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278" r:id="rId2"/>
    <p:sldId id="280" r:id="rId3"/>
    <p:sldId id="259" r:id="rId4"/>
    <p:sldId id="277" r:id="rId5"/>
    <p:sldId id="275" r:id="rId6"/>
    <p:sldId id="273" r:id="rId7"/>
    <p:sldId id="274" r:id="rId8"/>
    <p:sldId id="261" r:id="rId9"/>
    <p:sldId id="267" r:id="rId10"/>
    <p:sldId id="266" r:id="rId11"/>
    <p:sldId id="260" r:id="rId12"/>
    <p:sldId id="269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4692" autoAdjust="0"/>
  </p:normalViewPr>
  <p:slideViewPr>
    <p:cSldViewPr>
      <p:cViewPr varScale="1">
        <p:scale>
          <a:sx n="75" d="100"/>
          <a:sy n="75" d="100"/>
        </p:scale>
        <p:origin x="-7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ACB1FC-8FA0-40D9-886B-06884644858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B6069E-4488-4D62-98B8-18D0A5F21CE5}">
      <dgm:prSet phldrT="[Text]"/>
      <dgm:spPr/>
      <dgm:t>
        <a:bodyPr/>
        <a:lstStyle/>
        <a:p>
          <a:r>
            <a:rPr lang="en-US" dirty="0" smtClean="0"/>
            <a:t>Systems </a:t>
          </a:r>
        </a:p>
        <a:p>
          <a:r>
            <a:rPr lang="en-US" dirty="0" smtClean="0"/>
            <a:t>Librarian</a:t>
          </a:r>
          <a:endParaRPr lang="en-US" dirty="0"/>
        </a:p>
      </dgm:t>
    </dgm:pt>
    <dgm:pt modelId="{0DF6C52B-B782-4BB1-83F2-67C1FE001328}" type="parTrans" cxnId="{DE869A2F-92A8-4509-B674-09FC917EF01C}">
      <dgm:prSet/>
      <dgm:spPr/>
      <dgm:t>
        <a:bodyPr/>
        <a:lstStyle/>
        <a:p>
          <a:endParaRPr lang="en-US"/>
        </a:p>
      </dgm:t>
    </dgm:pt>
    <dgm:pt modelId="{DAB7DEE9-CA26-44CF-992A-CE6F6BF7E344}" type="sibTrans" cxnId="{DE869A2F-92A8-4509-B674-09FC917EF01C}">
      <dgm:prSet/>
      <dgm:spPr/>
      <dgm:t>
        <a:bodyPr/>
        <a:lstStyle/>
        <a:p>
          <a:endParaRPr lang="en-US"/>
        </a:p>
      </dgm:t>
    </dgm:pt>
    <dgm:pt modelId="{2619FF68-B1A0-4E48-8129-A3D36D3D8E90}">
      <dgm:prSet phldrT="[Text]"/>
      <dgm:spPr/>
      <dgm:t>
        <a:bodyPr/>
        <a:lstStyle/>
        <a:p>
          <a:r>
            <a:rPr lang="en-US" dirty="0" smtClean="0"/>
            <a:t>Public services</a:t>
          </a:r>
          <a:endParaRPr lang="en-US" dirty="0"/>
        </a:p>
      </dgm:t>
    </dgm:pt>
    <dgm:pt modelId="{432E8931-1061-40CE-A54A-D461FB6DE2A3}" type="parTrans" cxnId="{1E4508CE-02D9-4D81-9860-967D07A74539}">
      <dgm:prSet/>
      <dgm:spPr/>
      <dgm:t>
        <a:bodyPr/>
        <a:lstStyle/>
        <a:p>
          <a:endParaRPr lang="en-US"/>
        </a:p>
      </dgm:t>
    </dgm:pt>
    <dgm:pt modelId="{0F528F2B-B237-4924-B4C7-21775721BB86}" type="sibTrans" cxnId="{1E4508CE-02D9-4D81-9860-967D07A74539}">
      <dgm:prSet/>
      <dgm:spPr/>
      <dgm:t>
        <a:bodyPr/>
        <a:lstStyle/>
        <a:p>
          <a:endParaRPr lang="en-US"/>
        </a:p>
      </dgm:t>
    </dgm:pt>
    <dgm:pt modelId="{5E89732D-8D9E-48C2-B9A9-964EE4C963F6}">
      <dgm:prSet phldrT="[Text]"/>
      <dgm:spPr/>
      <dgm:t>
        <a:bodyPr/>
        <a:lstStyle/>
        <a:p>
          <a:r>
            <a:rPr lang="en-US" dirty="0" smtClean="0"/>
            <a:t>Technical Services</a:t>
          </a:r>
          <a:endParaRPr lang="en-US" dirty="0"/>
        </a:p>
      </dgm:t>
    </dgm:pt>
    <dgm:pt modelId="{93554633-8003-4B2E-8BBD-5F682A339A4E}" type="parTrans" cxnId="{63820288-82BE-4363-8230-A43E015DA44D}">
      <dgm:prSet/>
      <dgm:spPr/>
      <dgm:t>
        <a:bodyPr/>
        <a:lstStyle/>
        <a:p>
          <a:endParaRPr lang="en-US"/>
        </a:p>
      </dgm:t>
    </dgm:pt>
    <dgm:pt modelId="{A18BA82D-80E0-4E2A-8028-B4BDF2E0B47E}" type="sibTrans" cxnId="{63820288-82BE-4363-8230-A43E015DA44D}">
      <dgm:prSet/>
      <dgm:spPr/>
      <dgm:t>
        <a:bodyPr/>
        <a:lstStyle/>
        <a:p>
          <a:endParaRPr lang="en-US"/>
        </a:p>
      </dgm:t>
    </dgm:pt>
    <dgm:pt modelId="{4A9A6026-1123-4B55-9E27-0E3DD00D581C}">
      <dgm:prSet phldrT="[Text]"/>
      <dgm:spPr/>
      <dgm:t>
        <a:bodyPr/>
        <a:lstStyle/>
        <a:p>
          <a:r>
            <a:rPr lang="en-US" dirty="0" smtClean="0"/>
            <a:t>Library </a:t>
          </a:r>
        </a:p>
        <a:p>
          <a:r>
            <a:rPr lang="en-US" dirty="0" smtClean="0"/>
            <a:t>patrons</a:t>
          </a:r>
          <a:endParaRPr lang="en-US" dirty="0"/>
        </a:p>
      </dgm:t>
    </dgm:pt>
    <dgm:pt modelId="{DF4E2908-D93F-40FB-A640-73C0002CE6E3}" type="parTrans" cxnId="{990795ED-F010-45D0-A326-72FEA112A882}">
      <dgm:prSet/>
      <dgm:spPr/>
      <dgm:t>
        <a:bodyPr/>
        <a:lstStyle/>
        <a:p>
          <a:endParaRPr lang="en-US"/>
        </a:p>
      </dgm:t>
    </dgm:pt>
    <dgm:pt modelId="{3B81A893-C920-4365-BEEA-84482697FD57}" type="sibTrans" cxnId="{990795ED-F010-45D0-A326-72FEA112A882}">
      <dgm:prSet/>
      <dgm:spPr/>
      <dgm:t>
        <a:bodyPr/>
        <a:lstStyle/>
        <a:p>
          <a:endParaRPr lang="en-US"/>
        </a:p>
      </dgm:t>
    </dgm:pt>
    <dgm:pt modelId="{771CD21B-45E1-4A2A-A787-6161D89EE76D}">
      <dgm:prSet phldrT="[Text]"/>
      <dgm:spPr/>
      <dgm:t>
        <a:bodyPr/>
        <a:lstStyle/>
        <a:p>
          <a:r>
            <a:rPr lang="en-US" dirty="0" smtClean="0"/>
            <a:t>Software vendors</a:t>
          </a:r>
          <a:endParaRPr lang="en-US" dirty="0"/>
        </a:p>
      </dgm:t>
    </dgm:pt>
    <dgm:pt modelId="{65B8F467-2700-4B4A-AE6D-714E97863665}" type="parTrans" cxnId="{3984A3DE-2E4D-4BF5-A839-95C5E3E261D1}">
      <dgm:prSet/>
      <dgm:spPr/>
      <dgm:t>
        <a:bodyPr/>
        <a:lstStyle/>
        <a:p>
          <a:endParaRPr lang="en-US"/>
        </a:p>
      </dgm:t>
    </dgm:pt>
    <dgm:pt modelId="{82C74F33-617C-461D-BD84-66B49F7C8D19}" type="sibTrans" cxnId="{3984A3DE-2E4D-4BF5-A839-95C5E3E261D1}">
      <dgm:prSet/>
      <dgm:spPr/>
      <dgm:t>
        <a:bodyPr/>
        <a:lstStyle/>
        <a:p>
          <a:endParaRPr lang="en-US"/>
        </a:p>
      </dgm:t>
    </dgm:pt>
    <dgm:pt modelId="{00767BE8-CD7B-4D3C-81AF-ED24F1E7992C}">
      <dgm:prSet/>
      <dgm:spPr/>
      <dgm:t>
        <a:bodyPr/>
        <a:lstStyle/>
        <a:p>
          <a:r>
            <a:rPr lang="en-US" dirty="0" smtClean="0"/>
            <a:t>IT</a:t>
          </a:r>
        </a:p>
        <a:p>
          <a:r>
            <a:rPr lang="en-US" dirty="0" smtClean="0"/>
            <a:t>Departments</a:t>
          </a:r>
          <a:endParaRPr lang="en-US" dirty="0"/>
        </a:p>
      </dgm:t>
    </dgm:pt>
    <dgm:pt modelId="{8FB15CA8-0376-4D82-A7DF-10844959BBA4}" type="parTrans" cxnId="{9636F9F1-140C-42AD-9F29-A7782ADEACFD}">
      <dgm:prSet/>
      <dgm:spPr/>
      <dgm:t>
        <a:bodyPr/>
        <a:lstStyle/>
        <a:p>
          <a:endParaRPr lang="en-US"/>
        </a:p>
      </dgm:t>
    </dgm:pt>
    <dgm:pt modelId="{0884FEA3-7ADB-424D-8B5C-47063933C058}" type="sibTrans" cxnId="{9636F9F1-140C-42AD-9F29-A7782ADEACFD}">
      <dgm:prSet/>
      <dgm:spPr/>
      <dgm:t>
        <a:bodyPr/>
        <a:lstStyle/>
        <a:p>
          <a:endParaRPr lang="en-US"/>
        </a:p>
      </dgm:t>
    </dgm:pt>
    <dgm:pt modelId="{828E828E-2350-40A7-9E15-6A511390B28C}">
      <dgm:prSet/>
      <dgm:spPr/>
      <dgm:t>
        <a:bodyPr/>
        <a:lstStyle/>
        <a:p>
          <a:r>
            <a:rPr lang="en-US" dirty="0" smtClean="0"/>
            <a:t>Library</a:t>
          </a:r>
        </a:p>
        <a:p>
          <a:r>
            <a:rPr lang="en-US" dirty="0" smtClean="0"/>
            <a:t>Management</a:t>
          </a:r>
          <a:endParaRPr lang="en-US" dirty="0"/>
        </a:p>
      </dgm:t>
    </dgm:pt>
    <dgm:pt modelId="{CBAEE84B-1652-4F27-B184-0C3ABA547012}" type="parTrans" cxnId="{9B3CE154-73D0-4E48-971C-BF4375C9BAAA}">
      <dgm:prSet/>
      <dgm:spPr/>
      <dgm:t>
        <a:bodyPr/>
        <a:lstStyle/>
        <a:p>
          <a:endParaRPr lang="en-US"/>
        </a:p>
      </dgm:t>
    </dgm:pt>
    <dgm:pt modelId="{7BAF9E7A-8915-48CF-B5E7-B3B40D954CF4}" type="sibTrans" cxnId="{9B3CE154-73D0-4E48-971C-BF4375C9BAAA}">
      <dgm:prSet/>
      <dgm:spPr/>
      <dgm:t>
        <a:bodyPr/>
        <a:lstStyle/>
        <a:p>
          <a:endParaRPr lang="en-US"/>
        </a:p>
      </dgm:t>
    </dgm:pt>
    <dgm:pt modelId="{C5B2217F-F0D6-4039-94A8-AEDDE06DF2DF}" type="pres">
      <dgm:prSet presAssocID="{1FACB1FC-8FA0-40D9-886B-06884644858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CE9BE0-EA59-4120-AE64-1147AFCE5939}" type="pres">
      <dgm:prSet presAssocID="{13B6069E-4488-4D62-98B8-18D0A5F21CE5}" presName="centerShape" presStyleLbl="node0" presStyleIdx="0" presStyleCnt="1"/>
      <dgm:spPr/>
      <dgm:t>
        <a:bodyPr/>
        <a:lstStyle/>
        <a:p>
          <a:endParaRPr lang="en-US"/>
        </a:p>
      </dgm:t>
    </dgm:pt>
    <dgm:pt modelId="{5FD6E50D-2BEB-422A-8B81-31B79F2C4C58}" type="pres">
      <dgm:prSet presAssocID="{432E8931-1061-40CE-A54A-D461FB6DE2A3}" presName="parTrans" presStyleLbl="sibTrans2D1" presStyleIdx="0" presStyleCnt="6"/>
      <dgm:spPr/>
      <dgm:t>
        <a:bodyPr/>
        <a:lstStyle/>
        <a:p>
          <a:endParaRPr lang="en-US"/>
        </a:p>
      </dgm:t>
    </dgm:pt>
    <dgm:pt modelId="{006093CE-8C7E-4760-AF31-3461F9355ADC}" type="pres">
      <dgm:prSet presAssocID="{432E8931-1061-40CE-A54A-D461FB6DE2A3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A1595635-158F-419E-B431-D38234F97F87}" type="pres">
      <dgm:prSet presAssocID="{2619FF68-B1A0-4E48-8129-A3D36D3D8E9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1DBDDD-B15A-4C4D-84FD-04C3A5A9687F}" type="pres">
      <dgm:prSet presAssocID="{8FB15CA8-0376-4D82-A7DF-10844959BBA4}" presName="parTrans" presStyleLbl="sibTrans2D1" presStyleIdx="1" presStyleCnt="6"/>
      <dgm:spPr/>
      <dgm:t>
        <a:bodyPr/>
        <a:lstStyle/>
        <a:p>
          <a:endParaRPr lang="en-US"/>
        </a:p>
      </dgm:t>
    </dgm:pt>
    <dgm:pt modelId="{BF702F5A-7A2E-42C5-9561-A2D69049D57B}" type="pres">
      <dgm:prSet presAssocID="{8FB15CA8-0376-4D82-A7DF-10844959BBA4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96642196-0864-4B21-97D3-DE93CF0E8C2E}" type="pres">
      <dgm:prSet presAssocID="{00767BE8-CD7B-4D3C-81AF-ED24F1E7992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EA19E1-BF99-4CD4-B6FA-920D68731387}" type="pres">
      <dgm:prSet presAssocID="{93554633-8003-4B2E-8BBD-5F682A339A4E}" presName="parTrans" presStyleLbl="sibTrans2D1" presStyleIdx="2" presStyleCnt="6"/>
      <dgm:spPr/>
      <dgm:t>
        <a:bodyPr/>
        <a:lstStyle/>
        <a:p>
          <a:endParaRPr lang="en-US"/>
        </a:p>
      </dgm:t>
    </dgm:pt>
    <dgm:pt modelId="{E366601E-2CD1-4B11-A4E1-9BF606C82573}" type="pres">
      <dgm:prSet presAssocID="{93554633-8003-4B2E-8BBD-5F682A339A4E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5637E02-394F-4330-9FC7-1A36CF25DDE1}" type="pres">
      <dgm:prSet presAssocID="{5E89732D-8D9E-48C2-B9A9-964EE4C963F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0C497-BD71-4C71-8315-A81AA4B8DF74}" type="pres">
      <dgm:prSet presAssocID="{DF4E2908-D93F-40FB-A640-73C0002CE6E3}" presName="parTrans" presStyleLbl="sibTrans2D1" presStyleIdx="3" presStyleCnt="6"/>
      <dgm:spPr/>
      <dgm:t>
        <a:bodyPr/>
        <a:lstStyle/>
        <a:p>
          <a:endParaRPr lang="en-US"/>
        </a:p>
      </dgm:t>
    </dgm:pt>
    <dgm:pt modelId="{83C8225A-E734-43B6-A14A-2AB48C67E189}" type="pres">
      <dgm:prSet presAssocID="{DF4E2908-D93F-40FB-A640-73C0002CE6E3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D63D78E3-7A6E-44E9-99BF-42CE4E51DEC0}" type="pres">
      <dgm:prSet presAssocID="{4A9A6026-1123-4B55-9E27-0E3DD00D581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91CE7-12C6-4AA4-9FAC-F1EA86B9F26B}" type="pres">
      <dgm:prSet presAssocID="{65B8F467-2700-4B4A-AE6D-714E97863665}" presName="parTrans" presStyleLbl="sibTrans2D1" presStyleIdx="4" presStyleCnt="6"/>
      <dgm:spPr/>
      <dgm:t>
        <a:bodyPr/>
        <a:lstStyle/>
        <a:p>
          <a:endParaRPr lang="en-US"/>
        </a:p>
      </dgm:t>
    </dgm:pt>
    <dgm:pt modelId="{978836EC-BC5D-4333-8E07-14C19714C158}" type="pres">
      <dgm:prSet presAssocID="{65B8F467-2700-4B4A-AE6D-714E97863665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4AB33C78-941D-45B2-93AE-92A6F9097DE2}" type="pres">
      <dgm:prSet presAssocID="{771CD21B-45E1-4A2A-A787-6161D89EE76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5E1B6-F436-464B-9CE4-66BAEEAA053A}" type="pres">
      <dgm:prSet presAssocID="{CBAEE84B-1652-4F27-B184-0C3ABA547012}" presName="parTrans" presStyleLbl="sibTrans2D1" presStyleIdx="5" presStyleCnt="6"/>
      <dgm:spPr/>
      <dgm:t>
        <a:bodyPr/>
        <a:lstStyle/>
        <a:p>
          <a:endParaRPr lang="en-US"/>
        </a:p>
      </dgm:t>
    </dgm:pt>
    <dgm:pt modelId="{93CE32A5-64A9-4810-8551-6306F61DEB5A}" type="pres">
      <dgm:prSet presAssocID="{CBAEE84B-1652-4F27-B184-0C3ABA547012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C4EF7988-F030-4D21-A0BC-5DD2E8767CC2}" type="pres">
      <dgm:prSet presAssocID="{828E828E-2350-40A7-9E15-6A511390B28C}" presName="node" presStyleLbl="node1" presStyleIdx="5" presStyleCnt="6" custRadScaleRad="97931" custRadScaleInc="-70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36F9F1-140C-42AD-9F29-A7782ADEACFD}" srcId="{13B6069E-4488-4D62-98B8-18D0A5F21CE5}" destId="{00767BE8-CD7B-4D3C-81AF-ED24F1E7992C}" srcOrd="1" destOrd="0" parTransId="{8FB15CA8-0376-4D82-A7DF-10844959BBA4}" sibTransId="{0884FEA3-7ADB-424D-8B5C-47063933C058}"/>
    <dgm:cxn modelId="{AD3DBD77-1495-4F00-BAC0-95EF15D7387F}" type="presOf" srcId="{65B8F467-2700-4B4A-AE6D-714E97863665}" destId="{978836EC-BC5D-4333-8E07-14C19714C158}" srcOrd="1" destOrd="0" presId="urn:microsoft.com/office/officeart/2005/8/layout/radial5"/>
    <dgm:cxn modelId="{DF073EDD-A60E-4B38-8475-94ACFBD3B4B7}" type="presOf" srcId="{771CD21B-45E1-4A2A-A787-6161D89EE76D}" destId="{4AB33C78-941D-45B2-93AE-92A6F9097DE2}" srcOrd="0" destOrd="0" presId="urn:microsoft.com/office/officeart/2005/8/layout/radial5"/>
    <dgm:cxn modelId="{1E4508CE-02D9-4D81-9860-967D07A74539}" srcId="{13B6069E-4488-4D62-98B8-18D0A5F21CE5}" destId="{2619FF68-B1A0-4E48-8129-A3D36D3D8E90}" srcOrd="0" destOrd="0" parTransId="{432E8931-1061-40CE-A54A-D461FB6DE2A3}" sibTransId="{0F528F2B-B237-4924-B4C7-21775721BB86}"/>
    <dgm:cxn modelId="{44FB9D42-8A15-489F-83B8-33519492A52F}" type="presOf" srcId="{CBAEE84B-1652-4F27-B184-0C3ABA547012}" destId="{93CE32A5-64A9-4810-8551-6306F61DEB5A}" srcOrd="1" destOrd="0" presId="urn:microsoft.com/office/officeart/2005/8/layout/radial5"/>
    <dgm:cxn modelId="{D9E5B034-AE95-483F-A745-C2936ED96660}" type="presOf" srcId="{4A9A6026-1123-4B55-9E27-0E3DD00D581C}" destId="{D63D78E3-7A6E-44E9-99BF-42CE4E51DEC0}" srcOrd="0" destOrd="0" presId="urn:microsoft.com/office/officeart/2005/8/layout/radial5"/>
    <dgm:cxn modelId="{8239ECC6-BC1F-4733-9E94-933613C4FF9A}" type="presOf" srcId="{65B8F467-2700-4B4A-AE6D-714E97863665}" destId="{A3F91CE7-12C6-4AA4-9FAC-F1EA86B9F26B}" srcOrd="0" destOrd="0" presId="urn:microsoft.com/office/officeart/2005/8/layout/radial5"/>
    <dgm:cxn modelId="{B3DD5DAF-DFAF-4B44-948F-BD694450D02B}" type="presOf" srcId="{1FACB1FC-8FA0-40D9-886B-06884644858B}" destId="{C5B2217F-F0D6-4039-94A8-AEDDE06DF2DF}" srcOrd="0" destOrd="0" presId="urn:microsoft.com/office/officeart/2005/8/layout/radial5"/>
    <dgm:cxn modelId="{E4BFFA30-A97B-43D1-8004-A9F2E35B11B8}" type="presOf" srcId="{432E8931-1061-40CE-A54A-D461FB6DE2A3}" destId="{5FD6E50D-2BEB-422A-8B81-31B79F2C4C58}" srcOrd="0" destOrd="0" presId="urn:microsoft.com/office/officeart/2005/8/layout/radial5"/>
    <dgm:cxn modelId="{BC00645B-26B0-4E9C-ADA7-DB8E47CE7839}" type="presOf" srcId="{DF4E2908-D93F-40FB-A640-73C0002CE6E3}" destId="{79F0C497-BD71-4C71-8315-A81AA4B8DF74}" srcOrd="0" destOrd="0" presId="urn:microsoft.com/office/officeart/2005/8/layout/radial5"/>
    <dgm:cxn modelId="{9AD91B0A-CEFF-46AC-9E76-39CD92B52512}" type="presOf" srcId="{00767BE8-CD7B-4D3C-81AF-ED24F1E7992C}" destId="{96642196-0864-4B21-97D3-DE93CF0E8C2E}" srcOrd="0" destOrd="0" presId="urn:microsoft.com/office/officeart/2005/8/layout/radial5"/>
    <dgm:cxn modelId="{63820288-82BE-4363-8230-A43E015DA44D}" srcId="{13B6069E-4488-4D62-98B8-18D0A5F21CE5}" destId="{5E89732D-8D9E-48C2-B9A9-964EE4C963F6}" srcOrd="2" destOrd="0" parTransId="{93554633-8003-4B2E-8BBD-5F682A339A4E}" sibTransId="{A18BA82D-80E0-4E2A-8028-B4BDF2E0B47E}"/>
    <dgm:cxn modelId="{CA3A4708-2494-4672-8830-91DFFE678ABF}" type="presOf" srcId="{432E8931-1061-40CE-A54A-D461FB6DE2A3}" destId="{006093CE-8C7E-4760-AF31-3461F9355ADC}" srcOrd="1" destOrd="0" presId="urn:microsoft.com/office/officeart/2005/8/layout/radial5"/>
    <dgm:cxn modelId="{9B3CE154-73D0-4E48-971C-BF4375C9BAAA}" srcId="{13B6069E-4488-4D62-98B8-18D0A5F21CE5}" destId="{828E828E-2350-40A7-9E15-6A511390B28C}" srcOrd="5" destOrd="0" parTransId="{CBAEE84B-1652-4F27-B184-0C3ABA547012}" sibTransId="{7BAF9E7A-8915-48CF-B5E7-B3B40D954CF4}"/>
    <dgm:cxn modelId="{30C9C265-2007-403A-8517-61E425B970AD}" type="presOf" srcId="{2619FF68-B1A0-4E48-8129-A3D36D3D8E90}" destId="{A1595635-158F-419E-B431-D38234F97F87}" srcOrd="0" destOrd="0" presId="urn:microsoft.com/office/officeart/2005/8/layout/radial5"/>
    <dgm:cxn modelId="{C2FF195C-040C-49DD-BE6B-37510F973667}" type="presOf" srcId="{93554633-8003-4B2E-8BBD-5F682A339A4E}" destId="{E366601E-2CD1-4B11-A4E1-9BF606C82573}" srcOrd="1" destOrd="0" presId="urn:microsoft.com/office/officeart/2005/8/layout/radial5"/>
    <dgm:cxn modelId="{35C8A312-1D04-4D5E-9D21-D8A79063E7BA}" type="presOf" srcId="{828E828E-2350-40A7-9E15-6A511390B28C}" destId="{C4EF7988-F030-4D21-A0BC-5DD2E8767CC2}" srcOrd="0" destOrd="0" presId="urn:microsoft.com/office/officeart/2005/8/layout/radial5"/>
    <dgm:cxn modelId="{58FDA86B-9EB0-4751-87CA-422B92B7421C}" type="presOf" srcId="{8FB15CA8-0376-4D82-A7DF-10844959BBA4}" destId="{0A1DBDDD-B15A-4C4D-84FD-04C3A5A9687F}" srcOrd="0" destOrd="0" presId="urn:microsoft.com/office/officeart/2005/8/layout/radial5"/>
    <dgm:cxn modelId="{634B2256-8837-4F7B-85A9-8E684EDB913D}" type="presOf" srcId="{93554633-8003-4B2E-8BBD-5F682A339A4E}" destId="{FFEA19E1-BF99-4CD4-B6FA-920D68731387}" srcOrd="0" destOrd="0" presId="urn:microsoft.com/office/officeart/2005/8/layout/radial5"/>
    <dgm:cxn modelId="{990795ED-F010-45D0-A326-72FEA112A882}" srcId="{13B6069E-4488-4D62-98B8-18D0A5F21CE5}" destId="{4A9A6026-1123-4B55-9E27-0E3DD00D581C}" srcOrd="3" destOrd="0" parTransId="{DF4E2908-D93F-40FB-A640-73C0002CE6E3}" sibTransId="{3B81A893-C920-4365-BEEA-84482697FD57}"/>
    <dgm:cxn modelId="{624C22D8-543F-4FCA-BFD4-48D3D662DE2B}" type="presOf" srcId="{CBAEE84B-1652-4F27-B184-0C3ABA547012}" destId="{1E35E1B6-F436-464B-9CE4-66BAEEAA053A}" srcOrd="0" destOrd="0" presId="urn:microsoft.com/office/officeart/2005/8/layout/radial5"/>
    <dgm:cxn modelId="{4EA701B4-0D66-450E-8046-E9BEE80046B3}" type="presOf" srcId="{13B6069E-4488-4D62-98B8-18D0A5F21CE5}" destId="{B8CE9BE0-EA59-4120-AE64-1147AFCE5939}" srcOrd="0" destOrd="0" presId="urn:microsoft.com/office/officeart/2005/8/layout/radial5"/>
    <dgm:cxn modelId="{44E45FE4-1B03-4985-B8AE-2782B1644B9E}" type="presOf" srcId="{5E89732D-8D9E-48C2-B9A9-964EE4C963F6}" destId="{85637E02-394F-4330-9FC7-1A36CF25DDE1}" srcOrd="0" destOrd="0" presId="urn:microsoft.com/office/officeart/2005/8/layout/radial5"/>
    <dgm:cxn modelId="{DE869A2F-92A8-4509-B674-09FC917EF01C}" srcId="{1FACB1FC-8FA0-40D9-886B-06884644858B}" destId="{13B6069E-4488-4D62-98B8-18D0A5F21CE5}" srcOrd="0" destOrd="0" parTransId="{0DF6C52B-B782-4BB1-83F2-67C1FE001328}" sibTransId="{DAB7DEE9-CA26-44CF-992A-CE6F6BF7E344}"/>
    <dgm:cxn modelId="{A3E5BC14-4342-4B2D-8348-F5E3CC0B21F4}" type="presOf" srcId="{8FB15CA8-0376-4D82-A7DF-10844959BBA4}" destId="{BF702F5A-7A2E-42C5-9561-A2D69049D57B}" srcOrd="1" destOrd="0" presId="urn:microsoft.com/office/officeart/2005/8/layout/radial5"/>
    <dgm:cxn modelId="{E38858F9-59F1-4ECE-9C4A-D57E9BAB176D}" type="presOf" srcId="{DF4E2908-D93F-40FB-A640-73C0002CE6E3}" destId="{83C8225A-E734-43B6-A14A-2AB48C67E189}" srcOrd="1" destOrd="0" presId="urn:microsoft.com/office/officeart/2005/8/layout/radial5"/>
    <dgm:cxn modelId="{3984A3DE-2E4D-4BF5-A839-95C5E3E261D1}" srcId="{13B6069E-4488-4D62-98B8-18D0A5F21CE5}" destId="{771CD21B-45E1-4A2A-A787-6161D89EE76D}" srcOrd="4" destOrd="0" parTransId="{65B8F467-2700-4B4A-AE6D-714E97863665}" sibTransId="{82C74F33-617C-461D-BD84-66B49F7C8D19}"/>
    <dgm:cxn modelId="{0E639F77-D966-4F39-B6E3-4B984912F3CE}" type="presParOf" srcId="{C5B2217F-F0D6-4039-94A8-AEDDE06DF2DF}" destId="{B8CE9BE0-EA59-4120-AE64-1147AFCE5939}" srcOrd="0" destOrd="0" presId="urn:microsoft.com/office/officeart/2005/8/layout/radial5"/>
    <dgm:cxn modelId="{EF7755F5-B0FA-4823-A357-C222631EB8A7}" type="presParOf" srcId="{C5B2217F-F0D6-4039-94A8-AEDDE06DF2DF}" destId="{5FD6E50D-2BEB-422A-8B81-31B79F2C4C58}" srcOrd="1" destOrd="0" presId="urn:microsoft.com/office/officeart/2005/8/layout/radial5"/>
    <dgm:cxn modelId="{DF54154B-B7FE-48B8-8ED4-CCE1571481AF}" type="presParOf" srcId="{5FD6E50D-2BEB-422A-8B81-31B79F2C4C58}" destId="{006093CE-8C7E-4760-AF31-3461F9355ADC}" srcOrd="0" destOrd="0" presId="urn:microsoft.com/office/officeart/2005/8/layout/radial5"/>
    <dgm:cxn modelId="{384F09EB-D66D-494A-B6CE-88FB113EA27C}" type="presParOf" srcId="{C5B2217F-F0D6-4039-94A8-AEDDE06DF2DF}" destId="{A1595635-158F-419E-B431-D38234F97F87}" srcOrd="2" destOrd="0" presId="urn:microsoft.com/office/officeart/2005/8/layout/radial5"/>
    <dgm:cxn modelId="{0C0DA966-7245-483E-8726-B0DFA466B989}" type="presParOf" srcId="{C5B2217F-F0D6-4039-94A8-AEDDE06DF2DF}" destId="{0A1DBDDD-B15A-4C4D-84FD-04C3A5A9687F}" srcOrd="3" destOrd="0" presId="urn:microsoft.com/office/officeart/2005/8/layout/radial5"/>
    <dgm:cxn modelId="{27CCCBB4-8849-494C-AF2C-E4E301ECC6AE}" type="presParOf" srcId="{0A1DBDDD-B15A-4C4D-84FD-04C3A5A9687F}" destId="{BF702F5A-7A2E-42C5-9561-A2D69049D57B}" srcOrd="0" destOrd="0" presId="urn:microsoft.com/office/officeart/2005/8/layout/radial5"/>
    <dgm:cxn modelId="{022BF951-4BCA-40AC-8194-7EDA24DB3F69}" type="presParOf" srcId="{C5B2217F-F0D6-4039-94A8-AEDDE06DF2DF}" destId="{96642196-0864-4B21-97D3-DE93CF0E8C2E}" srcOrd="4" destOrd="0" presId="urn:microsoft.com/office/officeart/2005/8/layout/radial5"/>
    <dgm:cxn modelId="{A74BE766-1817-48C6-9491-7A2673242D4E}" type="presParOf" srcId="{C5B2217F-F0D6-4039-94A8-AEDDE06DF2DF}" destId="{FFEA19E1-BF99-4CD4-B6FA-920D68731387}" srcOrd="5" destOrd="0" presId="urn:microsoft.com/office/officeart/2005/8/layout/radial5"/>
    <dgm:cxn modelId="{B0559DB8-90AF-4D54-AE32-E229AA2C30BA}" type="presParOf" srcId="{FFEA19E1-BF99-4CD4-B6FA-920D68731387}" destId="{E366601E-2CD1-4B11-A4E1-9BF606C82573}" srcOrd="0" destOrd="0" presId="urn:microsoft.com/office/officeart/2005/8/layout/radial5"/>
    <dgm:cxn modelId="{1C8D69DA-CEAC-45FC-A94D-E5FB22B56758}" type="presParOf" srcId="{C5B2217F-F0D6-4039-94A8-AEDDE06DF2DF}" destId="{85637E02-394F-4330-9FC7-1A36CF25DDE1}" srcOrd="6" destOrd="0" presId="urn:microsoft.com/office/officeart/2005/8/layout/radial5"/>
    <dgm:cxn modelId="{C53036AD-E799-4048-8716-58BBE29AAF8B}" type="presParOf" srcId="{C5B2217F-F0D6-4039-94A8-AEDDE06DF2DF}" destId="{79F0C497-BD71-4C71-8315-A81AA4B8DF74}" srcOrd="7" destOrd="0" presId="urn:microsoft.com/office/officeart/2005/8/layout/radial5"/>
    <dgm:cxn modelId="{A8F072C0-0174-4D3F-85A6-CA9595CBF2D0}" type="presParOf" srcId="{79F0C497-BD71-4C71-8315-A81AA4B8DF74}" destId="{83C8225A-E734-43B6-A14A-2AB48C67E189}" srcOrd="0" destOrd="0" presId="urn:microsoft.com/office/officeart/2005/8/layout/radial5"/>
    <dgm:cxn modelId="{B97F2EA3-9243-438A-89EF-9CABC3F9DD2B}" type="presParOf" srcId="{C5B2217F-F0D6-4039-94A8-AEDDE06DF2DF}" destId="{D63D78E3-7A6E-44E9-99BF-42CE4E51DEC0}" srcOrd="8" destOrd="0" presId="urn:microsoft.com/office/officeart/2005/8/layout/radial5"/>
    <dgm:cxn modelId="{B1EA3BA1-6448-4BEC-A04B-830F63F64399}" type="presParOf" srcId="{C5B2217F-F0D6-4039-94A8-AEDDE06DF2DF}" destId="{A3F91CE7-12C6-4AA4-9FAC-F1EA86B9F26B}" srcOrd="9" destOrd="0" presId="urn:microsoft.com/office/officeart/2005/8/layout/radial5"/>
    <dgm:cxn modelId="{D1907D37-B741-46C3-9863-270BDA3E96C0}" type="presParOf" srcId="{A3F91CE7-12C6-4AA4-9FAC-F1EA86B9F26B}" destId="{978836EC-BC5D-4333-8E07-14C19714C158}" srcOrd="0" destOrd="0" presId="urn:microsoft.com/office/officeart/2005/8/layout/radial5"/>
    <dgm:cxn modelId="{0B55C691-135B-4C70-B6EA-8B7BD2DB65D8}" type="presParOf" srcId="{C5B2217F-F0D6-4039-94A8-AEDDE06DF2DF}" destId="{4AB33C78-941D-45B2-93AE-92A6F9097DE2}" srcOrd="10" destOrd="0" presId="urn:microsoft.com/office/officeart/2005/8/layout/radial5"/>
    <dgm:cxn modelId="{A4580DAD-F28C-44ED-AEA7-EED54D6F7A3B}" type="presParOf" srcId="{C5B2217F-F0D6-4039-94A8-AEDDE06DF2DF}" destId="{1E35E1B6-F436-464B-9CE4-66BAEEAA053A}" srcOrd="11" destOrd="0" presId="urn:microsoft.com/office/officeart/2005/8/layout/radial5"/>
    <dgm:cxn modelId="{7303705E-6B46-47E7-BB19-88BD65F71FF1}" type="presParOf" srcId="{1E35E1B6-F436-464B-9CE4-66BAEEAA053A}" destId="{93CE32A5-64A9-4810-8551-6306F61DEB5A}" srcOrd="0" destOrd="0" presId="urn:microsoft.com/office/officeart/2005/8/layout/radial5"/>
    <dgm:cxn modelId="{186FF28C-83FF-40B9-BE87-833A27865D11}" type="presParOf" srcId="{C5B2217F-F0D6-4039-94A8-AEDDE06DF2DF}" destId="{C4EF7988-F030-4D21-A0BC-5DD2E8767CC2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E9BE0-EA59-4120-AE64-1147AFCE5939}">
      <dsp:nvSpPr>
        <dsp:cNvPr id="0" name=""/>
        <dsp:cNvSpPr/>
      </dsp:nvSpPr>
      <dsp:spPr>
        <a:xfrm>
          <a:off x="3169797" y="1899797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Systems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Librarian</a:t>
          </a:r>
          <a:endParaRPr lang="en-US" sz="2200" kern="1200" dirty="0"/>
        </a:p>
      </dsp:txBody>
      <dsp:txXfrm>
        <a:off x="3368467" y="2098467"/>
        <a:ext cx="959265" cy="959265"/>
      </dsp:txXfrm>
    </dsp:sp>
    <dsp:sp modelId="{5FD6E50D-2BEB-422A-8B81-31B79F2C4C58}">
      <dsp:nvSpPr>
        <dsp:cNvPr id="0" name=""/>
        <dsp:cNvSpPr/>
      </dsp:nvSpPr>
      <dsp:spPr>
        <a:xfrm rot="16200000">
          <a:off x="3704748" y="1406813"/>
          <a:ext cx="286703" cy="461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747754" y="1542068"/>
        <a:ext cx="200692" cy="276747"/>
      </dsp:txXfrm>
    </dsp:sp>
    <dsp:sp modelId="{A1595635-158F-419E-B431-D38234F97F87}">
      <dsp:nvSpPr>
        <dsp:cNvPr id="0" name=""/>
        <dsp:cNvSpPr/>
      </dsp:nvSpPr>
      <dsp:spPr>
        <a:xfrm>
          <a:off x="3169797" y="2240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Public services</a:t>
          </a:r>
          <a:endParaRPr lang="en-US" sz="1500" kern="1200" dirty="0"/>
        </a:p>
      </dsp:txBody>
      <dsp:txXfrm>
        <a:off x="3368467" y="200910"/>
        <a:ext cx="959265" cy="959265"/>
      </dsp:txXfrm>
    </dsp:sp>
    <dsp:sp modelId="{0A1DBDDD-B15A-4C4D-84FD-04C3A5A9687F}">
      <dsp:nvSpPr>
        <dsp:cNvPr id="0" name=""/>
        <dsp:cNvSpPr/>
      </dsp:nvSpPr>
      <dsp:spPr>
        <a:xfrm rot="19800000">
          <a:off x="4519386" y="1877145"/>
          <a:ext cx="286703" cy="461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525148" y="1990897"/>
        <a:ext cx="200692" cy="276747"/>
      </dsp:txXfrm>
    </dsp:sp>
    <dsp:sp modelId="{96642196-0864-4B21-97D3-DE93CF0E8C2E}">
      <dsp:nvSpPr>
        <dsp:cNvPr id="0" name=""/>
        <dsp:cNvSpPr/>
      </dsp:nvSpPr>
      <dsp:spPr>
        <a:xfrm>
          <a:off x="4813129" y="951019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Departments</a:t>
          </a:r>
          <a:endParaRPr lang="en-US" sz="1500" kern="1200" dirty="0"/>
        </a:p>
      </dsp:txBody>
      <dsp:txXfrm>
        <a:off x="5011799" y="1149689"/>
        <a:ext cx="959265" cy="959265"/>
      </dsp:txXfrm>
    </dsp:sp>
    <dsp:sp modelId="{FFEA19E1-BF99-4CD4-B6FA-920D68731387}">
      <dsp:nvSpPr>
        <dsp:cNvPr id="0" name=""/>
        <dsp:cNvSpPr/>
      </dsp:nvSpPr>
      <dsp:spPr>
        <a:xfrm rot="1800000">
          <a:off x="4519386" y="2817809"/>
          <a:ext cx="286703" cy="461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525148" y="2888555"/>
        <a:ext cx="200692" cy="276747"/>
      </dsp:txXfrm>
    </dsp:sp>
    <dsp:sp modelId="{85637E02-394F-4330-9FC7-1A36CF25DDE1}">
      <dsp:nvSpPr>
        <dsp:cNvPr id="0" name=""/>
        <dsp:cNvSpPr/>
      </dsp:nvSpPr>
      <dsp:spPr>
        <a:xfrm>
          <a:off x="4813129" y="2848575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Technical Services</a:t>
          </a:r>
          <a:endParaRPr lang="en-US" sz="1500" kern="1200" dirty="0"/>
        </a:p>
      </dsp:txBody>
      <dsp:txXfrm>
        <a:off x="5011799" y="3047245"/>
        <a:ext cx="959265" cy="959265"/>
      </dsp:txXfrm>
    </dsp:sp>
    <dsp:sp modelId="{79F0C497-BD71-4C71-8315-A81AA4B8DF74}">
      <dsp:nvSpPr>
        <dsp:cNvPr id="0" name=""/>
        <dsp:cNvSpPr/>
      </dsp:nvSpPr>
      <dsp:spPr>
        <a:xfrm rot="5400000">
          <a:off x="3704748" y="3288140"/>
          <a:ext cx="286703" cy="461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747754" y="3337384"/>
        <a:ext cx="200692" cy="276747"/>
      </dsp:txXfrm>
    </dsp:sp>
    <dsp:sp modelId="{D63D78E3-7A6E-44E9-99BF-42CE4E51DEC0}">
      <dsp:nvSpPr>
        <dsp:cNvPr id="0" name=""/>
        <dsp:cNvSpPr/>
      </dsp:nvSpPr>
      <dsp:spPr>
        <a:xfrm>
          <a:off x="3169797" y="3797353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Library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patrons</a:t>
          </a:r>
          <a:endParaRPr lang="en-US" sz="1500" kern="1200" dirty="0"/>
        </a:p>
      </dsp:txBody>
      <dsp:txXfrm>
        <a:off x="3368467" y="3996023"/>
        <a:ext cx="959265" cy="959265"/>
      </dsp:txXfrm>
    </dsp:sp>
    <dsp:sp modelId="{A3F91CE7-12C6-4AA4-9FAC-F1EA86B9F26B}">
      <dsp:nvSpPr>
        <dsp:cNvPr id="0" name=""/>
        <dsp:cNvSpPr/>
      </dsp:nvSpPr>
      <dsp:spPr>
        <a:xfrm rot="9000000">
          <a:off x="2890109" y="2817809"/>
          <a:ext cx="286703" cy="461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2970358" y="2888555"/>
        <a:ext cx="200692" cy="276747"/>
      </dsp:txXfrm>
    </dsp:sp>
    <dsp:sp modelId="{4AB33C78-941D-45B2-93AE-92A6F9097DE2}">
      <dsp:nvSpPr>
        <dsp:cNvPr id="0" name=""/>
        <dsp:cNvSpPr/>
      </dsp:nvSpPr>
      <dsp:spPr>
        <a:xfrm>
          <a:off x="1526465" y="2848575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Software vendors</a:t>
          </a:r>
          <a:endParaRPr lang="en-US" sz="1500" kern="1200" dirty="0"/>
        </a:p>
      </dsp:txBody>
      <dsp:txXfrm>
        <a:off x="1725135" y="3047245"/>
        <a:ext cx="959265" cy="959265"/>
      </dsp:txXfrm>
    </dsp:sp>
    <dsp:sp modelId="{1E35E1B6-F436-464B-9CE4-66BAEEAA053A}">
      <dsp:nvSpPr>
        <dsp:cNvPr id="0" name=""/>
        <dsp:cNvSpPr/>
      </dsp:nvSpPr>
      <dsp:spPr>
        <a:xfrm rot="12472956">
          <a:off x="2900522" y="1916469"/>
          <a:ext cx="265895" cy="461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2975660" y="2027370"/>
        <a:ext cx="186127" cy="276747"/>
      </dsp:txXfrm>
    </dsp:sp>
    <dsp:sp modelId="{C4EF7988-F030-4D21-A0BC-5DD2E8767CC2}">
      <dsp:nvSpPr>
        <dsp:cNvPr id="0" name=""/>
        <dsp:cNvSpPr/>
      </dsp:nvSpPr>
      <dsp:spPr>
        <a:xfrm>
          <a:off x="1527235" y="1030743"/>
          <a:ext cx="1356605" cy="1356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Library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Management</a:t>
          </a:r>
          <a:endParaRPr lang="en-US" sz="1500" kern="1200" dirty="0"/>
        </a:p>
      </dsp:txBody>
      <dsp:txXfrm>
        <a:off x="1725905" y="1229413"/>
        <a:ext cx="959265" cy="959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System Librarianship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2594FD5-D4A2-4FC1-B1DA-99FBAF2232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9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C06EFCB-2319-4634-B41D-9832F8A56A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02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A908-FFEA-41E6-A6AC-F4464FC6DF87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27F-D766-419E-B808-4497F52369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D207-1E9F-42F6-82D3-6F99564F6903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A69-0D81-4951-B526-C2073D0C7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7F5D-7863-48CF-BFB5-AC7463E1FC37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2686-11D4-4E99-9D17-F8C08B7B6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C5C7-117A-45EC-B596-B70D663A3DF6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185D-C597-4B39-B1FF-4DE7EC2659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593-9A74-4B83-9D98-5AD24E9DEFE6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ECC7-9F37-4BCE-9F7A-9C66947E0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0BD7-9981-4208-A413-D9C9598F2013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BC008-FF1C-472E-B9CD-51D48ED68F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5318-5CDE-4CAC-AB8A-B65DB0ED69AD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06CD7-2BE7-4659-B1D8-D4EE770F3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35EA2-842B-43DF-ACCB-132901105C3E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EE52-8E4A-47BD-A199-19BE02D3B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6112-0027-4A47-8B9E-A3D1A7CB9E29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AF10-A8B1-4EB3-9CE8-ED6487706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F8B-D8E2-4BEB-9850-C2997CEF07A0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8CC7D-5BAB-4151-84E0-312FE454F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D655-CF15-4E81-A587-BA96E8ECD925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4140-E2EE-41F0-B1BB-3A9D00A0C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0058CC0-8A43-433D-B756-DE02A4504DBB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A7D7DD6-26F3-45E0-ABF0-E3539767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Systems</a:t>
            </a:r>
            <a:br>
              <a:rPr lang="en-US" dirty="0"/>
            </a:br>
            <a:r>
              <a:rPr lang="en-US" dirty="0"/>
              <a:t>librarian roles &amp; responsibilities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C5C7-117A-45EC-B596-B70D663A3DF6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185D-C597-4B39-B1FF-4DE7EC2659D6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2937109" cy="382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900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Roles of System Librarians, </a:t>
            </a:r>
            <a:br>
              <a:rPr lang="en-US"/>
            </a:br>
            <a:r>
              <a:rPr lang="en-US" sz="3200"/>
              <a:t>part three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3784-961C-471B-B441-908598549F80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AFCE-E85E-4EAB-B178-855EBA027B53}" type="slidenum">
              <a:rPr lang="en-US"/>
              <a:pPr/>
              <a:t>10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FACILITATOR</a:t>
            </a:r>
            <a:r>
              <a:rPr lang="en-US" b="1" dirty="0">
                <a:solidFill>
                  <a:srgbClr val="FFFFFF"/>
                </a:solidFill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Serve as the facilitator between various groups seeking to use technology to address library problems</a:t>
            </a:r>
            <a:endParaRPr lang="en-US" sz="2800" b="1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b="1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FFFF"/>
                </a:solidFill>
                <a:cs typeface="Times New Roman" pitchFamily="18" charset="0"/>
              </a:rPr>
              <a:t>	</a:t>
            </a:r>
            <a:r>
              <a:rPr lang="en-US" sz="1800" dirty="0">
                <a:solidFill>
                  <a:srgbClr val="FFFFFF"/>
                </a:solidFill>
                <a:cs typeface="Times New Roman" pitchFamily="18" charset="0"/>
              </a:rPr>
              <a:t>Thomas C. Wilson</a:t>
            </a:r>
          </a:p>
          <a:p>
            <a:pPr>
              <a:buFont typeface="Wingdings" pitchFamily="2" charset="2"/>
              <a:buNone/>
            </a:pPr>
            <a:r>
              <a:rPr lang="en-US" sz="1800" i="1" dirty="0">
                <a:solidFill>
                  <a:srgbClr val="FFFFFF"/>
                </a:solidFill>
                <a:cs typeface="Times New Roman" pitchFamily="18" charset="0"/>
              </a:rPr>
              <a:t>	The Systems Librarian: Designing Roles, Defining Skills</a:t>
            </a:r>
            <a:endParaRPr lang="en-US" sz="1800" i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sz="quarter" idx="13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Flexibility and Balance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Sound Judgment </a:t>
            </a: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Curiosity and Risk Taking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Follow-through &amp;</a:t>
            </a:r>
            <a:r>
              <a:rPr lang="en-US" sz="2000" b="1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Persistence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 Time management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Resource management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Firmness &amp;</a:t>
            </a:r>
            <a:r>
              <a:rPr lang="en-US" sz="2000" b="1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Cooperativeness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 Nonjudgmental approach</a:t>
            </a:r>
            <a:endParaRPr lang="en-US" sz="2000" dirty="0"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 Skepticism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Technical realism</a:t>
            </a:r>
            <a:endParaRPr lang="en-US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 </a:t>
            </a:r>
            <a:r>
              <a:rPr lang="en-US" sz="2000" b="1" dirty="0" smtClean="0">
                <a:solidFill>
                  <a:srgbClr val="FFFFFF"/>
                </a:solidFill>
                <a:cs typeface="Times New Roman" pitchFamily="18" charset="0"/>
              </a:rPr>
              <a:t>Perspective 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switching</a:t>
            </a:r>
            <a:endParaRPr lang="en-US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 </a:t>
            </a:r>
            <a:r>
              <a:rPr lang="en-US" sz="2000" b="1" dirty="0" smtClean="0">
                <a:solidFill>
                  <a:srgbClr val="FFFFFF"/>
                </a:solidFill>
                <a:cs typeface="Times New Roman" pitchFamily="18" charset="0"/>
              </a:rPr>
              <a:t>Resiliency</a:t>
            </a:r>
            <a:endParaRPr lang="en-US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 Technical </a:t>
            </a:r>
            <a:r>
              <a:rPr lang="en-US" sz="2000" b="1" dirty="0" smtClean="0">
                <a:solidFill>
                  <a:srgbClr val="FFFFFF"/>
                </a:solidFill>
                <a:cs typeface="Times New Roman" pitchFamily="18" charset="0"/>
              </a:rPr>
              <a:t>aptitude</a:t>
            </a: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solidFill>
                  <a:srgbClr val="FFFFFF"/>
                </a:solidFill>
                <a:cs typeface="Times New Roman" pitchFamily="18" charset="0"/>
              </a:rPr>
              <a:t>Thomas C. Wilson</a:t>
            </a:r>
            <a:endParaRPr lang="en-US" sz="1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cs typeface="Times New Roman" pitchFamily="18" charset="0"/>
              </a:rPr>
              <a:t>	</a:t>
            </a:r>
            <a:r>
              <a:rPr lang="en-US" sz="1800" i="1" dirty="0">
                <a:solidFill>
                  <a:srgbClr val="FFFFFF"/>
                </a:solidFill>
                <a:cs typeface="Times New Roman" pitchFamily="18" charset="0"/>
              </a:rPr>
              <a:t>The Systems Librarian: Designing Roles, Defining Skills</a:t>
            </a:r>
            <a:endParaRPr lang="en-US" sz="1800" i="1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Librarian </a:t>
            </a:r>
            <a:r>
              <a:rPr lang="en-US" dirty="0" smtClean="0"/>
              <a:t>Qualities 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705B-9351-472E-B7D7-6609E9832E19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EA5B-D823-48DC-82DF-1116176F755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87425"/>
          </a:xfrm>
        </p:spPr>
        <p:txBody>
          <a:bodyPr/>
          <a:lstStyle/>
          <a:p>
            <a:r>
              <a:rPr lang="en-US" dirty="0" smtClean="0"/>
              <a:t>work </a:t>
            </a:r>
            <a:r>
              <a:rPr lang="en-US" dirty="0"/>
              <a:t>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29A4-43A3-4DFC-B91E-FAABF67318B6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965F-6C73-4CAC-9725-443EF44C56C4}" type="slidenum">
              <a:rPr lang="en-US"/>
              <a:pPr/>
              <a:t>12</a:t>
            </a:fld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/>
              <a:t>Should systems librarians actually do the technical work themselves?</a:t>
            </a:r>
          </a:p>
          <a:p>
            <a:r>
              <a:rPr lang="en-US" sz="2800" dirty="0"/>
              <a:t>How should libraries divide up duties between “managing” the work and “doing” the technical work?</a:t>
            </a:r>
          </a:p>
          <a:p>
            <a:r>
              <a:rPr lang="en-US" sz="2800" dirty="0"/>
              <a:t>Is it easier to train a computer specialist to do library work or a librarian to do computer work?</a:t>
            </a:r>
          </a:p>
          <a:p>
            <a:pPr>
              <a:buFont typeface="Wingdings" pitchFamily="2" charset="2"/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442913"/>
            <a:ext cx="7153275" cy="597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8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25BA-CB69-4C8C-8F8D-9D00E02B4C7D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2A4D-1CB2-4CB8-AA97-D035E6156E4F}" type="slidenum">
              <a:rPr lang="en-US"/>
              <a:pPr/>
              <a:t>3</a:t>
            </a:fld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FF"/>
                </a:solidFill>
                <a:cs typeface="Times New Roman" pitchFamily="18" charset="0"/>
              </a:rPr>
              <a:t>“Systems Librarians specifically concentrate on supporting library operations through the application of technologies…They seek to manage the organizational technological resources in a manner that best serves all departments within a library”</a:t>
            </a:r>
            <a:endParaRPr lang="en-US" sz="2800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FFFFFF"/>
                </a:solidFill>
                <a:cs typeface="Times New Roman" pitchFamily="18" charset="0"/>
              </a:rPr>
              <a:t>Thomas </a:t>
            </a:r>
            <a:r>
              <a:rPr lang="en-US" sz="2000" dirty="0">
                <a:solidFill>
                  <a:srgbClr val="FFFFFF"/>
                </a:solidFill>
                <a:cs typeface="Times New Roman" pitchFamily="18" charset="0"/>
              </a:rPr>
              <a:t>C. Wilson	</a:t>
            </a:r>
            <a:endParaRPr lang="en-US" sz="2000" dirty="0" smtClean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FFFFFF"/>
                </a:solidFill>
                <a:cs typeface="Times New Roman" pitchFamily="18" charset="0"/>
              </a:rPr>
              <a:t>The </a:t>
            </a:r>
            <a:r>
              <a:rPr lang="en-US" sz="2000" i="1" dirty="0">
                <a:solidFill>
                  <a:srgbClr val="FFFFFF"/>
                </a:solidFill>
                <a:cs typeface="Times New Roman" pitchFamily="18" charset="0"/>
              </a:rPr>
              <a:t>Systems Librarian: Designing  Roles, Defining Skills</a:t>
            </a:r>
          </a:p>
          <a:p>
            <a:pPr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35EA2-842B-43DF-ACCB-132901105C3E}" type="datetime1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EE52-8E4A-47BD-A199-19BE02D3BBCA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41365980"/>
              </p:ext>
            </p:extLst>
          </p:nvPr>
        </p:nvGraphicFramePr>
        <p:xfrm>
          <a:off x="685800" y="381000"/>
          <a:ext cx="7696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63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</a:t>
            </a:r>
            <a:r>
              <a:rPr lang="en-US" dirty="0" smtClean="0"/>
              <a:t>place in library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E8D2-D073-48D8-9963-98E1775CB462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6CAD-8D15-4841-8917-B0FEED4100BE}" type="slidenum">
              <a:rPr lang="en-US"/>
              <a:pPr/>
              <a:t>5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Reference/Public Services Dept.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Automation of circulation functions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Technical Services Dept.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Automation of “back-room” functions (serials, acquisitions) and catalog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Computer Services/System Depts.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Automation of all library functions as specialization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Librarian duties, </a:t>
            </a:r>
            <a:r>
              <a:rPr lang="en-US" sz="3200"/>
              <a:t>part one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C960-E70E-466E-96DE-BBA6B0551716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414-EDCE-4EBA-B8AA-8E2B49D06AC9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Managing integrated library system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400" b="1" dirty="0">
                <a:solidFill>
                  <a:srgbClr val="FFFFFF"/>
                </a:solidFill>
                <a:cs typeface="Times New Roman" pitchFamily="18" charset="0"/>
              </a:rPr>
              <a:t>Implementing system</a:t>
            </a:r>
          </a:p>
          <a:p>
            <a:pPr lvl="1"/>
            <a:r>
              <a:rPr lang="en-US" sz="2400" b="1" dirty="0">
                <a:solidFill>
                  <a:srgbClr val="FFFFFF"/>
                </a:solidFill>
                <a:cs typeface="Times New Roman" pitchFamily="18" charset="0"/>
              </a:rPr>
              <a:t>Hardware &amp; software upgrades</a:t>
            </a:r>
          </a:p>
          <a:p>
            <a:pPr lvl="1"/>
            <a:r>
              <a:rPr lang="en-US" sz="2400" b="1" dirty="0">
                <a:solidFill>
                  <a:srgbClr val="FFFFFF"/>
                </a:solidFill>
                <a:cs typeface="Times New Roman" pitchFamily="18" charset="0"/>
              </a:rPr>
              <a:t>Data migration</a:t>
            </a:r>
          </a:p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Training staff and patrons</a:t>
            </a:r>
          </a:p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Planning and budgeting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cs typeface="Times New Roman" pitchFamily="18" charset="0"/>
              </a:rPr>
              <a:t>New technology 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exploration &amp; evaluation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 Interface of system with other vendor systems (OCLC, Oracle, etc.)</a:t>
            </a:r>
            <a:endParaRPr lang="en-US" sz="2800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Librarian duties, </a:t>
            </a:r>
            <a:r>
              <a:rPr lang="en-US" sz="3200"/>
              <a:t>part two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94D5-95B0-4DEB-8CB7-0957068CE40A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5BED-C51D-4DE3-B436-317F2A0A6875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Desktop computing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400" b="1" dirty="0">
                <a:solidFill>
                  <a:srgbClr val="FFFFFF"/>
                </a:solidFill>
                <a:cs typeface="Times New Roman" pitchFamily="18" charset="0"/>
              </a:rPr>
              <a:t>May be responsible for all software running on staff computers</a:t>
            </a:r>
          </a:p>
          <a:p>
            <a:r>
              <a:rPr lang="en-US" sz="2800" b="1" dirty="0" smtClean="0">
                <a:solidFill>
                  <a:srgbClr val="FFFFFF"/>
                </a:solidFill>
                <a:cs typeface="Times New Roman" pitchFamily="18" charset="0"/>
              </a:rPr>
              <a:t>Writing 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software programs to enhance system features</a:t>
            </a:r>
          </a:p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Performance monitoring and troubleshooting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Design and planning for new system migration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Roles of System Librarians, </a:t>
            </a:r>
            <a:br>
              <a:rPr lang="en-US"/>
            </a:br>
            <a:r>
              <a:rPr lang="en-US" sz="3200"/>
              <a:t>part one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44BE-07BA-459E-8E80-61A3C6D2AFEC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CC74-D1E9-492B-BEAA-9283244A873D}" type="slidenum">
              <a:rPr lang="en-US"/>
              <a:pPr/>
              <a:t>8</a:t>
            </a:fld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DESIGNER</a:t>
            </a:r>
            <a:r>
              <a:rPr lang="en-US" sz="2800" dirty="0"/>
              <a:t>: </a:t>
            </a:r>
            <a:r>
              <a:rPr lang="en-US" sz="2800" b="1" dirty="0"/>
              <a:t>Provide input into 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the design of software and automated systems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PLANNER</a:t>
            </a:r>
            <a:r>
              <a:rPr lang="en-US" sz="2800" dirty="0"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Provide planning support for budget, personnel, etc., as part of  the library management team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IMPLEMENTOR: Provide for the implementation of software packages or large scale automation projects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Roles of System Librarians, </a:t>
            </a:r>
            <a:br>
              <a:rPr lang="en-US"/>
            </a:br>
            <a:r>
              <a:rPr lang="en-US" sz="3200"/>
              <a:t>part two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4C6D-E95A-4D19-989B-5064AE511D0B}" type="datetime1">
              <a:rPr lang="en-US"/>
              <a:pPr/>
              <a:t>1/13/2013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F94D-DB37-4573-8F17-33EA0549A8BB}" type="slidenum">
              <a:rPr lang="en-US"/>
              <a:pPr/>
              <a:t>9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b="1">
                <a:solidFill>
                  <a:srgbClr val="FFFFFF"/>
                </a:solidFill>
                <a:cs typeface="Times New Roman" pitchFamily="18" charset="0"/>
              </a:rPr>
              <a:t>CONSULTANT: Provide consultation on library projects that may have technology component</a:t>
            </a:r>
          </a:p>
          <a:p>
            <a:pPr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  <a:p>
            <a:r>
              <a:rPr lang="en-US" sz="2800" b="1">
                <a:solidFill>
                  <a:srgbClr val="FFFFFF"/>
                </a:solidFill>
                <a:cs typeface="Times New Roman" pitchFamily="18" charset="0"/>
              </a:rPr>
              <a:t>TECHNOLOGY REPRESENTATIVE:</a:t>
            </a:r>
            <a:r>
              <a:rPr lang="en-US" sz="2800"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FFFF"/>
                </a:solidFill>
                <a:cs typeface="Times New Roman" pitchFamily="18" charset="0"/>
              </a:rPr>
              <a:t>Serve as the library’s technology representative to senior management or outside organizations</a:t>
            </a:r>
            <a:endParaRPr lang="en-US" sz="280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THEME_BG_IMAGE" val=""/>
  <p:tag name="MMPROD_10038PHOTO" val="/9j/4AAQSkZJRgABAQAAAQABAAD/2wBDAAMCAgMCAgMDAwMEAwMEBQgFBQQEBQoHBwYIDAoMDAsKCwsNDhIQDQ4RDgsLEBYQERMUFRUVDA8XGBYUGBIUFRT/2wBDAQMEBAUEBQkFBQkUDQsNFBQUFBQUFBQUFBQUFBQUFBQUFBQUFBQUFBQUFBQUFBQUFBQUFBQUFBQUFBQUFBQUFBT/wAARCACXAIk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kqKKK/oA/i8KKMGlC0AIBmnAUoGaeFoGlfRCBcmq1/qdnpUYe8uordTnBkYAn6DvW34a8F+IviFdvZeG7QPtYLLfz8Qw+uD/ER6CvVYP2MNEisjPq15PquruAZJG4QH2HoO3NfH5lxDSwb9nSXPL8F/mfq/D/AAFi80gq+Lbpweytq/O3RHzsnxF8OvciAaiN5xg+W4H54xXQWd7bX8Ze2njuEHBaNwQPrivR9S/ZFsrPUF+zJsiYfMNxyT7HtVXUv2UZLOD7ZoV8dP1NRuUOco3HQjHQ14eG4rquoo1oK3l0+8+uxvhfT9i3hKrU13s0/utY4oLShaZcC+0XVjpGt2T6dqQBKA8x3AA5aNhwR7dRVnyzX6FRr08RBVKTumfg2YZfiMsrPD4qDjJdH+a7ojApQtPC0oWtzzLjQtOC04LTgtAmM207bTgtLtNSIxsGlAxSgU4DNanQIFpwFKFp4WggRFHeu5+F3wvl+IF+bi98yDQ4HCkIMNdtnlAeyjue/SsTwh4dl8S63BZRjgnLN/dHc19ceCvD9tosNtZ2oVIreIIu0feA6/mTXxGf5m6EfYU3Z21/RH7X4fcOUsdN5hiVdRdop7XW7+WyLukaLbeHdMitNPgitraJQAsShQo6gAU5ri4jTknnjcRW9PEFjDrFhicEjkCsLUy8DlAQ2AMEkk59MV+V1G5tyZ/UFKmoqyQSyrNEzlizgcHPT/GseZm2s2wEgHOTgk+matQXfnCMAgAg8Ae3NZck5cgqpbIP3hkdc1zyubxp33OX8c+C9P8AGWjPaahB5nVo3UYkifsyN1Uj1FfPOqaNd+GdWfSr0mUqu+C624FxHnr6Bh0I9ea+to7c+UuV4bOc569s15X8W/CzX2jvNDGGvLRhNGRz/vD8RX1GS5nUwdZRbvF7o/NOMOHaOc4Odo2qR1T8+z8meL7frQFqQLkA+tO21+zRfMro/jSScZOL3RGFp22nBaftoM7kQWl2D1qTbRtqWK5hgU8LTgtOC1tc6LjQtPVacFp6rUk3O3+HrppsT3u8iRpRFtXqwwO/pk819UeDJhPYxTlwsZjGWIGMdyePavjvT9YttG083upyi00203NJKxzxgnIXqx5PA5NdV4S/a/tviPp17pXwz8KXur2mkQodQ1bXrpNOtIFOQuQvmSMWIOFABOK/HM4quriakntey+R/YnB9GGFyvD0+rSduuuv6n1S/jDSdNX99cxoNxH7xsEn2rn73X9L1aUyRXIZSxzhgR7/Wvjf4neI/G1zZQyazfeHdHv8AJK2MNxIWK9QBGW3A4xyec9q5Twf4y8W6LFa3txZWmr6fkySNpV2RcqFPz4ik4YjqQGye2a+Xbm9kfptOpGDXN1PuC6iNlcApOFXaMKvb2HPPFVjq9oo3ySLGqk7ixAHoDXjniT9o74dLo8FzbeKh5TxhmleznWPOBkFzHtBH1r598b/GLXdcEkunadcpp8nzxPfzCF5lb7pWMAsAR0zg1haT2R0VK9KEdXqfeSavayAGGaIkjGUkHAx1IrC8TxbsqyDeUOJOu7rjFfG3w98Y+O9DVNRuNAivtMGPNCaoElRfUqyYx+IA7mvaJf2lfC2nXMGg+KZ7vwdqjwedaLr0AWKZSDgpPGXjYEjGQw98V1UrqokzyMRNOLT0v6/qcUtyt1PclFwqSsvTAP09uaftqpp4VNR1CJT8pZZApYHlh1B6YIwRitDbX7fldZ1cHTk3d2t92h/D/FOGWEzjEU4qy5r/AHpP9SPZ7U7bTwtLt+teofJkeBTsCnYNGDQBihaeq0qrUipWpu2IE9OlXtItLa7v4Yru5NnalgJJ1iMhQZwDtHJySBVZVwa6HwfaR3WrW8TZ3tPEOvG3dyD/AMC2V5uY4ieGws6sN0tPyv8AI+s4Sy2lnGd4bBV/glJX1tdLVq/d2sjoLH9nu6i+Iul6jN4glewjBntIoEAUHB+Zt2QSQe3T8a1/Gfw303SNduRp91Fpt3rSxTTT/JCLu5iLABsfKWCsCO5wfSvVYvEejan4pbR9JuHa+sbSNrhMAqoZiow31ByK2dS8J23iKxlgu0WWByN0UiBwx7E5647V+JYrETxPv3u3e/3n9s4bLaODfsKUeWMbWXZWSW+ux8H/ABI+EcZ1OXUJrq7e+gIPltImJjtxudsHcT3Oay/DvhHUoNLumlM2n6tesY9OtwoYuXIBCDIJAB+90A69q+ofEHwY0HTbws9jHsViSHmkVAPXAYAcVL4B0/w9f3M8ugaTbOkDGE30MQILLyRvPzNg8DnrXKpylKKe6PWWAim2la+7RW8Y2Wkz+Ex4YFsFt1tBB5gUZ3gACTOMZLDJr4/TR7yHUtHu7m5a5lMvlXi7MCJkO0p1yCO/fHIr7U8T6Uy6lJCEEpEQZogM88/j0ryrV9G8Nahfx7oVtb6V2ZQ+6KYkcHBBB4PY1dVqmtO5243BxnyOHRHmvgj4Q3R13Ur9NbKiWMLBHGrKFYAA5AYhsgHORj5jXo+ofAbQ/Hug6LbeIB9tutI8+aC0mYkQK5QKHUEEAlWwD125rtdC+HsexDHdX+XAbIu5OPQev611Fh4VTw9G6wQiMsfmyxZm5zliSSx9yc1KrNzTtqeNPBckbWst97/meE+EfB+s6bpt/JdxRy2lqwhguk+XfEOi4JyCpJGPQZrQ210/jWSzTwzp8Wn3EN7BDq4QtFJu2FlkLg/RgRXNla/VuHMXLEYeUJLSLsn3vq/xP5R8UcnpZZj6OIp35qqvJPZNWSt2ViLZ7U7bTttG2vrT8UG7aNtO20lAGSq1IFpVWnha1NWIq1ueE9Si0fxBZXc4LQJIPMAz09cd8HBx7VkKtTKuK5q1ONaDpy2as/mduX46pl2LpYui7ShJNfJ3Pc/hP4TuPCFt4reZ45n1C8XUre4Q7vNjHybCeqsCSdp9zXoE/iJ9JsQCFTcMlj0FeVeGPiRpNt4XtFv3lGoWrBDFGDiQ5wJD64HXvkH1FdB8URd3Ph6U2MqRTvExKkZ38Hgc8HJHNfhOOwdXL24Sjazdn3t2P77y3PcJnahisPOMnKKbSabV9LNLZ6HhnxX+JOq/EnxgPDGmXJisw4+2yxgjCd1B9TXS3Wl+J9N0uxsvDOtf2PosK5exjgRtx6gksM845wQa8j8NeOdD+F2irq/iC48mWf5JdkRlkeTOSAAMkk8DNfQkyeKr/R7e7Hgu/trK4UsGuZ4raXCsqnKE8csoGTzmuKk4te89WfUKvdqKt6Hleu/FjVodVuI7RGF6YREZDGQDJ6nnOPxrD8SP4h8U6RZX+rwWVlrFkztA1ipAYNggMCSSDjnmu91DRJrO7vo28J6xHNbyotwVgBETscKrNnBJPQdTWf4p8RaX4U0q3n8T2l3odteIj291qFs8ccgckJhwCoJIOATRPk2b3NKuI5Ur2/A3vgd8TBrdiLO5fyrqBgkm3nBzyPoa9i16/iuYmaAFpGXaMDBLYwCB9TXx74LLR+P4rnRGMtvcMWk2twFyMH8zxX0uJ2g079/MIZZBhGY5LHqAOeSQKyp3T5Uzgr1Izir9zxDStINpq/iuRFkj0uTUR9jSTIEjBT5kig84LliD054q+RitrxLdpeao7RqoVVVPkORkADA46DGB24rIIxX7LkGBeCwUVL4pav57H8U+JefwzzPJKi7wopQXZtbvtv1I9v1pNtSUjdK+kPye5GR6Un405qSgoz1WpFWlVakVeK2LbFVfSnKtKq1IqVBm2Iq17BoeqSax4X0ozPt8jMMhPOV5UH6jANeO3d7a6ZAZ7y5itIF6yzyBFH1JOK9b8FPBP4H0y9hYT206SEuhBDoXOGB7+xr4fiqEKuEivtX0+78j918JfrH9qVmk/Z8ju+l01bX0bOA0f4XWd7qniyy1i1E9heyHy1ZR8oxjcnoQTxXrSfGX4heAPCmn6Vf+C5PiNaWNuYjq1pqEUN1PiVHjLxuu3AVdrYOSQDjrRZWySxM4IkdQCxzywx2Hv3rD8UHUXtmfT55oWOA0UXQn1A7V+XU+WUVCotj+vFTo4qCU43t8jTuP2ydUl1S8fSfg7rLz3t1BdTLfXttGsskYQAlgzFcCNMYB5WvH/ijofij46appep/EER6Ro2kQhLLwtYTma1aXc7GeRmALNhwoGAAF461cgk11NQAkkmTtvC44zzXWES3iLHKpdtpyTk5OOn5UuWEWmlr0vqH1LC0Gpwj97uee/Crwknhx9UulTaJZwkPGAR2C/h2rrvGGpC6mjtA29IfmY9mbHHHsP51oJZ/ZZVVB8tvGXA/2yOSfoOK5JyZGLE5YnJJ7mvtOGMAqteWJn9nb1f8AkfgHivnc8FgaeDo6e2bu/KNm182yAjFNIqUjFRtX6mfyTe4w9KY1PPSmN0oKGNTc+1K2KTIoLIlWpFWlValVM1ZDY1UouZ47GznupzthhQvIepA9h3PPFF3dW+nWslxd3EVrbRjLzTOERRnGSScCuj0DQIdYniklYPbW4juWTPDsxIj9jgfMD05B7VwYuv7GndPV6I+kyTK5ZjiV7SL9mtX5pW0v3dzwD4ieHtZ1LSp9d1vWR4Z0uRT9mt7eHzbtkwMb8nCEjHyj8ea+wvBmijw/8NvDukZeb7NpkCmSU/O58sEk+5Jya+Qv2u9c2+JNEsXZvsECNdSBOjhSAcfgWxmvs6x1G21W3hvbOSOWxuolmt2DZ3RlQR7dDxX5VnVRuaabb7/I/srg/CxpYeSSUUkkklay7f8ABZykk914fuZRFl4mYnaxyBxnim3XjWIyqUbLMP3meCpA6Y+tamq6W87hwpRSB1bODzn8q868YeC50haVyWU8g4OT+I6fjXzntNLWPtKdR0p6FmbxIrS5UoyHOGLZJPUj261fPiNpgqQrmUgbYx6+9eZaPobi6bMckoXgBmOPqB0NehaNaf2ZbtMEaeRVyNvJBxgAfWpUk9ZG9WvOorM17lZrLQ9Slco129rIwB6K2xiPwyK+PPAH7YP22VIvFmlxW9uxwdQ0vcyRcjl4iSwA5JIJPtX1xd3QnadJDt3IVdjzn5SDn6A1+W9tpROqXAtGCMs0irt6EqxBGPTivdy7MK2FbdJ2XbofA8WcP4HN6VOGMhdpOzvZq9tmfo9bXUF/aRXNtNHcW8yCSOaJgyOpHBBHBBHQilbrXzB+z/8AEGTwgw0+9uFTQZ5xHPFKT/xLpnICSqe0UjYVgeFYg5ALZ+oHFfq2AxsMdRU46PquzP454gyKtkGLdCb5ovWMu6/zXUiPSmNT26VG3WvTPmUMamUrVHVmhz/i/wCJ3hjwLG/9r6tDHcryLOJhJcMcEgCMcjIHBOB6kV4n4z/a5lZJbfw3pYtN3C3uoMHcDHJEanaCD0JYj1FfM7agY+VCImMkjkk98nqazvtbzzBSxPOcd6+CxWd1JK1PT+u5/S+WcBZZg7Tr3qSXfRfcvydz1bQvEHiL40/Efw9oeq6neaot/qMMbQtJiNV3DeVQfKuEB5AFfpp4LtYp9K1a7Nq6RyzFVMYwFRflUA44xg18L/sSfCvWb7xivxBuLCRNF02OeGxuJOFuLoqVwp7hAWJb1wBk5FfcnhzV4tMhTTZTsMajD5wjcMXOO+Sa46M6lSPPUd2z3cZTpUpxpUYpRjpZKyX3fI+V/wBtjSDo3iHQdTijH2cMbWUhuCHUY/Amu7/ZG+MMWr+F/wDhDb+ZWvdGTNpLI3M1sSSAPdD8p9sVf/a28FHxh8LNUa1j3S2cQuoiFIOVG7A+pFfD3gfxbeaZeadrOmy+RqNkwlXnAbkblPscV4+PpSqpxW+6/Jn1eTYz2NnF6bM/XPRbq1uBIk0iqQRnnOR346Voaz4agvbZwsincOAcEEew6Hivmr4UfF+08dafHcxyPDe4/fxHqrdCMZyRmvV5/iMNKsAtzcR7AP3YYkED0r5uMUlZn3UZKpK6I5/C0FhKCpUneQWIGB6VZuorbT9NyAjSEDnjkeuK5O78bnVoYylwAhJICgDv1rhvFXxWtvDtpePLMJMAhjydvbjnk1m0nobzko7lT43/ABGtPAPhi/vw4FxJEyRRBuWcjjH0r4T8CM9jq2kvPhjdXDOFb0yOv1rqfip4/u/ib4gRJpG+xRMQqf3E7k9smuV8NynW/iPplon+pTCAdABkZJr1KFH2cHOXXQ+XzPFfWJpLaJ754j8Grol5b61Y2wn028iMV5bRqWVo2BDqTjuOh7GvZfBXjOzuYbXQ7/UYTrsUCsiSyfPeQkEpOmeX3KMtjOGDA9K2PDegJHoAsryDdbFDtfkgjOTzXiX7VPw2hs/A1prem+YJ9CkUJIpwVtJGwRkc/LIQRzwGNfTZfipYGbnFXTWqPzPPsmoZ/RVGrLllF3jJa2vpZrqu59AtUbHFfI/wy/ax1XRTFZeKUbWbADaLpABdRjAAychZBxznBOcknpX054V8aaL440wX+iahFfQcbwpxJGeRh1PKng9Rz1HFfeYXH0MWrwevbqfz5nHDWYZLL9/G8Oklqv8AgfM12NMpWNMya9M+WPzHnkKoADwOSD65qvayEzZJ68DuPpTbhiwxz145qO3cq2c8elfiUnqf3Ij2T4RftIeMfg6j2mlXn2nSGz/oNwTJGgLZfYhO0ZPJ4685FfTPw2/bK8LeKlhtvEsX9g6mjAx3doGe3Yk4JZD868dcbh718JDJzwB+ODUMwyD2xyK6VVqQd0zmnQpVPiifrtf6zB4g0JbsXFrq2nXEJSK5tGBjYN3bHAyDivzB8aaX/wAIJ8RPEOhE4hgvHMP/AFzY7kOfoRVj4T/HbxJ8JtWE1jctcWTsPPspiXjmXGMMucHrweo7Gvbfjt4GsPjf8NrP4peBLcvc6VGV13TQd00MWCwmB6sikHtkA8/dNXOt7WKaXvL8jmo0Pq9R3fuyPK/Bfj+98I6lHd2UxikTBJPO4dwR3Fe23v7QVj4j0mH7aoilGAVwSmfUHqPWvk2xvfNClj7A5rWiv3iQGOXYR6dx71hKnTrK70PZpYmrQ0jsfSQ+OMFtZrEsvABwseSfb8a8p8bePL/xjfmEfubSMk46D6k9zXBvqs6MFWc7jyWGBio5dTmZWPmFiMEBicfWsI4aEXds1qYypONi9qeoQ6ZBMkQ+d1+ZjnJHpXQfs0aI/iH4oxzMvmR20e9gcgEkgAfTrXnGoTtMxBOfViea+nv2DfD7XOq+Jr+4tnFqUgWGbAG4gyZAJ7ZxnH0rqjapUjFLRHlYifJSlLqfbWgaWh0y3gnxG9vhmIxyT2A6YwfWsfxX4UsfFmg654bvWCWd7E1vJKpGVjkG0kH/AGX2nkcYzXTWFoYbSNAQkgBGHOQw7A+hyDVe4hdr2EQ+UYvLySyjLDkFT2JOO2a9dJKVmfOc943X9I/IXXdGvvC2vajoupwm21LTrmS0uIW4KSIxVh+YNX/C/jHVvCGpxahpF9LYXSkYeI4DDI4YdGBI5BBBr7b/AGlv2XB8YbifxH4Ult7XxfbQLHJp8iiMawq8IwYnAmC/LljhwFyQck/B1/pt7oOsXemanay2WoWcrQXFtOpWSKRTtKkdQQQQa8tqph5pp28z34SpYym4ySae6a/TsfW/ws/aksvEEkGmeKY49NvXKxpqEfFvIenzgnMZzjnkeu0V73X5nCQqc/pVz+1Ln/nvN/38P+NfUYbPJ0octVcz7/0j82zLw/wWLre1w0vZp7pK6+XYxJ4225IY5zzx/jUMA5PH/wBeiivipfEfq5fjK+UpLfLtHrn2pswAAPqO9FFbdCOpA0YUneoHODg5/GvWf2evi7e/C/xWImeSfRdRBsb604ZJoWI3xMD1Vs/gefWiiojo9BNJxdxPj18MLP4YeP1g0ctN4a1e2TU9JaVyXFs5I2vnnKsCORkjFcZb20E2MbgD0z2oorqglclfCiRNPjkACO3Tn+tST2CQDcx3DnAIoorRRVge5p/DnwHN8SfGWn6DBIsH2k+dNI38EIwWx6ntiv0J8JeBrPwPFpFnpNssMJhNvHBu+Xjnn1J55NFFaUEuZHmY5vlPStn2aztxMgcTNtAzzu6cn2OcGlsLCeeKVSwukgn8uRpAAqE4PTqee4oorvXxHj/ZPkb9o/8Aa0TS01Twl4DnubZlkl03UNeddk0pHyyRWwIzH3HmNggfd9a+Jrq6a9v5Zymxpm3KgYn6DJJPHHU0UV4GIqSlW1fU+nw9ONOmuX+tEWBNl1/iPbt2pPLf0f8AMf40UVojZn//2Q=="/>
  <p:tag name="MMPROD_10038LOGO" val=""/>
  <p:tag name="MMPROD_TAG_VCONFIG" val="PD94bWwgdmVyc2lvbj0iMS4wIj8+DQo8Y29uZmlndXJhdGlvbj4NCgk8Y29sb3JzPg0KCQk8dWljb2xvciBuYW1lPSJwcmltYXJ5IiB2YWx1ZT0iMHg2Rjg0ODg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cyNzk3MSIvPg0KCTwvY29sb3JzPg0KCTxsYXlvdXQ+DQoJCTx1aXNob3cgbmFtZT0icHJlc2VudGF0aW9udGl0bGUiIHZhbHVlPSJ0cnVlIi8+DQoJCTx1aXNob3cgbmFtZT0icHJlc2VudGVycGhvdG8iIHZhbHVlPSJ0cnVlIi8+DQoJCTx1aXNob3cgbmFtZT0icHJlc2VudGVybmFtZSIgdmFsdWU9InRydWUiLz4NCgkJPHVpc2hvdyBuYW1lPSJwcmVzZW50ZXJ0aXRsZSIgdmFsdWU9InRydWUiLz4NCgkJPHVpc2hvdyBuYW1lPSJwcmVzZW50ZXJlbWFpbCIgdmFsdWU9InRydWUiLz4NCgkJPHVpc2hvdyBuYW1lPSJwcmVzZW50ZXJiaW8iIHZhbHVlPSJ0cnVlIi8+DQoJCTx1aXNob3cgbmFtZT0iY29tcGFueWxvZ28iIHZhbHVlPSJ0cnVlIi8+DQoJCTx1aXNob3cgbmFtZT0ic2lkZWJhciIgdmFsdWU9InRydWUiLz4NCgkJPHVpc2hvdyBuYW1lPSJvdXRsaW5lIiB2YWx1ZT0idHJ1ZSIvPg0KCQk8dWlzaG93IG5hbWU9InRodW1ibmFpbCIgdmFsdWU9InRydWUiLz4NCgkJPHVpc2hvdyBuYW1lPSJub3RlcyIgdmFsdWU9InRydWUiLz4NCgkJPHVpc2hvdyBuYW1lPSJzZWFyY2g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pbml0aWFsZGlzcGxheW1vZGVpc25vcm1hbCIgdmFsdWU9InRydWUiLz4NCgkJPHVpcmVwbGFjZSBuYW1lPSJsb2dvIiB2YWx1ZT0iIi8+DQoJCTx1aXJlcGxhY2UgbmFtZT0iYmdpbWFnZSIgdmFsdWU9IiIvPg0KCQk8dWlyZXBsYWNlIG5hbWU9ImluaXRpYWx0YWIiIHZhbHVlPSJvdXRsaW5lIi8+DQoJCTx1aXNob3cgbmFtZT0icXVpeiIgdmFsdWU9InRydWUiLz4NCgkJPHVpc2hvdyBuYW1lPSJhbHdheXNTY3J1bmNoIiB2YWx1ZT0iZmFsc2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6ICVwIi8+DQoJCTx1aXRleHQgbmFtZT0iQklPQlROX1RJVExFIiB2YWx1ZT0iQmlvIDoiLz4NCgkJPHVpdGV4dCBuYW1lPSJESVZJREVSQlROX1RJVExFIiB2YWx1ZT0ifCIvPg0KCQk8dWl0ZXh0IG5hbWU9IkNPTlRBQ1RCVE5fVElUTEUiIHZhbHVlPSJDb250YWN0Ii8+DQoJCTx1aXRleHQgbmFtZT0iVEFCX09VVExJTkUiIHZhbHVlPSJQbGFuIi8+DQoJCTx1aXRleHQgbmFtZT0iVEFCX1RIVU1CIiB2YWx1ZT0iIE1pbmlhdHVyZSIvPg0KCQk8dWl0ZXh0IG5hbWU9IlRBQl9OT1RFUyIgdmFsdWU9Ik5vdGVzIi8+DQoJCTx1aXRleHQgbmFtZT0iVEFCX1NFQVJDSCIgdmFsdWU9IiBDaGVyY2hlciIvPg0KCQk8dWl0ZXh0IG5hbWU9IlNMSURFX0hFQURJTkciIHZhbHVlPSJUaXRyZSBkZSBsYSBkaWFwb3NpdGl2ZSIvPg0KCQk8dWl0ZXh0IG5hbWU9IkRVUkFUSU9OX0hFQURJTkciIHZhbHVlPSJEdXLDqWUiLz4NCgkJPHVpdGV4dCBuYW1lPSJTRUFSQ0hfSEVBRElORyIgdmFsdWU9IlJlY2hlcmNoZSBkZSB0ZXh0ZSA6Ii8+DQoJCTx1aXRleHQgbmFtZT0iVEhVTUJfSEVBRElORyIgdmFsdWU9IkRpYXBvc2l0aXZlIi8+DQoJCTx1aXRleHQgbmFtZT0iVEhVTUJfSU5GTyIgdmFsdWU9IlRpdHJlL2R1csOpZSIvPg0KCQk8dWl0ZXh0IG5hbWU9IkFUVEFDSE5BTUVfSEVBRElORyIgdmFsdWU9Ik5vbSBkZSBmaWNoaWVyIi8+DQoJCTx1aXRleHQgbmFtZT0iQVRUQUNIU0laRV9IRUFESU5HIiB2YWx1ZT0iVGFpbGxlIi8+DQoJCTx1aXRleHQgbmFtZT0iU0xJREVfTk9URVMiIHZhbHVlPSJOb3RlcyBkZXMgZGlhcG9zaXRpdm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+DQoJCTx1aXRleHQgbmFtZT0iU0NSVUJCQVJTVEFUVVNfUExBWUlORyIgdmFsdWU9IuWGjeeUn+S4rSIvPg0KCQk8dWl0ZXh0IG5hbWU9IlNDUlVCQkFSU1RBVFVTX05PQVVESU8iIHZhbHVlPSLpn7Plo7DjgarjgZc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/44Kk44OI44OrIi8+DQoJCTx1aXRleHQgbmFtZT0iRFVSQVRJT05fSEVBRElORyIgdmFsdWU9IumVt+OBlSIvPg0KCQk8dWl0ZXh0IG5hbWU9IlNFQVJDSF9IRUFESU5HIiB2YWx1ZT0i5qSc57Si44GZ44KL44OG44Kt44K544OIIDogIi8+DQoJCTx1aXRleHQgbmFtZT0iVEhVTUJfSEVBRElORyIgdmFsdWU9IuOCueODqeOCpOODiSIvPg0KCQk8dWl0ZXh0IG5hbWU9IlRIVU1CX0lORk8iIHZhbHVlPSLjgrnjg6njgqTjg4njgr/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+DQoJCTx1aXRleHQgbmFtZT0iU0NSVUJCQVJTVEFUVVNfU0xJREVJTkZPIiB2YWx1ZT0i7Iqs65287J2065OcICVuIC8gJXQgfCAiLz4NCgkJPHVpdGV4dCBuYW1lPSJTQ1JVQkJBUlNUQVRVU19TVE9QUEVEIiB2YWx1ZT0i7KSR7KeA65CoIi8+DQoJCTx1aXRleHQgbmFtZT0iU0NSVUJCQVJTVEFUVVNfUExBWUlORyIgdmFsdWU9IuyerOyDnSIvPg0KCQk8dWl0ZXh0IG5hbWU9IlNDUlVCQkFSU1RBVFVTX05PQVVESU8iIHZhbHVlPSLsmKTrlJTsmKQg7JeG7J2MIi8+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+DQoJCTwhLS0gc3Vic3RpdHV0aW9uOiAlbSA9PSBtaW51dGVzIHJlbWFpbmluZyAtLT4NCgkJPCEtLSBzdWJzdGl0dXRpb246ICVzID09IHNlY29uZHMgcmVtYWluaW5nIC0tPg0KCQk8dWl0ZXh0IG5hbWU9IkVMQVBTRUQiIHZhbHVlPSIlbeu2hCAlc+y0iCDrgqjsnYwiLz4NCgkJPHVpdGV4dCBuYW1lPSJOT1RGT1VORCIgdmFsdWU9IuyXhuydjCIvPg0KCQk8dWl0ZXh0IG5hbWU9IkFUVEFDSE1FTlRTIiB2YWx1ZT0i7LKo67aAIO2MjOydvCIvPg0KCQk8IS0tIHN1YnN0aXR1dGlvbjogJXAgPT0gY3VycmVudCBzcGVha2VyJ3MgdGl0bGUgLS0+DQoJCTx1aXRleHQgbmFtZT0iQklPV0lOX1RJVExFIiB2YWx1ZT0i6rK966ClIOyGjOqwnDogJXAiLz4NCgkJPHVpdGV4dCBuYW1lPSJCSU9CVE5fVElUTEUiIHZhbHVlPSLqsr3roKUg7IaM6rCcIi8+DQoJCTx1aXRleHQgbmFtZT0iRElWSURFUkJUTl9USVRMRSIgdmFsdWU9InwiLz4NCgkJPHVpdGV4dCBuYW1lPSJDT05UQUNUQlROX1RJVExFIiB2YWx1ZT0i7Jew65297LKY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EZXRlbmlkYSIvPg0KCQk8dWl0ZXh0IG5hbWU9IlNDUlVCQkFSU1RBVFVTX1BMQVlJTkciIHZhbHVlPSJSZXByb2R1Y2llbmRvIi8+DQoJCTx1aXRleHQgbmFtZT0iU0NSVUJCQVJTVEFUVVNfTk9BVURJTyIgdmFsdWU9IlNpbiBzb25pZG8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+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+DQoJCTx1aXRleHQgbmFtZT0iQVRUQUNITUVOVFMiIHZhbHVlPSJBcmNoaXZvcyBhZGp1bnRvcyIvPg0KCQk8IS0tIHN1YnN0aXR1dGlvbjogJXAgPT0gY3VycmVudCBzcGVha2VyJ3MgdGl0bGUgLS0+DQoJCTx1aXRleHQgbmFtZT0iQklPV0lOX1RJVExFIiB2YWx1ZT0iQmlvZ3JhZsOtYTogJXAiLz4NCgkJPHVpdGV4dCBuYW1lPSJCSU9CVE5fVElUTEUiIHZhbHVlPSJCaW9ncmFmw61hIi8+DQoJCTx1aXRleHQgbmFtZT0iRElWSURFUkJUTl9USVRMRSIgdmFsdWU9InwiLz4NCgkJPHVpdGV4dCBuYW1lPSJDT05UQUNUQlROX1RJVExFIiB2YWx1ZT0iQ29udGFjdG8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IHN1YnN0aXR1dGlvbjogJXAgPT0gcHJlc2VudGF0aW9uIHRpdGxlIC0tPg0KCQk8IS0tIHN1YnN0aXR1dGlvbjogJXMgPT0gc2xpZGUgdGl0bGUgLS0+DQoJCTwhLS0gc3Vic3RpdHV0aW9uOiAlbiA9PSBzbGlkZSBudW1iZXIgLS0+DQoJCTx1aXRleHQgbmFtZT0iQk9PS01BUksiIHZhbHVlPSJBZG9iZSBQcmVzZW50ZXI6ICVwIi8+DQoJCTwhLS0gc3Vic3RpdHV0aW9uOiAlcCA9PSBwcmVzZW50YXRpb24gdGl0bGUgLS0+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+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QYXJhZG8iLz4NCgkJPHVpdGV4dCBuYW1lPSJTQ1JVQkJBUlNUQVRVU19QTEFZSU5HIiB2YWx1ZT0iUmVwcm9kdXppbmRvIi8+DQoJCTx1aXRleHQgbmFtZT0iU0NSVUJCQVJTVEFUVVNfTk9BVURJTyIgdmFsdWU9IlNlbSDDoXVkaW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+DQoJCTx1aXRleHQgbmFtZT0iU0NSVUJCQVJTVEFUVVNfUkVWSUVXUVVJWiIgdmFsdWU9IlJldmlzYW5kbyBxdWVzdGlvbsOhcmlvIi8+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+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8L2NvbmZpZ3VyYXRpb24+DQo=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0&amp;quot; IsItalic=&amp;quot;0&amp;quot; IsUnderline=&amp;quot;0&amp;quot; FontSize=&amp;quot;44&amp;quot;/&amp;gt;&amp;lt;Answer FontName=&amp;quot;Arial&amp;quot; IsBold=&amp;quot;0&amp;quot; IsItalic=&amp;quot;0&amp;quot; IsUnderline=&amp;quot;0&amp;quot; FontSize=&amp;quot;20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object type=&quot;10062&quot; unique_id=&quot;10006&quot;&gt;&lt;object type=&quot;10050&quot; unique_id=&quot;10007&quot;&gt;&lt;property id=&quot;10020&quot; value=&quot;2&quot;/&gt;&lt;property id=&quot;10191&quot; value=&quot;-1&quot;/&gt;&lt;/object&gt;&lt;object type=&quot;10051&quot; unique_id=&quot;10008&quot;&gt;&lt;property id=&quot;10020&quot; value=&quot;2&quot;/&gt;&lt;property id=&quot;10191&quot; value=&quot;-1&quot;/&gt;&lt;/object&gt;&lt;/object&gt;&lt;object type=&quot;10061&quot; unique_id=&quot;20000&quot;/&gt;&lt;/object&gt;&lt;/object&gt;&lt;/object&gt;"/>
  <p:tag name="MMPROD_NEXTUNIQUEID" val="10014"/>
  <p:tag name="MMPROD_UIDATA" val="&lt;database version=&quot;7.0&quot;&gt;&lt;object type=&quot;1&quot; unique_id=&quot;10001&quot;&gt;&lt;property id=&quot;20141&quot; value=&quot;Module 2--System Librarianship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2&quot;/&gt;&lt;property id=&quot;20181&quot; value=&quot;1&quot;/&gt;&lt;property id=&quot;20191&quot; value=&quot;iSchool lectures&quot;/&gt;&lt;property id=&quot;20192&quot; value=&quot;uweoconnect.extn.washington.edu&quot;/&gt;&lt;property id=&quot;20193&quot; value=&quot;0&quot;/&gt;&lt;property id=&quot;20224&quot; value=&quot;C:\Documents and Settings\Richard Jost\My Documents\My Breeze Presentations\Module 2a--System Librarianship&quot;/&gt;&lt;property id=&quot;20250&quot; value=&quot;6&quot;/&gt;&lt;property id=&quot;20251&quot; value=&quot;0&quot;/&gt;&lt;property id=&quot;20259&quot; value=&quot;0&quot;/&gt;&lt;property id=&quot;20262&quot; value=&quot;150724&quot;/&gt;&lt;object type=&quot;4&quot; unique_id=&quot;10002&quot;&gt;&lt;object type=&quot;5&quot; unique_id=&quot;10038&quot;&gt;&lt;property id=&quot;20149&quot; value=&quot;Richard Jost&quot;/&gt;&lt;property id=&quot;20150&quot; value=&quot;Senior Lecturer&quot;/&gt;&lt;property id=&quot;20151&quot; value=&quot;rmjost.jpg&quot;/&gt;&lt;property id=&quot;20153&quot; value=&quot;rmjost@u.washington.edu&quot;/&gt;&lt;/object&gt;&lt;/object&gt;&lt;object type=&quot;2&quot; unique_id=&quot;10005&quot;&gt;&lt;object type=&quot;3&quot; unique_id=&quot;10007&quot;&gt;&lt;property id=&quot;20148&quot; value=&quot;5&quot;/&gt;&lt;property id=&quot;20300&quot; value=&quot;Slide 2 - &amp;quot;Definition&amp;quot;&quot;/&gt;&lt;property id=&quot;20303&quot; value=&quot;Richard Jost&quot;/&gt;&lt;property id=&quot;20307&quot; value=&quot;259&quot;/&gt;&lt;property id=&quot;20309&quot; value=&quot;10038&quot;/&gt;&lt;/object&gt;&lt;object type=&quot;3&quot; unique_id=&quot;10008&quot;&gt;&lt;property id=&quot;20148&quot; value=&quot;5&quot;/&gt;&lt;property id=&quot;20300&quot; value=&quot;Slide 3 - &amp;quot;Organizational place&amp;quot;&quot;/&gt;&lt;property id=&quot;20303&quot; value=&quot;Richard Jost&quot;/&gt;&lt;property id=&quot;20307&quot; value=&quot;275&quot;/&gt;&lt;property id=&quot;20309&quot; value=&quot;10038&quot;/&gt;&lt;/object&gt;&lt;object type=&quot;3&quot; unique_id=&quot;10009&quot;&gt;&lt;property id=&quot;20148&quot; value=&quot;5&quot;/&gt;&lt;property id=&quot;20300&quot; value=&quot;Slide 4 - &amp;quot;Job Development&amp;quot;&quot;/&gt;&lt;property id=&quot;20303&quot; value=&quot;Richard Jost&quot;/&gt;&lt;property id=&quot;20307&quot; value=&quot;270&quot;/&gt;&lt;property id=&quot;20309&quot; value=&quot;10038&quot;/&gt;&lt;/object&gt;&lt;object type=&quot;3&quot; unique_id=&quot;10010&quot;&gt;&lt;property id=&quot;20148&quot; value=&quot;5&quot;/&gt;&lt;property id=&quot;20300&quot; value=&quot;Slide 5 - &amp;quot;Expectations&amp;quot;&quot;/&gt;&lt;property id=&quot;20303&quot; value=&quot;Richard Jost&quot;/&gt;&lt;property id=&quot;20307&quot; value=&quot;271&quot;/&gt;&lt;property id=&quot;20309&quot; value=&quot;10038&quot;/&gt;&lt;/object&gt;&lt;object type=&quot;3&quot; unique_id=&quot;10011&quot;&gt;&lt;property id=&quot;20148&quot; value=&quot;5&quot;/&gt;&lt;property id=&quot;20300&quot; value=&quot;Slide 6 - &amp;quot;System Librarian duties, part one&amp;quot;&quot;/&gt;&lt;property id=&quot;20303&quot; value=&quot;Richard Jost&quot;/&gt;&lt;property id=&quot;20307&quot; value=&quot;273&quot;/&gt;&lt;property id=&quot;20309&quot; value=&quot;10038&quot;/&gt;&lt;/object&gt;&lt;object type=&quot;3&quot; unique_id=&quot;10012&quot;&gt;&lt;property id=&quot;20148&quot; value=&quot;5&quot;/&gt;&lt;property id=&quot;20300&quot; value=&quot;Slide 7 - &amp;quot;System Librarian duties, part two&amp;quot;&quot;/&gt;&lt;property id=&quot;20303&quot; value=&quot;Richard Jost&quot;/&gt;&lt;property id=&quot;20307&quot; value=&quot;274&quot;/&gt;&lt;property id=&quot;20309&quot; value=&quot;10038&quot;/&gt;&lt;/object&gt;&lt;object type=&quot;3&quot; unique_id=&quot;10013&quot;&gt;&lt;property id=&quot;20148&quot; value=&quot;5&quot;/&gt;&lt;property id=&quot;20300&quot; value=&quot;Slide 8 - &amp;quot;System Librarian Qualities, &amp;#x0D;&amp;#x0A;part one&amp;quot;&quot;/&gt;&lt;property id=&quot;20303&quot; value=&quot;Richard Jost&quot;/&gt;&lt;property id=&quot;20307&quot; value=&quot;260&quot;/&gt;&lt;property id=&quot;20309&quot; value=&quot;10038&quot;/&gt;&lt;/object&gt;&lt;object type=&quot;3&quot; unique_id=&quot;10014&quot;&gt;&lt;property id=&quot;20148&quot; value=&quot;5&quot;/&gt;&lt;property id=&quot;20300&quot; value=&quot;Slide 9 - &amp;quot;System Librarian Qualities, &amp;#x0D;&amp;#x0A;part two&amp;quot;&quot;/&gt;&lt;property id=&quot;20303&quot; value=&quot;Richard Jost&quot;/&gt;&lt;property id=&quot;20307&quot; value=&quot;265&quot;/&gt;&lt;property id=&quot;20309&quot; value=&quot;10038&quot;/&gt;&lt;/object&gt;&lt;object type=&quot;3&quot; unique_id=&quot;10015&quot;&gt;&lt;property id=&quot;20148&quot; value=&quot;5&quot;/&gt;&lt;property id=&quot;20300&quot; value=&quot;Slide 10 - &amp;quot;Roles of System Librarians, &amp;#x0D;&amp;#x0A;part one&amp;quot;&quot;/&gt;&lt;property id=&quot;20303&quot; value=&quot;Richard Jost&quot;/&gt;&lt;property id=&quot;20307&quot; value=&quot;261&quot;/&gt;&lt;property id=&quot;20309&quot; value=&quot;10038&quot;/&gt;&lt;/object&gt;&lt;object type=&quot;3&quot; unique_id=&quot;10016&quot;&gt;&lt;property id=&quot;20148&quot; value=&quot;5&quot;/&gt;&lt;property id=&quot;20300&quot; value=&quot;Slide 11 - &amp;quot;Roles of System Librarians, &amp;#x0D;&amp;#x0A;part two&amp;quot;&quot;/&gt;&lt;property id=&quot;20303&quot; value=&quot;Richard Jost&quot;/&gt;&lt;property id=&quot;20307&quot; value=&quot;267&quot;/&gt;&lt;property id=&quot;20309&quot; value=&quot;10038&quot;/&gt;&lt;/object&gt;&lt;object type=&quot;3&quot; unique_id=&quot;10017&quot;&gt;&lt;property id=&quot;20148&quot; value=&quot;5&quot;/&gt;&lt;property id=&quot;20300&quot; value=&quot;Slide 12 - &amp;quot;Roles of System Librarians, &amp;#x0D;&amp;#x0A;part three&amp;quot;&quot;/&gt;&lt;property id=&quot;20303&quot; value=&quot;Richard Jost&quot;/&gt;&lt;property id=&quot;20307&quot; value=&quot;266&quot;/&gt;&lt;property id=&quot;20309&quot; value=&quot;10038&quot;/&gt;&lt;/object&gt;&lt;object type=&quot;3&quot; unique_id=&quot;10018&quot;&gt;&lt;property id=&quot;20148&quot; value=&quot;5&quot;/&gt;&lt;property id=&quot;20300&quot; value=&quot;Slide 13 - &amp;quot;System diagram&amp;quot;&quot;/&gt;&lt;property id=&quot;20303&quot; value=&quot;Richard Jost&quot;/&gt;&lt;property id=&quot;20307&quot; value=&quot;262&quot;/&gt;&lt;property id=&quot;20309&quot; value=&quot;10038&quot;/&gt;&lt;/object&gt;&lt;object type=&quot;3&quot; unique_id=&quot;10019&quot;&gt;&lt;property id=&quot;20148&quot; value=&quot;5&quot;/&gt;&lt;property id=&quot;20300&quot; value=&quot;Slide 14 - &amp;quot;Technical work issues&amp;quot;&quot;/&gt;&lt;property id=&quot;20303&quot; value=&quot;Richard Jost&quot;/&gt;&lt;property id=&quot;20307&quot; value=&quot;269&quot;/&gt;&lt;property id=&quot;20309&quot; value=&quot;10038&quot;/&gt;&lt;/object&gt;&lt;object type=&quot;3&quot; unique_id=&quot;11655&quot;&gt;&lt;property id=&quot;20148&quot; value=&quot;5&quot;/&gt;&lt;property id=&quot;20300&quot; value=&quot;Slide 1 - &amp;quot;Systems&amp;#x0D;&amp;#x0A;librarian roles &amp;amp; responsibilities&amp;quot;&quot;/&gt;&lt;property id=&quot;20303&quot; value=&quot;Richard Jost&quot;/&gt;&lt;property id=&quot;20307&quot; value=&quot;276&quot;/&gt;&lt;property id=&quot;20309&quot; value=&quot;10038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1041</TotalTime>
  <Words>362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Systems librarian roles &amp; responsibilities</vt:lpstr>
      <vt:lpstr>PowerPoint Presentation</vt:lpstr>
      <vt:lpstr>Definition</vt:lpstr>
      <vt:lpstr>PowerPoint Presentation</vt:lpstr>
      <vt:lpstr>Organizational place in library</vt:lpstr>
      <vt:lpstr>System Librarian duties, part one</vt:lpstr>
      <vt:lpstr>System Librarian duties, part two</vt:lpstr>
      <vt:lpstr>Roles of System Librarians,  part one</vt:lpstr>
      <vt:lpstr>Roles of System Librarians,  part two</vt:lpstr>
      <vt:lpstr>Roles of System Librarians,  part three</vt:lpstr>
      <vt:lpstr>System Librarian Qualities  </vt:lpstr>
      <vt:lpstr>work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Jost</dc:creator>
  <cp:lastModifiedBy>Richard Jost</cp:lastModifiedBy>
  <cp:revision>50</cp:revision>
  <cp:lastPrinted>2010-12-14T17:07:51Z</cp:lastPrinted>
  <dcterms:created xsi:type="dcterms:W3CDTF">1601-01-01T00:00:00Z</dcterms:created>
  <dcterms:modified xsi:type="dcterms:W3CDTF">2013-01-13T22:09:44Z</dcterms:modified>
</cp:coreProperties>
</file>