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handoutMasterIdLst>
    <p:handoutMasterId r:id="rId7"/>
  </p:handoutMasterIdLst>
  <p:sldIdLst>
    <p:sldId id="274" r:id="rId2"/>
    <p:sldId id="273" r:id="rId3"/>
    <p:sldId id="275" r:id="rId4"/>
    <p:sldId id="276" r:id="rId5"/>
    <p:sldId id="277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7" y="-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0550C-AAE6-4C20-8EEF-7888FD20AB22}" type="datetimeFigureOut">
              <a:rPr lang="en-US" smtClean="0"/>
              <a:t>12/27/2011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A757D3-DC13-4EB8-86B6-7ADA03862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78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A2C58-27CE-4FC2-A866-C455836536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5EC7C-6482-4628-B258-1FDACA3A1C1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059ED5-1D9F-4D9B-BEF4-0554B5637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4917EB-2D40-4DE9-AFFE-ADE6DDD751C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44B52-07D9-4818-AF4F-292EC23256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C6AD7-911F-4C7E-997B-4D3C59EF0A5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57E2DC-E37A-4BF1-AA6D-671761F65D6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9ECC0E-720E-40DA-8B08-452767216D3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E9083-DDE4-4D09-B8EF-5E65D7F779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96FF44-4D63-42CA-83AA-5109787F847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DF41CC2B-800C-48DF-B5C0-5A899CE4EE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68CDD475-B628-4D1E-A36F-8E40D216785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Project Management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Project Goal: To design and construct a container that will allow an egg to be dropped from a height of 8 feet to the floor without breaking.</a:t>
            </a:r>
            <a:endParaRPr lang="en-US" dirty="0"/>
          </a:p>
        </p:txBody>
      </p:sp>
      <p:pic>
        <p:nvPicPr>
          <p:cNvPr id="21508" name="Picture 2" descr="C:\Documents and Settings\rmjost\Local Settings\Temp\Temporary Internet Files\Content.IE5\O5UFG5EZ\MCj038260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3429000"/>
            <a:ext cx="2362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Step One: Divide </a:t>
            </a:r>
            <a:r>
              <a:rPr lang="en-US" sz="3600" smtClean="0"/>
              <a:t>into 3 </a:t>
            </a:r>
            <a:r>
              <a:rPr lang="en-US" sz="3600" dirty="0" smtClean="0"/>
              <a:t>equal groups</a:t>
            </a:r>
          </a:p>
          <a:p>
            <a:pPr>
              <a:defRPr/>
            </a:pPr>
            <a:endParaRPr lang="en-US" sz="3600" dirty="0" smtClean="0"/>
          </a:p>
          <a:p>
            <a:pPr>
              <a:defRPr/>
            </a:pPr>
            <a:r>
              <a:rPr lang="en-US" sz="3600" dirty="0" smtClean="0"/>
              <a:t>Step Two: Sub-divide each group into two separate sub-groups: designers &amp; builders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Step Three: Choosing from the available supplies, the designers will design a container and develop instructions on how it should be constructed.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Step Four: Based on the design plan, the builders will construct the container per the instructions.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Step Five: Upon completion of the container, each team will drop the container and egg from a height of 8 feet.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If the egg survives the fall without breaking, that team has successfully met the project goals.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 designers may NOT solicit input when designing the container.</a:t>
            </a:r>
          </a:p>
          <a:p>
            <a:pPr>
              <a:defRPr/>
            </a:pPr>
            <a:r>
              <a:rPr lang="en-US" dirty="0" smtClean="0"/>
              <a:t>The builders may NOT communicate questions to the designers when constructing the container.</a:t>
            </a:r>
          </a:p>
          <a:p>
            <a:pPr>
              <a:defRPr/>
            </a:pPr>
            <a:r>
              <a:rPr lang="en-US" dirty="0" smtClean="0"/>
              <a:t>The builder must build the container EXACTLY as designed.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21&quot;&gt;&lt;property id=&quot;20148&quot; value=&quot;5&quot;/&gt;&lt;property id=&quot;20300&quot; value=&quot;Slide 1 - &amp;quot;Project Management exercise&amp;quot;&quot;/&gt;&lt;property id=&quot;20307&quot; value=&quot;274&quot;/&gt;&lt;/object&gt;&lt;object type=&quot;3&quot; unique_id=&quot;10022&quot;&gt;&lt;property id=&quot;20148&quot; value=&quot;5&quot;/&gt;&lt;property id=&quot;20300&quot; value=&quot;Slide 2 - &amp;quot;Instructions&amp;quot;&quot;/&gt;&lt;property id=&quot;20307&quot; value=&quot;273&quot;/&gt;&lt;/object&gt;&lt;object type=&quot;3&quot; unique_id=&quot;10023&quot;&gt;&lt;property id=&quot;20148&quot; value=&quot;5&quot;/&gt;&lt;property id=&quot;20300&quot; value=&quot;Slide 3 - &amp;quot;Instructions&amp;quot;&quot;/&gt;&lt;property id=&quot;20307&quot; value=&quot;275&quot;/&gt;&lt;/object&gt;&lt;object type=&quot;3&quot; unique_id=&quot;10024&quot;&gt;&lt;property id=&quot;20148&quot; value=&quot;5&quot;/&gt;&lt;property id=&quot;20300&quot; value=&quot;Slide 4 - &amp;quot;Instructions&amp;quot;&quot;/&gt;&lt;property id=&quot;20307&quot; value=&quot;276&quot;/&gt;&lt;/object&gt;&lt;object type=&quot;3&quot; unique_id=&quot;10025&quot;&gt;&lt;property id=&quot;20148&quot; value=&quot;5&quot;/&gt;&lt;property id=&quot;20300&quot; value=&quot;Slide 5 - &amp;quot;Rules&amp;quot;&quot;/&gt;&lt;property id=&quot;20307&quot; value=&quot;277&quot;/&gt;&lt;/object&gt;&lt;object type=&quot;3&quot; unique_id=&quot;10026&quot;&gt;&lt;property id=&quot;20148&quot; value=&quot;5&quot;/&gt;&lt;property id=&quot;20300&quot; value=&quot;Slide 6 - &amp;quot;Rules&amp;quot;&quot;/&gt;&lt;property id=&quot;20307&quot; value=&quot;278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149</TotalTime>
  <Words>179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Module</vt:lpstr>
      <vt:lpstr>Project Management exercise</vt:lpstr>
      <vt:lpstr>Instructions</vt:lpstr>
      <vt:lpstr>Instructions</vt:lpstr>
      <vt:lpstr>Instructions</vt:lpstr>
      <vt:lpstr>Rules</vt:lpstr>
    </vt:vector>
  </TitlesOfParts>
  <Company>University of Washington Law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rmjost</dc:creator>
  <cp:lastModifiedBy>Richard Jost</cp:lastModifiedBy>
  <cp:revision>24</cp:revision>
  <cp:lastPrinted>2010-12-14T17:06:23Z</cp:lastPrinted>
  <dcterms:created xsi:type="dcterms:W3CDTF">2004-04-14T21:59:03Z</dcterms:created>
  <dcterms:modified xsi:type="dcterms:W3CDTF">2011-12-27T21:36:13Z</dcterms:modified>
</cp:coreProperties>
</file>