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9" r:id="rId3"/>
    <p:sldId id="327" r:id="rId4"/>
    <p:sldId id="291" r:id="rId5"/>
    <p:sldId id="334" r:id="rId6"/>
    <p:sldId id="359" r:id="rId7"/>
    <p:sldId id="302" r:id="rId8"/>
    <p:sldId id="290" r:id="rId9"/>
    <p:sldId id="333" r:id="rId10"/>
    <p:sldId id="294" r:id="rId11"/>
    <p:sldId id="336" r:id="rId12"/>
    <p:sldId id="337" r:id="rId13"/>
    <p:sldId id="295" r:id="rId14"/>
    <p:sldId id="338" r:id="rId15"/>
    <p:sldId id="340" r:id="rId16"/>
    <p:sldId id="339" r:id="rId17"/>
    <p:sldId id="360" r:id="rId18"/>
    <p:sldId id="361" r:id="rId19"/>
    <p:sldId id="342" r:id="rId20"/>
    <p:sldId id="343" r:id="rId21"/>
    <p:sldId id="341" r:id="rId22"/>
    <p:sldId id="344" r:id="rId23"/>
    <p:sldId id="345" r:id="rId24"/>
    <p:sldId id="346" r:id="rId25"/>
    <p:sldId id="347" r:id="rId26"/>
    <p:sldId id="349" r:id="rId27"/>
    <p:sldId id="358" r:id="rId28"/>
    <p:sldId id="348" r:id="rId29"/>
    <p:sldId id="355" r:id="rId30"/>
    <p:sldId id="356" r:id="rId31"/>
    <p:sldId id="357" r:id="rId32"/>
    <p:sldId id="351" r:id="rId33"/>
    <p:sldId id="352" r:id="rId34"/>
    <p:sldId id="353" r:id="rId35"/>
    <p:sldId id="354" r:id="rId36"/>
    <p:sldId id="285" r:id="rId37"/>
    <p:sldId id="335" r:id="rId38"/>
    <p:sldId id="286" r:id="rId39"/>
    <p:sldId id="277" r:id="rId40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508D"/>
    <a:srgbClr val="4D4D73"/>
    <a:srgbClr val="565680"/>
    <a:srgbClr val="666699"/>
    <a:srgbClr val="F6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1692F-66BB-4E8C-8887-95A8C061D441}" v="207" dt="2021-10-18T15:41:17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1" autoAdjust="0"/>
    <p:restoredTop sz="83944" autoAdjust="0"/>
  </p:normalViewPr>
  <p:slideViewPr>
    <p:cSldViewPr>
      <p:cViewPr varScale="1">
        <p:scale>
          <a:sx n="128" d="100"/>
          <a:sy n="128" d="100"/>
        </p:scale>
        <p:origin x="257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077" y="67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Arkills" userId="c614da0370c9e185" providerId="LiveId" clId="{3E31692F-66BB-4E8C-8887-95A8C061D441}"/>
    <pc:docChg chg="undo custSel addSld delSld modSld sldOrd">
      <pc:chgData name="Brian Arkills" userId="c614da0370c9e185" providerId="LiveId" clId="{3E31692F-66BB-4E8C-8887-95A8C061D441}" dt="2021-10-18T15:29:16.568" v="18951" actId="20577"/>
      <pc:docMkLst>
        <pc:docMk/>
      </pc:docMkLst>
      <pc:sldChg chg="delSp modSp">
        <pc:chgData name="Brian Arkills" userId="c614da0370c9e185" providerId="LiveId" clId="{3E31692F-66BB-4E8C-8887-95A8C061D441}" dt="2021-10-12T19:27:47.183" v="18648" actId="20577"/>
        <pc:sldMkLst>
          <pc:docMk/>
          <pc:sldMk cId="0" sldId="256"/>
        </pc:sldMkLst>
        <pc:spChg chg="mod">
          <ac:chgData name="Brian Arkills" userId="c614da0370c9e185" providerId="LiveId" clId="{3E31692F-66BB-4E8C-8887-95A8C061D441}" dt="2021-09-28T17:31:04.818" v="2" actId="6549"/>
          <ac:spMkLst>
            <pc:docMk/>
            <pc:sldMk cId="0" sldId="256"/>
            <ac:spMk id="2058" creationId="{00000000-0000-0000-0000-000000000000}"/>
          </ac:spMkLst>
        </pc:spChg>
        <pc:spChg chg="mod">
          <ac:chgData name="Brian Arkills" userId="c614da0370c9e185" providerId="LiveId" clId="{3E31692F-66BB-4E8C-8887-95A8C061D441}" dt="2021-10-12T19:27:47.183" v="18648" actId="20577"/>
          <ac:spMkLst>
            <pc:docMk/>
            <pc:sldMk cId="0" sldId="256"/>
            <ac:spMk id="4098" creationId="{00000000-0000-0000-0000-000000000000}"/>
          </ac:spMkLst>
        </pc:spChg>
        <pc:picChg chg="del">
          <ac:chgData name="Brian Arkills" userId="c614da0370c9e185" providerId="LiveId" clId="{3E31692F-66BB-4E8C-8887-95A8C061D441}" dt="2021-09-28T19:17:19.217" v="4091" actId="478"/>
          <ac:picMkLst>
            <pc:docMk/>
            <pc:sldMk cId="0" sldId="256"/>
            <ac:picMk id="2" creationId="{00000000-0000-0000-0000-000000000000}"/>
          </ac:picMkLst>
        </pc:picChg>
      </pc:sldChg>
      <pc:sldChg chg="delSp modSp">
        <pc:chgData name="Brian Arkills" userId="c614da0370c9e185" providerId="LiveId" clId="{3E31692F-66BB-4E8C-8887-95A8C061D441}" dt="2021-09-28T19:17:05.023" v="4090" actId="6549"/>
        <pc:sldMkLst>
          <pc:docMk/>
          <pc:sldMk cId="0" sldId="277"/>
        </pc:sldMkLst>
        <pc:spChg chg="mod">
          <ac:chgData name="Brian Arkills" userId="c614da0370c9e185" providerId="LiveId" clId="{3E31692F-66BB-4E8C-8887-95A8C061D441}" dt="2021-09-28T19:17:05.023" v="4090" actId="6549"/>
          <ac:spMkLst>
            <pc:docMk/>
            <pc:sldMk cId="0" sldId="277"/>
            <ac:spMk id="21507" creationId="{00000000-0000-0000-0000-000000000000}"/>
          </ac:spMkLst>
        </pc:spChg>
        <pc:picChg chg="del">
          <ac:chgData name="Brian Arkills" userId="c614da0370c9e185" providerId="LiveId" clId="{3E31692F-66BB-4E8C-8887-95A8C061D441}" dt="2021-09-28T19:16:57.365" v="4089" actId="478"/>
          <ac:picMkLst>
            <pc:docMk/>
            <pc:sldMk cId="0" sldId="277"/>
            <ac:picMk id="10" creationId="{00000000-0000-0000-0000-000000000000}"/>
          </ac:picMkLst>
        </pc:picChg>
      </pc:sldChg>
      <pc:sldChg chg="addSp delSp modSp">
        <pc:chgData name="Brian Arkills" userId="c614da0370c9e185" providerId="LiveId" clId="{3E31692F-66BB-4E8C-8887-95A8C061D441}" dt="2021-10-12T18:58:33.347" v="18285" actId="20577"/>
        <pc:sldMkLst>
          <pc:docMk/>
          <pc:sldMk cId="2265031768" sldId="285"/>
        </pc:sldMkLst>
        <pc:spChg chg="del mod">
          <ac:chgData name="Brian Arkills" userId="c614da0370c9e185" providerId="LiveId" clId="{3E31692F-66BB-4E8C-8887-95A8C061D441}" dt="2021-09-28T23:38:24.972" v="6844"/>
          <ac:spMkLst>
            <pc:docMk/>
            <pc:sldMk cId="2265031768" sldId="285"/>
            <ac:spMk id="5" creationId="{00000000-0000-0000-0000-000000000000}"/>
          </ac:spMkLst>
        </pc:spChg>
        <pc:spChg chg="add del">
          <ac:chgData name="Brian Arkills" userId="c614da0370c9e185" providerId="LiveId" clId="{3E31692F-66BB-4E8C-8887-95A8C061D441}" dt="2021-09-29T22:22:05.572" v="14951"/>
          <ac:spMkLst>
            <pc:docMk/>
            <pc:sldMk cId="2265031768" sldId="285"/>
            <ac:spMk id="6" creationId="{B1C0903A-86C4-4890-814B-C7F2866199A5}"/>
          </ac:spMkLst>
        </pc:spChg>
        <pc:spChg chg="add mod">
          <ac:chgData name="Brian Arkills" userId="c614da0370c9e185" providerId="LiveId" clId="{3E31692F-66BB-4E8C-8887-95A8C061D441}" dt="2021-10-12T18:58:33.347" v="18285" actId="20577"/>
          <ac:spMkLst>
            <pc:docMk/>
            <pc:sldMk cId="2265031768" sldId="285"/>
            <ac:spMk id="7" creationId="{8EA55CEE-607A-4DFB-B8FC-4EBAE98FEF1F}"/>
          </ac:spMkLst>
        </pc:spChg>
        <pc:picChg chg="mod">
          <ac:chgData name="Brian Arkills" userId="c614da0370c9e185" providerId="LiveId" clId="{3E31692F-66BB-4E8C-8887-95A8C061D441}" dt="2021-09-29T22:23:02.906" v="14992" actId="1076"/>
          <ac:picMkLst>
            <pc:docMk/>
            <pc:sldMk cId="2265031768" sldId="285"/>
            <ac:picMk id="4" creationId="{00000000-0000-0000-0000-000000000000}"/>
          </ac:picMkLst>
        </pc:picChg>
        <pc:picChg chg="add mod">
          <ac:chgData name="Brian Arkills" userId="c614da0370c9e185" providerId="LiveId" clId="{3E31692F-66BB-4E8C-8887-95A8C061D441}" dt="2021-09-29T22:24:35.905" v="15073" actId="1076"/>
          <ac:picMkLst>
            <pc:docMk/>
            <pc:sldMk cId="2265031768" sldId="285"/>
            <ac:picMk id="8" creationId="{F86BD319-1428-47C0-A6B8-6F6747BFA3BC}"/>
          </ac:picMkLst>
        </pc:picChg>
      </pc:sldChg>
      <pc:sldChg chg="modSp">
        <pc:chgData name="Brian Arkills" userId="c614da0370c9e185" providerId="LiveId" clId="{3E31692F-66BB-4E8C-8887-95A8C061D441}" dt="2021-09-30T17:31:23.066" v="15211" actId="20577"/>
        <pc:sldMkLst>
          <pc:docMk/>
          <pc:sldMk cId="700892795" sldId="286"/>
        </pc:sldMkLst>
        <pc:spChg chg="mod">
          <ac:chgData name="Brian Arkills" userId="c614da0370c9e185" providerId="LiveId" clId="{3E31692F-66BB-4E8C-8887-95A8C061D441}" dt="2021-09-30T17:31:23.066" v="15211" actId="20577"/>
          <ac:spMkLst>
            <pc:docMk/>
            <pc:sldMk cId="700892795" sldId="286"/>
            <ac:spMk id="3" creationId="{00000000-0000-0000-0000-000000000000}"/>
          </ac:spMkLst>
        </pc:spChg>
      </pc:sldChg>
      <pc:sldChg chg="addSp modSp">
        <pc:chgData name="Brian Arkills" userId="c614da0370c9e185" providerId="LiveId" clId="{3E31692F-66BB-4E8C-8887-95A8C061D441}" dt="2021-09-30T17:44:09.566" v="15286"/>
        <pc:sldMkLst>
          <pc:docMk/>
          <pc:sldMk cId="1869565637" sldId="289"/>
        </pc:sldMkLst>
        <pc:spChg chg="mod">
          <ac:chgData name="Brian Arkills" userId="c614da0370c9e185" providerId="LiveId" clId="{3E31692F-66BB-4E8C-8887-95A8C061D441}" dt="2021-09-28T17:41:33.650" v="635" actId="20577"/>
          <ac:spMkLst>
            <pc:docMk/>
            <pc:sldMk cId="1869565637" sldId="289"/>
            <ac:spMk id="4" creationId="{00000000-0000-0000-0000-000000000000}"/>
          </ac:spMkLst>
        </pc:spChg>
        <pc:picChg chg="add">
          <ac:chgData name="Brian Arkills" userId="c614da0370c9e185" providerId="LiveId" clId="{3E31692F-66BB-4E8C-8887-95A8C061D441}" dt="2021-09-30T17:44:09.566" v="15286"/>
          <ac:picMkLst>
            <pc:docMk/>
            <pc:sldMk cId="1869565637" sldId="289"/>
            <ac:picMk id="6" creationId="{8248053E-4DAF-45B9-8A8F-6CE04C53DD54}"/>
          </ac:picMkLst>
        </pc:picChg>
      </pc:sldChg>
      <pc:sldChg chg="modSp">
        <pc:chgData name="Brian Arkills" userId="c614da0370c9e185" providerId="LiveId" clId="{3E31692F-66BB-4E8C-8887-95A8C061D441}" dt="2021-09-30T17:47:56.407" v="15388" actId="20577"/>
        <pc:sldMkLst>
          <pc:docMk/>
          <pc:sldMk cId="4010974979" sldId="290"/>
        </pc:sldMkLst>
        <pc:spChg chg="mod">
          <ac:chgData name="Brian Arkills" userId="c614da0370c9e185" providerId="LiveId" clId="{3E31692F-66BB-4E8C-8887-95A8C061D441}" dt="2021-09-28T17:45:02.084" v="1013" actId="20577"/>
          <ac:spMkLst>
            <pc:docMk/>
            <pc:sldMk cId="4010974979" sldId="290"/>
            <ac:spMk id="2" creationId="{00000000-0000-0000-0000-000000000000}"/>
          </ac:spMkLst>
        </pc:spChg>
        <pc:spChg chg="mod">
          <ac:chgData name="Brian Arkills" userId="c614da0370c9e185" providerId="LiveId" clId="{3E31692F-66BB-4E8C-8887-95A8C061D441}" dt="2021-09-30T17:47:56.407" v="15388" actId="20577"/>
          <ac:spMkLst>
            <pc:docMk/>
            <pc:sldMk cId="4010974979" sldId="290"/>
            <ac:spMk id="3" creationId="{00000000-0000-0000-0000-000000000000}"/>
          </ac:spMkLst>
        </pc:spChg>
      </pc:sldChg>
      <pc:sldChg chg="modSp ord">
        <pc:chgData name="Brian Arkills" userId="c614da0370c9e185" providerId="LiveId" clId="{3E31692F-66BB-4E8C-8887-95A8C061D441}" dt="2021-09-30T17:46:10.068" v="15308" actId="20577"/>
        <pc:sldMkLst>
          <pc:docMk/>
          <pc:sldMk cId="342379129" sldId="291"/>
        </pc:sldMkLst>
        <pc:spChg chg="mod">
          <ac:chgData name="Brian Arkills" userId="c614da0370c9e185" providerId="LiveId" clId="{3E31692F-66BB-4E8C-8887-95A8C061D441}" dt="2021-09-28T18:52:06.167" v="2495" actId="20577"/>
          <ac:spMkLst>
            <pc:docMk/>
            <pc:sldMk cId="342379129" sldId="291"/>
            <ac:spMk id="2" creationId="{00000000-0000-0000-0000-000000000000}"/>
          </ac:spMkLst>
        </pc:spChg>
        <pc:spChg chg="mod">
          <ac:chgData name="Brian Arkills" userId="c614da0370c9e185" providerId="LiveId" clId="{3E31692F-66BB-4E8C-8887-95A8C061D441}" dt="2021-09-30T17:46:10.068" v="15308" actId="20577"/>
          <ac:spMkLst>
            <pc:docMk/>
            <pc:sldMk cId="342379129" sldId="291"/>
            <ac:spMk id="3" creationId="{00000000-0000-0000-0000-000000000000}"/>
          </ac:spMkLst>
        </pc:spChg>
      </pc:sldChg>
      <pc:sldChg chg="modSp">
        <pc:chgData name="Brian Arkills" userId="c614da0370c9e185" providerId="LiveId" clId="{3E31692F-66BB-4E8C-8887-95A8C061D441}" dt="2021-09-28T18:49:43.017" v="2471" actId="20577"/>
        <pc:sldMkLst>
          <pc:docMk/>
          <pc:sldMk cId="4281190792" sldId="294"/>
        </pc:sldMkLst>
        <pc:spChg chg="mod">
          <ac:chgData name="Brian Arkills" userId="c614da0370c9e185" providerId="LiveId" clId="{3E31692F-66BB-4E8C-8887-95A8C061D441}" dt="2021-09-28T18:49:43.017" v="2471" actId="20577"/>
          <ac:spMkLst>
            <pc:docMk/>
            <pc:sldMk cId="4281190792" sldId="294"/>
            <ac:spMk id="2" creationId="{00000000-0000-0000-0000-000000000000}"/>
          </ac:spMkLst>
        </pc:spChg>
      </pc:sldChg>
      <pc:sldChg chg="modSp ord">
        <pc:chgData name="Brian Arkills" userId="c614da0370c9e185" providerId="LiveId" clId="{3E31692F-66BB-4E8C-8887-95A8C061D441}" dt="2021-09-28T23:29:13.136" v="6040"/>
        <pc:sldMkLst>
          <pc:docMk/>
          <pc:sldMk cId="1810427289" sldId="295"/>
        </pc:sldMkLst>
        <pc:spChg chg="mod">
          <ac:chgData name="Brian Arkills" userId="c614da0370c9e185" providerId="LiveId" clId="{3E31692F-66BB-4E8C-8887-95A8C061D441}" dt="2021-09-28T19:14:43.632" v="4055" actId="5793"/>
          <ac:spMkLst>
            <pc:docMk/>
            <pc:sldMk cId="1810427289" sldId="295"/>
            <ac:spMk id="2" creationId="{00000000-0000-0000-0000-000000000000}"/>
          </ac:spMkLst>
        </pc:spChg>
      </pc:sldChg>
      <pc:sldChg chg="addSp modSp ord">
        <pc:chgData name="Brian Arkills" userId="c614da0370c9e185" providerId="LiveId" clId="{3E31692F-66BB-4E8C-8887-95A8C061D441}" dt="2021-10-12T18:57:54.346" v="18260" actId="20577"/>
        <pc:sldMkLst>
          <pc:docMk/>
          <pc:sldMk cId="3307094983" sldId="302"/>
        </pc:sldMkLst>
        <pc:spChg chg="mod">
          <ac:chgData name="Brian Arkills" userId="c614da0370c9e185" providerId="LiveId" clId="{3E31692F-66BB-4E8C-8887-95A8C061D441}" dt="2021-10-01T19:53:28.362" v="18242" actId="20577"/>
          <ac:spMkLst>
            <pc:docMk/>
            <pc:sldMk cId="3307094983" sldId="302"/>
            <ac:spMk id="2" creationId="{00000000-0000-0000-0000-000000000000}"/>
          </ac:spMkLst>
        </pc:spChg>
        <pc:spChg chg="mod">
          <ac:chgData name="Brian Arkills" userId="c614da0370c9e185" providerId="LiveId" clId="{3E31692F-66BB-4E8C-8887-95A8C061D441}" dt="2021-10-12T18:57:54.346" v="18260" actId="20577"/>
          <ac:spMkLst>
            <pc:docMk/>
            <pc:sldMk cId="3307094983" sldId="302"/>
            <ac:spMk id="3" creationId="{00000000-0000-0000-0000-000000000000}"/>
          </ac:spMkLst>
        </pc:spChg>
        <pc:spChg chg="add mod">
          <ac:chgData name="Brian Arkills" userId="c614da0370c9e185" providerId="LiveId" clId="{3E31692F-66BB-4E8C-8887-95A8C061D441}" dt="2021-09-30T17:38:08.330" v="15262" actId="692"/>
          <ac:spMkLst>
            <pc:docMk/>
            <pc:sldMk cId="3307094983" sldId="302"/>
            <ac:spMk id="4" creationId="{D6638467-0989-4170-9BAB-F04F4CB24329}"/>
          </ac:spMkLst>
        </pc:spChg>
      </pc:sldChg>
      <pc:sldChg chg="modSp">
        <pc:chgData name="Brian Arkills" userId="c614da0370c9e185" providerId="LiveId" clId="{3E31692F-66BB-4E8C-8887-95A8C061D441}" dt="2021-09-28T18:03:57.797" v="2095"/>
        <pc:sldMkLst>
          <pc:docMk/>
          <pc:sldMk cId="366731156" sldId="327"/>
        </pc:sldMkLst>
        <pc:spChg chg="mod">
          <ac:chgData name="Brian Arkills" userId="c614da0370c9e185" providerId="LiveId" clId="{3E31692F-66BB-4E8C-8887-95A8C061D441}" dt="2021-09-28T18:03:57.797" v="2095"/>
          <ac:spMkLst>
            <pc:docMk/>
            <pc:sldMk cId="366731156" sldId="327"/>
            <ac:spMk id="3" creationId="{00000000-0000-0000-0000-000000000000}"/>
          </ac:spMkLst>
        </pc:spChg>
      </pc:sldChg>
      <pc:sldChg chg="modSp new add ord">
        <pc:chgData name="Brian Arkills" userId="c614da0370c9e185" providerId="LiveId" clId="{3E31692F-66BB-4E8C-8887-95A8C061D441}" dt="2021-10-12T19:07:46.997" v="18290" actId="20577"/>
        <pc:sldMkLst>
          <pc:docMk/>
          <pc:sldMk cId="2375712536" sldId="333"/>
        </pc:sldMkLst>
        <pc:spChg chg="mod">
          <ac:chgData name="Brian Arkills" userId="c614da0370c9e185" providerId="LiveId" clId="{3E31692F-66BB-4E8C-8887-95A8C061D441}" dt="2021-09-28T18:28:58.947" v="2285" actId="20577"/>
          <ac:spMkLst>
            <pc:docMk/>
            <pc:sldMk cId="2375712536" sldId="333"/>
            <ac:spMk id="2" creationId="{8296A16B-275F-4552-B1F2-FF17651378DB}"/>
          </ac:spMkLst>
        </pc:spChg>
        <pc:spChg chg="mod">
          <ac:chgData name="Brian Arkills" userId="c614da0370c9e185" providerId="LiveId" clId="{3E31692F-66BB-4E8C-8887-95A8C061D441}" dt="2021-10-12T19:07:46.997" v="18290" actId="20577"/>
          <ac:spMkLst>
            <pc:docMk/>
            <pc:sldMk cId="2375712536" sldId="333"/>
            <ac:spMk id="3" creationId="{2ECDFF37-C7B7-46CE-81ED-8C942A9AFF31}"/>
          </ac:spMkLst>
        </pc:spChg>
      </pc:sldChg>
      <pc:sldChg chg="modSp new add">
        <pc:chgData name="Brian Arkills" userId="c614da0370c9e185" providerId="LiveId" clId="{3E31692F-66BB-4E8C-8887-95A8C061D441}" dt="2021-09-30T17:47:16.835" v="15363" actId="6549"/>
        <pc:sldMkLst>
          <pc:docMk/>
          <pc:sldMk cId="2318345665" sldId="334"/>
        </pc:sldMkLst>
        <pc:spChg chg="mod">
          <ac:chgData name="Brian Arkills" userId="c614da0370c9e185" providerId="LiveId" clId="{3E31692F-66BB-4E8C-8887-95A8C061D441}" dt="2021-09-28T19:04:42.184" v="3274" actId="20577"/>
          <ac:spMkLst>
            <pc:docMk/>
            <pc:sldMk cId="2318345665" sldId="334"/>
            <ac:spMk id="2" creationId="{6874673B-BF97-4A8F-9E93-34FB4E26B882}"/>
          </ac:spMkLst>
        </pc:spChg>
        <pc:spChg chg="mod">
          <ac:chgData name="Brian Arkills" userId="c614da0370c9e185" providerId="LiveId" clId="{3E31692F-66BB-4E8C-8887-95A8C061D441}" dt="2021-09-30T17:47:16.835" v="15363" actId="6549"/>
          <ac:spMkLst>
            <pc:docMk/>
            <pc:sldMk cId="2318345665" sldId="334"/>
            <ac:spMk id="3" creationId="{FC0320A6-AEF3-40D9-9AE3-8C2C39163BF6}"/>
          </ac:spMkLst>
        </pc:spChg>
      </pc:sldChg>
      <pc:sldChg chg="add ord">
        <pc:chgData name="Brian Arkills" userId="c614da0370c9e185" providerId="LiveId" clId="{3E31692F-66BB-4E8C-8887-95A8C061D441}" dt="2021-09-28T19:16:35.453" v="4086"/>
        <pc:sldMkLst>
          <pc:docMk/>
          <pc:sldMk cId="170261152" sldId="335"/>
        </pc:sldMkLst>
      </pc:sldChg>
      <pc:sldChg chg="addSp modSp new add">
        <pc:chgData name="Brian Arkills" userId="c614da0370c9e185" providerId="LiveId" clId="{3E31692F-66BB-4E8C-8887-95A8C061D441}" dt="2021-09-28T23:03:56.325" v="4852"/>
        <pc:sldMkLst>
          <pc:docMk/>
          <pc:sldMk cId="955493285" sldId="336"/>
        </pc:sldMkLst>
        <pc:spChg chg="mod">
          <ac:chgData name="Brian Arkills" userId="c614da0370c9e185" providerId="LiveId" clId="{3E31692F-66BB-4E8C-8887-95A8C061D441}" dt="2021-09-28T22:51:55.390" v="4137" actId="20577"/>
          <ac:spMkLst>
            <pc:docMk/>
            <pc:sldMk cId="955493285" sldId="336"/>
            <ac:spMk id="2" creationId="{7ADA1AF6-06BB-4BDC-B9CA-4B66DFD5F47E}"/>
          </ac:spMkLst>
        </pc:spChg>
        <pc:spChg chg="mod">
          <ac:chgData name="Brian Arkills" userId="c614da0370c9e185" providerId="LiveId" clId="{3E31692F-66BB-4E8C-8887-95A8C061D441}" dt="2021-09-28T23:03:56.325" v="4852"/>
          <ac:spMkLst>
            <pc:docMk/>
            <pc:sldMk cId="955493285" sldId="336"/>
            <ac:spMk id="3" creationId="{0F4AC0C5-3B1E-4E6B-83C0-229E49BD8C45}"/>
          </ac:spMkLst>
        </pc:spChg>
        <pc:picChg chg="add mod">
          <ac:chgData name="Brian Arkills" userId="c614da0370c9e185" providerId="LiveId" clId="{3E31692F-66BB-4E8C-8887-95A8C061D441}" dt="2021-09-28T23:02:24.065" v="4809" actId="1076"/>
          <ac:picMkLst>
            <pc:docMk/>
            <pc:sldMk cId="955493285" sldId="336"/>
            <ac:picMk id="4" creationId="{DFEDB102-1846-4E3C-A715-1805B8D5B78F}"/>
          </ac:picMkLst>
        </pc:picChg>
      </pc:sldChg>
      <pc:sldChg chg="modSp new add">
        <pc:chgData name="Brian Arkills" userId="c614da0370c9e185" providerId="LiveId" clId="{3E31692F-66BB-4E8C-8887-95A8C061D441}" dt="2021-10-01T01:32:47.259" v="15567" actId="20577"/>
        <pc:sldMkLst>
          <pc:docMk/>
          <pc:sldMk cId="3716008312" sldId="337"/>
        </pc:sldMkLst>
        <pc:spChg chg="mod">
          <ac:chgData name="Brian Arkills" userId="c614da0370c9e185" providerId="LiveId" clId="{3E31692F-66BB-4E8C-8887-95A8C061D441}" dt="2021-09-28T23:06:31.131" v="4895" actId="404"/>
          <ac:spMkLst>
            <pc:docMk/>
            <pc:sldMk cId="3716008312" sldId="337"/>
            <ac:spMk id="2" creationId="{0675DFAF-88FD-45BD-992F-848F7A22A2A8}"/>
          </ac:spMkLst>
        </pc:spChg>
        <pc:spChg chg="mod">
          <ac:chgData name="Brian Arkills" userId="c614da0370c9e185" providerId="LiveId" clId="{3E31692F-66BB-4E8C-8887-95A8C061D441}" dt="2021-10-01T01:32:47.259" v="15567" actId="20577"/>
          <ac:spMkLst>
            <pc:docMk/>
            <pc:sldMk cId="3716008312" sldId="337"/>
            <ac:spMk id="3" creationId="{5ED6AE4B-6A34-43BF-B107-9A9CAD42D27B}"/>
          </ac:spMkLst>
        </pc:spChg>
      </pc:sldChg>
      <pc:sldChg chg="modSp new add">
        <pc:chgData name="Brian Arkills" userId="c614da0370c9e185" providerId="LiveId" clId="{3E31692F-66BB-4E8C-8887-95A8C061D441}" dt="2021-10-18T15:29:16.568" v="18951" actId="20577"/>
        <pc:sldMkLst>
          <pc:docMk/>
          <pc:sldMk cId="4242786824" sldId="338"/>
        </pc:sldMkLst>
        <pc:spChg chg="mod">
          <ac:chgData name="Brian Arkills" userId="c614da0370c9e185" providerId="LiveId" clId="{3E31692F-66BB-4E8C-8887-95A8C061D441}" dt="2021-09-28T23:29:08.723" v="6039" actId="20577"/>
          <ac:spMkLst>
            <pc:docMk/>
            <pc:sldMk cId="4242786824" sldId="338"/>
            <ac:spMk id="2" creationId="{B5C86999-14E4-4694-AAD7-3451E1195365}"/>
          </ac:spMkLst>
        </pc:spChg>
        <pc:spChg chg="mod">
          <ac:chgData name="Brian Arkills" userId="c614da0370c9e185" providerId="LiveId" clId="{3E31692F-66BB-4E8C-8887-95A8C061D441}" dt="2021-10-18T15:29:16.568" v="18951" actId="20577"/>
          <ac:spMkLst>
            <pc:docMk/>
            <pc:sldMk cId="4242786824" sldId="338"/>
            <ac:spMk id="3" creationId="{A0B74A40-0787-4587-A208-1D54D516A19B}"/>
          </ac:spMkLst>
        </pc:spChg>
      </pc:sldChg>
      <pc:sldChg chg="addSp modSp new add">
        <pc:chgData name="Brian Arkills" userId="c614da0370c9e185" providerId="LiveId" clId="{3E31692F-66BB-4E8C-8887-95A8C061D441}" dt="2021-10-01T02:08:29.832" v="16175" actId="20577"/>
        <pc:sldMkLst>
          <pc:docMk/>
          <pc:sldMk cId="1797994949" sldId="339"/>
        </pc:sldMkLst>
        <pc:spChg chg="mod">
          <ac:chgData name="Brian Arkills" userId="c614da0370c9e185" providerId="LiveId" clId="{3E31692F-66BB-4E8C-8887-95A8C061D441}" dt="2021-09-28T23:46:18.623" v="7307" actId="20577"/>
          <ac:spMkLst>
            <pc:docMk/>
            <pc:sldMk cId="1797994949" sldId="339"/>
            <ac:spMk id="2" creationId="{F3E50485-8B6E-495D-9977-2E7B69910580}"/>
          </ac:spMkLst>
        </pc:spChg>
        <pc:spChg chg="mod">
          <ac:chgData name="Brian Arkills" userId="c614da0370c9e185" providerId="LiveId" clId="{3E31692F-66BB-4E8C-8887-95A8C061D441}" dt="2021-10-01T02:08:29.832" v="16175" actId="20577"/>
          <ac:spMkLst>
            <pc:docMk/>
            <pc:sldMk cId="1797994949" sldId="339"/>
            <ac:spMk id="3" creationId="{07C792B4-145A-41C3-9448-A4A4D7243104}"/>
          </ac:spMkLst>
        </pc:spChg>
        <pc:picChg chg="add mod">
          <ac:chgData name="Brian Arkills" userId="c614da0370c9e185" providerId="LiveId" clId="{3E31692F-66BB-4E8C-8887-95A8C061D441}" dt="2021-09-28T23:49:42.774" v="7446" actId="14100"/>
          <ac:picMkLst>
            <pc:docMk/>
            <pc:sldMk cId="1797994949" sldId="339"/>
            <ac:picMk id="1026" creationId="{85C2C632-7152-444D-A7DF-23C2C9446A74}"/>
          </ac:picMkLst>
        </pc:picChg>
        <pc:picChg chg="add mod">
          <ac:chgData name="Brian Arkills" userId="c614da0370c9e185" providerId="LiveId" clId="{3E31692F-66BB-4E8C-8887-95A8C061D441}" dt="2021-09-28T23:49:15.526" v="7413" actId="14100"/>
          <ac:picMkLst>
            <pc:docMk/>
            <pc:sldMk cId="1797994949" sldId="339"/>
            <ac:picMk id="1028" creationId="{5354916C-341B-4CEA-8BE3-79474BE4CE5E}"/>
          </ac:picMkLst>
        </pc:picChg>
      </pc:sldChg>
      <pc:sldChg chg="addSp delSp modSp new add ord">
        <pc:chgData name="Brian Arkills" userId="c614da0370c9e185" providerId="LiveId" clId="{3E31692F-66BB-4E8C-8887-95A8C061D441}" dt="2021-09-30T17:42:58.349" v="15285" actId="1076"/>
        <pc:sldMkLst>
          <pc:docMk/>
          <pc:sldMk cId="3850245196" sldId="340"/>
        </pc:sldMkLst>
        <pc:spChg chg="mod">
          <ac:chgData name="Brian Arkills" userId="c614da0370c9e185" providerId="LiveId" clId="{3E31692F-66BB-4E8C-8887-95A8C061D441}" dt="2021-09-28T23:42:12.657" v="7150" actId="20577"/>
          <ac:spMkLst>
            <pc:docMk/>
            <pc:sldMk cId="3850245196" sldId="340"/>
            <ac:spMk id="2" creationId="{C60E3D00-EA09-468F-9055-E02577689FE5}"/>
          </ac:spMkLst>
        </pc:spChg>
        <pc:spChg chg="mod">
          <ac:chgData name="Brian Arkills" userId="c614da0370c9e185" providerId="LiveId" clId="{3E31692F-66BB-4E8C-8887-95A8C061D441}" dt="2021-09-30T17:41:55.864" v="15283" actId="20577"/>
          <ac:spMkLst>
            <pc:docMk/>
            <pc:sldMk cId="3850245196" sldId="340"/>
            <ac:spMk id="3" creationId="{C7B6EADE-6329-417C-BDB8-117A474A479D}"/>
          </ac:spMkLst>
        </pc:spChg>
        <pc:picChg chg="add del mod">
          <ac:chgData name="Brian Arkills" userId="c614da0370c9e185" providerId="LiveId" clId="{3E31692F-66BB-4E8C-8887-95A8C061D441}" dt="2021-09-30T17:40:19.913" v="15268" actId="931"/>
          <ac:picMkLst>
            <pc:docMk/>
            <pc:sldMk cId="3850245196" sldId="340"/>
            <ac:picMk id="5" creationId="{1B6F8825-0920-460A-92D1-FBB639385F2E}"/>
          </ac:picMkLst>
        </pc:picChg>
        <pc:picChg chg="add del mod">
          <ac:chgData name="Brian Arkills" userId="c614da0370c9e185" providerId="LiveId" clId="{3E31692F-66BB-4E8C-8887-95A8C061D441}" dt="2021-09-30T17:40:19.913" v="15268" actId="931"/>
          <ac:picMkLst>
            <pc:docMk/>
            <pc:sldMk cId="3850245196" sldId="340"/>
            <ac:picMk id="7" creationId="{E1020CFC-44F5-4735-8E52-7AB067577582}"/>
          </ac:picMkLst>
        </pc:picChg>
        <pc:picChg chg="add mod">
          <ac:chgData name="Brian Arkills" userId="c614da0370c9e185" providerId="LiveId" clId="{3E31692F-66BB-4E8C-8887-95A8C061D441}" dt="2021-09-30T17:42:58.349" v="15285" actId="1076"/>
          <ac:picMkLst>
            <pc:docMk/>
            <pc:sldMk cId="3850245196" sldId="340"/>
            <ac:picMk id="9" creationId="{843A741D-0116-4912-BE1B-6A9ED74F47F0}"/>
          </ac:picMkLst>
        </pc:picChg>
        <pc:picChg chg="add mod">
          <ac:chgData name="Brian Arkills" userId="c614da0370c9e185" providerId="LiveId" clId="{3E31692F-66BB-4E8C-8887-95A8C061D441}" dt="2021-09-30T17:42:50.354" v="15284" actId="1076"/>
          <ac:picMkLst>
            <pc:docMk/>
            <pc:sldMk cId="3850245196" sldId="340"/>
            <ac:picMk id="11" creationId="{B3C39D13-942B-476B-8E80-5FDC72FA948B}"/>
          </ac:picMkLst>
        </pc:picChg>
      </pc:sldChg>
      <pc:sldChg chg="addSp delSp modSp new add">
        <pc:chgData name="Brian Arkills" userId="c614da0370c9e185" providerId="LiveId" clId="{3E31692F-66BB-4E8C-8887-95A8C061D441}" dt="2021-09-29T17:02:33.109" v="8500" actId="12385"/>
        <pc:sldMkLst>
          <pc:docMk/>
          <pc:sldMk cId="1174020592" sldId="341"/>
        </pc:sldMkLst>
        <pc:spChg chg="mod">
          <ac:chgData name="Brian Arkills" userId="c614da0370c9e185" providerId="LiveId" clId="{3E31692F-66BB-4E8C-8887-95A8C061D441}" dt="2021-09-28T23:47:19.908" v="7377" actId="20577"/>
          <ac:spMkLst>
            <pc:docMk/>
            <pc:sldMk cId="1174020592" sldId="341"/>
            <ac:spMk id="2" creationId="{3E8F9F0F-5931-4D18-BCCB-60E0A6AD8544}"/>
          </ac:spMkLst>
        </pc:spChg>
        <pc:spChg chg="del">
          <ac:chgData name="Brian Arkills" userId="c614da0370c9e185" providerId="LiveId" clId="{3E31692F-66BB-4E8C-8887-95A8C061D441}" dt="2021-09-29T15:46:25.947" v="7787" actId="3680"/>
          <ac:spMkLst>
            <pc:docMk/>
            <pc:sldMk cId="1174020592" sldId="341"/>
            <ac:spMk id="3" creationId="{E2DCF869-09DD-4C7B-AE83-D52A504F8E4C}"/>
          </ac:spMkLst>
        </pc:spChg>
        <pc:graphicFrameChg chg="add mod modGraphic">
          <ac:chgData name="Brian Arkills" userId="c614da0370c9e185" providerId="LiveId" clId="{3E31692F-66BB-4E8C-8887-95A8C061D441}" dt="2021-09-29T17:02:33.109" v="8500" actId="12385"/>
          <ac:graphicFrameMkLst>
            <pc:docMk/>
            <pc:sldMk cId="1174020592" sldId="341"/>
            <ac:graphicFrameMk id="4" creationId="{C3360DA0-DAF6-474B-A91B-25FB471C062E}"/>
          </ac:graphicFrameMkLst>
        </pc:graphicFrameChg>
        <pc:graphicFrameChg chg="add mod modGraphic">
          <ac:chgData name="Brian Arkills" userId="c614da0370c9e185" providerId="LiveId" clId="{3E31692F-66BB-4E8C-8887-95A8C061D441}" dt="2021-09-29T17:02:00.433" v="8498" actId="12385"/>
          <ac:graphicFrameMkLst>
            <pc:docMk/>
            <pc:sldMk cId="1174020592" sldId="341"/>
            <ac:graphicFrameMk id="5" creationId="{C3BBA251-58FA-4996-9F54-3E1D7813C130}"/>
          </ac:graphicFrameMkLst>
        </pc:graphicFrameChg>
        <pc:picChg chg="add del mod">
          <ac:chgData name="Brian Arkills" userId="c614da0370c9e185" providerId="LiveId" clId="{3E31692F-66BB-4E8C-8887-95A8C061D441}" dt="2021-09-29T16:13:25.824" v="7990" actId="478"/>
          <ac:picMkLst>
            <pc:docMk/>
            <pc:sldMk cId="1174020592" sldId="341"/>
            <ac:picMk id="6" creationId="{E5E05E4B-8F33-439F-802C-2CC6DA0843D3}"/>
          </ac:picMkLst>
        </pc:picChg>
        <pc:picChg chg="add mod">
          <ac:chgData name="Brian Arkills" userId="c614da0370c9e185" providerId="LiveId" clId="{3E31692F-66BB-4E8C-8887-95A8C061D441}" dt="2021-09-29T16:12:52.781" v="7984" actId="1076"/>
          <ac:picMkLst>
            <pc:docMk/>
            <pc:sldMk cId="1174020592" sldId="341"/>
            <ac:picMk id="7" creationId="{EB4F4710-D8D5-499A-804A-252BE399E615}"/>
          </ac:picMkLst>
        </pc:picChg>
        <pc:picChg chg="add mod">
          <ac:chgData name="Brian Arkills" userId="c614da0370c9e185" providerId="LiveId" clId="{3E31692F-66BB-4E8C-8887-95A8C061D441}" dt="2021-09-29T16:12:02.504" v="7978" actId="1037"/>
          <ac:picMkLst>
            <pc:docMk/>
            <pc:sldMk cId="1174020592" sldId="341"/>
            <ac:picMk id="8" creationId="{9C34DDA3-20A5-4F8B-B385-4B3EBB3535E4}"/>
          </ac:picMkLst>
        </pc:picChg>
        <pc:picChg chg="add mod">
          <ac:chgData name="Brian Arkills" userId="c614da0370c9e185" providerId="LiveId" clId="{3E31692F-66BB-4E8C-8887-95A8C061D441}" dt="2021-09-29T16:12:02.504" v="7978" actId="1037"/>
          <ac:picMkLst>
            <pc:docMk/>
            <pc:sldMk cId="1174020592" sldId="341"/>
            <ac:picMk id="9" creationId="{FACF1346-E3AE-4019-9E14-0208805BAA76}"/>
          </ac:picMkLst>
        </pc:picChg>
        <pc:picChg chg="add mod">
          <ac:chgData name="Brian Arkills" userId="c614da0370c9e185" providerId="LiveId" clId="{3E31692F-66BB-4E8C-8887-95A8C061D441}" dt="2021-09-29T16:12:02.504" v="7978" actId="1037"/>
          <ac:picMkLst>
            <pc:docMk/>
            <pc:sldMk cId="1174020592" sldId="341"/>
            <ac:picMk id="10" creationId="{34C0092C-29A7-44F5-9052-56A476F7AD2C}"/>
          </ac:picMkLst>
        </pc:picChg>
        <pc:picChg chg="add mod">
          <ac:chgData name="Brian Arkills" userId="c614da0370c9e185" providerId="LiveId" clId="{3E31692F-66BB-4E8C-8887-95A8C061D441}" dt="2021-09-29T16:13:19.073" v="7989" actId="1076"/>
          <ac:picMkLst>
            <pc:docMk/>
            <pc:sldMk cId="1174020592" sldId="341"/>
            <ac:picMk id="11" creationId="{E8F97330-BFF4-44DF-A778-FA473EAAB72C}"/>
          </ac:picMkLst>
        </pc:picChg>
      </pc:sldChg>
      <pc:sldChg chg="addSp delSp modSp new add ord">
        <pc:chgData name="Brian Arkills" userId="c614da0370c9e185" providerId="LiveId" clId="{3E31692F-66BB-4E8C-8887-95A8C061D441}" dt="2021-10-12T19:23:36.334" v="18616" actId="931"/>
        <pc:sldMkLst>
          <pc:docMk/>
          <pc:sldMk cId="3071325465" sldId="342"/>
        </pc:sldMkLst>
        <pc:spChg chg="mod">
          <ac:chgData name="Brian Arkills" userId="c614da0370c9e185" providerId="LiveId" clId="{3E31692F-66BB-4E8C-8887-95A8C061D441}" dt="2021-09-28T23:55:41.940" v="7551" actId="20577"/>
          <ac:spMkLst>
            <pc:docMk/>
            <pc:sldMk cId="3071325465" sldId="342"/>
            <ac:spMk id="2" creationId="{022757BB-E0C9-4632-B440-ABB100A99C06}"/>
          </ac:spMkLst>
        </pc:spChg>
        <pc:spChg chg="add del mod">
          <ac:chgData name="Brian Arkills" userId="c614da0370c9e185" providerId="LiveId" clId="{3E31692F-66BB-4E8C-8887-95A8C061D441}" dt="2021-09-28T23:53:50.935" v="7458"/>
          <ac:spMkLst>
            <pc:docMk/>
            <pc:sldMk cId="3071325465" sldId="342"/>
            <ac:spMk id="3" creationId="{8BD7CE8A-0495-4A89-A860-818F3D0F3512}"/>
          </ac:spMkLst>
        </pc:spChg>
        <pc:spChg chg="add del mod">
          <ac:chgData name="Brian Arkills" userId="c614da0370c9e185" providerId="LiveId" clId="{3E31692F-66BB-4E8C-8887-95A8C061D441}" dt="2021-10-12T19:23:36.334" v="18616" actId="931"/>
          <ac:spMkLst>
            <pc:docMk/>
            <pc:sldMk cId="3071325465" sldId="342"/>
            <ac:spMk id="4" creationId="{E3403573-A2D9-4D36-ADB5-C0D1E0B31B66}"/>
          </ac:spMkLst>
        </pc:spChg>
        <pc:spChg chg="add del">
          <ac:chgData name="Brian Arkills" userId="c614da0370c9e185" providerId="LiveId" clId="{3E31692F-66BB-4E8C-8887-95A8C061D441}" dt="2021-09-28T23:50:25.897" v="7450"/>
          <ac:spMkLst>
            <pc:docMk/>
            <pc:sldMk cId="3071325465" sldId="342"/>
            <ac:spMk id="5" creationId="{4966E88D-CCF7-4C67-BC95-053F7F7FEB56}"/>
          </ac:spMkLst>
        </pc:spChg>
        <pc:spChg chg="add del mod">
          <ac:chgData name="Brian Arkills" userId="c614da0370c9e185" providerId="LiveId" clId="{3E31692F-66BB-4E8C-8887-95A8C061D441}" dt="2021-09-28T23:51:03.862" v="7457"/>
          <ac:spMkLst>
            <pc:docMk/>
            <pc:sldMk cId="3071325465" sldId="342"/>
            <ac:spMk id="7" creationId="{A67E3439-CEC7-4E42-9E5E-FC927D08B252}"/>
          </ac:spMkLst>
        </pc:spChg>
        <pc:graphicFrameChg chg="add del mod">
          <ac:chgData name="Brian Arkills" userId="c614da0370c9e185" providerId="LiveId" clId="{3E31692F-66BB-4E8C-8887-95A8C061D441}" dt="2021-09-28T23:50:25.897" v="7450"/>
          <ac:graphicFrameMkLst>
            <pc:docMk/>
            <pc:sldMk cId="3071325465" sldId="342"/>
            <ac:graphicFrameMk id="4" creationId="{9B99C2E9-BDC7-4E1B-82CE-036230FFCD70}"/>
          </ac:graphicFrameMkLst>
        </pc:graphicFrameChg>
        <pc:graphicFrameChg chg="add del mod modGraphic">
          <ac:chgData name="Brian Arkills" userId="c614da0370c9e185" providerId="LiveId" clId="{3E31692F-66BB-4E8C-8887-95A8C061D441}" dt="2021-09-28T23:51:03.862" v="7457"/>
          <ac:graphicFrameMkLst>
            <pc:docMk/>
            <pc:sldMk cId="3071325465" sldId="342"/>
            <ac:graphicFrameMk id="6" creationId="{7396B496-C8EA-4B05-83FC-E6DFA67C2BFE}"/>
          </ac:graphicFrameMkLst>
        </pc:graphicFrameChg>
        <pc:picChg chg="add mod">
          <ac:chgData name="Brian Arkills" userId="c614da0370c9e185" providerId="LiveId" clId="{3E31692F-66BB-4E8C-8887-95A8C061D441}" dt="2021-10-12T19:23:36.334" v="18616" actId="931"/>
          <ac:picMkLst>
            <pc:docMk/>
            <pc:sldMk cId="3071325465" sldId="342"/>
            <ac:picMk id="6" creationId="{EC07E985-28E1-4104-8500-618E0EBD4F1D}"/>
          </ac:picMkLst>
        </pc:picChg>
        <pc:picChg chg="add del mod">
          <ac:chgData name="Brian Arkills" userId="c614da0370c9e185" providerId="LiveId" clId="{3E31692F-66BB-4E8C-8887-95A8C061D441}" dt="2021-10-12T19:23:30.370" v="18615" actId="478"/>
          <ac:picMkLst>
            <pc:docMk/>
            <pc:sldMk cId="3071325465" sldId="342"/>
            <ac:picMk id="9" creationId="{B7CE7264-7FE3-4C42-9C8E-57115F304691}"/>
          </ac:picMkLst>
        </pc:picChg>
      </pc:sldChg>
      <pc:sldChg chg="addSp delSp modSp new add">
        <pc:chgData name="Brian Arkills" userId="c614da0370c9e185" providerId="LiveId" clId="{3E31692F-66BB-4E8C-8887-95A8C061D441}" dt="2021-10-01T17:31:07.237" v="16231" actId="12385"/>
        <pc:sldMkLst>
          <pc:docMk/>
          <pc:sldMk cId="2655351674" sldId="343"/>
        </pc:sldMkLst>
        <pc:spChg chg="mod">
          <ac:chgData name="Brian Arkills" userId="c614da0370c9e185" providerId="LiveId" clId="{3E31692F-66BB-4E8C-8887-95A8C061D441}" dt="2021-09-28T23:59:48.585" v="7609" actId="404"/>
          <ac:spMkLst>
            <pc:docMk/>
            <pc:sldMk cId="2655351674" sldId="343"/>
            <ac:spMk id="2" creationId="{103071EE-E303-4698-86A1-1BD411891FB2}"/>
          </ac:spMkLst>
        </pc:spChg>
        <pc:spChg chg="del">
          <ac:chgData name="Brian Arkills" userId="c614da0370c9e185" providerId="LiveId" clId="{3E31692F-66BB-4E8C-8887-95A8C061D441}" dt="2021-09-28T23:59:30.066" v="7568"/>
          <ac:spMkLst>
            <pc:docMk/>
            <pc:sldMk cId="2655351674" sldId="343"/>
            <ac:spMk id="3" creationId="{FE176A52-CA13-4BD0-96D8-483B6CE9C7B3}"/>
          </ac:spMkLst>
        </pc:spChg>
        <pc:spChg chg="add del mod">
          <ac:chgData name="Brian Arkills" userId="c614da0370c9e185" providerId="LiveId" clId="{3E31692F-66BB-4E8C-8887-95A8C061D441}" dt="2021-10-01T17:06:57.192" v="16178" actId="3680"/>
          <ac:spMkLst>
            <pc:docMk/>
            <pc:sldMk cId="2655351674" sldId="343"/>
            <ac:spMk id="4" creationId="{AD33D677-75FC-4E44-A027-11EEEDDE0148}"/>
          </ac:spMkLst>
        </pc:spChg>
        <pc:graphicFrameChg chg="add mod modGraphic">
          <ac:chgData name="Brian Arkills" userId="c614da0370c9e185" providerId="LiveId" clId="{3E31692F-66BB-4E8C-8887-95A8C061D441}" dt="2021-10-01T17:31:07.237" v="16231" actId="12385"/>
          <ac:graphicFrameMkLst>
            <pc:docMk/>
            <pc:sldMk cId="2655351674" sldId="343"/>
            <ac:graphicFrameMk id="6" creationId="{90DAB02C-995F-440D-BDB3-C9006B414D5B}"/>
          </ac:graphicFrameMkLst>
        </pc:graphicFrameChg>
        <pc:picChg chg="add del mod">
          <ac:chgData name="Brian Arkills" userId="c614da0370c9e185" providerId="LiveId" clId="{3E31692F-66BB-4E8C-8887-95A8C061D441}" dt="2021-10-01T17:06:42.040" v="16177" actId="478"/>
          <ac:picMkLst>
            <pc:docMk/>
            <pc:sldMk cId="2655351674" sldId="343"/>
            <ac:picMk id="5" creationId="{BDB9EE5C-AFB8-4236-8242-F6E6B3EBA8DC}"/>
          </ac:picMkLst>
        </pc:picChg>
      </pc:sldChg>
      <pc:sldChg chg="addSp delSp modSp new add">
        <pc:chgData name="Brian Arkills" userId="c614da0370c9e185" providerId="LiveId" clId="{3E31692F-66BB-4E8C-8887-95A8C061D441}" dt="2021-09-29T17:02:49.359" v="8501" actId="12385"/>
        <pc:sldMkLst>
          <pc:docMk/>
          <pc:sldMk cId="655342457" sldId="344"/>
        </pc:sldMkLst>
        <pc:spChg chg="mod">
          <ac:chgData name="Brian Arkills" userId="c614da0370c9e185" providerId="LiveId" clId="{3E31692F-66BB-4E8C-8887-95A8C061D441}" dt="2021-09-29T00:01:07.162" v="7628" actId="20577"/>
          <ac:spMkLst>
            <pc:docMk/>
            <pc:sldMk cId="655342457" sldId="344"/>
            <ac:spMk id="2" creationId="{CBA0A803-7148-43F1-8356-E2E77DE9EF2C}"/>
          </ac:spMkLst>
        </pc:spChg>
        <pc:spChg chg="del">
          <ac:chgData name="Brian Arkills" userId="c614da0370c9e185" providerId="LiveId" clId="{3E31692F-66BB-4E8C-8887-95A8C061D441}" dt="2021-09-29T16:15:13.607" v="7999" actId="478"/>
          <ac:spMkLst>
            <pc:docMk/>
            <pc:sldMk cId="655342457" sldId="344"/>
            <ac:spMk id="3" creationId="{EC9FB4D0-C783-4B36-BF7D-A63B08782DC6}"/>
          </ac:spMkLst>
        </pc:spChg>
        <pc:graphicFrameChg chg="add del">
          <ac:chgData name="Brian Arkills" userId="c614da0370c9e185" providerId="LiveId" clId="{3E31692F-66BB-4E8C-8887-95A8C061D441}" dt="2021-09-29T16:14:38.769" v="7997"/>
          <ac:graphicFrameMkLst>
            <pc:docMk/>
            <pc:sldMk cId="655342457" sldId="344"/>
            <ac:graphicFrameMk id="4" creationId="{3535596C-B6DE-4B1C-98F6-C24AEF93F9F5}"/>
          </ac:graphicFrameMkLst>
        </pc:graphicFrameChg>
        <pc:graphicFrameChg chg="add del">
          <ac:chgData name="Brian Arkills" userId="c614da0370c9e185" providerId="LiveId" clId="{3E31692F-66BB-4E8C-8887-95A8C061D441}" dt="2021-09-29T16:14:38.769" v="7997"/>
          <ac:graphicFrameMkLst>
            <pc:docMk/>
            <pc:sldMk cId="655342457" sldId="344"/>
            <ac:graphicFrameMk id="5" creationId="{1FDB2F84-6FA0-4B5A-97ED-724369B5C7F4}"/>
          </ac:graphicFrameMkLst>
        </pc:graphicFrameChg>
        <pc:graphicFrameChg chg="add mod modGraphic">
          <ac:chgData name="Brian Arkills" userId="c614da0370c9e185" providerId="LiveId" clId="{3E31692F-66BB-4E8C-8887-95A8C061D441}" dt="2021-09-29T17:02:49.359" v="8501" actId="12385"/>
          <ac:graphicFrameMkLst>
            <pc:docMk/>
            <pc:sldMk cId="655342457" sldId="344"/>
            <ac:graphicFrameMk id="6" creationId="{8793E437-1D75-4C62-BEAE-66E7F85E381B}"/>
          </ac:graphicFrameMkLst>
        </pc:graphicFrameChg>
        <pc:graphicFrameChg chg="add">
          <ac:chgData name="Brian Arkills" userId="c614da0370c9e185" providerId="LiveId" clId="{3E31692F-66BB-4E8C-8887-95A8C061D441}" dt="2021-09-29T16:14:59.503" v="7998"/>
          <ac:graphicFrameMkLst>
            <pc:docMk/>
            <pc:sldMk cId="655342457" sldId="344"/>
            <ac:graphicFrameMk id="7" creationId="{78E0BD56-10ED-4F61-904D-C4E555EF9861}"/>
          </ac:graphicFrameMkLst>
        </pc:graphicFrameChg>
        <pc:picChg chg="add">
          <ac:chgData name="Brian Arkills" userId="c614da0370c9e185" providerId="LiveId" clId="{3E31692F-66BB-4E8C-8887-95A8C061D441}" dt="2021-09-29T16:14:59.503" v="7998"/>
          <ac:picMkLst>
            <pc:docMk/>
            <pc:sldMk cId="655342457" sldId="344"/>
            <ac:picMk id="8" creationId="{9D0F21FA-CA30-49E8-9335-2CCEDF6C2338}"/>
          </ac:picMkLst>
        </pc:picChg>
        <pc:picChg chg="add">
          <ac:chgData name="Brian Arkills" userId="c614da0370c9e185" providerId="LiveId" clId="{3E31692F-66BB-4E8C-8887-95A8C061D441}" dt="2021-09-29T16:14:59.503" v="7998"/>
          <ac:picMkLst>
            <pc:docMk/>
            <pc:sldMk cId="655342457" sldId="344"/>
            <ac:picMk id="9" creationId="{A1A8D642-9C1B-4BD9-BDAE-DF2B4B934CE9}"/>
          </ac:picMkLst>
        </pc:picChg>
        <pc:picChg chg="add">
          <ac:chgData name="Brian Arkills" userId="c614da0370c9e185" providerId="LiveId" clId="{3E31692F-66BB-4E8C-8887-95A8C061D441}" dt="2021-09-29T16:14:59.503" v="7998"/>
          <ac:picMkLst>
            <pc:docMk/>
            <pc:sldMk cId="655342457" sldId="344"/>
            <ac:picMk id="10" creationId="{D599A348-5CC3-445E-9769-06402C3FEDB4}"/>
          </ac:picMkLst>
        </pc:picChg>
        <pc:picChg chg="add del">
          <ac:chgData name="Brian Arkills" userId="c614da0370c9e185" providerId="LiveId" clId="{3E31692F-66BB-4E8C-8887-95A8C061D441}" dt="2021-09-29T16:27:12.223" v="8137" actId="478"/>
          <ac:picMkLst>
            <pc:docMk/>
            <pc:sldMk cId="655342457" sldId="344"/>
            <ac:picMk id="11" creationId="{04A5B16F-2410-4037-9D7C-6C2B237C9CDE}"/>
          </ac:picMkLst>
        </pc:picChg>
        <pc:picChg chg="add del">
          <ac:chgData name="Brian Arkills" userId="c614da0370c9e185" providerId="LiveId" clId="{3E31692F-66BB-4E8C-8887-95A8C061D441}" dt="2021-09-29T16:27:09.111" v="8136" actId="478"/>
          <ac:picMkLst>
            <pc:docMk/>
            <pc:sldMk cId="655342457" sldId="344"/>
            <ac:picMk id="12" creationId="{3F62D775-C922-44B8-8BB7-76AE70CC62C7}"/>
          </ac:picMkLst>
        </pc:picChg>
      </pc:sldChg>
      <pc:sldChg chg="addSp delSp modSp new add">
        <pc:chgData name="Brian Arkills" userId="c614da0370c9e185" providerId="LiveId" clId="{3E31692F-66BB-4E8C-8887-95A8C061D441}" dt="2021-09-29T17:03:01.956" v="8502" actId="12385"/>
        <pc:sldMkLst>
          <pc:docMk/>
          <pc:sldMk cId="1638474706" sldId="345"/>
        </pc:sldMkLst>
        <pc:spChg chg="mod">
          <ac:chgData name="Brian Arkills" userId="c614da0370c9e185" providerId="LiveId" clId="{3E31692F-66BB-4E8C-8887-95A8C061D441}" dt="2021-09-29T16:54:32.502" v="8231" actId="207"/>
          <ac:spMkLst>
            <pc:docMk/>
            <pc:sldMk cId="1638474706" sldId="345"/>
            <ac:spMk id="2" creationId="{6F3D7EA8-802C-430A-A492-CA2A55A33650}"/>
          </ac:spMkLst>
        </pc:spChg>
        <pc:spChg chg="add del">
          <ac:chgData name="Brian Arkills" userId="c614da0370c9e185" providerId="LiveId" clId="{3E31692F-66BB-4E8C-8887-95A8C061D441}" dt="2021-09-29T16:55:13.152" v="8239" actId="478"/>
          <ac:spMkLst>
            <pc:docMk/>
            <pc:sldMk cId="1638474706" sldId="345"/>
            <ac:spMk id="3" creationId="{07359FB5-C31F-4B59-B0EC-AD62E1E7A6DB}"/>
          </ac:spMkLst>
        </pc:spChg>
        <pc:spChg chg="add del mod">
          <ac:chgData name="Brian Arkills" userId="c614da0370c9e185" providerId="LiveId" clId="{3E31692F-66BB-4E8C-8887-95A8C061D441}" dt="2021-09-29T16:54:35.858" v="8233"/>
          <ac:spMkLst>
            <pc:docMk/>
            <pc:sldMk cId="1638474706" sldId="345"/>
            <ac:spMk id="5" creationId="{54E0DA9A-BAD7-403C-98BD-B076E753F4F9}"/>
          </ac:spMkLst>
        </pc:spChg>
        <pc:graphicFrameChg chg="add del mod">
          <ac:chgData name="Brian Arkills" userId="c614da0370c9e185" providerId="LiveId" clId="{3E31692F-66BB-4E8C-8887-95A8C061D441}" dt="2021-09-29T16:54:35.858" v="8233"/>
          <ac:graphicFrameMkLst>
            <pc:docMk/>
            <pc:sldMk cId="1638474706" sldId="345"/>
            <ac:graphicFrameMk id="4" creationId="{64ED0FD5-3E3A-48B3-A79A-C3D42BD5FEE3}"/>
          </ac:graphicFrameMkLst>
        </pc:graphicFrameChg>
        <pc:graphicFrameChg chg="add del mod modGraphic">
          <ac:chgData name="Brian Arkills" userId="c614da0370c9e185" providerId="LiveId" clId="{3E31692F-66BB-4E8C-8887-95A8C061D441}" dt="2021-09-29T16:54:53.242" v="8237" actId="3680"/>
          <ac:graphicFrameMkLst>
            <pc:docMk/>
            <pc:sldMk cId="1638474706" sldId="345"/>
            <ac:graphicFrameMk id="6" creationId="{A1B8276B-039C-4775-B1BC-C7E3BBAB02F7}"/>
          </ac:graphicFrameMkLst>
        </pc:graphicFrameChg>
        <pc:graphicFrameChg chg="add mod modGraphic">
          <ac:chgData name="Brian Arkills" userId="c614da0370c9e185" providerId="LiveId" clId="{3E31692F-66BB-4E8C-8887-95A8C061D441}" dt="2021-09-29T17:03:01.956" v="8502" actId="12385"/>
          <ac:graphicFrameMkLst>
            <pc:docMk/>
            <pc:sldMk cId="1638474706" sldId="345"/>
            <ac:graphicFrameMk id="7" creationId="{7321504B-89B0-4CCE-8498-70D6529A6523}"/>
          </ac:graphicFrameMkLst>
        </pc:graphicFrameChg>
        <pc:graphicFrameChg chg="add">
          <ac:chgData name="Brian Arkills" userId="c614da0370c9e185" providerId="LiveId" clId="{3E31692F-66BB-4E8C-8887-95A8C061D441}" dt="2021-09-29T16:55:08.092" v="8238"/>
          <ac:graphicFrameMkLst>
            <pc:docMk/>
            <pc:sldMk cId="1638474706" sldId="345"/>
            <ac:graphicFrameMk id="8" creationId="{9F6BB6F9-5F23-4834-9682-764261B61133}"/>
          </ac:graphicFrameMkLst>
        </pc:graphicFrameChg>
        <pc:picChg chg="add">
          <ac:chgData name="Brian Arkills" userId="c614da0370c9e185" providerId="LiveId" clId="{3E31692F-66BB-4E8C-8887-95A8C061D441}" dt="2021-09-29T16:55:08.092" v="8238"/>
          <ac:picMkLst>
            <pc:docMk/>
            <pc:sldMk cId="1638474706" sldId="345"/>
            <ac:picMk id="9" creationId="{3DC4CA44-A617-4FBB-B523-8A388D3CB300}"/>
          </ac:picMkLst>
        </pc:picChg>
        <pc:picChg chg="add">
          <ac:chgData name="Brian Arkills" userId="c614da0370c9e185" providerId="LiveId" clId="{3E31692F-66BB-4E8C-8887-95A8C061D441}" dt="2021-09-29T16:55:08.092" v="8238"/>
          <ac:picMkLst>
            <pc:docMk/>
            <pc:sldMk cId="1638474706" sldId="345"/>
            <ac:picMk id="10" creationId="{91293506-7D2A-4A90-BFD8-499053B1733B}"/>
          </ac:picMkLst>
        </pc:picChg>
        <pc:picChg chg="add">
          <ac:chgData name="Brian Arkills" userId="c614da0370c9e185" providerId="LiveId" clId="{3E31692F-66BB-4E8C-8887-95A8C061D441}" dt="2021-09-29T16:55:08.092" v="8238"/>
          <ac:picMkLst>
            <pc:docMk/>
            <pc:sldMk cId="1638474706" sldId="345"/>
            <ac:picMk id="11" creationId="{32FF8F28-16EB-4CF0-9E73-DD47CE797290}"/>
          </ac:picMkLst>
        </pc:picChg>
        <pc:picChg chg="add mod">
          <ac:chgData name="Brian Arkills" userId="c614da0370c9e185" providerId="LiveId" clId="{3E31692F-66BB-4E8C-8887-95A8C061D441}" dt="2021-09-29T17:00:45.109" v="8493" actId="1076"/>
          <ac:picMkLst>
            <pc:docMk/>
            <pc:sldMk cId="1638474706" sldId="345"/>
            <ac:picMk id="12" creationId="{1D8C32FD-C7BF-4365-94B6-08567660BDF8}"/>
          </ac:picMkLst>
        </pc:picChg>
      </pc:sldChg>
      <pc:sldChg chg="addSp delSp modSp new add">
        <pc:chgData name="Brian Arkills" userId="c614da0370c9e185" providerId="LiveId" clId="{3E31692F-66BB-4E8C-8887-95A8C061D441}" dt="2021-09-29T17:54:12.012" v="8897" actId="1076"/>
        <pc:sldMkLst>
          <pc:docMk/>
          <pc:sldMk cId="1265152051" sldId="346"/>
        </pc:sldMkLst>
        <pc:spChg chg="mod">
          <ac:chgData name="Brian Arkills" userId="c614da0370c9e185" providerId="LiveId" clId="{3E31692F-66BB-4E8C-8887-95A8C061D441}" dt="2021-09-29T00:01:45.495" v="7676" actId="20577"/>
          <ac:spMkLst>
            <pc:docMk/>
            <pc:sldMk cId="1265152051" sldId="346"/>
            <ac:spMk id="2" creationId="{81A0D7E7-429C-4266-9D83-6BA7C719FDF2}"/>
          </ac:spMkLst>
        </pc:spChg>
        <pc:spChg chg="del">
          <ac:chgData name="Brian Arkills" userId="c614da0370c9e185" providerId="LiveId" clId="{3E31692F-66BB-4E8C-8887-95A8C061D441}" dt="2021-09-29T17:04:13.042" v="8503" actId="478"/>
          <ac:spMkLst>
            <pc:docMk/>
            <pc:sldMk cId="1265152051" sldId="346"/>
            <ac:spMk id="3" creationId="{1D71B4BC-AF40-4A5D-9B0D-B1950531D6BD}"/>
          </ac:spMkLst>
        </pc:spChg>
        <pc:graphicFrameChg chg="add mod modGraphic">
          <ac:chgData name="Brian Arkills" userId="c614da0370c9e185" providerId="LiveId" clId="{3E31692F-66BB-4E8C-8887-95A8C061D441}" dt="2021-09-29T17:54:12.012" v="8897" actId="1076"/>
          <ac:graphicFrameMkLst>
            <pc:docMk/>
            <pc:sldMk cId="1265152051" sldId="346"/>
            <ac:graphicFrameMk id="4" creationId="{8DA15655-FCB4-4286-B521-0C6E04583063}"/>
          </ac:graphicFrameMkLst>
        </pc:graphicFrameChg>
        <pc:graphicFrameChg chg="add">
          <ac:chgData name="Brian Arkills" userId="c614da0370c9e185" providerId="LiveId" clId="{3E31692F-66BB-4E8C-8887-95A8C061D441}" dt="2021-09-29T17:04:28.042" v="8504"/>
          <ac:graphicFrameMkLst>
            <pc:docMk/>
            <pc:sldMk cId="1265152051" sldId="346"/>
            <ac:graphicFrameMk id="5" creationId="{49DE99A3-9527-4851-9D13-8459EF753782}"/>
          </ac:graphicFrameMkLst>
        </pc:graphicFrameChg>
        <pc:picChg chg="add">
          <ac:chgData name="Brian Arkills" userId="c614da0370c9e185" providerId="LiveId" clId="{3E31692F-66BB-4E8C-8887-95A8C061D441}" dt="2021-09-29T17:04:28.042" v="8504"/>
          <ac:picMkLst>
            <pc:docMk/>
            <pc:sldMk cId="1265152051" sldId="346"/>
            <ac:picMk id="6" creationId="{CB7D616A-E255-4DAA-A1E0-CB91A17ACFF4}"/>
          </ac:picMkLst>
        </pc:picChg>
        <pc:picChg chg="add">
          <ac:chgData name="Brian Arkills" userId="c614da0370c9e185" providerId="LiveId" clId="{3E31692F-66BB-4E8C-8887-95A8C061D441}" dt="2021-09-29T17:04:28.042" v="8504"/>
          <ac:picMkLst>
            <pc:docMk/>
            <pc:sldMk cId="1265152051" sldId="346"/>
            <ac:picMk id="7" creationId="{9119AB18-570B-40CA-A8B0-8FF37B3BDF1B}"/>
          </ac:picMkLst>
        </pc:picChg>
        <pc:picChg chg="add">
          <ac:chgData name="Brian Arkills" userId="c614da0370c9e185" providerId="LiveId" clId="{3E31692F-66BB-4E8C-8887-95A8C061D441}" dt="2021-09-29T17:04:28.042" v="8504"/>
          <ac:picMkLst>
            <pc:docMk/>
            <pc:sldMk cId="1265152051" sldId="346"/>
            <ac:picMk id="8" creationId="{735FFBC3-F9D7-432F-B3C9-3B826EA43F83}"/>
          </ac:picMkLst>
        </pc:picChg>
      </pc:sldChg>
      <pc:sldChg chg="addSp delSp modSp new add">
        <pc:chgData name="Brian Arkills" userId="c614da0370c9e185" providerId="LiveId" clId="{3E31692F-66BB-4E8C-8887-95A8C061D441}" dt="2021-09-29T19:36:14.839" v="9961" actId="1076"/>
        <pc:sldMkLst>
          <pc:docMk/>
          <pc:sldMk cId="3480616517" sldId="347"/>
        </pc:sldMkLst>
        <pc:spChg chg="mod">
          <ac:chgData name="Brian Arkills" userId="c614da0370c9e185" providerId="LiveId" clId="{3E31692F-66BB-4E8C-8887-95A8C061D441}" dt="2021-09-29T00:01:59.622" v="7712" actId="20577"/>
          <ac:spMkLst>
            <pc:docMk/>
            <pc:sldMk cId="3480616517" sldId="347"/>
            <ac:spMk id="2" creationId="{12E9A4CB-94FE-4B30-A85E-1DD1AFE09575}"/>
          </ac:spMkLst>
        </pc:spChg>
        <pc:spChg chg="del">
          <ac:chgData name="Brian Arkills" userId="c614da0370c9e185" providerId="LiveId" clId="{3E31692F-66BB-4E8C-8887-95A8C061D441}" dt="2021-09-29T17:54:35.545" v="8899" actId="478"/>
          <ac:spMkLst>
            <pc:docMk/>
            <pc:sldMk cId="3480616517" sldId="347"/>
            <ac:spMk id="3" creationId="{C584212F-BA04-4FC1-9D6E-88B32166D4E2}"/>
          </ac:spMkLst>
        </pc:spChg>
        <pc:graphicFrameChg chg="add mod modGraphic">
          <ac:chgData name="Brian Arkills" userId="c614da0370c9e185" providerId="LiveId" clId="{3E31692F-66BB-4E8C-8887-95A8C061D441}" dt="2021-09-29T19:00:44.802" v="9950" actId="20577"/>
          <ac:graphicFrameMkLst>
            <pc:docMk/>
            <pc:sldMk cId="3480616517" sldId="347"/>
            <ac:graphicFrameMk id="4" creationId="{B420F2C0-249C-4FB6-B44F-FEB158D8474A}"/>
          </ac:graphicFrameMkLst>
        </pc:graphicFrameChg>
        <pc:graphicFrameChg chg="add">
          <ac:chgData name="Brian Arkills" userId="c614da0370c9e185" providerId="LiveId" clId="{3E31692F-66BB-4E8C-8887-95A8C061D441}" dt="2021-09-29T17:54:31.179" v="8898"/>
          <ac:graphicFrameMkLst>
            <pc:docMk/>
            <pc:sldMk cId="3480616517" sldId="347"/>
            <ac:graphicFrameMk id="5" creationId="{9F9BDC1B-71E7-46C7-A8A7-784BF7FC9367}"/>
          </ac:graphicFrameMkLst>
        </pc:graphicFrameChg>
        <pc:picChg chg="add">
          <ac:chgData name="Brian Arkills" userId="c614da0370c9e185" providerId="LiveId" clId="{3E31692F-66BB-4E8C-8887-95A8C061D441}" dt="2021-09-29T17:54:31.179" v="8898"/>
          <ac:picMkLst>
            <pc:docMk/>
            <pc:sldMk cId="3480616517" sldId="347"/>
            <ac:picMk id="6" creationId="{96A41463-6E18-4C9C-A2E9-8373697D5AF7}"/>
          </ac:picMkLst>
        </pc:picChg>
        <pc:picChg chg="add">
          <ac:chgData name="Brian Arkills" userId="c614da0370c9e185" providerId="LiveId" clId="{3E31692F-66BB-4E8C-8887-95A8C061D441}" dt="2021-09-29T17:54:31.179" v="8898"/>
          <ac:picMkLst>
            <pc:docMk/>
            <pc:sldMk cId="3480616517" sldId="347"/>
            <ac:picMk id="7" creationId="{7EEDF2A5-F6AA-4F5E-9DB4-ECA678DF2376}"/>
          </ac:picMkLst>
        </pc:picChg>
        <pc:picChg chg="add">
          <ac:chgData name="Brian Arkills" userId="c614da0370c9e185" providerId="LiveId" clId="{3E31692F-66BB-4E8C-8887-95A8C061D441}" dt="2021-09-29T17:54:31.179" v="8898"/>
          <ac:picMkLst>
            <pc:docMk/>
            <pc:sldMk cId="3480616517" sldId="347"/>
            <ac:picMk id="8" creationId="{86041458-E4E2-4400-8BB4-F15D6932618B}"/>
          </ac:picMkLst>
        </pc:picChg>
        <pc:picChg chg="add mod">
          <ac:chgData name="Brian Arkills" userId="c614da0370c9e185" providerId="LiveId" clId="{3E31692F-66BB-4E8C-8887-95A8C061D441}" dt="2021-09-29T17:55:22.697" v="8901" actId="1076"/>
          <ac:picMkLst>
            <pc:docMk/>
            <pc:sldMk cId="3480616517" sldId="347"/>
            <ac:picMk id="9" creationId="{BF36F176-C7EB-4CA2-BDCF-48036B23CE25}"/>
          </ac:picMkLst>
        </pc:picChg>
        <pc:picChg chg="add mod">
          <ac:chgData name="Brian Arkills" userId="c614da0370c9e185" providerId="LiveId" clId="{3E31692F-66BB-4E8C-8887-95A8C061D441}" dt="2021-09-29T19:01:12.250" v="9952" actId="1076"/>
          <ac:picMkLst>
            <pc:docMk/>
            <pc:sldMk cId="3480616517" sldId="347"/>
            <ac:picMk id="10" creationId="{8A10F342-B979-459C-A956-3547988B2AC9}"/>
          </ac:picMkLst>
        </pc:picChg>
        <pc:picChg chg="add mod">
          <ac:chgData name="Brian Arkills" userId="c614da0370c9e185" providerId="LiveId" clId="{3E31692F-66BB-4E8C-8887-95A8C061D441}" dt="2021-09-29T19:36:14.839" v="9961" actId="1076"/>
          <ac:picMkLst>
            <pc:docMk/>
            <pc:sldMk cId="3480616517" sldId="347"/>
            <ac:picMk id="12" creationId="{DBF5A6BD-2F07-4B59-9517-1191CFDE8CCB}"/>
          </ac:picMkLst>
        </pc:picChg>
      </pc:sldChg>
      <pc:sldChg chg="addSp delSp modSp new add">
        <pc:chgData name="Brian Arkills" userId="c614da0370c9e185" providerId="LiveId" clId="{3E31692F-66BB-4E8C-8887-95A8C061D441}" dt="2021-10-01T17:38:17.103" v="16415" actId="403"/>
        <pc:sldMkLst>
          <pc:docMk/>
          <pc:sldMk cId="2973341113" sldId="348"/>
        </pc:sldMkLst>
        <pc:spChg chg="mod">
          <ac:chgData name="Brian Arkills" userId="c614da0370c9e185" providerId="LiveId" clId="{3E31692F-66BB-4E8C-8887-95A8C061D441}" dt="2021-09-29T20:52:55.639" v="10167" actId="20577"/>
          <ac:spMkLst>
            <pc:docMk/>
            <pc:sldMk cId="2973341113" sldId="348"/>
            <ac:spMk id="2" creationId="{E094AC98-5F71-47A2-9EBC-0CDBF4717C13}"/>
          </ac:spMkLst>
        </pc:spChg>
        <pc:spChg chg="del">
          <ac:chgData name="Brian Arkills" userId="c614da0370c9e185" providerId="LiveId" clId="{3E31692F-66BB-4E8C-8887-95A8C061D441}" dt="2021-09-29T19:47:12.357" v="9962" actId="478"/>
          <ac:spMkLst>
            <pc:docMk/>
            <pc:sldMk cId="2973341113" sldId="348"/>
            <ac:spMk id="3" creationId="{289D9EF2-C144-4F9F-BC3F-791FAD438405}"/>
          </ac:spMkLst>
        </pc:spChg>
        <pc:spChg chg="add del mod">
          <ac:chgData name="Brian Arkills" userId="c614da0370c9e185" providerId="LiveId" clId="{3E31692F-66BB-4E8C-8887-95A8C061D441}" dt="2021-10-01T17:36:42.960" v="16396" actId="478"/>
          <ac:spMkLst>
            <pc:docMk/>
            <pc:sldMk cId="2973341113" sldId="348"/>
            <ac:spMk id="3" creationId="{C59138FB-A55F-4924-8E67-8D434D711CDA}"/>
          </ac:spMkLst>
        </pc:spChg>
        <pc:spChg chg="add del mod">
          <ac:chgData name="Brian Arkills" userId="c614da0370c9e185" providerId="LiveId" clId="{3E31692F-66BB-4E8C-8887-95A8C061D441}" dt="2021-10-01T17:36:55.577" v="16399"/>
          <ac:spMkLst>
            <pc:docMk/>
            <pc:sldMk cId="2973341113" sldId="348"/>
            <ac:spMk id="11" creationId="{F56DB82B-215C-489D-9EFB-0FE8FE6FA0CD}"/>
          </ac:spMkLst>
        </pc:spChg>
        <pc:spChg chg="add mod">
          <ac:chgData name="Brian Arkills" userId="c614da0370c9e185" providerId="LiveId" clId="{3E31692F-66BB-4E8C-8887-95A8C061D441}" dt="2021-10-01T17:38:17.103" v="16415" actId="403"/>
          <ac:spMkLst>
            <pc:docMk/>
            <pc:sldMk cId="2973341113" sldId="348"/>
            <ac:spMk id="12" creationId="{5C50544D-7822-4AE8-8B37-A00608E5B4C6}"/>
          </ac:spMkLst>
        </pc:spChg>
        <pc:graphicFrameChg chg="add mod modGraphic">
          <ac:chgData name="Brian Arkills" userId="c614da0370c9e185" providerId="LiveId" clId="{3E31692F-66BB-4E8C-8887-95A8C061D441}" dt="2021-10-01T17:35:29.260" v="16385" actId="20577"/>
          <ac:graphicFrameMkLst>
            <pc:docMk/>
            <pc:sldMk cId="2973341113" sldId="348"/>
            <ac:graphicFrameMk id="4" creationId="{59811057-68FE-4921-9595-71860AF56F8F}"/>
          </ac:graphicFrameMkLst>
        </pc:graphicFrameChg>
        <pc:graphicFrameChg chg="add">
          <ac:chgData name="Brian Arkills" userId="c614da0370c9e185" providerId="LiveId" clId="{3E31692F-66BB-4E8C-8887-95A8C061D441}" dt="2021-09-29T19:47:33.193" v="9963"/>
          <ac:graphicFrameMkLst>
            <pc:docMk/>
            <pc:sldMk cId="2973341113" sldId="348"/>
            <ac:graphicFrameMk id="5" creationId="{88CDF6E5-EC2B-49C5-A4CD-325DE7B0649E}"/>
          </ac:graphicFrameMkLst>
        </pc:graphicFrameChg>
        <pc:picChg chg="add">
          <ac:chgData name="Brian Arkills" userId="c614da0370c9e185" providerId="LiveId" clId="{3E31692F-66BB-4E8C-8887-95A8C061D441}" dt="2021-09-29T19:47:33.193" v="9963"/>
          <ac:picMkLst>
            <pc:docMk/>
            <pc:sldMk cId="2973341113" sldId="348"/>
            <ac:picMk id="6" creationId="{B8987AF4-032E-49FF-BAB4-D30C5F162042}"/>
          </ac:picMkLst>
        </pc:picChg>
        <pc:picChg chg="add">
          <ac:chgData name="Brian Arkills" userId="c614da0370c9e185" providerId="LiveId" clId="{3E31692F-66BB-4E8C-8887-95A8C061D441}" dt="2021-09-29T19:47:33.193" v="9963"/>
          <ac:picMkLst>
            <pc:docMk/>
            <pc:sldMk cId="2973341113" sldId="348"/>
            <ac:picMk id="7" creationId="{236DDA73-B76E-4BB1-89E0-4319C7F38402}"/>
          </ac:picMkLst>
        </pc:picChg>
        <pc:picChg chg="add">
          <ac:chgData name="Brian Arkills" userId="c614da0370c9e185" providerId="LiveId" clId="{3E31692F-66BB-4E8C-8887-95A8C061D441}" dt="2021-09-29T19:47:33.193" v="9963"/>
          <ac:picMkLst>
            <pc:docMk/>
            <pc:sldMk cId="2973341113" sldId="348"/>
            <ac:picMk id="8" creationId="{E0751F81-18C2-4BE6-BBAF-9C60FDC66688}"/>
          </ac:picMkLst>
        </pc:picChg>
        <pc:picChg chg="add">
          <ac:chgData name="Brian Arkills" userId="c614da0370c9e185" providerId="LiveId" clId="{3E31692F-66BB-4E8C-8887-95A8C061D441}" dt="2021-09-29T19:47:33.193" v="9963"/>
          <ac:picMkLst>
            <pc:docMk/>
            <pc:sldMk cId="2973341113" sldId="348"/>
            <ac:picMk id="9" creationId="{DE195A30-ABB2-4293-9979-2FD539568227}"/>
          </ac:picMkLst>
        </pc:picChg>
        <pc:picChg chg="add">
          <ac:chgData name="Brian Arkills" userId="c614da0370c9e185" providerId="LiveId" clId="{3E31692F-66BB-4E8C-8887-95A8C061D441}" dt="2021-09-29T19:47:33.193" v="9963"/>
          <ac:picMkLst>
            <pc:docMk/>
            <pc:sldMk cId="2973341113" sldId="348"/>
            <ac:picMk id="10" creationId="{B7E13C51-5029-4C9C-B2DE-06383567F5BA}"/>
          </ac:picMkLst>
        </pc:picChg>
      </pc:sldChg>
      <pc:sldChg chg="addSp modSp new add ord">
        <pc:chgData name="Brian Arkills" userId="c614da0370c9e185" providerId="LiveId" clId="{3E31692F-66BB-4E8C-8887-95A8C061D441}" dt="2021-10-01T17:41:37.788" v="16514" actId="403"/>
        <pc:sldMkLst>
          <pc:docMk/>
          <pc:sldMk cId="3230164705" sldId="349"/>
        </pc:sldMkLst>
        <pc:spChg chg="mod">
          <ac:chgData name="Brian Arkills" userId="c614da0370c9e185" providerId="LiveId" clId="{3E31692F-66BB-4E8C-8887-95A8C061D441}" dt="2021-09-29T21:06:38.575" v="10468" actId="20577"/>
          <ac:spMkLst>
            <pc:docMk/>
            <pc:sldMk cId="3230164705" sldId="349"/>
            <ac:spMk id="2" creationId="{FF20A1F2-DB8E-4795-BEC8-129BCA5776B1}"/>
          </ac:spMkLst>
        </pc:spChg>
        <pc:spChg chg="mod">
          <ac:chgData name="Brian Arkills" userId="c614da0370c9e185" providerId="LiveId" clId="{3E31692F-66BB-4E8C-8887-95A8C061D441}" dt="2021-10-01T17:41:37.788" v="16514" actId="403"/>
          <ac:spMkLst>
            <pc:docMk/>
            <pc:sldMk cId="3230164705" sldId="349"/>
            <ac:spMk id="3" creationId="{0B3E1ADE-1C90-4B04-BA89-772C7300AD8D}"/>
          </ac:spMkLst>
        </pc:spChg>
        <pc:picChg chg="add mod">
          <ac:chgData name="Brian Arkills" userId="c614da0370c9e185" providerId="LiveId" clId="{3E31692F-66BB-4E8C-8887-95A8C061D441}" dt="2021-09-30T18:04:37.359" v="15409" actId="1076"/>
          <ac:picMkLst>
            <pc:docMk/>
            <pc:sldMk cId="3230164705" sldId="349"/>
            <ac:picMk id="5" creationId="{B0E90A25-13F2-4E28-A76A-6AB09E98E53C}"/>
          </ac:picMkLst>
        </pc:picChg>
        <pc:picChg chg="add mod">
          <ac:chgData name="Brian Arkills" userId="c614da0370c9e185" providerId="LiveId" clId="{3E31692F-66BB-4E8C-8887-95A8C061D441}" dt="2021-09-30T17:54:29.087" v="15408" actId="1035"/>
          <ac:picMkLst>
            <pc:docMk/>
            <pc:sldMk cId="3230164705" sldId="349"/>
            <ac:picMk id="7" creationId="{C6A9B5F4-A467-4FD8-9C25-4B8E1B45769C}"/>
          </ac:picMkLst>
        </pc:picChg>
      </pc:sldChg>
      <pc:sldChg chg="modSp new add ord">
        <pc:chgData name="Brian Arkills" userId="c614da0370c9e185" providerId="LiveId" clId="{3E31692F-66BB-4E8C-8887-95A8C061D441}" dt="2021-09-29T21:47:08.473" v="12927" actId="403"/>
        <pc:sldMkLst>
          <pc:docMk/>
          <pc:sldMk cId="2321916311" sldId="351"/>
        </pc:sldMkLst>
        <pc:spChg chg="mod">
          <ac:chgData name="Brian Arkills" userId="c614da0370c9e185" providerId="LiveId" clId="{3E31692F-66BB-4E8C-8887-95A8C061D441}" dt="2021-09-29T00:03:00.832" v="7786" actId="20577"/>
          <ac:spMkLst>
            <pc:docMk/>
            <pc:sldMk cId="2321916311" sldId="351"/>
            <ac:spMk id="2" creationId="{8381C6D7-A946-433F-8A76-BD316AE9A26F}"/>
          </ac:spMkLst>
        </pc:spChg>
        <pc:spChg chg="mod">
          <ac:chgData name="Brian Arkills" userId="c614da0370c9e185" providerId="LiveId" clId="{3E31692F-66BB-4E8C-8887-95A8C061D441}" dt="2021-09-29T21:47:08.473" v="12927" actId="403"/>
          <ac:spMkLst>
            <pc:docMk/>
            <pc:sldMk cId="2321916311" sldId="351"/>
            <ac:spMk id="3" creationId="{F8650544-354D-4061-B605-426EB08FD3C0}"/>
          </ac:spMkLst>
        </pc:spChg>
      </pc:sldChg>
      <pc:sldChg chg="addSp delSp modSp new add">
        <pc:chgData name="Brian Arkills" userId="c614da0370c9e185" providerId="LiveId" clId="{3E31692F-66BB-4E8C-8887-95A8C061D441}" dt="2021-10-17T17:23:53.462" v="18776" actId="1076"/>
        <pc:sldMkLst>
          <pc:docMk/>
          <pc:sldMk cId="1839627392" sldId="352"/>
        </pc:sldMkLst>
        <pc:spChg chg="mod">
          <ac:chgData name="Brian Arkills" userId="c614da0370c9e185" providerId="LiveId" clId="{3E31692F-66BB-4E8C-8887-95A8C061D441}" dt="2021-09-29T21:32:38.027" v="12062" actId="5793"/>
          <ac:spMkLst>
            <pc:docMk/>
            <pc:sldMk cId="1839627392" sldId="352"/>
            <ac:spMk id="2" creationId="{C551AA62-7987-4C7E-A805-F39F76AE7300}"/>
          </ac:spMkLst>
        </pc:spChg>
        <pc:spChg chg="mod">
          <ac:chgData name="Brian Arkills" userId="c614da0370c9e185" providerId="LiveId" clId="{3E31692F-66BB-4E8C-8887-95A8C061D441}" dt="2021-10-17T17:23:31.153" v="18772" actId="20577"/>
          <ac:spMkLst>
            <pc:docMk/>
            <pc:sldMk cId="1839627392" sldId="352"/>
            <ac:spMk id="3" creationId="{94F4F6EA-302F-4604-8363-C78053A20C5E}"/>
          </ac:spMkLst>
        </pc:spChg>
        <pc:spChg chg="add del">
          <ac:chgData name="Brian Arkills" userId="c614da0370c9e185" providerId="LiveId" clId="{3E31692F-66BB-4E8C-8887-95A8C061D441}" dt="2021-10-17T17:23:39.486" v="18774"/>
          <ac:spMkLst>
            <pc:docMk/>
            <pc:sldMk cId="1839627392" sldId="352"/>
            <ac:spMk id="4" creationId="{7F37AB1B-0CB8-4AFC-A01C-11BE3FBEE4AE}"/>
          </ac:spMkLst>
        </pc:spChg>
        <pc:picChg chg="add mod">
          <ac:chgData name="Brian Arkills" userId="c614da0370c9e185" providerId="LiveId" clId="{3E31692F-66BB-4E8C-8887-95A8C061D441}" dt="2021-10-17T17:23:53.462" v="18776" actId="1076"/>
          <ac:picMkLst>
            <pc:docMk/>
            <pc:sldMk cId="1839627392" sldId="352"/>
            <ac:picMk id="5" creationId="{6825AE6A-D276-4D6E-A0C6-76F06A0E7DAE}"/>
          </ac:picMkLst>
        </pc:picChg>
      </pc:sldChg>
      <pc:sldChg chg="addSp modSp new add">
        <pc:chgData name="Brian Arkills" userId="c614da0370c9e185" providerId="LiveId" clId="{3E31692F-66BB-4E8C-8887-95A8C061D441}" dt="2021-10-17T17:24:35.370" v="18829" actId="1035"/>
        <pc:sldMkLst>
          <pc:docMk/>
          <pc:sldMk cId="3655569410" sldId="353"/>
        </pc:sldMkLst>
        <pc:spChg chg="mod">
          <ac:chgData name="Brian Arkills" userId="c614da0370c9e185" providerId="LiveId" clId="{3E31692F-66BB-4E8C-8887-95A8C061D441}" dt="2021-09-29T21:39:29.759" v="12512" actId="20577"/>
          <ac:spMkLst>
            <pc:docMk/>
            <pc:sldMk cId="3655569410" sldId="353"/>
            <ac:spMk id="2" creationId="{A71359B3-910F-43FB-8AEF-329F1239AD83}"/>
          </ac:spMkLst>
        </pc:spChg>
        <pc:spChg chg="mod">
          <ac:chgData name="Brian Arkills" userId="c614da0370c9e185" providerId="LiveId" clId="{3E31692F-66BB-4E8C-8887-95A8C061D441}" dt="2021-10-17T17:24:26.286" v="18825" actId="20577"/>
          <ac:spMkLst>
            <pc:docMk/>
            <pc:sldMk cId="3655569410" sldId="353"/>
            <ac:spMk id="3" creationId="{8F6C994D-4EC7-43FB-BFBD-A46BD4DDADE4}"/>
          </ac:spMkLst>
        </pc:spChg>
        <pc:picChg chg="add mod">
          <ac:chgData name="Brian Arkills" userId="c614da0370c9e185" providerId="LiveId" clId="{3E31692F-66BB-4E8C-8887-95A8C061D441}" dt="2021-10-17T17:24:35.370" v="18829" actId="1035"/>
          <ac:picMkLst>
            <pc:docMk/>
            <pc:sldMk cId="3655569410" sldId="353"/>
            <ac:picMk id="4" creationId="{DFF59AA1-CBAD-4F57-AB6A-9B3264D2498A}"/>
          </ac:picMkLst>
        </pc:picChg>
      </pc:sldChg>
      <pc:sldChg chg="addSp modSp new add">
        <pc:chgData name="Brian Arkills" userId="c614da0370c9e185" providerId="LiveId" clId="{3E31692F-66BB-4E8C-8887-95A8C061D441}" dt="2021-10-17T17:25:48.770" v="18948" actId="6549"/>
        <pc:sldMkLst>
          <pc:docMk/>
          <pc:sldMk cId="3549268522" sldId="354"/>
        </pc:sldMkLst>
        <pc:spChg chg="mod">
          <ac:chgData name="Brian Arkills" userId="c614da0370c9e185" providerId="LiveId" clId="{3E31692F-66BB-4E8C-8887-95A8C061D441}" dt="2021-09-29T21:59:03.414" v="13634" actId="20577"/>
          <ac:spMkLst>
            <pc:docMk/>
            <pc:sldMk cId="3549268522" sldId="354"/>
            <ac:spMk id="2" creationId="{4AE57067-822C-4C87-A53C-F2F7FAFFDF26}"/>
          </ac:spMkLst>
        </pc:spChg>
        <pc:spChg chg="mod">
          <ac:chgData name="Brian Arkills" userId="c614da0370c9e185" providerId="LiveId" clId="{3E31692F-66BB-4E8C-8887-95A8C061D441}" dt="2021-10-17T17:25:48.770" v="18948" actId="6549"/>
          <ac:spMkLst>
            <pc:docMk/>
            <pc:sldMk cId="3549268522" sldId="354"/>
            <ac:spMk id="3" creationId="{7F7FC70F-5878-47B8-B75B-97A35A7BD275}"/>
          </ac:spMkLst>
        </pc:spChg>
        <pc:picChg chg="add mod">
          <ac:chgData name="Brian Arkills" userId="c614da0370c9e185" providerId="LiveId" clId="{3E31692F-66BB-4E8C-8887-95A8C061D441}" dt="2021-10-17T17:25:24.636" v="18929" actId="1076"/>
          <ac:picMkLst>
            <pc:docMk/>
            <pc:sldMk cId="3549268522" sldId="354"/>
            <ac:picMk id="4" creationId="{313D9DC3-910E-4FB8-8539-A2FA67CBBD80}"/>
          </ac:picMkLst>
        </pc:picChg>
      </pc:sldChg>
      <pc:sldChg chg="addSp delSp modSp new add">
        <pc:chgData name="Brian Arkills" userId="c614da0370c9e185" providerId="LiveId" clId="{3E31692F-66BB-4E8C-8887-95A8C061D441}" dt="2021-10-17T17:19:49.386" v="18651" actId="1076"/>
        <pc:sldMkLst>
          <pc:docMk/>
          <pc:sldMk cId="2816479970" sldId="355"/>
        </pc:sldMkLst>
        <pc:spChg chg="mod">
          <ac:chgData name="Brian Arkills" userId="c614da0370c9e185" providerId="LiveId" clId="{3E31692F-66BB-4E8C-8887-95A8C061D441}" dt="2021-09-29T22:10:53.675" v="14209" actId="403"/>
          <ac:spMkLst>
            <pc:docMk/>
            <pc:sldMk cId="2816479970" sldId="355"/>
            <ac:spMk id="2" creationId="{FE9B5AF6-4990-41CD-87AF-6DFA24DB0252}"/>
          </ac:spMkLst>
        </pc:spChg>
        <pc:spChg chg="mod">
          <ac:chgData name="Brian Arkills" userId="c614da0370c9e185" providerId="LiveId" clId="{3E31692F-66BB-4E8C-8887-95A8C061D441}" dt="2021-10-01T17:48:08.111" v="16858" actId="6549"/>
          <ac:spMkLst>
            <pc:docMk/>
            <pc:sldMk cId="2816479970" sldId="355"/>
            <ac:spMk id="3" creationId="{1A72312A-D22F-4039-A31F-D4F4E712AEF7}"/>
          </ac:spMkLst>
        </pc:spChg>
        <pc:picChg chg="add mod">
          <ac:chgData name="Brian Arkills" userId="c614da0370c9e185" providerId="LiveId" clId="{3E31692F-66BB-4E8C-8887-95A8C061D441}" dt="2021-10-01T17:47:12.879" v="16847" actId="1036"/>
          <ac:picMkLst>
            <pc:docMk/>
            <pc:sldMk cId="2816479970" sldId="355"/>
            <ac:picMk id="4" creationId="{7113B816-D886-4197-B7E0-D006FDE279B0}"/>
          </ac:picMkLst>
        </pc:picChg>
        <pc:picChg chg="add del mod">
          <ac:chgData name="Brian Arkills" userId="c614da0370c9e185" providerId="LiveId" clId="{3E31692F-66BB-4E8C-8887-95A8C061D441}" dt="2021-10-01T17:46:55.394" v="16842" actId="478"/>
          <ac:picMkLst>
            <pc:docMk/>
            <pc:sldMk cId="2816479970" sldId="355"/>
            <ac:picMk id="5" creationId="{3C4503B7-4817-4A7C-9491-3C6A2AA8BBB1}"/>
          </ac:picMkLst>
        </pc:picChg>
        <pc:picChg chg="add mod">
          <ac:chgData name="Brian Arkills" userId="c614da0370c9e185" providerId="LiveId" clId="{3E31692F-66BB-4E8C-8887-95A8C061D441}" dt="2021-10-17T17:19:49.386" v="18651" actId="1076"/>
          <ac:picMkLst>
            <pc:docMk/>
            <pc:sldMk cId="2816479970" sldId="355"/>
            <ac:picMk id="5" creationId="{A98F11FA-DFEC-4C53-AF6B-9B646A0ACE6E}"/>
          </ac:picMkLst>
        </pc:picChg>
        <pc:picChg chg="add del mod">
          <ac:chgData name="Brian Arkills" userId="c614da0370c9e185" providerId="LiveId" clId="{3E31692F-66BB-4E8C-8887-95A8C061D441}" dt="2021-10-01T17:47:31.560" v="16850" actId="478"/>
          <ac:picMkLst>
            <pc:docMk/>
            <pc:sldMk cId="2816479970" sldId="355"/>
            <ac:picMk id="6" creationId="{74FC660E-06AE-410A-95E6-BFBC49E0AE2D}"/>
          </ac:picMkLst>
        </pc:picChg>
        <pc:picChg chg="add mod">
          <ac:chgData name="Brian Arkills" userId="c614da0370c9e185" providerId="LiveId" clId="{3E31692F-66BB-4E8C-8887-95A8C061D441}" dt="2021-10-01T17:47:29.139" v="16849" actId="1076"/>
          <ac:picMkLst>
            <pc:docMk/>
            <pc:sldMk cId="2816479970" sldId="355"/>
            <ac:picMk id="7" creationId="{86F0E295-EE0E-4A8E-89E6-4A4D9311AA20}"/>
          </ac:picMkLst>
        </pc:picChg>
        <pc:picChg chg="add mod">
          <ac:chgData name="Brian Arkills" userId="c614da0370c9e185" providerId="LiveId" clId="{3E31692F-66BB-4E8C-8887-95A8C061D441}" dt="2021-10-01T17:47:44.880" v="16853" actId="1076"/>
          <ac:picMkLst>
            <pc:docMk/>
            <pc:sldMk cId="2816479970" sldId="355"/>
            <ac:picMk id="8" creationId="{3C48AEB9-9E8C-46CF-9641-74BA34555EAB}"/>
          </ac:picMkLst>
        </pc:picChg>
        <pc:picChg chg="add mod">
          <ac:chgData name="Brian Arkills" userId="c614da0370c9e185" providerId="LiveId" clId="{3E31692F-66BB-4E8C-8887-95A8C061D441}" dt="2021-10-01T17:48:17.026" v="16860" actId="1076"/>
          <ac:picMkLst>
            <pc:docMk/>
            <pc:sldMk cId="2816479970" sldId="355"/>
            <ac:picMk id="9" creationId="{9894D7C1-F8DB-45A9-AD43-8CD8D9445110}"/>
          </ac:picMkLst>
        </pc:picChg>
      </pc:sldChg>
      <pc:sldChg chg="addSp modSp new add">
        <pc:chgData name="Brian Arkills" userId="c614da0370c9e185" providerId="LiveId" clId="{3E31692F-66BB-4E8C-8887-95A8C061D441}" dt="2021-10-17T17:21:14.886" v="18659" actId="1036"/>
        <pc:sldMkLst>
          <pc:docMk/>
          <pc:sldMk cId="3234316903" sldId="356"/>
        </pc:sldMkLst>
        <pc:spChg chg="mod">
          <ac:chgData name="Brian Arkills" userId="c614da0370c9e185" providerId="LiveId" clId="{3E31692F-66BB-4E8C-8887-95A8C061D441}" dt="2021-09-29T22:11:37.967" v="14243" actId="20577"/>
          <ac:spMkLst>
            <pc:docMk/>
            <pc:sldMk cId="3234316903" sldId="356"/>
            <ac:spMk id="2" creationId="{6BF24CA4-22F1-4118-A926-A6CEF67C9D6D}"/>
          </ac:spMkLst>
        </pc:spChg>
        <pc:spChg chg="mod">
          <ac:chgData name="Brian Arkills" userId="c614da0370c9e185" providerId="LiveId" clId="{3E31692F-66BB-4E8C-8887-95A8C061D441}" dt="2021-10-01T17:51:17.123" v="16951" actId="20577"/>
          <ac:spMkLst>
            <pc:docMk/>
            <pc:sldMk cId="3234316903" sldId="356"/>
            <ac:spMk id="3" creationId="{53700554-1157-439D-9246-AFEB6FB21A34}"/>
          </ac:spMkLst>
        </pc:spChg>
        <pc:picChg chg="add mod">
          <ac:chgData name="Brian Arkills" userId="c614da0370c9e185" providerId="LiveId" clId="{3E31692F-66BB-4E8C-8887-95A8C061D441}" dt="2021-10-17T17:21:14.886" v="18659" actId="1036"/>
          <ac:picMkLst>
            <pc:docMk/>
            <pc:sldMk cId="3234316903" sldId="356"/>
            <ac:picMk id="4" creationId="{D77FF4D7-1195-4BD9-9AA2-DF4F147B4BC7}"/>
          </ac:picMkLst>
        </pc:picChg>
      </pc:sldChg>
      <pc:sldChg chg="addSp delSp modSp new add ord">
        <pc:chgData name="Brian Arkills" userId="c614da0370c9e185" providerId="LiveId" clId="{3E31692F-66BB-4E8C-8887-95A8C061D441}" dt="2021-09-30T17:33:21.616" v="15225" actId="931"/>
        <pc:sldMkLst>
          <pc:docMk/>
          <pc:sldMk cId="2426679634" sldId="357"/>
        </pc:sldMkLst>
        <pc:spChg chg="mod">
          <ac:chgData name="Brian Arkills" userId="c614da0370c9e185" providerId="LiveId" clId="{3E31692F-66BB-4E8C-8887-95A8C061D441}" dt="2021-09-30T17:33:06.313" v="15224" actId="20577"/>
          <ac:spMkLst>
            <pc:docMk/>
            <pc:sldMk cId="2426679634" sldId="357"/>
            <ac:spMk id="2" creationId="{905DE125-C78F-4E7B-8D42-7AC9B346A74B}"/>
          </ac:spMkLst>
        </pc:spChg>
        <pc:spChg chg="del">
          <ac:chgData name="Brian Arkills" userId="c614da0370c9e185" providerId="LiveId" clId="{3E31692F-66BB-4E8C-8887-95A8C061D441}" dt="2021-09-30T17:33:21.616" v="15225" actId="931"/>
          <ac:spMkLst>
            <pc:docMk/>
            <pc:sldMk cId="2426679634" sldId="357"/>
            <ac:spMk id="3" creationId="{0FE56DC9-F3D0-49DE-ACEA-E04967FDC522}"/>
          </ac:spMkLst>
        </pc:spChg>
        <pc:picChg chg="add mod">
          <ac:chgData name="Brian Arkills" userId="c614da0370c9e185" providerId="LiveId" clId="{3E31692F-66BB-4E8C-8887-95A8C061D441}" dt="2021-09-30T17:33:21.616" v="15225" actId="931"/>
          <ac:picMkLst>
            <pc:docMk/>
            <pc:sldMk cId="2426679634" sldId="357"/>
            <ac:picMk id="5" creationId="{389F39C2-4557-4C22-B2CB-902BCE1C2339}"/>
          </ac:picMkLst>
        </pc:picChg>
      </pc:sldChg>
      <pc:sldChg chg="addSp delSp modSp new add">
        <pc:chgData name="Brian Arkills" userId="c614da0370c9e185" providerId="LiveId" clId="{3E31692F-66BB-4E8C-8887-95A8C061D441}" dt="2021-09-30T18:43:50.209" v="15522" actId="20577"/>
        <pc:sldMkLst>
          <pc:docMk/>
          <pc:sldMk cId="2733084920" sldId="358"/>
        </pc:sldMkLst>
        <pc:spChg chg="mod">
          <ac:chgData name="Brian Arkills" userId="c614da0370c9e185" providerId="LiveId" clId="{3E31692F-66BB-4E8C-8887-95A8C061D441}" dt="2021-09-30T18:43:50.209" v="15522" actId="20577"/>
          <ac:spMkLst>
            <pc:docMk/>
            <pc:sldMk cId="2733084920" sldId="358"/>
            <ac:spMk id="2" creationId="{2830A84B-1CEB-4D74-8C63-4BC2D345F386}"/>
          </ac:spMkLst>
        </pc:spChg>
        <pc:spChg chg="del">
          <ac:chgData name="Brian Arkills" userId="c614da0370c9e185" providerId="LiveId" clId="{3E31692F-66BB-4E8C-8887-95A8C061D441}" dt="2021-09-30T18:08:27.493" v="15412"/>
          <ac:spMkLst>
            <pc:docMk/>
            <pc:sldMk cId="2733084920" sldId="358"/>
            <ac:spMk id="3" creationId="{02B4EFC9-B631-47E0-8ECD-2F8B2E72B109}"/>
          </ac:spMkLst>
        </pc:spChg>
        <pc:spChg chg="add del mod">
          <ac:chgData name="Brian Arkills" userId="c614da0370c9e185" providerId="LiveId" clId="{3E31692F-66BB-4E8C-8887-95A8C061D441}" dt="2021-09-30T18:41:46.329" v="15414" actId="931"/>
          <ac:spMkLst>
            <pc:docMk/>
            <pc:sldMk cId="2733084920" sldId="358"/>
            <ac:spMk id="5" creationId="{21FD81B9-3A54-4947-87B4-EF3B25291EAF}"/>
          </ac:spMkLst>
        </pc:spChg>
        <pc:picChg chg="add mod">
          <ac:chgData name="Brian Arkills" userId="c614da0370c9e185" providerId="LiveId" clId="{3E31692F-66BB-4E8C-8887-95A8C061D441}" dt="2021-09-30T18:43:14.603" v="15452" actId="207"/>
          <ac:picMkLst>
            <pc:docMk/>
            <pc:sldMk cId="2733084920" sldId="358"/>
            <ac:picMk id="7" creationId="{DD5A65B2-597C-4ACC-A6A9-9E8D6C2F86BD}"/>
          </ac:picMkLst>
        </pc:picChg>
        <pc:picChg chg="add del">
          <ac:chgData name="Brian Arkills" userId="c614da0370c9e185" providerId="LiveId" clId="{3E31692F-66BB-4E8C-8887-95A8C061D441}" dt="2021-09-30T18:20:29.579" v="15413" actId="478"/>
          <ac:picMkLst>
            <pc:docMk/>
            <pc:sldMk cId="2733084920" sldId="358"/>
            <ac:picMk id="4098" creationId="{ABBF7A90-A3AC-42CF-9294-5F1F6A0558F4}"/>
          </ac:picMkLst>
        </pc:picChg>
      </pc:sldChg>
      <pc:sldChg chg="modSp new add">
        <pc:chgData name="Brian Arkills" userId="c614da0370c9e185" providerId="LiveId" clId="{3E31692F-66BB-4E8C-8887-95A8C061D441}" dt="2021-10-01T19:51:25.662" v="18235" actId="20577"/>
        <pc:sldMkLst>
          <pc:docMk/>
          <pc:sldMk cId="185393264" sldId="359"/>
        </pc:sldMkLst>
        <pc:spChg chg="mod">
          <ac:chgData name="Brian Arkills" userId="c614da0370c9e185" providerId="LiveId" clId="{3E31692F-66BB-4E8C-8887-95A8C061D441}" dt="2021-10-01T18:44:08.614" v="17038" actId="20577"/>
          <ac:spMkLst>
            <pc:docMk/>
            <pc:sldMk cId="185393264" sldId="359"/>
            <ac:spMk id="2" creationId="{E76BFA80-5E1E-4C86-8D91-04837C0F422C}"/>
          </ac:spMkLst>
        </pc:spChg>
        <pc:spChg chg="mod">
          <ac:chgData name="Brian Arkills" userId="c614da0370c9e185" providerId="LiveId" clId="{3E31692F-66BB-4E8C-8887-95A8C061D441}" dt="2021-10-01T19:51:25.662" v="18235" actId="20577"/>
          <ac:spMkLst>
            <pc:docMk/>
            <pc:sldMk cId="185393264" sldId="359"/>
            <ac:spMk id="3" creationId="{AEED6603-EDD9-448C-98B1-6F8FD00B95F0}"/>
          </ac:spMkLst>
        </pc:spChg>
      </pc:sldChg>
      <pc:sldChg chg="addSp delSp modSp new add">
        <pc:chgData name="Brian Arkills" userId="c614da0370c9e185" providerId="LiveId" clId="{3E31692F-66BB-4E8C-8887-95A8C061D441}" dt="2021-10-12T19:17:08.097" v="18584" actId="20577"/>
        <pc:sldMkLst>
          <pc:docMk/>
          <pc:sldMk cId="1306555112" sldId="360"/>
        </pc:sldMkLst>
        <pc:spChg chg="mod">
          <ac:chgData name="Brian Arkills" userId="c614da0370c9e185" providerId="LiveId" clId="{3E31692F-66BB-4E8C-8887-95A8C061D441}" dt="2021-10-12T19:09:22.364" v="18344" actId="20577"/>
          <ac:spMkLst>
            <pc:docMk/>
            <pc:sldMk cId="1306555112" sldId="360"/>
            <ac:spMk id="2" creationId="{425AFC39-6EA2-430B-BBA9-0DB99D3292F7}"/>
          </ac:spMkLst>
        </pc:spChg>
        <pc:spChg chg="mod">
          <ac:chgData name="Brian Arkills" userId="c614da0370c9e185" providerId="LiveId" clId="{3E31692F-66BB-4E8C-8887-95A8C061D441}" dt="2021-10-12T19:17:08.097" v="18584" actId="20577"/>
          <ac:spMkLst>
            <pc:docMk/>
            <pc:sldMk cId="1306555112" sldId="360"/>
            <ac:spMk id="3" creationId="{C05E5D37-ABD6-4ABB-932E-968AE56FFB7D}"/>
          </ac:spMkLst>
        </pc:spChg>
        <pc:picChg chg="add del mod">
          <ac:chgData name="Brian Arkills" userId="c614da0370c9e185" providerId="LiveId" clId="{3E31692F-66BB-4E8C-8887-95A8C061D441}" dt="2021-10-12T19:14:15.936" v="18529" actId="21"/>
          <ac:picMkLst>
            <pc:docMk/>
            <pc:sldMk cId="1306555112" sldId="360"/>
            <ac:picMk id="5" creationId="{FE0AE8C5-5A83-4535-8ADA-4EE4B0EA5BE1}"/>
          </ac:picMkLst>
        </pc:picChg>
      </pc:sldChg>
      <pc:sldChg chg="addSp delSp modSp new add">
        <pc:chgData name="Brian Arkills" userId="c614da0370c9e185" providerId="LiveId" clId="{3E31692F-66BB-4E8C-8887-95A8C061D441}" dt="2021-10-12T19:20:33.686" v="18613" actId="20577"/>
        <pc:sldMkLst>
          <pc:docMk/>
          <pc:sldMk cId="2523548877" sldId="361"/>
        </pc:sldMkLst>
        <pc:spChg chg="mod">
          <ac:chgData name="Brian Arkills" userId="c614da0370c9e185" providerId="LiveId" clId="{3E31692F-66BB-4E8C-8887-95A8C061D441}" dt="2021-10-12T19:20:33.686" v="18613" actId="20577"/>
          <ac:spMkLst>
            <pc:docMk/>
            <pc:sldMk cId="2523548877" sldId="361"/>
            <ac:spMk id="2" creationId="{C0E10AD9-E9AD-4B26-B581-D9FD00031F1B}"/>
          </ac:spMkLst>
        </pc:spChg>
        <pc:spChg chg="del">
          <ac:chgData name="Brian Arkills" userId="c614da0370c9e185" providerId="LiveId" clId="{3E31692F-66BB-4E8C-8887-95A8C061D441}" dt="2021-10-12T19:19:04.171" v="18597" actId="478"/>
          <ac:spMkLst>
            <pc:docMk/>
            <pc:sldMk cId="2523548877" sldId="361"/>
            <ac:spMk id="3" creationId="{72D14F41-E1B4-4666-892D-E4AE894B8AAB}"/>
          </ac:spMkLst>
        </pc:spChg>
        <pc:picChg chg="add mod">
          <ac:chgData name="Brian Arkills" userId="c614da0370c9e185" providerId="LiveId" clId="{3E31692F-66BB-4E8C-8887-95A8C061D441}" dt="2021-10-12T19:18:46.399" v="18588" actId="14100"/>
          <ac:picMkLst>
            <pc:docMk/>
            <pc:sldMk cId="2523548877" sldId="361"/>
            <ac:picMk id="4" creationId="{F9BC139C-39F5-4690-B1B9-2D1A4B04F958}"/>
          </ac:picMkLst>
        </pc:picChg>
        <pc:picChg chg="add mod">
          <ac:chgData name="Brian Arkills" userId="c614da0370c9e185" providerId="LiveId" clId="{3E31692F-66BB-4E8C-8887-95A8C061D441}" dt="2021-10-12T19:20:01.627" v="18600" actId="1076"/>
          <ac:picMkLst>
            <pc:docMk/>
            <pc:sldMk cId="2523548877" sldId="361"/>
            <ac:picMk id="6" creationId="{D95D13C6-7343-4BB0-9549-18F0B15DD5D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217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738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217" y="8841738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4D4E41-420D-46E6-B0BE-7AC271C4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8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217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327" y="4422459"/>
            <a:ext cx="5642610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38"/>
            <a:ext cx="4467067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Segoe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©2006 University of Washington. All rights reserved.</a:t>
            </a:r>
          </a:p>
          <a:p>
            <a:pPr>
              <a:defRPr/>
            </a:pPr>
            <a:r>
              <a:rPr lang="en-US"/>
              <a:t>This presentation is for informational purposes only. </a:t>
            </a:r>
          </a:p>
          <a:p>
            <a:pPr>
              <a:defRPr/>
            </a:pPr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34459" y="8841738"/>
            <a:ext cx="1017172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EAB19A-6C0B-4755-8EC4-A12081D29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738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©2006 University of Washington. All rights reserved.</a:t>
            </a:r>
          </a:p>
          <a:p>
            <a:r>
              <a:rPr lang="en-US"/>
              <a:t>This presentation is for informational purposes only. </a:t>
            </a:r>
          </a:p>
          <a:p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6505E-2221-4F5F-AD9B-A3C9D056482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©2006 University of Washington. All rights reserved.</a:t>
            </a:r>
          </a:p>
          <a:p>
            <a:pPr>
              <a:defRPr/>
            </a:pPr>
            <a:r>
              <a:rPr lang="en-US"/>
              <a:t>This presentation is for informational purposes only. </a:t>
            </a:r>
          </a:p>
          <a:p>
            <a:pPr>
              <a:defRPr/>
            </a:pPr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©2006 University of Washington. All rights reserved.</a:t>
            </a:r>
          </a:p>
          <a:p>
            <a:pPr>
              <a:defRPr/>
            </a:pPr>
            <a:r>
              <a:rPr lang="en-US"/>
              <a:t>This presentation is for informational purposes only. </a:t>
            </a:r>
          </a:p>
          <a:p>
            <a:pPr>
              <a:defRPr/>
            </a:pPr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©2006 University of Washington. All rights reserved.</a:t>
            </a:r>
          </a:p>
          <a:p>
            <a:pPr>
              <a:defRPr/>
            </a:pPr>
            <a:r>
              <a:rPr lang="en-US"/>
              <a:t>This presentation is for informational purposes only. </a:t>
            </a:r>
          </a:p>
          <a:p>
            <a:pPr>
              <a:defRPr/>
            </a:pPr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5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©2006 University of Washington. All rights reserved.</a:t>
            </a:r>
          </a:p>
          <a:p>
            <a:r>
              <a:rPr lang="en-US"/>
              <a:t>This presentation is for informational purposes only. </a:t>
            </a:r>
          </a:p>
          <a:p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61AC8-EEF9-4EFD-A734-A949B5164E4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8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rkill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843087"/>
            <a:ext cx="8077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276600"/>
            <a:ext cx="6400800" cy="1752600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6035040"/>
            <a:ext cx="2743200" cy="351190"/>
          </a:xfrm>
          <a:prstGeom prst="rect">
            <a:avLst/>
          </a:prstGeom>
          <a:effectLst>
            <a:glow rad="152400">
              <a:schemeClr val="accent1"/>
            </a:glow>
          </a:effectLst>
        </p:spPr>
      </p:pic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rkills.png"/>
          <p:cNvPicPr>
            <a:picLocks noChangeAspect="1"/>
          </p:cNvPicPr>
          <p:nvPr/>
        </p:nvPicPr>
        <p:blipFill rotWithShape="1">
          <a:blip r:embed="rId13"/>
          <a:srcRect b="18934"/>
          <a:stretch/>
        </p:blipFill>
        <p:spPr bwMode="auto">
          <a:xfrm>
            <a:off x="0" y="-76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50"/>
          <a:stretch/>
        </p:blipFill>
        <p:spPr>
          <a:xfrm>
            <a:off x="8163305" y="685800"/>
            <a:ext cx="752095" cy="548640"/>
          </a:xfrm>
          <a:prstGeom prst="rect">
            <a:avLst/>
          </a:prstGeom>
          <a:effectLst>
            <a:glow rad="88900">
              <a:schemeClr val="accent1">
                <a:alpha val="75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washington.edu/barkills/preferredIdpAad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tconnect.uw.edu/wares/msinf/other-help/the-hied-it-environmen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tner.com/document/code/729931" TargetMode="External"/><Relationship Id="rId2" Type="http://schemas.openxmlformats.org/officeDocument/2006/relationships/hyperlink" Target="https://www.gartner.com/document/399461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gartner.com/document/3993219?ref=solrSearch&amp;refval=30197366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tner.com/document/3993219?ref=solrAll&amp;refval=296196972" TargetMode="External"/><Relationship Id="rId2" Type="http://schemas.openxmlformats.org/officeDocument/2006/relationships/hyperlink" Target="https://idcdocserv.com/US46178720e_Microsof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its.wsu.edu/its-multi-factor-authentication/" TargetMode="External"/><Relationship Id="rId13" Type="http://schemas.openxmlformats.org/officeDocument/2006/relationships/hyperlink" Target="https://www.gla.ac.uk/myglasgow/it/informationsecurity/mfa/" TargetMode="External"/><Relationship Id="rId18" Type="http://schemas.openxmlformats.org/officeDocument/2006/relationships/hyperlink" Target="https://www2.pugetsound.edu/about/offices-services/technology-services/online-security-protect-your-personal-information/upcoming-improvements-to-account-login/" TargetMode="External"/><Relationship Id="rId3" Type="http://schemas.openxmlformats.org/officeDocument/2006/relationships/hyperlink" Target="https://www.ox.ac.uk/user/login" TargetMode="External"/><Relationship Id="rId21" Type="http://schemas.openxmlformats.org/officeDocument/2006/relationships/hyperlink" Target="https://union.teamdynamix.com/TDClient/1831/Portal/KB/ArticleDet?ID=109365" TargetMode="External"/><Relationship Id="rId7" Type="http://schemas.openxmlformats.org/officeDocument/2006/relationships/hyperlink" Target="https://web.iastate.edu/signons" TargetMode="External"/><Relationship Id="rId12" Type="http://schemas.openxmlformats.org/officeDocument/2006/relationships/hyperlink" Target="https://web.uri.edu/its/uri-single-sign-on/" TargetMode="External"/><Relationship Id="rId17" Type="http://schemas.openxmlformats.org/officeDocument/2006/relationships/hyperlink" Target="https://wiki.geneseo.edu/display/cit/Student+Accounts+and+Passwords" TargetMode="External"/><Relationship Id="rId2" Type="http://schemas.openxmlformats.org/officeDocument/2006/relationships/hyperlink" Target="https://security.psu.edu/services/authentication-authorization/web-single-sign-on/" TargetMode="External"/><Relationship Id="rId16" Type="http://schemas.openxmlformats.org/officeDocument/2006/relationships/hyperlink" Target="https://www.mansfield.edu/today/" TargetMode="External"/><Relationship Id="rId20" Type="http://schemas.openxmlformats.org/officeDocument/2006/relationships/hyperlink" Target="https://cdn2.hubspot.net/hubfs/2120505/Customer%20Stories%209.2018/CSUM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ink.ucsd.edu/technology/network/access/" TargetMode="External"/><Relationship Id="rId11" Type="http://schemas.openxmlformats.org/officeDocument/2006/relationships/hyperlink" Target="https://www.dundee.ac.uk/guides/set-multi-factor-authentication-your-account" TargetMode="External"/><Relationship Id="rId5" Type="http://schemas.openxmlformats.org/officeDocument/2006/relationships/hyperlink" Target="https://www.birmingham.ac.uk/account/login.aspx" TargetMode="External"/><Relationship Id="rId15" Type="http://schemas.openxmlformats.org/officeDocument/2006/relationships/hyperlink" Target="https://my.newpaltz.edu/" TargetMode="External"/><Relationship Id="rId10" Type="http://schemas.openxmlformats.org/officeDocument/2006/relationships/hyperlink" Target="https://myaccount.uncg.edu/" TargetMode="External"/><Relationship Id="rId19" Type="http://schemas.openxmlformats.org/officeDocument/2006/relationships/hyperlink" Target="https://www.okta.com/customers/university-of-notre-dame/" TargetMode="External"/><Relationship Id="rId4" Type="http://schemas.openxmlformats.org/officeDocument/2006/relationships/hyperlink" Target="https://my.jh.edu/myJH/" TargetMode="External"/><Relationship Id="rId9" Type="http://schemas.openxmlformats.org/officeDocument/2006/relationships/hyperlink" Target="https://depaul.service-now.com/sp?id=kb_article_view&amp;sysparm_article=KB0010897&amp;sys_kb_id=a574d8931ba5fc10f15543f8bc4bcbc0&amp;spa=1" TargetMode="External"/><Relationship Id="rId14" Type="http://schemas.openxmlformats.org/officeDocument/2006/relationships/hyperlink" Target="https://uncp.service-now.com/sp" TargetMode="External"/><Relationship Id="rId22" Type="http://schemas.openxmlformats.org/officeDocument/2006/relationships/hyperlink" Target="https://www.ut.edu/about-ut/university-services/information-technology-and-security/myutampa-faq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ithub.com/wso2/reference-architecture/blob/master/reference-architecture-cell-based.md?utm_source=thenewstack&amp;utm_medium=website&amp;utm_campaign=platfor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artner.com/document/40034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paces.at.internet2.edu/display/federation/research-and-scholarshi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overtsoftware.com/products/sso/shibboleth-azure-ad-adfs-authentication-module-saa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25.jpg"/><Relationship Id="rId7" Type="http://schemas.openxmlformats.org/officeDocument/2006/relationships/slide" Target="slide20.xml"/><Relationship Id="rId12" Type="http://schemas.openxmlformats.org/officeDocument/2006/relationships/slide" Target="slide3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30.xml"/><Relationship Id="rId5" Type="http://schemas.openxmlformats.org/officeDocument/2006/relationships/slide" Target="slide14.xml"/><Relationship Id="rId10" Type="http://schemas.openxmlformats.org/officeDocument/2006/relationships/slide" Target="slide28.xml"/><Relationship Id="rId4" Type="http://schemas.openxmlformats.org/officeDocument/2006/relationships/slide" Target="slide11.xml"/><Relationship Id="rId9" Type="http://schemas.openxmlformats.org/officeDocument/2006/relationships/slide" Target="slide2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mailto:barkills@uw.edu" TargetMode="External"/><Relationship Id="rId7" Type="http://schemas.openxmlformats.org/officeDocument/2006/relationships/image" Target="../media/image26.gif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s.uw.edu/barkills" TargetMode="External"/><Relationship Id="rId11" Type="http://schemas.openxmlformats.org/officeDocument/2006/relationships/image" Target="../media/image30.jpeg"/><Relationship Id="rId5" Type="http://schemas.openxmlformats.org/officeDocument/2006/relationships/hyperlink" Target="http://@brian-arkills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s://twitter.com/barkills" TargetMode="External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esdaynight.org/2020/11/24/the-future-of-digital-identity-2020-2030/" TargetMode="External"/><Relationship Id="rId2" Type="http://schemas.openxmlformats.org/officeDocument/2006/relationships/hyperlink" Target="https://www.kuppingercole.com/blog/kearns/the-death-and-life-of-a-protoco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tconnect.uw.edu/service-news/unfederate-aad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ac.washington.edu/pages/viewpage.action?pageId=5571458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/>
              <a:t>Can my university switch its preferred Identity Provider to Azure AD?</a:t>
            </a:r>
            <a:br>
              <a:rPr lang="en-US" dirty="0"/>
            </a:br>
            <a:r>
              <a:rPr lang="en-US" sz="2400" dirty="0"/>
              <a:t>October 2021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76600"/>
            <a:ext cx="8001000" cy="1752600"/>
          </a:xfrm>
        </p:spPr>
        <p:txBody>
          <a:bodyPr/>
          <a:lstStyle/>
          <a:p>
            <a:pPr algn="l" eaLnBrk="1" hangingPunct="1"/>
            <a:r>
              <a:rPr lang="en-US" sz="2000" dirty="0"/>
              <a:t>Slide deck : </a:t>
            </a:r>
            <a:r>
              <a:rPr lang="en-US" sz="2000" dirty="0">
                <a:hlinkClick r:id="rId3"/>
              </a:rPr>
              <a:t>https://staff.washington.edu/barkills/preferredIdpAad</a:t>
            </a:r>
            <a:r>
              <a:rPr lang="en-US" sz="2000">
                <a:hlinkClick r:id="rId3"/>
              </a:rPr>
              <a:t>.pptx</a:t>
            </a:r>
            <a:r>
              <a:rPr lang="en-US" sz="2000"/>
              <a:t> </a:t>
            </a:r>
            <a:endParaRPr lang="en-US" sz="2000" dirty="0"/>
          </a:p>
          <a:p>
            <a:pPr algn="l" eaLnBrk="1" hangingPunct="1"/>
            <a:endParaRPr lang="en-US" sz="2400" u="sng" dirty="0"/>
          </a:p>
          <a:p>
            <a:pPr algn="l" eaLnBrk="1" hangingPunct="1"/>
            <a:r>
              <a:rPr lang="en-US" sz="2400" u="sng" dirty="0"/>
              <a:t>Brian Arkills</a:t>
            </a:r>
          </a:p>
          <a:p>
            <a:pPr algn="l" eaLnBrk="1" hangingPunct="1"/>
            <a:r>
              <a:rPr lang="en-US" sz="2400" dirty="0"/>
              <a:t>Microsoft Solutions Architect</a:t>
            </a:r>
          </a:p>
          <a:p>
            <a:pPr algn="l" eaLnBrk="1" hangingPunct="1"/>
            <a:r>
              <a:rPr lang="en-US" sz="2400" dirty="0"/>
              <a:t>Svc Owner: MS Infrastructure, Managed Workstation</a:t>
            </a:r>
            <a:endParaRPr lang="en-US" sz="2400" dirty="0">
              <a:sym typeface="Wingdings" pitchFamily="2" charset="2"/>
            </a:endParaRPr>
          </a:p>
          <a:p>
            <a:pPr algn="l" eaLnBrk="1" hangingPunct="1"/>
            <a:r>
              <a:rPr lang="en-US" sz="2400" dirty="0">
                <a:sym typeface="Wingdings" pitchFamily="2" charset="2"/>
              </a:rPr>
              <a:t>UW-IT IAM tech lead</a:t>
            </a:r>
          </a:p>
          <a:p>
            <a:pPr algn="l" eaLnBrk="1" hangingPunct="1"/>
            <a:r>
              <a:rPr lang="en-US" sz="2400" dirty="0">
                <a:sym typeface="Wingdings" pitchFamily="2" charset="2"/>
              </a:rPr>
              <a:t>Microsoft </a:t>
            </a:r>
            <a:r>
              <a:rPr lang="en-US" sz="2400" strike="sngStrike" dirty="0">
                <a:sym typeface="Wingdings" pitchFamily="2" charset="2"/>
              </a:rPr>
              <a:t>Directory Services</a:t>
            </a:r>
            <a:r>
              <a:rPr lang="en-US" sz="2400" dirty="0">
                <a:sym typeface="Wingdings" pitchFamily="2" charset="2"/>
              </a:rPr>
              <a:t> </a:t>
            </a:r>
            <a:br>
              <a:rPr lang="en-US" sz="2400" dirty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</a:rPr>
              <a:t>Enterprise Mobility MVP 2012-2019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to consensus begins …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524000"/>
            <a:ext cx="8168640" cy="5105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90792"/>
      </p:ext>
    </p:extLst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1AF6-06BB-4BDC-B9CA-4B66DFD5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Higher Education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AC0C5-3B1E-4E6B-83C0-229E49BD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Central IT + Distributed IT + Academic freedom + Multiple roles -&gt; Chaotic Neutral Environment</a:t>
            </a:r>
          </a:p>
          <a:p>
            <a:r>
              <a:rPr lang="en-US" sz="2400" dirty="0"/>
              <a:t>For example, in higher ed, consider </a:t>
            </a:r>
            <a:r>
              <a:rPr lang="en-US" sz="2400" dirty="0" err="1"/>
              <a:t>printnightmare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Many departments which need to each turn off spooler and/or make risk management &amp; mitigation decisions</a:t>
            </a:r>
          </a:p>
          <a:p>
            <a:pPr lvl="1"/>
            <a:r>
              <a:rPr lang="en-US" sz="2000" dirty="0"/>
              <a:t>Central IT has advising role</a:t>
            </a:r>
          </a:p>
          <a:p>
            <a:r>
              <a:rPr lang="en-US" sz="2400" dirty="0"/>
              <a:t>Not all universities are the same. Mix and match for added complexity: multiple campuses, research, hospital system, DoD/Energy research</a:t>
            </a:r>
          </a:p>
          <a:p>
            <a:r>
              <a:rPr lang="en-US" sz="2400" dirty="0"/>
              <a:t>Major IT decisions require </a:t>
            </a:r>
            <a:r>
              <a:rPr lang="en-US" sz="2400" dirty="0">
                <a:effectLst>
                  <a:glow rad="127000">
                    <a:srgbClr val="92D050"/>
                  </a:glow>
                  <a:outerShdw blurRad="50800" dist="50800" dir="5400000" algn="ctr" rotWithShape="0">
                    <a:srgbClr val="FF0000"/>
                  </a:outerShdw>
                </a:effectLst>
              </a:rPr>
              <a:t>Consensus Building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2"/>
              </a:rPr>
              <a:t>https://itconnect.uw.edu/wares/msinf/other-help/the-hied-it-environment/</a:t>
            </a:r>
            <a:r>
              <a:rPr lang="en-US" sz="2400" dirty="0"/>
              <a:t> has a longer summary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DB102-1846-4E3C-A715-1805B8D5B78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981200"/>
            <a:ext cx="330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93285"/>
      </p:ext>
    </p:extLst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DFAF-88FD-45BD-992F-848F7A22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does this consensus building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AE4B-6A34-43BF-B107-9A9CAD4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There’s no Google Map directions. </a:t>
            </a:r>
            <a:r>
              <a:rPr lang="en-US" sz="2400" dirty="0">
                <a:sym typeface="Wingdings" panose="05000000000000000000" pitchFamily="2" charset="2"/>
              </a:rPr>
              <a:t></a:t>
            </a:r>
          </a:p>
          <a:p>
            <a:r>
              <a:rPr lang="en-US" sz="2400" dirty="0">
                <a:sym typeface="Wingdings" panose="05000000000000000000" pitchFamily="2" charset="2"/>
              </a:rPr>
              <a:t>Advice: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Expect this is how it works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Get it in written form in collaborative software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easy to find &amp; engage as the consensus circle grows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captures comments &amp; history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have a document facilitator for organization and resolution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Need a champion within IT; may also need customer champion(s)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Cover all the angles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Document assumptions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Analyze Capabilities (what you get)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Analyze Costs (include full costs &amp; be mindful of what you lose)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Align with your organizational strategies &amp; principles</a:t>
            </a:r>
          </a:p>
          <a:p>
            <a:pPr lvl="2"/>
            <a:endParaRPr lang="en-US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6008312"/>
      </p:ext>
    </p:extLst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may get ugly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7820"/>
            <a:ext cx="8229600" cy="49377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27289"/>
      </p:ext>
    </p:extLst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6999-14E4-4694-AAD7-3451E119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gridlock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74A40-0787-4587-A208-1D54D516A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ym typeface="Wingdings" panose="05000000000000000000" pitchFamily="2" charset="2"/>
              </a:rPr>
              <a:t>If you get stuck, there are several options: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Sit down with those who aren’t in agreement &amp; try to understand their point of view.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Listen first and often. Successful consensus building requires that everyone feels like their point of view is valued.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Fear of change is #1 blocker. 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Lack of understanding what will change is #1 reason for fear of change.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With additional insight, explanations or changes to the proposal may result in consensus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Wait for a better time or a better idea. 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The people involved may need time to accept change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You may have to wait for who is in the consensus team to change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You may need time to find a better idea (your idea wasn’t brilliant enough )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Depending on the circumstances, it might be time to take it to central IT authority figure. 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If there is a clear cost/benefit story, but entrenched objectors, it may be that consensus can’t be reached. 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Even if that central IT figure doesn’t feel comfortable moving forward, they now know more which may be key in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86824"/>
      </p:ext>
    </p:extLst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3D00-EA09-468F-9055-E0257768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6EADE-6329-417C-BDB8-117A474A4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&amp; Assumptions</a:t>
            </a:r>
          </a:p>
          <a:p>
            <a:r>
              <a:rPr lang="en-US" dirty="0"/>
              <a:t>Capabilities</a:t>
            </a:r>
          </a:p>
          <a:p>
            <a:r>
              <a:rPr lang="en-US" dirty="0"/>
              <a:t>Costs</a:t>
            </a:r>
          </a:p>
          <a:p>
            <a:r>
              <a:rPr lang="en-US" dirty="0"/>
              <a:t>Ability to customize/control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Note: transition topics are covered separately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A741D-0116-4912-BE1B-6A9ED74F4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4876800"/>
            <a:ext cx="4133850" cy="1582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39D13-942B-476B-8E80-5FDC72FA9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1676400"/>
            <a:ext cx="20383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45196"/>
      </p:ext>
    </p:extLst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0485-8B6E-495D-9977-2E7B6991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92B4-145A-41C3-9448-A4A4D7243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Gartner papers with modern market expectations:</a:t>
            </a:r>
          </a:p>
          <a:p>
            <a:pPr lvl="1"/>
            <a:r>
              <a:rPr lang="en-US" sz="2000" dirty="0"/>
              <a:t>Continuous adaptive risk and trust assessment (CARTA)</a:t>
            </a:r>
          </a:p>
          <a:p>
            <a:pPr lvl="1"/>
            <a:r>
              <a:rPr lang="en-US" sz="2000" dirty="0"/>
              <a:t>Online fraud detection (OFD)</a:t>
            </a:r>
          </a:p>
          <a:p>
            <a:pPr lvl="1"/>
            <a:r>
              <a:rPr lang="en-US" sz="2000" u="sng" dirty="0">
                <a:hlinkClick r:id="rId2"/>
              </a:rPr>
              <a:t>IAM Leaders Guide to User Authentication</a:t>
            </a:r>
            <a:r>
              <a:rPr lang="en-US" sz="2000" dirty="0"/>
              <a:t> (Dec 2020) </a:t>
            </a:r>
          </a:p>
          <a:p>
            <a:pPr lvl="1"/>
            <a:r>
              <a:rPr lang="en-US" sz="2000" u="sng" dirty="0">
                <a:hlinkClick r:id="rId3"/>
              </a:rPr>
              <a:t>Market Guide for User Authentication</a:t>
            </a:r>
            <a:r>
              <a:rPr lang="en-US" sz="2000" dirty="0"/>
              <a:t> (Jun 2020)</a:t>
            </a:r>
          </a:p>
          <a:p>
            <a:pPr lvl="1"/>
            <a:r>
              <a:rPr lang="en-US" sz="2000" dirty="0">
                <a:hlinkClick r:id="rId4"/>
              </a:rPr>
              <a:t>Magic Quadrant for Access Management</a:t>
            </a:r>
            <a:r>
              <a:rPr lang="en-US" sz="2000" dirty="0"/>
              <a:t> (Nov 2020)</a:t>
            </a:r>
          </a:p>
          <a:p>
            <a:r>
              <a:rPr lang="en-US" sz="2400" dirty="0"/>
              <a:t>Research on:</a:t>
            </a:r>
          </a:p>
          <a:p>
            <a:pPr lvl="1"/>
            <a:r>
              <a:rPr lang="en-US" sz="2000" dirty="0"/>
              <a:t>What other products provide</a:t>
            </a:r>
          </a:p>
          <a:p>
            <a:pPr lvl="1"/>
            <a:r>
              <a:rPr lang="en-US" sz="2000" dirty="0"/>
              <a:t>What others are doing</a:t>
            </a:r>
          </a:p>
          <a:p>
            <a:pPr lvl="1"/>
            <a:r>
              <a:rPr lang="en-US" sz="2000" dirty="0"/>
              <a:t>Existing sign in volume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https://lh6.googleusercontent.com/ZFBNdws13q2g2YzIJJCHkNsRivEq0hi0O7Az19Dwz0cqzdEaEW8t-J7aCH0cMTPpLQ1XRR59tnJvZMk-LH-UOgIf_Voz12JRCvHz9-tALwJsBMUdRNfbBZcpfE6mf87rKvYIa2dy=s0">
            <a:extLst>
              <a:ext uri="{FF2B5EF4-FFF2-40B4-BE49-F238E27FC236}">
                <a16:creationId xmlns:a16="http://schemas.microsoft.com/office/drawing/2014/main" id="{85C2C632-7152-444D-A7DF-23C2C944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06" y="4114800"/>
            <a:ext cx="3993893" cy="253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ezBTBT0XuCXJzteGkPv2RFJ4I1IvjsvW-J1h8bPrbfAL4laOoShWVhefjr9YtNUwuqfVvKAqw6p6nsGlbZEe4K7-RGPd5AqEzAbLTFhpX6hjBjbHTDMv-5mv4QvAZz0shaVkKAvh=s0">
            <a:extLst>
              <a:ext uri="{FF2B5EF4-FFF2-40B4-BE49-F238E27FC236}">
                <a16:creationId xmlns:a16="http://schemas.microsoft.com/office/drawing/2014/main" id="{5354916C-341B-4CEA-8BE3-79474BE4C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648200"/>
            <a:ext cx="3328788" cy="19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94949"/>
      </p:ext>
    </p:extLst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FC39-6EA2-430B-BBA9-0DB99D32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analyst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E5D37-ABD6-4ABB-932E-968AE56FF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IDC </a:t>
            </a:r>
            <a:r>
              <a:rPr lang="en-US" dirty="0" err="1">
                <a:hlinkClick r:id="rId2"/>
              </a:rPr>
              <a:t>Marketscape</a:t>
            </a:r>
            <a:r>
              <a:rPr lang="en-US" dirty="0">
                <a:hlinkClick r:id="rId2"/>
              </a:rPr>
              <a:t>: Worldwide Advance Authentication for Identity Security 2021</a:t>
            </a:r>
            <a:r>
              <a:rPr lang="en-US" dirty="0"/>
              <a:t>: Microsoft (Azure AD) is Leader</a:t>
            </a:r>
          </a:p>
          <a:p>
            <a:r>
              <a:rPr lang="en-US" dirty="0">
                <a:hlinkClick r:id="rId3"/>
              </a:rPr>
              <a:t>Gartner 2020 Magic Quadrant for Access Control</a:t>
            </a:r>
            <a:r>
              <a:rPr lang="en-US" dirty="0"/>
              <a:t>: Microsoft (Azure AD) is Leader</a:t>
            </a:r>
          </a:p>
        </p:txBody>
      </p:sp>
    </p:spTree>
    <p:extLst>
      <p:ext uri="{BB962C8B-B14F-4D97-AF65-F5344CB8AC3E}">
        <p14:creationId xmlns:p14="http://schemas.microsoft.com/office/powerpoint/2010/main" val="1306555112"/>
      </p:ext>
    </p:extLst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0AD9-E9AD-4B26-B581-D9FD0003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Analyst comparisons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C139C-39F5-4690-B1B9-2D1A4B04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4177983" cy="4032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5D13C6-7343-4BB0-9549-18F0B15DD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3940253" cy="412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48877"/>
      </p:ext>
    </p:extLst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757BB-E0C9-4632-B440-ABB100A9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838200"/>
          </a:xfrm>
        </p:spPr>
        <p:txBody>
          <a:bodyPr/>
          <a:lstStyle/>
          <a:p>
            <a:r>
              <a:rPr lang="en-US" sz="3600" dirty="0"/>
              <a:t>Background: Shibboleth is less capable than *every* commercial </a:t>
            </a:r>
            <a:r>
              <a:rPr lang="en-US" sz="3600" dirty="0" err="1"/>
              <a:t>IdP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07E985-28E1-4104-8500-618E0EBD4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10" y="1524000"/>
            <a:ext cx="5962579" cy="5105400"/>
          </a:xfrm>
        </p:spPr>
      </p:pic>
    </p:spTree>
    <p:extLst>
      <p:ext uri="{BB962C8B-B14F-4D97-AF65-F5344CB8AC3E}">
        <p14:creationId xmlns:p14="http://schemas.microsoft.com/office/powerpoint/2010/main" val="3071325465"/>
      </p:ext>
    </p:extLst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Share </a:t>
            </a:r>
            <a:r>
              <a:rPr lang="en-US" sz="3600" dirty="0" err="1"/>
              <a:t>IdP</a:t>
            </a:r>
            <a:r>
              <a:rPr lang="en-US" sz="3600" dirty="0"/>
              <a:t> comparative analysis</a:t>
            </a:r>
          </a:p>
          <a:p>
            <a:r>
              <a:rPr lang="en-US" sz="3600" dirty="0"/>
              <a:t>Share constructive patterns of change for infrastructure change in higher education</a:t>
            </a:r>
          </a:p>
          <a:p>
            <a:endParaRPr lang="en-US" sz="3600" dirty="0"/>
          </a:p>
          <a:p>
            <a:r>
              <a:rPr lang="en-US" sz="3600" dirty="0"/>
              <a:t>NOTE: Phil Swanzy will share Penn State’s </a:t>
            </a:r>
            <a:r>
              <a:rPr lang="en-US" sz="3600" dirty="0" err="1"/>
              <a:t>IdP</a:t>
            </a:r>
            <a:r>
              <a:rPr lang="en-US" sz="3600" dirty="0"/>
              <a:t> transition to Azure AD in a later session. UW has not made a transition yet</a:t>
            </a:r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8053E-4DAF-45B9-8A8F-6CE04C53D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65637"/>
      </p:ext>
    </p:extLst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71EE-E303-4698-86A1-1BD41189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Background: commercial </a:t>
            </a:r>
            <a:r>
              <a:rPr lang="en-US" sz="3200" dirty="0" err="1"/>
              <a:t>IdP</a:t>
            </a:r>
            <a:r>
              <a:rPr lang="en-US" sz="3200" dirty="0"/>
              <a:t> use in </a:t>
            </a:r>
            <a:r>
              <a:rPr lang="en-US" sz="3200" dirty="0" err="1"/>
              <a:t>HiEd</a:t>
            </a:r>
            <a:endParaRPr lang="en-US" sz="32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DAB02C-995F-440D-BDB3-C9006B414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426055"/>
              </p:ext>
            </p:extLst>
          </p:nvPr>
        </p:nvGraphicFramePr>
        <p:xfrm>
          <a:off x="457200" y="1524000"/>
          <a:ext cx="8229600" cy="44805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96824312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8122332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3859271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621745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Azure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Okta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Cirrus Identity Bridge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956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strike="noStrike" kern="1200" dirty="0">
                          <a:effectLst/>
                        </a:rPr>
                        <a:t>Large R1 universities or equivalent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strike="noStrike" kern="1200" dirty="0"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Penn State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Oxford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John Hopkins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 of Birmingham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UC-San Diego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strike="noStrike" kern="1200" dirty="0"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Iowa State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WSU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none" strike="noStrike" kern="1200" dirty="0">
                          <a:effectLst/>
                        </a:rPr>
                        <a:t>Iowa State, Yale, UC-Berkeley, Michigan, MIT, CMU, Indiana, Arizona,  Oregon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63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strike="noStrike" kern="1200" dirty="0">
                          <a:effectLst/>
                        </a:rPr>
                        <a:t>Other universities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strike="noStrike" kern="1200" dirty="0"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DePaul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UNCG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 of Dundee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 of Rhode Island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 of Glasgow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UNCP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State Univ of NY New Paltz</a:t>
                      </a:r>
                      <a:r>
                        <a:rPr lang="en-US" sz="1200" u="none" strike="noStrike" kern="1200" dirty="0">
                          <a:effectLst/>
                        </a:rPr>
                        <a:t>, U of South Florida, Millersville University, </a:t>
                      </a:r>
                      <a:r>
                        <a:rPr lang="en-US" sz="1200" u="sng" strike="noStrike" kern="1200" dirty="0"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Mansfield University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SUNY Geneseo</a:t>
                      </a:r>
                      <a:br>
                        <a:rPr lang="en-US" sz="1200" u="none" strike="noStrike" kern="1200" dirty="0">
                          <a:effectLst/>
                        </a:rPr>
                      </a:br>
                      <a:br>
                        <a:rPr lang="en-US" sz="1200" u="none" strike="noStrike" kern="1200" dirty="0">
                          <a:effectLst/>
                        </a:rPr>
                      </a:br>
                      <a:r>
                        <a:rPr lang="en-US" sz="1200" u="none" strike="noStrike" kern="1200" dirty="0">
                          <a:effectLst/>
                        </a:rPr>
                        <a:t>In progress: Cedarville University, Campbell University, U of Louisville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strike="noStrike" kern="1200" dirty="0"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 of Puget Sound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Notre Dame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 err="1"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CalState</a:t>
                      </a:r>
                      <a:r>
                        <a:rPr lang="en-US" sz="1200" u="sng" strike="noStrike" kern="1200" dirty="0"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-Monterey Bay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Union College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 of Tampa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strike="noStrike" kern="1200" dirty="0" err="1"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CalState</a:t>
                      </a:r>
                      <a:r>
                        <a:rPr lang="en-US" sz="1200" u="sng" strike="noStrike" kern="1200" dirty="0"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-Monterey Bay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Union College</a:t>
                      </a:r>
                      <a:r>
                        <a:rPr lang="en-US" sz="1200" u="none" strike="noStrike" kern="1200" dirty="0">
                          <a:effectLst/>
                        </a:rPr>
                        <a:t>, Pomona College, Carleton, Millersville University, UNLV, Oregon Institution of Technology, American University at Sharjah, </a:t>
                      </a:r>
                      <a:r>
                        <a:rPr lang="en-US" sz="1200" u="sng" strike="noStrike" kern="1200" dirty="0">
                          <a:effectLst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 of Tampa</a:t>
                      </a:r>
                      <a:r>
                        <a:rPr lang="en-US" sz="1200" u="none" strike="noStrike" kern="1200" dirty="0">
                          <a:effectLst/>
                        </a:rPr>
                        <a:t>, Icahn School of Medicine at Mount Sinai, </a:t>
                      </a:r>
                      <a:r>
                        <a:rPr lang="en-US" sz="1200" u="sng" strike="noStrike" kern="1200" dirty="0"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 of Rhode Island</a:t>
                      </a:r>
                      <a:r>
                        <a:rPr lang="en-US" sz="1200" u="none" strike="noStrike" kern="1200" dirty="0">
                          <a:effectLst/>
                        </a:rPr>
                        <a:t>, Chapman University, Lock Haven University, </a:t>
                      </a:r>
                      <a:r>
                        <a:rPr lang="en-US" sz="1200" u="sng" strike="noStrike" kern="1200" dirty="0"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Mansfield University</a:t>
                      </a:r>
                      <a:r>
                        <a:rPr lang="en-US" sz="1200" u="none" strike="noStrike" kern="1200" dirty="0">
                          <a:effectLst/>
                        </a:rPr>
                        <a:t>, </a:t>
                      </a:r>
                      <a:r>
                        <a:rPr lang="en-US" sz="1200" u="sng" strike="noStrike" kern="1200" dirty="0"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 of Puget Sound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3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strike="noStrike" kern="1200" dirty="0">
                          <a:effectLst/>
                        </a:rPr>
                        <a:t>Other Higher Ed entities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none" strike="noStrike" kern="1200" dirty="0">
                          <a:effectLst/>
                        </a:rPr>
                        <a:t>Educause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none" strike="noStrike" kern="1200" dirty="0">
                          <a:effectLst/>
                        </a:rPr>
                        <a:t>Educause, NIH, Internet2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546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351674"/>
      </p:ext>
    </p:extLst>
  </p:cSld>
  <p:clrMapOvr>
    <a:masterClrMapping/>
  </p:clrMapOvr>
  <p:transition spd="med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9F0F-5931-4D18-BCCB-60E0A6AD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support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360DA0-DAF6-474B-A91B-25FB471C0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975040"/>
              </p:ext>
            </p:extLst>
          </p:nvPr>
        </p:nvGraphicFramePr>
        <p:xfrm>
          <a:off x="2441511" y="1869440"/>
          <a:ext cx="3651378" cy="32359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81113">
                  <a:extLst>
                    <a:ext uri="{9D8B030D-6E8A-4147-A177-3AD203B41FA5}">
                      <a16:colId xmlns:a16="http://schemas.microsoft.com/office/drawing/2014/main" val="3898294918"/>
                    </a:ext>
                  </a:extLst>
                </a:gridCol>
                <a:gridCol w="1257618">
                  <a:extLst>
                    <a:ext uri="{9D8B030D-6E8A-4147-A177-3AD203B41FA5}">
                      <a16:colId xmlns:a16="http://schemas.microsoft.com/office/drawing/2014/main" val="2452778653"/>
                    </a:ext>
                  </a:extLst>
                </a:gridCol>
                <a:gridCol w="1112647">
                  <a:extLst>
                    <a:ext uri="{9D8B030D-6E8A-4147-A177-3AD203B41FA5}">
                      <a16:colId xmlns:a16="http://schemas.microsoft.com/office/drawing/2014/main" val="4249339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Shibboleth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Azure 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99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29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OIDC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39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OAuth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2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64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WS-Fed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282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WebAuthN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4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Verifiable </a:t>
                      </a:r>
                      <a:br>
                        <a:rPr lang="en-US" dirty="0"/>
                      </a:br>
                      <a:r>
                        <a:rPr lang="en-US" dirty="0"/>
                        <a:t>Credentials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08516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BBA251-58FA-4996-9F54-3E1D7813C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22647"/>
              </p:ext>
            </p:extLst>
          </p:nvPr>
        </p:nvGraphicFramePr>
        <p:xfrm>
          <a:off x="7391400" y="5943600"/>
          <a:ext cx="16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551">
                  <a:extLst>
                    <a:ext uri="{9D8B030D-6E8A-4147-A177-3AD203B41FA5}">
                      <a16:colId xmlns:a16="http://schemas.microsoft.com/office/drawing/2014/main" val="3476231950"/>
                    </a:ext>
                  </a:extLst>
                </a:gridCol>
                <a:gridCol w="845649">
                  <a:extLst>
                    <a:ext uri="{9D8B030D-6E8A-4147-A177-3AD203B41FA5}">
                      <a16:colId xmlns:a16="http://schemas.microsoft.com/office/drawing/2014/main" val="3969091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Shib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30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74474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B4F4710-D8D5-499A-804A-252BE399E61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373568"/>
            <a:ext cx="22860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4DDA3-20A5-4F8B-B385-4B3EBB3535E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6377690"/>
            <a:ext cx="228600" cy="22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CF1346-E3AE-4019-9E14-0208805BAA7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48272" y="6381875"/>
            <a:ext cx="228600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C0092C-29A7-44F5-9052-56A476F7AD2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30716" y="6371257"/>
            <a:ext cx="228600" cy="228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F97330-BFF4-44DF-A778-FA473EAAB72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55" y="6371257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20592"/>
      </p:ext>
    </p:extLst>
  </p:cSld>
  <p:clrMapOvr>
    <a:masterClrMapping/>
  </p:clrMapOvr>
  <p:transition spd="med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A803-7148-43F1-8356-E2E77DE9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793E437-1D75-4C62-BEAE-66E7F85E38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239447"/>
              </p:ext>
            </p:extLst>
          </p:nvPr>
        </p:nvGraphicFramePr>
        <p:xfrm>
          <a:off x="1143000" y="1869440"/>
          <a:ext cx="6302884" cy="2392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932619">
                  <a:extLst>
                    <a:ext uri="{9D8B030D-6E8A-4147-A177-3AD203B41FA5}">
                      <a16:colId xmlns:a16="http://schemas.microsoft.com/office/drawing/2014/main" val="3898294918"/>
                    </a:ext>
                  </a:extLst>
                </a:gridCol>
                <a:gridCol w="1257618">
                  <a:extLst>
                    <a:ext uri="{9D8B030D-6E8A-4147-A177-3AD203B41FA5}">
                      <a16:colId xmlns:a16="http://schemas.microsoft.com/office/drawing/2014/main" val="2452778653"/>
                    </a:ext>
                  </a:extLst>
                </a:gridCol>
                <a:gridCol w="1112647">
                  <a:extLst>
                    <a:ext uri="{9D8B030D-6E8A-4147-A177-3AD203B41FA5}">
                      <a16:colId xmlns:a16="http://schemas.microsoft.com/office/drawing/2014/main" val="4249339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UW Shibboleth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UW Azure 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99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Major INCs in past 3y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29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Cell-based architecture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39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Redundant Backup </a:t>
                      </a:r>
                      <a:r>
                        <a:rPr lang="en-US" dirty="0" err="1"/>
                        <a:t>authN</a:t>
                      </a:r>
                      <a:r>
                        <a:rPr lang="en-US" dirty="0"/>
                        <a:t>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2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Staggered change deployment with automated verification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09334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E0BD56-10ED-4F61-904D-C4E555EF9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8974"/>
              </p:ext>
            </p:extLst>
          </p:nvPr>
        </p:nvGraphicFramePr>
        <p:xfrm>
          <a:off x="7391400" y="5943600"/>
          <a:ext cx="16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551">
                  <a:extLst>
                    <a:ext uri="{9D8B030D-6E8A-4147-A177-3AD203B41FA5}">
                      <a16:colId xmlns:a16="http://schemas.microsoft.com/office/drawing/2014/main" val="3476231950"/>
                    </a:ext>
                  </a:extLst>
                </a:gridCol>
                <a:gridCol w="845649">
                  <a:extLst>
                    <a:ext uri="{9D8B030D-6E8A-4147-A177-3AD203B41FA5}">
                      <a16:colId xmlns:a16="http://schemas.microsoft.com/office/drawing/2014/main" val="3969091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Shib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30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74474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D0F21FA-CA30-49E8-9335-2CCEDF6C233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373568"/>
            <a:ext cx="228600" cy="22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A8D642-9C1B-4BD9-BDAE-DF2B4B934CE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6377690"/>
            <a:ext cx="228600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99A348-5CC3-445E-9769-06402C3FEDB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48272" y="6381875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42457"/>
      </p:ext>
    </p:extLst>
  </p:cSld>
  <p:clrMapOvr>
    <a:masterClrMapping/>
  </p:clrMapOvr>
  <p:transition spd="med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7EA8-802C-430A-A492-CA2A55A3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support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321504B-89B0-4CCE-8498-70D6529A6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531502"/>
              </p:ext>
            </p:extLst>
          </p:nvPr>
        </p:nvGraphicFramePr>
        <p:xfrm>
          <a:off x="1115758" y="1586584"/>
          <a:ext cx="6302884" cy="43738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932619">
                  <a:extLst>
                    <a:ext uri="{9D8B030D-6E8A-4147-A177-3AD203B41FA5}">
                      <a16:colId xmlns:a16="http://schemas.microsoft.com/office/drawing/2014/main" val="3898294918"/>
                    </a:ext>
                  </a:extLst>
                </a:gridCol>
                <a:gridCol w="1257618">
                  <a:extLst>
                    <a:ext uri="{9D8B030D-6E8A-4147-A177-3AD203B41FA5}">
                      <a16:colId xmlns:a16="http://schemas.microsoft.com/office/drawing/2014/main" val="2452778653"/>
                    </a:ext>
                  </a:extLst>
                </a:gridCol>
                <a:gridCol w="1112647">
                  <a:extLst>
                    <a:ext uri="{9D8B030D-6E8A-4147-A177-3AD203B41FA5}">
                      <a16:colId xmlns:a16="http://schemas.microsoft.com/office/drawing/2014/main" val="4249339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UW Shibboleth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UW Azure 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99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u="none" strike="noStrike" kern="1200" dirty="0">
                          <a:effectLst/>
                        </a:rPr>
                        <a:t>Basic application creation self-fulfillment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DNS contacts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Any UW AAD user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29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u="none" strike="noStrike" kern="1200" dirty="0">
                          <a:effectLst/>
                        </a:rPr>
                        <a:t>Federation enablement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Via UW-IT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39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u="none" strike="noStrike" kern="1200" dirty="0">
                          <a:effectLst/>
                        </a:rPr>
                        <a:t>Basic claims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2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u="none" strike="noStrike" kern="1200" dirty="0">
                          <a:effectLst/>
                        </a:rPr>
                        <a:t>Additional claims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Via UW-IT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093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2FA required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Via UW-IT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7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u="none" strike="noStrike" kern="1200" dirty="0">
                          <a:effectLst/>
                        </a:rPr>
                        <a:t>Restrict access based on device health, geo-location, sign-in or user risk, IP address, etc.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Limited to IP and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53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Installation templates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660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Access to sign in logs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64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Provisioning 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Via UW-IT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06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Provisioning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75758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6BB6F9-5F23-4834-9682-764261B61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051438"/>
              </p:ext>
            </p:extLst>
          </p:nvPr>
        </p:nvGraphicFramePr>
        <p:xfrm>
          <a:off x="7391400" y="5943600"/>
          <a:ext cx="16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551">
                  <a:extLst>
                    <a:ext uri="{9D8B030D-6E8A-4147-A177-3AD203B41FA5}">
                      <a16:colId xmlns:a16="http://schemas.microsoft.com/office/drawing/2014/main" val="3476231950"/>
                    </a:ext>
                  </a:extLst>
                </a:gridCol>
                <a:gridCol w="845649">
                  <a:extLst>
                    <a:ext uri="{9D8B030D-6E8A-4147-A177-3AD203B41FA5}">
                      <a16:colId xmlns:a16="http://schemas.microsoft.com/office/drawing/2014/main" val="3969091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Shib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30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74474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DC4CA44-A617-4FBB-B523-8A388D3CB30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373568"/>
            <a:ext cx="228600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293506-7D2A-4A90-BFD8-499053B1733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6377690"/>
            <a:ext cx="228600" cy="228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FF8F28-16EB-4CF0-9E73-DD47CE79729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48272" y="6381875"/>
            <a:ext cx="228600" cy="228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8C32FD-C7BF-4365-94B6-08567660BDF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55636" y="6373568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74706"/>
      </p:ext>
    </p:extLst>
  </p:cSld>
  <p:clrMapOvr>
    <a:masterClrMapping/>
  </p:clrMapOvr>
  <p:transition spd="med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0D7E7-429C-4266-9D83-6BA7C719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identity support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A15655-FCB4-4286-B521-0C6E04583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370546"/>
              </p:ext>
            </p:extLst>
          </p:nvPr>
        </p:nvGraphicFramePr>
        <p:xfrm>
          <a:off x="963358" y="1862174"/>
          <a:ext cx="6607684" cy="31877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22796">
                  <a:extLst>
                    <a:ext uri="{9D8B030D-6E8A-4147-A177-3AD203B41FA5}">
                      <a16:colId xmlns:a16="http://schemas.microsoft.com/office/drawing/2014/main" val="3898294918"/>
                    </a:ext>
                  </a:extLst>
                </a:gridCol>
                <a:gridCol w="1318435">
                  <a:extLst>
                    <a:ext uri="{9D8B030D-6E8A-4147-A177-3AD203B41FA5}">
                      <a16:colId xmlns:a16="http://schemas.microsoft.com/office/drawing/2014/main" val="2452778653"/>
                    </a:ext>
                  </a:extLst>
                </a:gridCol>
                <a:gridCol w="1166453">
                  <a:extLst>
                    <a:ext uri="{9D8B030D-6E8A-4147-A177-3AD203B41FA5}">
                      <a16:colId xmlns:a16="http://schemas.microsoft.com/office/drawing/2014/main" val="4249339761"/>
                    </a:ext>
                  </a:extLst>
                </a:gridCol>
              </a:tblGrid>
              <a:tr h="366846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Shibboleth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Azure 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993694"/>
                  </a:ext>
                </a:extLst>
              </a:tr>
              <a:tr h="633187">
                <a:tc>
                  <a:txBody>
                    <a:bodyPr/>
                    <a:lstStyle/>
                    <a:p>
                      <a:r>
                        <a:rPr lang="en-US" dirty="0"/>
                        <a:t>Multi-lateral federation &amp; MDQ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293939"/>
                  </a:ext>
                </a:extLst>
              </a:tr>
              <a:tr h="633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External users instantiated enabling central access control policies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392509"/>
                  </a:ext>
                </a:extLst>
              </a:tr>
              <a:tr h="633187">
                <a:tc>
                  <a:txBody>
                    <a:bodyPr/>
                    <a:lstStyle/>
                    <a:p>
                      <a:r>
                        <a:rPr lang="en-US" dirty="0"/>
                        <a:t># of organization </a:t>
                      </a:r>
                      <a:r>
                        <a:rPr lang="en-US" dirty="0" err="1"/>
                        <a:t>IdPs</a:t>
                      </a:r>
                      <a:r>
                        <a:rPr lang="en-US" dirty="0"/>
                        <a:t> </a:t>
                      </a:r>
                      <a:br>
                        <a:rPr lang="en-US" dirty="0"/>
                      </a:br>
                      <a:r>
                        <a:rPr lang="en-US" dirty="0"/>
                        <a:t>federated via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5K via </a:t>
                      </a:r>
                      <a:r>
                        <a:rPr lang="en-US" sz="1200" dirty="0" err="1"/>
                        <a:t>EduGain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200K within AAD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061891"/>
                  </a:ext>
                </a:extLst>
              </a:tr>
              <a:tr h="633187">
                <a:tc>
                  <a:txBody>
                    <a:bodyPr/>
                    <a:lstStyle/>
                    <a:p>
                      <a:r>
                        <a:rPr lang="en-US" dirty="0"/>
                        <a:t>Social </a:t>
                      </a:r>
                      <a:r>
                        <a:rPr lang="en-US" dirty="0" err="1"/>
                        <a:t>IdP</a:t>
                      </a:r>
                      <a:r>
                        <a:rPr lang="en-US" dirty="0"/>
                        <a:t>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No, requires 3</a:t>
                      </a:r>
                      <a:r>
                        <a:rPr lang="en-US" sz="1200" baseline="30000" dirty="0"/>
                        <a:t>rd</a:t>
                      </a:r>
                      <a:r>
                        <a:rPr lang="en-US" sz="1200" dirty="0"/>
                        <a:t> party 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0243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DE99A3-9527-4851-9D13-8459EF753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53395"/>
              </p:ext>
            </p:extLst>
          </p:nvPr>
        </p:nvGraphicFramePr>
        <p:xfrm>
          <a:off x="7391400" y="5943600"/>
          <a:ext cx="16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551">
                  <a:extLst>
                    <a:ext uri="{9D8B030D-6E8A-4147-A177-3AD203B41FA5}">
                      <a16:colId xmlns:a16="http://schemas.microsoft.com/office/drawing/2014/main" val="3476231950"/>
                    </a:ext>
                  </a:extLst>
                </a:gridCol>
                <a:gridCol w="845649">
                  <a:extLst>
                    <a:ext uri="{9D8B030D-6E8A-4147-A177-3AD203B41FA5}">
                      <a16:colId xmlns:a16="http://schemas.microsoft.com/office/drawing/2014/main" val="3969091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Shib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30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74474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B7D616A-E255-4DAA-A1E0-CB91A17ACFF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373568"/>
            <a:ext cx="228600" cy="22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19AB18-570B-40CA-A8B0-8FF37B3BDF1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6377690"/>
            <a:ext cx="22860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5FFBC3-F9D7-432F-B3C9-3B826EA43F8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48272" y="6381875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52051"/>
      </p:ext>
    </p:extLst>
  </p:cSld>
  <p:clrMapOvr>
    <a:masterClrMapping/>
  </p:clrMapOvr>
  <p:transition spd="med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9A4CB-94FE-4B30-A85E-1DD1AFE0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protections (CARTA &amp; OFD)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20F2C0-249C-4FB6-B44F-FEB158D847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719208"/>
              </p:ext>
            </p:extLst>
          </p:nvPr>
        </p:nvGraphicFramePr>
        <p:xfrm>
          <a:off x="402716" y="1506574"/>
          <a:ext cx="6607684" cy="482564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22796">
                  <a:extLst>
                    <a:ext uri="{9D8B030D-6E8A-4147-A177-3AD203B41FA5}">
                      <a16:colId xmlns:a16="http://schemas.microsoft.com/office/drawing/2014/main" val="3898294918"/>
                    </a:ext>
                  </a:extLst>
                </a:gridCol>
                <a:gridCol w="1318435">
                  <a:extLst>
                    <a:ext uri="{9D8B030D-6E8A-4147-A177-3AD203B41FA5}">
                      <a16:colId xmlns:a16="http://schemas.microsoft.com/office/drawing/2014/main" val="2452778653"/>
                    </a:ext>
                  </a:extLst>
                </a:gridCol>
                <a:gridCol w="1166453">
                  <a:extLst>
                    <a:ext uri="{9D8B030D-6E8A-4147-A177-3AD203B41FA5}">
                      <a16:colId xmlns:a16="http://schemas.microsoft.com/office/drawing/2014/main" val="4249339761"/>
                    </a:ext>
                  </a:extLst>
                </a:gridCol>
              </a:tblGrid>
              <a:tr h="366846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Shibboleth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Azure 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993694"/>
                  </a:ext>
                </a:extLst>
              </a:tr>
              <a:tr h="260180">
                <a:tc>
                  <a:txBody>
                    <a:bodyPr/>
                    <a:lstStyle/>
                    <a:p>
                      <a:r>
                        <a:rPr lang="en-US" sz="1050" dirty="0"/>
                        <a:t>App does not handle credentials, credentials encrypted on wire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2939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50" dirty="0"/>
                        <a:t>CARTA: Group membership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3925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050" dirty="0"/>
                        <a:t>CARTA: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IP address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IP, </a:t>
                      </a:r>
                      <a:r>
                        <a:rPr lang="en-US" sz="800" dirty="0" err="1"/>
                        <a:t>GeoRegion</a:t>
                      </a:r>
                      <a:r>
                        <a:rPr lang="en-US" sz="800" dirty="0"/>
                        <a:t>, or GPS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06189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050" dirty="0"/>
                        <a:t>CARTA: Device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024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CARTA: Client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1032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CARTA: Client device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43244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CARTA: Application specific restrictions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4275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CARTA: Sign in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1521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Fraud detection: daily signal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8+ trillion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2095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Fraud detection: automated 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849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Fraud detection: application reputation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793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Fraud detection: publisher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59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Fraud detection: device fingerprinting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960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Fraud detection: behavior analytics, e.g.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Anonymous IP, atypical travel, unfamiliar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372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Fraud detection: bot/malware source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774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Fraud detection: anonymous 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15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Fraud detection: leaked credentials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6024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9BDC1B-71E7-46C7-A8A7-784BF7FC9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415660"/>
              </p:ext>
            </p:extLst>
          </p:nvPr>
        </p:nvGraphicFramePr>
        <p:xfrm>
          <a:off x="7391400" y="5943600"/>
          <a:ext cx="16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551">
                  <a:extLst>
                    <a:ext uri="{9D8B030D-6E8A-4147-A177-3AD203B41FA5}">
                      <a16:colId xmlns:a16="http://schemas.microsoft.com/office/drawing/2014/main" val="3476231950"/>
                    </a:ext>
                  </a:extLst>
                </a:gridCol>
                <a:gridCol w="845649">
                  <a:extLst>
                    <a:ext uri="{9D8B030D-6E8A-4147-A177-3AD203B41FA5}">
                      <a16:colId xmlns:a16="http://schemas.microsoft.com/office/drawing/2014/main" val="3969091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Shib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30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74474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6A41463-6E18-4C9C-A2E9-8373697D5AF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373568"/>
            <a:ext cx="228600" cy="22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EDF2A5-F6AA-4F5E-9DB4-ECA678DF237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6377690"/>
            <a:ext cx="22860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041458-E4E2-4400-8BB4-F15D6932618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48272" y="6381875"/>
            <a:ext cx="228600" cy="22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36F176-C7EB-4CA2-BDCF-48036B23CE2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43144" y="6373568"/>
            <a:ext cx="228600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10F342-B979-459C-A956-3547988B2AC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46136" y="6381875"/>
            <a:ext cx="228600" cy="228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F5A6BD-2F07-4B59-9517-1191CFDE8C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09" y="2856580"/>
            <a:ext cx="1144840" cy="114484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616517"/>
      </p:ext>
    </p:extLst>
  </p:cSld>
  <p:clrMapOvr>
    <a:masterClrMapping/>
  </p:clrMapOvr>
  <p:transition spd="med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A1F2-DB8E-4795-BEC8-129BCA57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Ability to customize/control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E1ADE-1C90-4B04-BA89-772C7300A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Aren’t you losing the ability to customize?</a:t>
            </a:r>
          </a:p>
          <a:p>
            <a:pPr lvl="1"/>
            <a:r>
              <a:rPr lang="en-US" sz="1800" dirty="0"/>
              <a:t>Customization isn’t necessarily what you want</a:t>
            </a:r>
          </a:p>
          <a:p>
            <a:pPr lvl="2"/>
            <a:r>
              <a:rPr lang="en-US" sz="1400" dirty="0"/>
              <a:t>The need to customize is only an issue if the product doesn’t meet your needs</a:t>
            </a:r>
          </a:p>
          <a:p>
            <a:pPr lvl="2"/>
            <a:r>
              <a:rPr lang="en-US" sz="1400" dirty="0"/>
              <a:t>Customization -&gt; increased risks due to security &amp; reliability + increased costs</a:t>
            </a:r>
          </a:p>
          <a:p>
            <a:pPr lvl="1"/>
            <a:r>
              <a:rPr lang="en-US" sz="1800" dirty="0"/>
              <a:t>Azure AD B2C provides ton of customization for apps that have special needs</a:t>
            </a:r>
          </a:p>
          <a:p>
            <a:r>
              <a:rPr lang="en-US" sz="2400" dirty="0"/>
              <a:t>What if the vendor kills the product or raises the costs?</a:t>
            </a:r>
            <a:endParaRPr lang="en-US" sz="2000" dirty="0"/>
          </a:p>
          <a:p>
            <a:pPr lvl="1"/>
            <a:r>
              <a:rPr lang="en-US" sz="1800" dirty="0"/>
              <a:t>This is true for open-source too. All enterprise infrastructure should have an exit strategy--does your </a:t>
            </a:r>
            <a:r>
              <a:rPr lang="en-US" sz="1800" dirty="0" err="1"/>
              <a:t>IdP</a:t>
            </a:r>
            <a:r>
              <a:rPr lang="en-US" sz="1800" dirty="0"/>
              <a:t> have an exit strategy today?</a:t>
            </a:r>
          </a:p>
          <a:p>
            <a:pPr lvl="1"/>
            <a:r>
              <a:rPr lang="en-US" sz="1800" dirty="0"/>
              <a:t>Gartner: “</a:t>
            </a:r>
            <a:r>
              <a:rPr lang="en-US" sz="1800" u="sng" dirty="0">
                <a:hlinkClick r:id="rId2"/>
              </a:rPr>
              <a:t>banks are becoming increasingly comfortable with using vendor-hosted</a:t>
            </a:r>
            <a:r>
              <a:rPr lang="en-US" sz="1800" dirty="0"/>
              <a:t>” for “OFD capability that has traditionally been deployed on-premises”</a:t>
            </a:r>
          </a:p>
          <a:p>
            <a:pPr lvl="1"/>
            <a:r>
              <a:rPr lang="en-US" sz="1800" dirty="0"/>
              <a:t>We are in good company with 200K other orgs using Azure AD</a:t>
            </a:r>
          </a:p>
          <a:p>
            <a:pPr lvl="1"/>
            <a:r>
              <a:rPr lang="en-US" sz="1800" dirty="0"/>
              <a:t>There are other strong cloud-based </a:t>
            </a:r>
            <a:r>
              <a:rPr lang="en-US" sz="1800" dirty="0" err="1"/>
              <a:t>IdPs</a:t>
            </a:r>
            <a:r>
              <a:rPr lang="en-US" sz="1800" dirty="0"/>
              <a:t>. They would be more expensive than AAD, but would be an alternative.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90A25-13F2-4E28-A76A-6AB09E98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486400"/>
            <a:ext cx="19812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9B5F4-A467-4FD8-9C25-4B8E1B457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66800"/>
            <a:ext cx="1295400" cy="9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64705"/>
      </p:ext>
    </p:extLst>
  </p:cSld>
  <p:clrMapOvr>
    <a:masterClrMapping/>
  </p:clrMapOvr>
  <p:transition spd="med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A84B-1CEB-4D74-8C63-4BC2D345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evolution &amp; control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5A65B2-597C-4ACC-A6A9-9E8D6C2F8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51" y="2100409"/>
            <a:ext cx="5273497" cy="3952582"/>
          </a:xfr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2733084920"/>
      </p:ext>
    </p:extLst>
  </p:cSld>
  <p:clrMapOvr>
    <a:masterClrMapping/>
  </p:clrMapOvr>
  <p:transition spd="med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AC98-5F71-47A2-9EBC-0CDBF471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811057-68FE-4921-9595-71860AF56F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011604"/>
              </p:ext>
            </p:extLst>
          </p:nvPr>
        </p:nvGraphicFramePr>
        <p:xfrm>
          <a:off x="402716" y="1506574"/>
          <a:ext cx="6607684" cy="23034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22796">
                  <a:extLst>
                    <a:ext uri="{9D8B030D-6E8A-4147-A177-3AD203B41FA5}">
                      <a16:colId xmlns:a16="http://schemas.microsoft.com/office/drawing/2014/main" val="3898294918"/>
                    </a:ext>
                  </a:extLst>
                </a:gridCol>
                <a:gridCol w="1318435">
                  <a:extLst>
                    <a:ext uri="{9D8B030D-6E8A-4147-A177-3AD203B41FA5}">
                      <a16:colId xmlns:a16="http://schemas.microsoft.com/office/drawing/2014/main" val="2452778653"/>
                    </a:ext>
                  </a:extLst>
                </a:gridCol>
                <a:gridCol w="1166453">
                  <a:extLst>
                    <a:ext uri="{9D8B030D-6E8A-4147-A177-3AD203B41FA5}">
                      <a16:colId xmlns:a16="http://schemas.microsoft.com/office/drawing/2014/main" val="4249339761"/>
                    </a:ext>
                  </a:extLst>
                </a:gridCol>
              </a:tblGrid>
              <a:tr h="366846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UW Shibboleth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UW Azure 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993694"/>
                  </a:ext>
                </a:extLst>
              </a:tr>
              <a:tr h="260180">
                <a:tc>
                  <a:txBody>
                    <a:bodyPr/>
                    <a:lstStyle/>
                    <a:p>
                      <a:r>
                        <a:rPr lang="en-US" sz="1050" dirty="0" err="1"/>
                        <a:t>IdP</a:t>
                      </a:r>
                      <a:r>
                        <a:rPr lang="en-US" sz="1050" dirty="0"/>
                        <a:t> hosting non-labor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293939"/>
                  </a:ext>
                </a:extLst>
              </a:tr>
              <a:tr h="260180">
                <a:tc>
                  <a:txBody>
                    <a:bodyPr/>
                    <a:lstStyle/>
                    <a:p>
                      <a:r>
                        <a:rPr lang="en-US" sz="1050" dirty="0"/>
                        <a:t>Licensing costs (presumes EDU &amp; separate needs paying for MS licensing)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164284"/>
                  </a:ext>
                </a:extLst>
              </a:tr>
              <a:tr h="260180">
                <a:tc>
                  <a:txBody>
                    <a:bodyPr/>
                    <a:lstStyle/>
                    <a:p>
                      <a:r>
                        <a:rPr lang="en-US" sz="1050" dirty="0"/>
                        <a:t>Code development &amp;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$90K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261761"/>
                  </a:ext>
                </a:extLst>
              </a:tr>
              <a:tr h="260180">
                <a:tc>
                  <a:txBody>
                    <a:bodyPr/>
                    <a:lstStyle/>
                    <a:p>
                      <a:r>
                        <a:rPr lang="en-US" sz="1050" dirty="0"/>
                        <a:t>Assisted app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$70K (25/year)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$10K (8/year)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250930"/>
                  </a:ext>
                </a:extLst>
              </a:tr>
              <a:tr h="260180">
                <a:tc>
                  <a:txBody>
                    <a:bodyPr/>
                    <a:lstStyle/>
                    <a:p>
                      <a:r>
                        <a:rPr lang="en-US" sz="1050" dirty="0"/>
                        <a:t>2FA  (Duo/Azure MFA)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8170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CDF6E5-EC2B-49C5-A4CD-325DE7B06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70101"/>
              </p:ext>
            </p:extLst>
          </p:nvPr>
        </p:nvGraphicFramePr>
        <p:xfrm>
          <a:off x="7391400" y="5943600"/>
          <a:ext cx="16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551">
                  <a:extLst>
                    <a:ext uri="{9D8B030D-6E8A-4147-A177-3AD203B41FA5}">
                      <a16:colId xmlns:a16="http://schemas.microsoft.com/office/drawing/2014/main" val="3476231950"/>
                    </a:ext>
                  </a:extLst>
                </a:gridCol>
                <a:gridCol w="845649">
                  <a:extLst>
                    <a:ext uri="{9D8B030D-6E8A-4147-A177-3AD203B41FA5}">
                      <a16:colId xmlns:a16="http://schemas.microsoft.com/office/drawing/2014/main" val="3969091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Shib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30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74474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8987AF4-032E-49FF-BAB4-D30C5F16204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373568"/>
            <a:ext cx="228600" cy="22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DDA73-B76E-4BB1-89E0-4319C7F3840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6377690"/>
            <a:ext cx="22860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751F81-18C2-4BE6-BBAF-9C60FDC6668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48272" y="6381875"/>
            <a:ext cx="228600" cy="22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95A30-ABB2-4293-9979-2FD53956822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43144" y="6373568"/>
            <a:ext cx="228600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E13C51-5029-4C9C-B2DE-06383567F5B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46136" y="6381875"/>
            <a:ext cx="228600" cy="2286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50544D-7822-4AE8-8B37-A00608E5B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667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Notes:</a:t>
            </a:r>
          </a:p>
          <a:p>
            <a:r>
              <a:rPr lang="en-US" sz="1800" dirty="0"/>
              <a:t>Costs rounded to nearest 10K</a:t>
            </a:r>
          </a:p>
          <a:p>
            <a:r>
              <a:rPr lang="en-US" sz="1800" dirty="0"/>
              <a:t>Assisted app integrations today:</a:t>
            </a:r>
          </a:p>
          <a:p>
            <a:pPr lvl="1"/>
            <a:r>
              <a:rPr lang="en-US" sz="1400" dirty="0" err="1"/>
              <a:t>Shib</a:t>
            </a:r>
            <a:r>
              <a:rPr lang="en-US" sz="1400" dirty="0"/>
              <a:t>: 25/year</a:t>
            </a:r>
          </a:p>
          <a:p>
            <a:pPr lvl="1"/>
            <a:r>
              <a:rPr lang="en-US" sz="1400" dirty="0"/>
              <a:t>AAD: 8/year</a:t>
            </a:r>
          </a:p>
          <a:p>
            <a:r>
              <a:rPr lang="en-US" sz="1800" dirty="0"/>
              <a:t>Average UW-IT time for app integration:</a:t>
            </a:r>
          </a:p>
          <a:p>
            <a:pPr lvl="1"/>
            <a:r>
              <a:rPr lang="en-US" sz="1400" dirty="0" err="1"/>
              <a:t>Shib</a:t>
            </a:r>
            <a:r>
              <a:rPr lang="en-US" sz="1400" dirty="0"/>
              <a:t>: 19.5h</a:t>
            </a:r>
          </a:p>
          <a:p>
            <a:pPr lvl="1"/>
            <a:r>
              <a:rPr lang="en-US" sz="1400" dirty="0"/>
              <a:t>AAD: 10.5h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3341113"/>
      </p:ext>
    </p:extLst>
  </p:cSld>
  <p:clrMapOvr>
    <a:masterClrMapping/>
  </p:clrMapOvr>
  <p:transition spd="med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B5AF6-4990-41CD-87AF-6DFA24DB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Potential problems with Azure AD as sole </a:t>
            </a:r>
            <a:r>
              <a:rPr lang="en-US" sz="3200" dirty="0" err="1"/>
              <a:t>IdP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2312A-D22F-4039-A31F-D4F4E712A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Support for </a:t>
            </a:r>
            <a:r>
              <a:rPr lang="en-US" sz="2000" dirty="0">
                <a:hlinkClick r:id="rId2"/>
              </a:rPr>
              <a:t>Research and Scholarship category</a:t>
            </a:r>
            <a:r>
              <a:rPr lang="en-US" sz="2000" dirty="0"/>
              <a:t> SPs</a:t>
            </a:r>
          </a:p>
          <a:p>
            <a:pPr lvl="1"/>
            <a:r>
              <a:rPr lang="en-US" sz="1800" dirty="0"/>
              <a:t>Claims bundle is easily supported by AAD</a:t>
            </a:r>
          </a:p>
          <a:p>
            <a:pPr lvl="1"/>
            <a:r>
              <a:rPr lang="en-US" sz="1800" dirty="0"/>
              <a:t>Requires multilateral SAML federation </a:t>
            </a:r>
          </a:p>
          <a:p>
            <a:pPr lvl="1"/>
            <a:r>
              <a:rPr lang="en-US" sz="1800" dirty="0"/>
              <a:t>Requires custom </a:t>
            </a:r>
            <a:r>
              <a:rPr lang="en-US" sz="1800" dirty="0" err="1"/>
              <a:t>IdP</a:t>
            </a:r>
            <a:r>
              <a:rPr lang="en-US" sz="1800" dirty="0"/>
              <a:t> metadata</a:t>
            </a:r>
          </a:p>
          <a:p>
            <a:r>
              <a:rPr lang="en-US" sz="2000" dirty="0"/>
              <a:t>Hosting or accessing </a:t>
            </a:r>
            <a:r>
              <a:rPr lang="en-US" sz="2000" dirty="0" err="1"/>
              <a:t>InCommon</a:t>
            </a:r>
            <a:r>
              <a:rPr lang="en-US" sz="2000" dirty="0"/>
              <a:t>/</a:t>
            </a:r>
            <a:r>
              <a:rPr lang="en-US" sz="2000" dirty="0" err="1"/>
              <a:t>EduGain</a:t>
            </a:r>
            <a:r>
              <a:rPr lang="en-US" sz="2000" dirty="0"/>
              <a:t> SPs</a:t>
            </a:r>
          </a:p>
          <a:p>
            <a:pPr lvl="1"/>
            <a:r>
              <a:rPr lang="en-US" sz="1800" dirty="0"/>
              <a:t>Requires multilateral SAML federation</a:t>
            </a:r>
          </a:p>
          <a:p>
            <a:r>
              <a:rPr lang="en-US" sz="2000" dirty="0"/>
              <a:t>UW Azure AD inactive user policy (1y-&gt;disable, 2y-&gt;delete) would become enterprise policy</a:t>
            </a:r>
          </a:p>
          <a:p>
            <a:pPr lvl="1"/>
            <a:r>
              <a:rPr lang="en-US" sz="1800" dirty="0"/>
              <a:t>This may be a boon, especially for spamming/phishing</a:t>
            </a:r>
          </a:p>
          <a:p>
            <a:pPr lvl="1"/>
            <a:r>
              <a:rPr lang="en-US" sz="1800" dirty="0"/>
              <a:t>However, there are impacts to several critical enterprise applications which may require alterations to the policy or different approaches for those applications</a:t>
            </a:r>
          </a:p>
          <a:p>
            <a:r>
              <a:rPr lang="en-US" sz="2000" dirty="0"/>
              <a:t>Identity data privacy</a:t>
            </a:r>
          </a:p>
          <a:p>
            <a:pPr lvl="1"/>
            <a:r>
              <a:rPr lang="en-US" sz="1600" dirty="0"/>
              <a:t>Azure AD has insufficient controls to prevent read access to sensitive identity data</a:t>
            </a:r>
          </a:p>
          <a:p>
            <a:pPr lvl="1"/>
            <a:r>
              <a:rPr lang="en-US" sz="1800" dirty="0"/>
              <a:t>For example, UW can not synchronize course groups to Azure AD</a:t>
            </a:r>
          </a:p>
          <a:p>
            <a:pPr lvl="1"/>
            <a:r>
              <a:rPr lang="en-US" sz="1800" dirty="0"/>
              <a:t>This means claims data with privacy concerns is not available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3B816-D886-4197-B7E0-D006FDE279B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133600"/>
            <a:ext cx="228600" cy="22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0E295-EE0E-4A8E-89E6-4A4D9311AA2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2362200"/>
            <a:ext cx="22860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8AEB9-9E8C-46CF-9641-74BA34555EA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971800"/>
            <a:ext cx="228600" cy="22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4D7C1-F8DB-45A9-AD43-8CD8D944511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5219700"/>
            <a:ext cx="228600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8F11FA-DFEC-4C53-AF6B-9B646A0ACE6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3459" y="4823293"/>
            <a:ext cx="4191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79970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prompted this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Brief Orientation to </a:t>
            </a:r>
            <a:r>
              <a:rPr lang="en-US" dirty="0" err="1"/>
              <a:t>IdPs</a:t>
            </a:r>
            <a:r>
              <a:rPr lang="en-US" dirty="0"/>
              <a:t> at UW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Consensus building: the real way decisions are made at universities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Comparative analysis: Shibboleth vs Azure 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Problems &amp;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What’s next for UW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Questions &amp; discussions on any of this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1156"/>
      </p:ext>
    </p:extLst>
  </p:cSld>
  <p:clrMapOvr>
    <a:masterClrMapping/>
  </p:clrMapOvr>
  <p:transition spd="med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24CA4-22F1-4118-A926-A6CEF67C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00554-1157-439D-9246-AFEB6FB21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Keep Shibboleth for use cases that require it, but use Shibboleth’s native SAML Proxy feature or </a:t>
            </a:r>
            <a:r>
              <a:rPr lang="en-US" sz="2400" dirty="0" err="1"/>
              <a:t>auth_mod_OpenIDConnect</a:t>
            </a:r>
            <a:r>
              <a:rPr lang="en-US" sz="2400" dirty="0"/>
              <a:t> module to point it at Azure AD</a:t>
            </a:r>
          </a:p>
          <a:p>
            <a:pPr lvl="1"/>
            <a:r>
              <a:rPr lang="en-US" sz="2000" dirty="0"/>
              <a:t>Note: this may be only solution for apps with claims data that has privacy concerns</a:t>
            </a:r>
          </a:p>
          <a:p>
            <a:r>
              <a:rPr lang="en-US" sz="2400" dirty="0"/>
              <a:t>Swap in Cirrus Identity Bridge for Shibboleth </a:t>
            </a:r>
            <a:r>
              <a:rPr lang="en-US" sz="2400" dirty="0" err="1"/>
              <a:t>IdP</a:t>
            </a:r>
            <a:r>
              <a:rPr lang="en-US" sz="2400" dirty="0"/>
              <a:t>. Cirrus IB is an Azure AD application that supports multi-lateral federation, custom </a:t>
            </a:r>
            <a:r>
              <a:rPr lang="en-US" sz="2400" dirty="0" err="1"/>
              <a:t>IdP</a:t>
            </a:r>
            <a:r>
              <a:rPr lang="en-US" sz="2400" dirty="0"/>
              <a:t> metadata, and many other features. Your Azure AD is joined to </a:t>
            </a:r>
            <a:r>
              <a:rPr lang="en-US" sz="2400" dirty="0" err="1"/>
              <a:t>InCommon</a:t>
            </a:r>
            <a:r>
              <a:rPr lang="en-US" sz="2400" dirty="0"/>
              <a:t> via Cirrus IB.</a:t>
            </a:r>
          </a:p>
          <a:p>
            <a:r>
              <a:rPr lang="en-US" sz="2400" dirty="0"/>
              <a:t>Outsource Shibboleth to </a:t>
            </a:r>
            <a:r>
              <a:rPr lang="en-US" sz="2400" dirty="0">
                <a:hlinkClick r:id="rId2"/>
              </a:rPr>
              <a:t>Overt Software</a:t>
            </a:r>
            <a:r>
              <a:rPr lang="en-US" sz="2400" dirty="0"/>
              <a:t> for limited use cases that require it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FF4D7-1195-4BD9-9AA2-DF4F147B4BC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41600"/>
            <a:ext cx="340519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16903"/>
      </p:ext>
    </p:extLst>
  </p:cSld>
  <p:clrMapOvr>
    <a:masterClrMapping/>
  </p:clrMapOvr>
  <p:transition spd="med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DE125-C78F-4E7B-8D42-7AC9B346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9F39C2-4557-4C22-B2CB-902BCE1C2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1" y="1524000"/>
            <a:ext cx="7632657" cy="5105400"/>
          </a:xfrm>
        </p:spPr>
      </p:pic>
    </p:spTree>
    <p:extLst>
      <p:ext uri="{BB962C8B-B14F-4D97-AF65-F5344CB8AC3E}">
        <p14:creationId xmlns:p14="http://schemas.microsoft.com/office/powerpoint/2010/main" val="2426679634"/>
      </p:ext>
    </p:extLst>
  </p:cSld>
  <p:clrMapOvr>
    <a:masterClrMapping/>
  </p:clrMapOvr>
  <p:transition spd="med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C6D7-A946-433F-8A76-BD316AE9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50544-354D-4061-B605-426EB08FD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Slow cutover</a:t>
            </a:r>
            <a:endParaRPr lang="en-US" sz="2400" dirty="0"/>
          </a:p>
          <a:p>
            <a:pPr marL="914400" lvl="1" indent="-514350">
              <a:buFont typeface="+mj-lt"/>
              <a:buAutoNum type="alphaLcParenR"/>
            </a:pPr>
            <a:r>
              <a:rPr lang="en-US" sz="1400" dirty="0"/>
              <a:t>Azure AD=preferred </a:t>
            </a:r>
            <a:r>
              <a:rPr lang="en-US" sz="1400" dirty="0" err="1"/>
              <a:t>IdP</a:t>
            </a:r>
            <a:r>
              <a:rPr lang="en-US" sz="1400" dirty="0"/>
              <a:t>, </a:t>
            </a:r>
            <a:r>
              <a:rPr lang="en-US" sz="1400" dirty="0" err="1"/>
              <a:t>Shib</a:t>
            </a:r>
            <a:r>
              <a:rPr lang="en-US" sz="1400" dirty="0"/>
              <a:t>=tactical </a:t>
            </a:r>
            <a:r>
              <a:rPr lang="en-US" sz="1400" dirty="0" err="1"/>
              <a:t>IdP</a:t>
            </a:r>
            <a:r>
              <a:rPr lang="en-US" sz="1400" dirty="0"/>
              <a:t> for R&amp;S category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400" dirty="0"/>
              <a:t>Native </a:t>
            </a:r>
            <a:r>
              <a:rPr lang="en-US" sz="1400" dirty="0" err="1"/>
              <a:t>Shib</a:t>
            </a:r>
            <a:r>
              <a:rPr lang="en-US" sz="1400" dirty="0"/>
              <a:t> SAML Proxy pointed at AAD to unify user sign in experience &amp; contain 2FA costs.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400" dirty="0"/>
              <a:t>Existing </a:t>
            </a:r>
            <a:r>
              <a:rPr lang="en-US" sz="1400" dirty="0" err="1"/>
              <a:t>Shib</a:t>
            </a:r>
            <a:r>
              <a:rPr lang="en-US" sz="1400" dirty="0"/>
              <a:t> SPs migrated to AAD over period of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Eliminate </a:t>
            </a:r>
            <a:r>
              <a:rPr lang="en-US" sz="3200" dirty="0" err="1"/>
              <a:t>Shib</a:t>
            </a:r>
            <a:r>
              <a:rPr lang="en-US" sz="3200" dirty="0"/>
              <a:t> </a:t>
            </a:r>
            <a:r>
              <a:rPr lang="en-US" sz="3200" dirty="0" err="1"/>
              <a:t>IdP</a:t>
            </a:r>
            <a:r>
              <a:rPr lang="en-US" sz="3200" dirty="0"/>
              <a:t>, but not </a:t>
            </a:r>
            <a:r>
              <a:rPr lang="en-US" sz="3200" dirty="0" err="1"/>
              <a:t>Shib</a:t>
            </a:r>
            <a:r>
              <a:rPr lang="en-US" sz="3200" dirty="0"/>
              <a:t> SPs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400" dirty="0"/>
              <a:t>Azure AD=preferred </a:t>
            </a:r>
            <a:r>
              <a:rPr lang="en-US" sz="1400" dirty="0" err="1"/>
              <a:t>IdP</a:t>
            </a:r>
            <a:r>
              <a:rPr lang="en-US" sz="1400" dirty="0"/>
              <a:t>, Cirrus Identity Bridge=tactical </a:t>
            </a:r>
            <a:r>
              <a:rPr lang="en-US" sz="1400" dirty="0" err="1"/>
              <a:t>IdP</a:t>
            </a:r>
            <a:r>
              <a:rPr lang="en-US" sz="1400" dirty="0"/>
              <a:t> for R&amp;S category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400" dirty="0"/>
              <a:t>Unifies user sign in, contains </a:t>
            </a:r>
            <a:r>
              <a:rPr lang="en-US" sz="1400" dirty="0" err="1"/>
              <a:t>Shib</a:t>
            </a:r>
            <a:r>
              <a:rPr lang="en-US" sz="1400" dirty="0"/>
              <a:t> labor costs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400" dirty="0"/>
              <a:t>Existing </a:t>
            </a:r>
            <a:r>
              <a:rPr lang="en-US" sz="1400" dirty="0" err="1"/>
              <a:t>Shib</a:t>
            </a:r>
            <a:r>
              <a:rPr lang="en-US" sz="1400" dirty="0"/>
              <a:t> SPs are silently switched to Cirrus &amp; migrated to AAD over period of time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AAD preferred, co-existence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400" dirty="0"/>
              <a:t>Keep </a:t>
            </a:r>
            <a:r>
              <a:rPr lang="en-US" sz="1400" dirty="0" err="1"/>
              <a:t>Shib</a:t>
            </a:r>
            <a:r>
              <a:rPr lang="en-US" sz="1400" dirty="0"/>
              <a:t> </a:t>
            </a:r>
            <a:r>
              <a:rPr lang="en-US" sz="1400" dirty="0" err="1"/>
              <a:t>IdP</a:t>
            </a:r>
            <a:r>
              <a:rPr lang="en-US" sz="1400" dirty="0"/>
              <a:t> to minimize change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400" dirty="0"/>
              <a:t>Worst option in terms of cost. No 2FA relief, no </a:t>
            </a:r>
            <a:r>
              <a:rPr lang="en-US" sz="1400" dirty="0" err="1"/>
              <a:t>Shib</a:t>
            </a:r>
            <a:r>
              <a:rPr lang="en-US" sz="1400" dirty="0"/>
              <a:t> labor cost relief, lost opportunity to improve overall security.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400" dirty="0"/>
              <a:t>Existing </a:t>
            </a:r>
            <a:r>
              <a:rPr lang="en-US" sz="1400" dirty="0" err="1"/>
              <a:t>Shib</a:t>
            </a:r>
            <a:r>
              <a:rPr lang="en-US" sz="1400" dirty="0"/>
              <a:t> SPs don’t have to migrate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1916311"/>
      </p:ext>
    </p:extLst>
  </p:cSld>
  <p:clrMapOvr>
    <a:masterClrMapping/>
  </p:clrMapOvr>
  <p:transition spd="med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AA62-7987-4C7E-A805-F39F76AE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Option: Slow cutover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4F6EA-302F-4604-8363-C78053A20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Orderly shift to unified </a:t>
            </a:r>
            <a:r>
              <a:rPr lang="en-US" dirty="0" err="1"/>
              <a:t>IdP</a:t>
            </a:r>
            <a:r>
              <a:rPr lang="en-US" dirty="0"/>
              <a:t>, spreading out transition costs. Impact to UW-IT and customers is manageable.</a:t>
            </a:r>
          </a:p>
          <a:p>
            <a:r>
              <a:rPr lang="en-US" dirty="0"/>
              <a:t>Can’t replace Duo 2FA with Azure MFA until </a:t>
            </a:r>
            <a:r>
              <a:rPr lang="en-US" dirty="0" err="1"/>
              <a:t>Shib</a:t>
            </a:r>
            <a:r>
              <a:rPr lang="en-US" dirty="0"/>
              <a:t> SPs are complete; immediate 2FA cost containment is price of slow cutover</a:t>
            </a:r>
          </a:p>
          <a:p>
            <a:r>
              <a:rPr lang="en-US" dirty="0"/>
              <a:t>Allows UW to consider retiring some other redundant authentication services</a:t>
            </a:r>
          </a:p>
          <a:p>
            <a:r>
              <a:rPr lang="en-US" dirty="0"/>
              <a:t>Minor immediate AAD benefits from OFD</a:t>
            </a:r>
          </a:p>
          <a:p>
            <a:r>
              <a:rPr lang="en-US" dirty="0"/>
              <a:t>Privacy claims can continue via </a:t>
            </a:r>
            <a:r>
              <a:rPr lang="en-US" dirty="0" err="1"/>
              <a:t>Shib</a:t>
            </a:r>
            <a:r>
              <a:rPr lang="en-US" dirty="0"/>
              <a:t>, with hope that AAD will provide future capability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5AE6A-D276-4D6E-A0C6-76F06A0E7DA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9698" y="5791200"/>
            <a:ext cx="340519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27392"/>
      </p:ext>
    </p:extLst>
  </p:cSld>
  <p:clrMapOvr>
    <a:masterClrMapping/>
  </p:clrMapOvr>
  <p:transition spd="med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359B3-910F-43FB-8AEF-329F1239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Option: Eliminate </a:t>
            </a:r>
            <a:r>
              <a:rPr lang="en-US" dirty="0" err="1"/>
              <a:t>Shib</a:t>
            </a:r>
            <a:r>
              <a:rPr lang="en-US" dirty="0"/>
              <a:t> </a:t>
            </a:r>
            <a:r>
              <a:rPr lang="en-US" dirty="0" err="1"/>
              <a:t>IdP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C994D-4EC7-43FB-BFBD-A46BD4DDA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 immediate impact to </a:t>
            </a:r>
            <a:r>
              <a:rPr lang="en-US" sz="2400" dirty="0" err="1"/>
              <a:t>Shib</a:t>
            </a:r>
            <a:r>
              <a:rPr lang="en-US" sz="2400" dirty="0"/>
              <a:t> SP customers, with R&amp;S category SPs staying with Cirrus long-term</a:t>
            </a:r>
          </a:p>
          <a:p>
            <a:r>
              <a:rPr lang="en-US" sz="2400" dirty="0"/>
              <a:t>Orderly shift to AAD for all other SPs, spreading out transition costs. Impact to UW-IT and customers is manageable.</a:t>
            </a:r>
          </a:p>
          <a:p>
            <a:r>
              <a:rPr lang="en-US" sz="2400" dirty="0"/>
              <a:t>Contains </a:t>
            </a:r>
            <a:r>
              <a:rPr lang="en-US" sz="2400" dirty="0" err="1"/>
              <a:t>Shib</a:t>
            </a:r>
            <a:r>
              <a:rPr lang="en-US" sz="2400" dirty="0"/>
              <a:t> labor costs. Cirrus annual costs range from $5K to $50K depending on modules and authentication traffic, so UW saves &gt;$40K almost immediately</a:t>
            </a:r>
          </a:p>
          <a:p>
            <a:r>
              <a:rPr lang="en-US" sz="2400" dirty="0"/>
              <a:t>Allows UW to consider retiring some other redundant authentication services</a:t>
            </a:r>
          </a:p>
          <a:p>
            <a:r>
              <a:rPr lang="en-US" sz="2400" dirty="0"/>
              <a:t>Some AAD benefits immediately, more with future Cirrus features</a:t>
            </a:r>
          </a:p>
          <a:p>
            <a:r>
              <a:rPr lang="en-US" sz="2400" dirty="0"/>
              <a:t>Have to eliminate any privacy claims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59AA1-CBAD-4F57-AB6A-9B3264D2498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43600"/>
            <a:ext cx="340519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69410"/>
      </p:ext>
    </p:extLst>
  </p:cSld>
  <p:clrMapOvr>
    <a:masterClrMapping/>
  </p:clrMapOvr>
  <p:transition spd="med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7067-822C-4C87-A53C-F2F7FAFF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Option: Coexistence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FC70F-5878-47B8-B75B-97A35A7BD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much of a change from today, but it is a change which opens the door to the first two options later</a:t>
            </a:r>
          </a:p>
          <a:p>
            <a:r>
              <a:rPr lang="en-US" dirty="0"/>
              <a:t>Makes no sense from capability or cost perspective</a:t>
            </a:r>
          </a:p>
          <a:p>
            <a:r>
              <a:rPr lang="en-US" dirty="0"/>
              <a:t>Reasons to pick this: </a:t>
            </a:r>
          </a:p>
          <a:p>
            <a:pPr lvl="1"/>
            <a:r>
              <a:rPr lang="en-US" dirty="0"/>
              <a:t>No Microsoft commitment to provide support for privacy claims</a:t>
            </a:r>
          </a:p>
          <a:p>
            <a:pPr lvl="1"/>
            <a:r>
              <a:rPr lang="en-US" dirty="0"/>
              <a:t>afraid of change </a:t>
            </a:r>
          </a:p>
          <a:p>
            <a:pPr lvl="1"/>
            <a:r>
              <a:rPr lang="en-US" dirty="0"/>
              <a:t>can’t tolerate more change at this time </a:t>
            </a:r>
          </a:p>
          <a:p>
            <a:pPr lvl="1"/>
            <a:r>
              <a:rPr lang="en-US" dirty="0"/>
              <a:t>you like to sign in a lot</a:t>
            </a:r>
          </a:p>
          <a:p>
            <a:pPr lvl="2"/>
            <a:r>
              <a:rPr lang="en-US" dirty="0"/>
              <a:t>yes, this is a joke but I need to talk about token lifetimes</a:t>
            </a:r>
          </a:p>
          <a:p>
            <a:pPr lvl="1"/>
            <a:r>
              <a:rPr lang="en-US" dirty="0"/>
              <a:t>holding onto open-source as a principle/value</a:t>
            </a:r>
          </a:p>
          <a:p>
            <a:pPr lvl="1"/>
            <a:r>
              <a:rPr lang="en-US" dirty="0"/>
              <a:t>???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D9DC3-910E-4FB8-8539-A2FA67CBBD8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429000"/>
            <a:ext cx="340519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68522"/>
      </p:ext>
    </p:extLst>
  </p:cSld>
  <p:clrMapOvr>
    <a:masterClrMapping/>
  </p:clrMapOvr>
  <p:transition spd="med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02" y="294409"/>
            <a:ext cx="2535382" cy="126769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A55CEE-607A-4DFB-B8FC-4EBAE98FEF1F}"/>
              </a:ext>
            </a:extLst>
          </p:cNvPr>
          <p:cNvSpPr txBox="1">
            <a:spLocks/>
          </p:cNvSpPr>
          <p:nvPr/>
        </p:nvSpPr>
        <p:spPr bwMode="auto">
          <a:xfrm>
            <a:off x="609600" y="1676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3600" kern="0" dirty="0"/>
              <a:t>IAM + Security forming consensus</a:t>
            </a:r>
          </a:p>
          <a:p>
            <a:r>
              <a:rPr lang="en-US" sz="3600" kern="0" dirty="0"/>
              <a:t>Send along to CTO, deputy CIO &amp; CISO</a:t>
            </a:r>
          </a:p>
          <a:p>
            <a:r>
              <a:rPr lang="en-US" sz="3600" kern="0" dirty="0"/>
              <a:t>Publish analysis paper</a:t>
            </a:r>
          </a:p>
          <a:p>
            <a:r>
              <a:rPr lang="en-US" sz="3600" kern="0" dirty="0"/>
              <a:t>Project?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6BD319-1428-47C0-A6B8-6F6747BFA3B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681543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31768"/>
      </p:ext>
    </p:extLst>
  </p:cSld>
  <p:clrMapOvr>
    <a:masterClrMapping/>
  </p:clrMapOvr>
  <p:transition spd="med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Share </a:t>
            </a:r>
            <a:r>
              <a:rPr lang="en-US" sz="3600" dirty="0" err="1"/>
              <a:t>IdP</a:t>
            </a:r>
            <a:r>
              <a:rPr lang="en-US" sz="3600" dirty="0"/>
              <a:t> comparative analysis</a:t>
            </a:r>
          </a:p>
          <a:p>
            <a:r>
              <a:rPr lang="en-US" sz="3600" dirty="0"/>
              <a:t>Share constructive patterns of change for infrastructure change in higher education</a:t>
            </a:r>
          </a:p>
          <a:p>
            <a:endParaRPr lang="en-US" sz="3600" dirty="0"/>
          </a:p>
          <a:p>
            <a:r>
              <a:rPr lang="en-US" sz="3600" dirty="0"/>
              <a:t>NOTE: Phil Swanzy will share Penn State’s </a:t>
            </a:r>
            <a:r>
              <a:rPr lang="en-US" sz="3600" dirty="0" err="1"/>
              <a:t>IdP</a:t>
            </a:r>
            <a:r>
              <a:rPr lang="en-US" sz="3600" dirty="0"/>
              <a:t> transition to Azure AD in a later session. UW has not made a transition yet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261152"/>
      </p:ext>
    </p:extLst>
  </p:cSld>
  <p:clrMapOvr>
    <a:masterClrMapping/>
  </p:clrMapOvr>
  <p:transition spd="med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3114675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05200"/>
            <a:ext cx="26670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550384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Key slides: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hlinkClick r:id="rId4" action="ppaction://hlinksldjump"/>
              </a:rPr>
              <a:t>How Higher Education IT works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hlinkClick r:id="rId5" action="ppaction://hlinksldjump"/>
              </a:rPr>
              <a:t>Navigating gridlock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  <a:hlinkClick r:id="rId6" action="ppaction://hlinksldjump"/>
              </a:rPr>
              <a:t>Shib</a:t>
            </a:r>
            <a:r>
              <a:rPr lang="en-US" sz="1400" dirty="0">
                <a:solidFill>
                  <a:schemeClr val="bg1"/>
                </a:solidFill>
                <a:hlinkClick r:id="rId6" action="ppaction://hlinksldjump"/>
              </a:rPr>
              <a:t> vs. *every* commercial </a:t>
            </a:r>
            <a:r>
              <a:rPr lang="en-US" sz="1400" dirty="0" err="1">
                <a:solidFill>
                  <a:schemeClr val="bg1"/>
                </a:solidFill>
                <a:hlinkClick r:id="rId6" action="ppaction://hlinksldjump"/>
              </a:rPr>
              <a:t>IdP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hlinkClick r:id="rId7" action="ppaction://hlinksldjump"/>
              </a:rPr>
              <a:t>Commercial </a:t>
            </a:r>
            <a:r>
              <a:rPr lang="en-US" sz="1400" dirty="0" err="1">
                <a:solidFill>
                  <a:schemeClr val="bg1"/>
                </a:solidFill>
                <a:hlinkClick r:id="rId7" action="ppaction://hlinksldjump"/>
              </a:rPr>
              <a:t>IdP</a:t>
            </a:r>
            <a:r>
              <a:rPr lang="en-US" sz="1400" dirty="0">
                <a:solidFill>
                  <a:schemeClr val="bg1"/>
                </a:solidFill>
                <a:hlinkClick r:id="rId7" action="ppaction://hlinksldjump"/>
              </a:rPr>
              <a:t> use in </a:t>
            </a:r>
            <a:r>
              <a:rPr lang="en-US" sz="1400" dirty="0" err="1">
                <a:solidFill>
                  <a:schemeClr val="bg1"/>
                </a:solidFill>
                <a:hlinkClick r:id="rId7" action="ppaction://hlinksldjump"/>
              </a:rPr>
              <a:t>HiEd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  <a:hlinkClick r:id="rId8" action="ppaction://hlinksldjump"/>
              </a:rPr>
              <a:t>Application Support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  <a:hlinkClick r:id="rId9" action="ppaction://hlinksldjump"/>
              </a:rPr>
              <a:t>Security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  <a:hlinkClick r:id="rId10" action="ppaction://hlinksldjump"/>
              </a:rPr>
              <a:t>Existing costs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  <a:hlinkClick r:id="rId11" action="ppaction://hlinksldjump"/>
              </a:rPr>
              <a:t>Potential Solutions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  <a:hlinkClick r:id="rId12" action="ppaction://hlinksldjump"/>
              </a:rPr>
              <a:t>Transition options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892795"/>
      </p:ext>
    </p:extLst>
  </p:cSld>
  <p:clrMapOvr>
    <a:masterClrMapping/>
  </p:clrMapOvr>
  <p:transition spd="med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End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962400"/>
            <a:ext cx="640080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200" dirty="0"/>
              <a:t>Brian Arkills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>
                <a:hlinkClick r:id="rId3"/>
              </a:rPr>
              <a:t>barkills@uw.edu</a:t>
            </a:r>
            <a:endParaRPr lang="en-US" sz="2000" dirty="0"/>
          </a:p>
          <a:p>
            <a:pPr eaLnBrk="1" hangingPunct="1">
              <a:lnSpc>
                <a:spcPct val="70000"/>
              </a:lnSpc>
            </a:pPr>
            <a:r>
              <a:rPr lang="en-US" sz="2000" dirty="0">
                <a:hlinkClick r:id="rId4"/>
              </a:rPr>
              <a:t>@</a:t>
            </a:r>
            <a:r>
              <a:rPr lang="en-US" sz="2000" dirty="0" err="1">
                <a:hlinkClick r:id="rId4"/>
              </a:rPr>
              <a:t>barkills</a:t>
            </a:r>
            <a:r>
              <a:rPr lang="en-US" sz="2000" dirty="0">
                <a:hlinkClick r:id="rId4"/>
              </a:rPr>
              <a:t> </a:t>
            </a:r>
            <a:endParaRPr lang="en-US" sz="2000" dirty="0"/>
          </a:p>
          <a:p>
            <a:pPr eaLnBrk="1" hangingPunct="1">
              <a:lnSpc>
                <a:spcPct val="70000"/>
              </a:lnSpc>
            </a:pPr>
            <a:r>
              <a:rPr lang="en-US" sz="2000" dirty="0">
                <a:hlinkClick r:id="rId5"/>
              </a:rPr>
              <a:t>@brian-</a:t>
            </a:r>
            <a:r>
              <a:rPr lang="en-US" sz="2000" dirty="0" err="1">
                <a:hlinkClick r:id="rId5"/>
              </a:rPr>
              <a:t>arkills</a:t>
            </a:r>
            <a:endParaRPr lang="en-US" sz="2000" dirty="0"/>
          </a:p>
          <a:p>
            <a:pPr eaLnBrk="1" hangingPunct="1">
              <a:lnSpc>
                <a:spcPct val="70000"/>
              </a:lnSpc>
            </a:pPr>
            <a:r>
              <a:rPr lang="en-US" sz="2000" dirty="0">
                <a:hlinkClick r:id="rId6"/>
              </a:rPr>
              <a:t>http://blogs.uw.edu/barkills</a:t>
            </a:r>
            <a:endParaRPr lang="en-US" sz="2000" dirty="0"/>
          </a:p>
          <a:p>
            <a:pPr eaLnBrk="1" hangingPunct="1">
              <a:lnSpc>
                <a:spcPct val="70000"/>
              </a:lnSpc>
            </a:pPr>
            <a:endParaRPr lang="en-US" sz="1800" dirty="0"/>
          </a:p>
          <a:p>
            <a:pPr eaLnBrk="1" hangingPunct="1">
              <a:lnSpc>
                <a:spcPct val="70000"/>
              </a:lnSpc>
            </a:pPr>
            <a:r>
              <a:rPr lang="en-US" sz="1800" dirty="0"/>
              <a:t>Author of LDAP Directories Explained</a:t>
            </a:r>
          </a:p>
        </p:txBody>
      </p:sp>
      <p:pic>
        <p:nvPicPr>
          <p:cNvPr id="21508" name="Picture 6" descr="MMj02363030000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2514600"/>
            <a:ext cx="647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4410424"/>
            <a:ext cx="137665" cy="99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7" y="4602555"/>
            <a:ext cx="131222" cy="126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4822394"/>
            <a:ext cx="119319" cy="116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5042233"/>
            <a:ext cx="121672" cy="1090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723900" cy="908495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Time to Irrelevance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This is an important conceptual term especially for technology.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How long before Shibboleth (or CAS) is irrelevant?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dirty="0"/>
              <a:t>Determining a good guess requires: </a:t>
            </a:r>
          </a:p>
          <a:p>
            <a:r>
              <a:rPr lang="en-US" sz="2000" dirty="0"/>
              <a:t>perspective, </a:t>
            </a:r>
          </a:p>
          <a:p>
            <a:r>
              <a:rPr lang="en-US" sz="2000" dirty="0"/>
              <a:t>an understanding of the key value provided, and </a:t>
            </a:r>
          </a:p>
          <a:p>
            <a:r>
              <a:rPr lang="en-US" sz="2000" dirty="0"/>
              <a:t>why alternatives might make it irrelevant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dirty="0" err="1"/>
              <a:t>HiEd</a:t>
            </a:r>
            <a:r>
              <a:rPr lang="en-US" sz="2000" dirty="0"/>
              <a:t> community has extremely high usage of Shibboleth, but other sectors do not. Have we lost perspective? Or is there some unique value?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600" dirty="0"/>
              <a:t>My thanks to former UW-IT CTO Terry Gray for introducing this term to me</a:t>
            </a:r>
          </a:p>
        </p:txBody>
      </p:sp>
    </p:spTree>
    <p:extLst>
      <p:ext uri="{BB962C8B-B14F-4D97-AF65-F5344CB8AC3E}">
        <p14:creationId xmlns:p14="http://schemas.microsoft.com/office/powerpoint/2010/main" val="342379129"/>
      </p:ext>
    </p:extLst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673B-BF97-4A8F-9E93-34FB4E26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Shibboleth value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20A6-AEF3-40D9-9AE3-8C2C39163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Very focused on SAML protocol; when SAML is dead, so is Shibboleth. Have OIDC/OAuth2 ushered in the death of SAML?</a:t>
            </a:r>
          </a:p>
          <a:p>
            <a:r>
              <a:rPr lang="en-US" sz="2400" dirty="0"/>
              <a:t>Strong privacy foundation which </a:t>
            </a:r>
            <a:r>
              <a:rPr lang="en-US" sz="2400" dirty="0" err="1"/>
              <a:t>HiEd</a:t>
            </a:r>
            <a:r>
              <a:rPr lang="en-US" sz="2400" dirty="0"/>
              <a:t> values; future emergence of better privacy solutions (e.g. Verifiable Credentials) will erode this</a:t>
            </a:r>
          </a:p>
          <a:p>
            <a:r>
              <a:rPr lang="en-US" sz="2400" dirty="0"/>
              <a:t>SAML Federations (</a:t>
            </a:r>
            <a:r>
              <a:rPr lang="en-US" sz="2400" dirty="0" err="1"/>
              <a:t>InCommon</a:t>
            </a:r>
            <a:r>
              <a:rPr lang="en-US" sz="2400" dirty="0"/>
              <a:t>, </a:t>
            </a:r>
            <a:r>
              <a:rPr lang="en-US" sz="2400" dirty="0" err="1"/>
              <a:t>EduGain</a:t>
            </a:r>
            <a:r>
              <a:rPr lang="en-US" sz="2400" dirty="0"/>
              <a:t>, </a:t>
            </a:r>
            <a:r>
              <a:rPr lang="en-US" sz="2400" dirty="0" err="1"/>
              <a:t>etc</a:t>
            </a:r>
            <a:r>
              <a:rPr lang="en-US" sz="2400" dirty="0"/>
              <a:t>) as a way to simplify external user trust &amp; build common use profiles for applications (e.g. Research &amp; Scholarship); there are other ways to attain this, arguably better</a:t>
            </a:r>
          </a:p>
          <a:p>
            <a:endParaRPr lang="en-US" sz="2400" dirty="0"/>
          </a:p>
          <a:p>
            <a:r>
              <a:rPr lang="en-US" sz="2400" dirty="0"/>
              <a:t>Summary: looking just at Shibboleth’s strengths, the MTTI forecast is not good</a:t>
            </a:r>
          </a:p>
        </p:txBody>
      </p:sp>
    </p:spTree>
    <p:extLst>
      <p:ext uri="{BB962C8B-B14F-4D97-AF65-F5344CB8AC3E}">
        <p14:creationId xmlns:p14="http://schemas.microsoft.com/office/powerpoint/2010/main" val="2318345665"/>
      </p:ext>
    </p:extLst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FA80-5E1E-4C86-8D91-04837C0F4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others have said &amp;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D6603-EDD9-448C-98B1-6F8FD00B9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Craig Burton, Cloud Identity Summit 2012:</a:t>
            </a:r>
          </a:p>
          <a:p>
            <a:pPr lvl="1"/>
            <a:r>
              <a:rPr lang="en-US" sz="1200" dirty="0">
                <a:hlinkClick r:id="rId2"/>
              </a:rPr>
              <a:t>“SAML is the Windows XP of Identity. No funding. No innovation. People still use it. But it has no future.” </a:t>
            </a:r>
          </a:p>
          <a:p>
            <a:pPr lvl="1"/>
            <a:r>
              <a:rPr lang="en-US" sz="1200" dirty="0">
                <a:hlinkClick r:id="rId2"/>
              </a:rPr>
              <a:t>“There is no future for SAML. No one is putting money into SAML development. NO ONE is writing new SAML code. SAML is dead.”</a:t>
            </a:r>
          </a:p>
          <a:p>
            <a:pPr lvl="1"/>
            <a:r>
              <a:rPr lang="en-US" sz="1200" dirty="0">
                <a:hlinkClick r:id="rId2"/>
              </a:rPr>
              <a:t>“SAML is dead does not mean SAML is bad. SAML is dead does not mean SAML isn’t useful. SAML is dead means SAML is not the future.”</a:t>
            </a:r>
            <a:endParaRPr lang="en-US" sz="1200" dirty="0"/>
          </a:p>
          <a:p>
            <a:r>
              <a:rPr lang="en-US" sz="1800" dirty="0"/>
              <a:t>Ian Glazer, </a:t>
            </a:r>
            <a:r>
              <a:rPr lang="en-US" sz="1800" dirty="0" err="1"/>
              <a:t>Identiverse</a:t>
            </a:r>
            <a:r>
              <a:rPr lang="en-US" sz="1800" dirty="0"/>
              <a:t> 2020:</a:t>
            </a:r>
          </a:p>
          <a:p>
            <a:pPr lvl="1"/>
            <a:r>
              <a:rPr lang="en-US" sz="1200" b="1" dirty="0">
                <a:hlinkClick r:id="rId3"/>
              </a:rPr>
              <a:t>“SAML Will Still Be Dead: </a:t>
            </a:r>
            <a:r>
              <a:rPr lang="en-US" sz="1200" dirty="0">
                <a:hlinkClick r:id="rId3"/>
              </a:rPr>
              <a:t>The reason why SAML is “dead” is because it works and it is a legacy technology. It is mature. It is popular. And that will not change in the next 5 years. Now, I do not expect a resurgence of SAML federations but I also do not expect rapid migration from SAML to OIDC (unless prompted by a shift in platform or provider.) Consider that it took years to stamp out WS-Federation; SAML will take a similar path. In 10 year’s time, the SAML zombie herd will be quite thin but still shuffling onwards and very much considered a legacy protocol.“</a:t>
            </a:r>
            <a:endParaRPr lang="en-US" sz="1200" dirty="0"/>
          </a:p>
          <a:p>
            <a:r>
              <a:rPr lang="en-US" sz="1800" dirty="0"/>
              <a:t>Synthesis of why:</a:t>
            </a:r>
          </a:p>
          <a:p>
            <a:pPr lvl="1"/>
            <a:r>
              <a:rPr lang="en-US" sz="1400" dirty="0"/>
              <a:t>API interactions needed to handle scale of authorizations—SAML products don’t deal with this</a:t>
            </a:r>
          </a:p>
          <a:p>
            <a:pPr lvl="1"/>
            <a:r>
              <a:rPr lang="en-US" sz="1400" dirty="0"/>
              <a:t>Developers don’t want to deal with XML and JSON, i.e. SAML+OAuth2 to solve the combined problem of </a:t>
            </a:r>
            <a:r>
              <a:rPr lang="en-US" sz="1400" dirty="0" err="1"/>
              <a:t>authN+authZ</a:t>
            </a:r>
            <a:r>
              <a:rPr lang="en-US" sz="1400" dirty="0"/>
              <a:t>. Easier to just use JSON, i.e. OIDC+OAuth2</a:t>
            </a:r>
          </a:p>
          <a:p>
            <a:pPr lvl="1"/>
            <a:r>
              <a:rPr lang="en-US" sz="1400" dirty="0"/>
              <a:t>For some reason, SAML products are averse to adopting SCIM, leaving app user provisioning options as rudimentary</a:t>
            </a:r>
          </a:p>
          <a:p>
            <a:pPr lvl="1"/>
            <a:endParaRPr lang="en-US" sz="1400" dirty="0"/>
          </a:p>
          <a:p>
            <a:r>
              <a:rPr lang="en-US" sz="1800" dirty="0"/>
              <a:t>SAML=SOAP, OIDC+OAuth2=RESTful</a:t>
            </a:r>
          </a:p>
          <a:p>
            <a:r>
              <a:rPr lang="en-US" sz="1800" dirty="0"/>
              <a:t>SAML=XML format, OIDC+OAuth2=JSON format</a:t>
            </a:r>
          </a:p>
        </p:txBody>
      </p:sp>
    </p:spTree>
    <p:extLst>
      <p:ext uri="{BB962C8B-B14F-4D97-AF65-F5344CB8AC3E}">
        <p14:creationId xmlns:p14="http://schemas.microsoft.com/office/powerpoint/2010/main" val="185393264"/>
      </p:ext>
    </p:extLst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related UW IAM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1998-2019: </a:t>
            </a:r>
            <a:r>
              <a:rPr lang="en-US" sz="1800" dirty="0" err="1"/>
              <a:t>Pubcookie</a:t>
            </a:r>
            <a:r>
              <a:rPr lang="en-US" sz="1800" dirty="0"/>
              <a:t> at UW</a:t>
            </a:r>
          </a:p>
          <a:p>
            <a:r>
              <a:rPr lang="en-US" sz="1800" dirty="0"/>
              <a:t>2005-today: Shibboleth at UW</a:t>
            </a:r>
          </a:p>
          <a:p>
            <a:r>
              <a:rPr lang="en-US" sz="1800" dirty="0"/>
              <a:t>2011-today: Google </a:t>
            </a:r>
            <a:r>
              <a:rPr lang="en-US" sz="1800" dirty="0" err="1"/>
              <a:t>IdP</a:t>
            </a:r>
            <a:r>
              <a:rPr lang="en-US" sz="1800" dirty="0"/>
              <a:t> at UW, federated to Shibboleth</a:t>
            </a:r>
          </a:p>
          <a:p>
            <a:r>
              <a:rPr lang="en-US" sz="1800" dirty="0"/>
              <a:t>2013-2022: ADFS at UW</a:t>
            </a:r>
          </a:p>
          <a:p>
            <a:r>
              <a:rPr lang="en-US" sz="1800" dirty="0"/>
              <a:t>2013-today: Azure AD at UW</a:t>
            </a:r>
          </a:p>
          <a:p>
            <a:r>
              <a:rPr lang="en-US" sz="1800" dirty="0"/>
              <a:t>5/2021: UW Shibboleth primary engineer retires</a:t>
            </a:r>
          </a:p>
          <a:p>
            <a:r>
              <a:rPr lang="en-US" sz="1800" dirty="0"/>
              <a:t>6/2021: </a:t>
            </a:r>
            <a:r>
              <a:rPr lang="en-US" sz="1800" dirty="0">
                <a:hlinkClick r:id="rId2"/>
              </a:rPr>
              <a:t>Azure AD </a:t>
            </a:r>
            <a:r>
              <a:rPr lang="en-US" sz="1800" dirty="0" err="1">
                <a:hlinkClick r:id="rId2"/>
              </a:rPr>
              <a:t>unfederates</a:t>
            </a:r>
            <a:r>
              <a:rPr lang="en-US" sz="1800" dirty="0">
                <a:hlinkClick r:id="rId2"/>
              </a:rPr>
              <a:t>, goes to PHS</a:t>
            </a:r>
            <a:endParaRPr lang="en-US" sz="1800" dirty="0"/>
          </a:p>
          <a:p>
            <a:r>
              <a:rPr lang="en-US" sz="1800" dirty="0"/>
              <a:t>6/2021: UW Authentication tech lead retires</a:t>
            </a:r>
          </a:p>
          <a:p>
            <a:r>
              <a:rPr lang="en-US" sz="1800" dirty="0"/>
              <a:t>7/2021: At monthly UW IAM team meeting, Brian Arkills asks: </a:t>
            </a:r>
            <a:br>
              <a:rPr lang="en-US" sz="1800" dirty="0"/>
            </a:br>
            <a:r>
              <a:rPr lang="en-US" sz="1400" dirty="0"/>
              <a:t>“How do we have a constructive dialogue about our existing </a:t>
            </a:r>
            <a:r>
              <a:rPr lang="en-US" sz="1400" dirty="0" err="1"/>
              <a:t>IdP</a:t>
            </a:r>
            <a:r>
              <a:rPr lang="en-US" sz="1400" dirty="0"/>
              <a:t> technologies and the lifecycle support level for each so that we might as a team come to a recommendation?”</a:t>
            </a:r>
            <a:br>
              <a:rPr lang="en-US" sz="1400" dirty="0"/>
            </a:br>
            <a:r>
              <a:rPr lang="en-US" sz="1400" dirty="0"/>
              <a:t>Answer: seek consensus via analysis paper which we collectively contribute toward</a:t>
            </a:r>
          </a:p>
          <a:p>
            <a:r>
              <a:rPr lang="en-US" sz="1400" dirty="0"/>
              <a:t>8/2021: UW IAM team invited to collaborate on draft analysis paper</a:t>
            </a:r>
          </a:p>
          <a:p>
            <a:r>
              <a:rPr lang="en-US" sz="1400" dirty="0"/>
              <a:t>9/2021: Several break out discussions</a:t>
            </a:r>
          </a:p>
          <a:p>
            <a:r>
              <a:rPr lang="en-US" sz="1400" dirty="0"/>
              <a:t>9/2021: UW Enterprise Architecture invited to contribute</a:t>
            </a:r>
          </a:p>
          <a:p>
            <a:r>
              <a:rPr lang="en-US" sz="1400" dirty="0"/>
              <a:t>9/2021: Security team invited to contribute</a:t>
            </a:r>
          </a:p>
          <a:p>
            <a:r>
              <a:rPr lang="en-US" sz="1400" dirty="0"/>
              <a:t>Future: analysis sent to senior UW-IT leadership </a:t>
            </a:r>
          </a:p>
          <a:p>
            <a:endParaRPr lang="en-US" sz="1800" dirty="0"/>
          </a:p>
          <a:p>
            <a:endParaRPr lang="en-US" sz="1800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638467-0989-4170-9BAB-F04F4CB24329}"/>
              </a:ext>
            </a:extLst>
          </p:cNvPr>
          <p:cNvSpPr/>
          <p:nvPr/>
        </p:nvSpPr>
        <p:spPr>
          <a:xfrm>
            <a:off x="762000" y="4191000"/>
            <a:ext cx="7620000" cy="914400"/>
          </a:xfrm>
          <a:prstGeom prst="rect">
            <a:avLst/>
          </a:prstGeom>
          <a:noFill/>
          <a:ln cap="sq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94983"/>
      </p:ext>
    </p:extLst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UW Web </a:t>
            </a:r>
            <a:r>
              <a:rPr lang="en-US" dirty="0" err="1"/>
              <a:t>IdP</a:t>
            </a:r>
            <a:r>
              <a:rPr lang="en-US" dirty="0"/>
              <a:t>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Shibboleth is our preferred </a:t>
            </a:r>
            <a:r>
              <a:rPr lang="en-US" dirty="0" err="1"/>
              <a:t>IdP</a:t>
            </a:r>
            <a:r>
              <a:rPr lang="en-US" dirty="0"/>
              <a:t>. This means if you have an app to integrate, we recommend </a:t>
            </a:r>
            <a:r>
              <a:rPr lang="en-US" dirty="0" err="1"/>
              <a:t>Shib</a:t>
            </a:r>
            <a:r>
              <a:rPr lang="en-US" dirty="0"/>
              <a:t>, unless there is a compelling unmet need</a:t>
            </a:r>
          </a:p>
          <a:p>
            <a:r>
              <a:rPr lang="en-US" dirty="0"/>
              <a:t>Azure AD has been considered a tactical solution, not a baseline solution</a:t>
            </a:r>
          </a:p>
          <a:p>
            <a:r>
              <a:rPr lang="en-US" dirty="0"/>
              <a:t>Google </a:t>
            </a:r>
            <a:r>
              <a:rPr lang="en-US" dirty="0" err="1"/>
              <a:t>IdP</a:t>
            </a:r>
            <a:r>
              <a:rPr lang="en-US" dirty="0"/>
              <a:t> is federated to Shibboleth</a:t>
            </a:r>
          </a:p>
          <a:p>
            <a:r>
              <a:rPr lang="en-US" dirty="0"/>
              <a:t>ADFS is federated to Shibboleth &amp; is a tactical solution we plan to retire in early 2022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UW Web Authentication (Support) Brick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74979"/>
      </p:ext>
    </p:extLst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6A16B-275F-4552-B1F2-FF176513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2FA at UW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DFF37-C7B7-46CE-81ED-8C942A9AF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Preferred 2FA solutions:</a:t>
            </a:r>
          </a:p>
          <a:p>
            <a:pPr lvl="1"/>
            <a:r>
              <a:rPr lang="en-US" dirty="0"/>
              <a:t>1996-2011: RSA </a:t>
            </a:r>
            <a:r>
              <a:rPr lang="en-US" dirty="0" err="1"/>
              <a:t>SecurId</a:t>
            </a:r>
            <a:endParaRPr lang="en-US" dirty="0"/>
          </a:p>
          <a:p>
            <a:pPr lvl="1"/>
            <a:r>
              <a:rPr lang="en-US" dirty="0"/>
              <a:t>2009-2017: Entrust</a:t>
            </a:r>
          </a:p>
          <a:p>
            <a:pPr lvl="1"/>
            <a:r>
              <a:rPr lang="en-US" dirty="0"/>
              <a:t>2017-today: Duo</a:t>
            </a:r>
          </a:p>
          <a:p>
            <a:r>
              <a:rPr lang="en-US" dirty="0"/>
              <a:t>Tactical 2FA solutions:</a:t>
            </a:r>
          </a:p>
          <a:p>
            <a:pPr lvl="1"/>
            <a:r>
              <a:rPr lang="en-US" dirty="0"/>
              <a:t>2018-today: Azure MFA</a:t>
            </a:r>
          </a:p>
        </p:txBody>
      </p:sp>
    </p:spTree>
    <p:extLst>
      <p:ext uri="{BB962C8B-B14F-4D97-AF65-F5344CB8AC3E}">
        <p14:creationId xmlns:p14="http://schemas.microsoft.com/office/powerpoint/2010/main" val="2375712536"/>
      </p:ext>
    </p:extLst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UW Nebula Master Template-Try 1">
  <a:themeElements>
    <a:clrScheme name="UW Nebula Master Template-Tr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W Nebula Master Template-Tr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W Nebula Master Template-Tr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3C80E68-D92F-467B-AF47-433E6CCF33C0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53381</TotalTime>
  <Words>2935</Words>
  <Application>Microsoft Office PowerPoint</Application>
  <PresentationFormat>On-screen Show (4:3)</PresentationFormat>
  <Paragraphs>461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Segoe</vt:lpstr>
      <vt:lpstr>Wingdings</vt:lpstr>
      <vt:lpstr>UW Nebula Master Template-Try 1</vt:lpstr>
      <vt:lpstr>Can my university switch its preferred Identity Provider to Azure AD? October 2021</vt:lpstr>
      <vt:lpstr>Goals</vt:lpstr>
      <vt:lpstr>Overview</vt:lpstr>
      <vt:lpstr>Mean Time to Irrelevance</vt:lpstr>
      <vt:lpstr>Shibboleth value proposition</vt:lpstr>
      <vt:lpstr>What others have said &amp; why</vt:lpstr>
      <vt:lpstr>Some related UW IAM history</vt:lpstr>
      <vt:lpstr>Brief UW Web IdP orientation</vt:lpstr>
      <vt:lpstr>2FA at UW</vt:lpstr>
      <vt:lpstr>The road to consensus begins … </vt:lpstr>
      <vt:lpstr>How Higher Education IT works</vt:lpstr>
      <vt:lpstr>How does this consensus building work?</vt:lpstr>
      <vt:lpstr>The road may get ugly </vt:lpstr>
      <vt:lpstr>Navigating gridlock</vt:lpstr>
      <vt:lpstr>Comparative analysis</vt:lpstr>
      <vt:lpstr>Background &amp; assumptions</vt:lpstr>
      <vt:lpstr>Market analyst comparisons</vt:lpstr>
      <vt:lpstr>Analyst comparisons</vt:lpstr>
      <vt:lpstr>Background: Shibboleth is less capable than *every* commercial IdP</vt:lpstr>
      <vt:lpstr>Background: commercial IdP use in HiEd</vt:lpstr>
      <vt:lpstr>Protocol support</vt:lpstr>
      <vt:lpstr>Reliability</vt:lpstr>
      <vt:lpstr>Application support</vt:lpstr>
      <vt:lpstr>External identity support</vt:lpstr>
      <vt:lpstr>Security protections (CARTA &amp; OFD)</vt:lpstr>
      <vt:lpstr>Ability to customize/control</vt:lpstr>
      <vt:lpstr>Technology evolution &amp; control</vt:lpstr>
      <vt:lpstr>Existing Costs</vt:lpstr>
      <vt:lpstr>Potential problems with Azure AD as sole IdP</vt:lpstr>
      <vt:lpstr>Potential solutions</vt:lpstr>
      <vt:lpstr>Transition</vt:lpstr>
      <vt:lpstr>Transition options</vt:lpstr>
      <vt:lpstr>Option: Slow cutover</vt:lpstr>
      <vt:lpstr>Option: Eliminate Shib IdP</vt:lpstr>
      <vt:lpstr>Option: Coexistence</vt:lpstr>
      <vt:lpstr>What’s Next</vt:lpstr>
      <vt:lpstr>Goals</vt:lpstr>
      <vt:lpstr>Questions?</vt:lpstr>
      <vt:lpstr>The End</vt:lpstr>
    </vt:vector>
  </TitlesOfParts>
  <Manager>Jim DeRoest</Manager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AD Customer Advisory Board</dc:title>
  <dc:subject>Windows Infrastructure</dc:subject>
  <dc:creator>David Zazzo</dc:creator>
  <cp:keywords/>
  <cp:lastModifiedBy>Brian Arkills</cp:lastModifiedBy>
  <cp:revision>1575</cp:revision>
  <cp:lastPrinted>2014-10-03T20:34:23Z</cp:lastPrinted>
  <dcterms:created xsi:type="dcterms:W3CDTF">2003-05-05T03:49:52Z</dcterms:created>
  <dcterms:modified xsi:type="dcterms:W3CDTF">2021-10-18T15:41:26Z</dcterms:modified>
  <cp:category>Infrastructure</cp:category>
</cp:coreProperties>
</file>