
<file path=[Content_Types].xml><?xml version="1.0" encoding="utf-8"?>
<Types xmlns="http://schemas.openxmlformats.org/package/2006/content-types">
  <Default Extension="emf" ContentType="image/x-emf"/>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5" r:id="rId1"/>
    <p:sldMasterId id="2147483737" r:id="rId2"/>
    <p:sldMasterId id="2147483741" r:id="rId3"/>
    <p:sldMasterId id="2147483749" r:id="rId4"/>
  </p:sldMasterIdLst>
  <p:notesMasterIdLst>
    <p:notesMasterId r:id="rId30"/>
  </p:notesMasterIdLst>
  <p:handoutMasterIdLst>
    <p:handoutMasterId r:id="rId31"/>
  </p:handoutMasterIdLst>
  <p:sldIdLst>
    <p:sldId id="2061" r:id="rId5"/>
    <p:sldId id="1405" r:id="rId6"/>
    <p:sldId id="2147470913" r:id="rId7"/>
    <p:sldId id="256" r:id="rId8"/>
    <p:sldId id="289" r:id="rId9"/>
    <p:sldId id="290" r:id="rId10"/>
    <p:sldId id="296" r:id="rId11"/>
    <p:sldId id="299" r:id="rId12"/>
    <p:sldId id="300" r:id="rId13"/>
    <p:sldId id="312" r:id="rId14"/>
    <p:sldId id="293" r:id="rId15"/>
    <p:sldId id="301" r:id="rId16"/>
    <p:sldId id="302" r:id="rId17"/>
    <p:sldId id="303" r:id="rId18"/>
    <p:sldId id="304" r:id="rId19"/>
    <p:sldId id="305" r:id="rId20"/>
    <p:sldId id="313" r:id="rId21"/>
    <p:sldId id="306" r:id="rId22"/>
    <p:sldId id="307" r:id="rId23"/>
    <p:sldId id="308" r:id="rId24"/>
    <p:sldId id="309" r:id="rId25"/>
    <p:sldId id="310" r:id="rId26"/>
    <p:sldId id="311" r:id="rId27"/>
    <p:sldId id="286" r:id="rId28"/>
    <p:sldId id="277" r:id="rId29"/>
  </p:sldIdLst>
  <p:sldSz cx="9144000" cy="6858000" type="screen4x3"/>
  <p:notesSz cx="7053263"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508D"/>
    <a:srgbClr val="4D4D73"/>
    <a:srgbClr val="565680"/>
    <a:srgbClr val="666699"/>
    <a:srgbClr val="F6F5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A02FF8-8B3B-4538-9333-95FDE05C44BB}" v="29" dt="2023-01-23T21:18:21.2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21" autoAdjust="0"/>
    <p:restoredTop sz="83944" autoAdjust="0"/>
  </p:normalViewPr>
  <p:slideViewPr>
    <p:cSldViewPr>
      <p:cViewPr varScale="1">
        <p:scale>
          <a:sx n="136" d="100"/>
          <a:sy n="136" d="100"/>
        </p:scale>
        <p:origin x="2412" y="126"/>
      </p:cViewPr>
      <p:guideLst>
        <p:guide orient="horz" pos="2160"/>
        <p:guide pos="2880"/>
      </p:guideLst>
    </p:cSldViewPr>
  </p:slideViewPr>
  <p:outlineViewPr>
    <p:cViewPr>
      <p:scale>
        <a:sx n="33" d="100"/>
        <a:sy n="33" d="100"/>
      </p:scale>
      <p:origin x="0" y="432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3077" y="67"/>
      </p:cViewPr>
      <p:guideLst>
        <p:guide orient="horz" pos="2932"/>
        <p:guide pos="222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an Arkills" userId="c614da0370c9e185" providerId="LiveId" clId="{EAF6A495-259B-4E18-BC10-522767038737}"/>
    <pc:docChg chg="undo custSel addSld delSld modSld">
      <pc:chgData name="Brian Arkills" userId="c614da0370c9e185" providerId="LiveId" clId="{EAF6A495-259B-4E18-BC10-522767038737}" dt="2022-12-16T21:54:50.328" v="8676" actId="1037"/>
      <pc:docMkLst>
        <pc:docMk/>
      </pc:docMkLst>
      <pc:sldChg chg="addSp delSp modSp mod modClrScheme chgLayout">
        <pc:chgData name="Brian Arkills" userId="c614da0370c9e185" providerId="LiveId" clId="{EAF6A495-259B-4E18-BC10-522767038737}" dt="2022-12-16T21:54:50.328" v="8676" actId="1037"/>
        <pc:sldMkLst>
          <pc:docMk/>
          <pc:sldMk cId="1869565637" sldId="289"/>
        </pc:sldMkLst>
        <pc:spChg chg="add mod">
          <ac:chgData name="Brian Arkills" userId="c614da0370c9e185" providerId="LiveId" clId="{EAF6A495-259B-4E18-BC10-522767038737}" dt="2022-12-16T21:51:12.637" v="8656" actId="14100"/>
          <ac:spMkLst>
            <pc:docMk/>
            <pc:sldMk cId="1869565637" sldId="289"/>
            <ac:spMk id="2" creationId="{7E3CCA57-3F57-A02F-16A9-67DD1632B4EC}"/>
          </ac:spMkLst>
        </pc:spChg>
        <pc:spChg chg="mod ord">
          <ac:chgData name="Brian Arkills" userId="c614da0370c9e185" providerId="LiveId" clId="{EAF6A495-259B-4E18-BC10-522767038737}" dt="2022-12-16T21:52:24.673" v="8663" actId="700"/>
          <ac:spMkLst>
            <pc:docMk/>
            <pc:sldMk cId="1869565637" sldId="289"/>
            <ac:spMk id="4" creationId="{00000000-0000-0000-0000-000000000000}"/>
          </ac:spMkLst>
        </pc:spChg>
        <pc:spChg chg="mod ord">
          <ac:chgData name="Brian Arkills" userId="c614da0370c9e185" providerId="LiveId" clId="{EAF6A495-259B-4E18-BC10-522767038737}" dt="2022-12-16T21:54:50.328" v="8676" actId="1037"/>
          <ac:spMkLst>
            <pc:docMk/>
            <pc:sldMk cId="1869565637" sldId="289"/>
            <ac:spMk id="5" creationId="{00000000-0000-0000-0000-000000000000}"/>
          </ac:spMkLst>
        </pc:spChg>
        <pc:spChg chg="add del mod">
          <ac:chgData name="Brian Arkills" userId="c614da0370c9e185" providerId="LiveId" clId="{EAF6A495-259B-4E18-BC10-522767038737}" dt="2022-12-16T21:48:56.153" v="8490" actId="22"/>
          <ac:spMkLst>
            <pc:docMk/>
            <pc:sldMk cId="1869565637" sldId="289"/>
            <ac:spMk id="6" creationId="{5C31C887-5AE3-258D-6220-4BC3FA6F0E0D}"/>
          </ac:spMkLst>
        </pc:spChg>
        <pc:spChg chg="add mod">
          <ac:chgData name="Brian Arkills" userId="c614da0370c9e185" providerId="LiveId" clId="{EAF6A495-259B-4E18-BC10-522767038737}" dt="2022-12-16T21:51:42.586" v="8662" actId="20577"/>
          <ac:spMkLst>
            <pc:docMk/>
            <pc:sldMk cId="1869565637" sldId="289"/>
            <ac:spMk id="7" creationId="{F8B23EE2-C8F5-9B3E-4EFA-EA24F883637D}"/>
          </ac:spMkLst>
        </pc:spChg>
      </pc:sldChg>
      <pc:sldChg chg="del">
        <pc:chgData name="Brian Arkills" userId="c614da0370c9e185" providerId="LiveId" clId="{EAF6A495-259B-4E18-BC10-522767038737}" dt="2022-12-15T23:14:24.516" v="1029" actId="2696"/>
        <pc:sldMkLst>
          <pc:docMk/>
          <pc:sldMk cId="2732668620" sldId="292"/>
        </pc:sldMkLst>
      </pc:sldChg>
      <pc:sldChg chg="modSp mod">
        <pc:chgData name="Brian Arkills" userId="c614da0370c9e185" providerId="LiveId" clId="{EAF6A495-259B-4E18-BC10-522767038737}" dt="2022-12-15T23:18:36.406" v="1206" actId="20577"/>
        <pc:sldMkLst>
          <pc:docMk/>
          <pc:sldMk cId="4127956918" sldId="293"/>
        </pc:sldMkLst>
        <pc:spChg chg="mod">
          <ac:chgData name="Brian Arkills" userId="c614da0370c9e185" providerId="LiveId" clId="{EAF6A495-259B-4E18-BC10-522767038737}" dt="2022-12-15T23:18:28.740" v="1203" actId="20577"/>
          <ac:spMkLst>
            <pc:docMk/>
            <pc:sldMk cId="4127956918" sldId="293"/>
            <ac:spMk id="2" creationId="{1EA2DCE1-EA7C-422C-8F2D-35AAE98D4A3B}"/>
          </ac:spMkLst>
        </pc:spChg>
        <pc:spChg chg="mod">
          <ac:chgData name="Brian Arkills" userId="c614da0370c9e185" providerId="LiveId" clId="{EAF6A495-259B-4E18-BC10-522767038737}" dt="2022-12-15T23:18:36.406" v="1206" actId="20577"/>
          <ac:spMkLst>
            <pc:docMk/>
            <pc:sldMk cId="4127956918" sldId="293"/>
            <ac:spMk id="3" creationId="{95014923-8559-402E-B9DC-F7BF8EC20828}"/>
          </ac:spMkLst>
        </pc:spChg>
      </pc:sldChg>
      <pc:sldChg chg="addSp delSp modSp del mod">
        <pc:chgData name="Brian Arkills" userId="c614da0370c9e185" providerId="LiveId" clId="{EAF6A495-259B-4E18-BC10-522767038737}" dt="2022-12-15T23:13:49.974" v="1028" actId="2696"/>
        <pc:sldMkLst>
          <pc:docMk/>
          <pc:sldMk cId="3815067209" sldId="295"/>
        </pc:sldMkLst>
        <pc:spChg chg="mod">
          <ac:chgData name="Brian Arkills" userId="c614da0370c9e185" providerId="LiveId" clId="{EAF6A495-259B-4E18-BC10-522767038737}" dt="2022-12-15T23:13:37.363" v="1026" actId="21"/>
          <ac:spMkLst>
            <pc:docMk/>
            <pc:sldMk cId="3815067209" sldId="295"/>
            <ac:spMk id="2" creationId="{2EE7A842-8D8C-47EA-A5CC-1CA3EEF38594}"/>
          </ac:spMkLst>
        </pc:spChg>
        <pc:spChg chg="add del mod">
          <ac:chgData name="Brian Arkills" userId="c614da0370c9e185" providerId="LiveId" clId="{EAF6A495-259B-4E18-BC10-522767038737}" dt="2022-12-15T23:07:56.326" v="1019" actId="931"/>
          <ac:spMkLst>
            <pc:docMk/>
            <pc:sldMk cId="3815067209" sldId="295"/>
            <ac:spMk id="4" creationId="{F15E21DE-33EB-AB03-2F73-981D6091335D}"/>
          </ac:spMkLst>
        </pc:spChg>
        <pc:spChg chg="add del mod">
          <ac:chgData name="Brian Arkills" userId="c614da0370c9e185" providerId="LiveId" clId="{EAF6A495-259B-4E18-BC10-522767038737}" dt="2022-12-15T23:12:46.775" v="1021" actId="931"/>
          <ac:spMkLst>
            <pc:docMk/>
            <pc:sldMk cId="3815067209" sldId="295"/>
            <ac:spMk id="8" creationId="{8A81D0D5-0370-F327-3D8B-4F599BA78D9C}"/>
          </ac:spMkLst>
        </pc:spChg>
        <pc:picChg chg="add del mod">
          <ac:chgData name="Brian Arkills" userId="c614da0370c9e185" providerId="LiveId" clId="{EAF6A495-259B-4E18-BC10-522767038737}" dt="2022-12-15T23:08:23.134" v="1020" actId="478"/>
          <ac:picMkLst>
            <pc:docMk/>
            <pc:sldMk cId="3815067209" sldId="295"/>
            <ac:picMk id="6" creationId="{FD781DBF-A655-142F-16ED-97982DEEFA01}"/>
          </ac:picMkLst>
        </pc:picChg>
        <pc:picChg chg="del">
          <ac:chgData name="Brian Arkills" userId="c614da0370c9e185" providerId="LiveId" clId="{EAF6A495-259B-4E18-BC10-522767038737}" dt="2022-12-15T23:07:32.455" v="1018" actId="478"/>
          <ac:picMkLst>
            <pc:docMk/>
            <pc:sldMk cId="3815067209" sldId="295"/>
            <ac:picMk id="10" creationId="{2CFA2467-5026-4B1B-8F3C-7D5D10A82F59}"/>
          </ac:picMkLst>
        </pc:picChg>
        <pc:picChg chg="add mod">
          <ac:chgData name="Brian Arkills" userId="c614da0370c9e185" providerId="LiveId" clId="{EAF6A495-259B-4E18-BC10-522767038737}" dt="2022-12-15T23:12:46.775" v="1021" actId="931"/>
          <ac:picMkLst>
            <pc:docMk/>
            <pc:sldMk cId="3815067209" sldId="295"/>
            <ac:picMk id="11" creationId="{67D3E683-D1A4-41BC-E36F-1F93C48C8D5F}"/>
          </ac:picMkLst>
        </pc:picChg>
      </pc:sldChg>
      <pc:sldChg chg="modSp mod">
        <pc:chgData name="Brian Arkills" userId="c614da0370c9e185" providerId="LiveId" clId="{EAF6A495-259B-4E18-BC10-522767038737}" dt="2022-12-16T21:32:38.397" v="8114" actId="115"/>
        <pc:sldMkLst>
          <pc:docMk/>
          <pc:sldMk cId="1374794451" sldId="296"/>
        </pc:sldMkLst>
        <pc:spChg chg="mod">
          <ac:chgData name="Brian Arkills" userId="c614da0370c9e185" providerId="LiveId" clId="{EAF6A495-259B-4E18-BC10-522767038737}" dt="2022-12-16T21:30:26.486" v="8084" actId="20577"/>
          <ac:spMkLst>
            <pc:docMk/>
            <pc:sldMk cId="1374794451" sldId="296"/>
            <ac:spMk id="2" creationId="{948A302A-B0F8-DCED-B8A9-BE9A51A03A7C}"/>
          </ac:spMkLst>
        </pc:spChg>
        <pc:spChg chg="mod">
          <ac:chgData name="Brian Arkills" userId="c614da0370c9e185" providerId="LiveId" clId="{EAF6A495-259B-4E18-BC10-522767038737}" dt="2022-12-16T21:32:38.397" v="8114" actId="115"/>
          <ac:spMkLst>
            <pc:docMk/>
            <pc:sldMk cId="1374794451" sldId="296"/>
            <ac:spMk id="3" creationId="{EB69DE42-0B89-86E8-14E0-2027F5E5F71B}"/>
          </ac:spMkLst>
        </pc:spChg>
      </pc:sldChg>
      <pc:sldChg chg="modSp mod">
        <pc:chgData name="Brian Arkills" userId="c614da0370c9e185" providerId="LiveId" clId="{EAF6A495-259B-4E18-BC10-522767038737}" dt="2022-12-16T21:34:40.936" v="8144"/>
        <pc:sldMkLst>
          <pc:docMk/>
          <pc:sldMk cId="3429633496" sldId="300"/>
        </pc:sldMkLst>
        <pc:spChg chg="mod">
          <ac:chgData name="Brian Arkills" userId="c614da0370c9e185" providerId="LiveId" clId="{EAF6A495-259B-4E18-BC10-522767038737}" dt="2022-12-16T21:34:40.936" v="8144"/>
          <ac:spMkLst>
            <pc:docMk/>
            <pc:sldMk cId="3429633496" sldId="300"/>
            <ac:spMk id="3" creationId="{E2476E11-EE88-CCD6-ECD1-DD8CD1C01B82}"/>
          </ac:spMkLst>
        </pc:spChg>
      </pc:sldChg>
      <pc:sldChg chg="modSp mod">
        <pc:chgData name="Brian Arkills" userId="c614da0370c9e185" providerId="LiveId" clId="{EAF6A495-259B-4E18-BC10-522767038737}" dt="2022-12-16T21:38:07.203" v="8253" actId="20577"/>
        <pc:sldMkLst>
          <pc:docMk/>
          <pc:sldMk cId="3845173068" sldId="301"/>
        </pc:sldMkLst>
        <pc:spChg chg="mod">
          <ac:chgData name="Brian Arkills" userId="c614da0370c9e185" providerId="LiveId" clId="{EAF6A495-259B-4E18-BC10-522767038737}" dt="2022-12-16T21:38:07.203" v="8253" actId="20577"/>
          <ac:spMkLst>
            <pc:docMk/>
            <pc:sldMk cId="3845173068" sldId="301"/>
            <ac:spMk id="3" creationId="{12510216-3D37-7A1A-25B6-2F801E47EDB6}"/>
          </ac:spMkLst>
        </pc:spChg>
      </pc:sldChg>
      <pc:sldChg chg="modSp mod">
        <pc:chgData name="Brian Arkills" userId="c614da0370c9e185" providerId="LiveId" clId="{EAF6A495-259B-4E18-BC10-522767038737}" dt="2022-12-16T20:05:29.720" v="3196" actId="20577"/>
        <pc:sldMkLst>
          <pc:docMk/>
          <pc:sldMk cId="656134671" sldId="302"/>
        </pc:sldMkLst>
        <pc:spChg chg="mod">
          <ac:chgData name="Brian Arkills" userId="c614da0370c9e185" providerId="LiveId" clId="{EAF6A495-259B-4E18-BC10-522767038737}" dt="2022-12-16T20:05:29.720" v="3196" actId="20577"/>
          <ac:spMkLst>
            <pc:docMk/>
            <pc:sldMk cId="656134671" sldId="302"/>
            <ac:spMk id="3" creationId="{E396446D-8BCE-7243-21D4-337B0672CF90}"/>
          </ac:spMkLst>
        </pc:spChg>
      </pc:sldChg>
      <pc:sldChg chg="modSp mod">
        <pc:chgData name="Brian Arkills" userId="c614da0370c9e185" providerId="LiveId" clId="{EAF6A495-259B-4E18-BC10-522767038737}" dt="2022-12-16T20:24:26.286" v="4370" actId="404"/>
        <pc:sldMkLst>
          <pc:docMk/>
          <pc:sldMk cId="1356447147" sldId="303"/>
        </pc:sldMkLst>
        <pc:spChg chg="mod">
          <ac:chgData name="Brian Arkills" userId="c614da0370c9e185" providerId="LiveId" clId="{EAF6A495-259B-4E18-BC10-522767038737}" dt="2022-12-16T20:24:26.286" v="4370" actId="404"/>
          <ac:spMkLst>
            <pc:docMk/>
            <pc:sldMk cId="1356447147" sldId="303"/>
            <ac:spMk id="3" creationId="{E12038F2-2E05-6F8F-D7C0-79144FC15F80}"/>
          </ac:spMkLst>
        </pc:spChg>
      </pc:sldChg>
      <pc:sldChg chg="modSp mod">
        <pc:chgData name="Brian Arkills" userId="c614da0370c9e185" providerId="LiveId" clId="{EAF6A495-259B-4E18-BC10-522767038737}" dt="2022-12-16T20:26:20.189" v="4672" actId="20577"/>
        <pc:sldMkLst>
          <pc:docMk/>
          <pc:sldMk cId="2449310144" sldId="304"/>
        </pc:sldMkLst>
        <pc:spChg chg="mod">
          <ac:chgData name="Brian Arkills" userId="c614da0370c9e185" providerId="LiveId" clId="{EAF6A495-259B-4E18-BC10-522767038737}" dt="2022-12-16T20:26:20.189" v="4672" actId="20577"/>
          <ac:spMkLst>
            <pc:docMk/>
            <pc:sldMk cId="2449310144" sldId="304"/>
            <ac:spMk id="3" creationId="{E5C6CCE9-CF44-7A72-0521-8A25A4344C20}"/>
          </ac:spMkLst>
        </pc:spChg>
      </pc:sldChg>
      <pc:sldChg chg="addSp delSp modSp mod">
        <pc:chgData name="Brian Arkills" userId="c614da0370c9e185" providerId="LiveId" clId="{EAF6A495-259B-4E18-BC10-522767038737}" dt="2022-12-16T21:19:33.819" v="7614" actId="6549"/>
        <pc:sldMkLst>
          <pc:docMk/>
          <pc:sldMk cId="4208487237" sldId="305"/>
        </pc:sldMkLst>
        <pc:spChg chg="mod">
          <ac:chgData name="Brian Arkills" userId="c614da0370c9e185" providerId="LiveId" clId="{EAF6A495-259B-4E18-BC10-522767038737}" dt="2022-12-16T21:19:33.819" v="7614" actId="6549"/>
          <ac:spMkLst>
            <pc:docMk/>
            <pc:sldMk cId="4208487237" sldId="305"/>
            <ac:spMk id="3" creationId="{C192DACD-D87B-DA81-2041-8BBD6CC979C6}"/>
          </ac:spMkLst>
        </pc:spChg>
        <pc:spChg chg="add">
          <ac:chgData name="Brian Arkills" userId="c614da0370c9e185" providerId="LiveId" clId="{EAF6A495-259B-4E18-BC10-522767038737}" dt="2022-12-16T21:01:03.404" v="5994"/>
          <ac:spMkLst>
            <pc:docMk/>
            <pc:sldMk cId="4208487237" sldId="305"/>
            <ac:spMk id="4" creationId="{3D7AB9E1-5CAD-4140-A01F-A6C8DA426A93}"/>
          </ac:spMkLst>
        </pc:spChg>
        <pc:spChg chg="add del mod">
          <ac:chgData name="Brian Arkills" userId="c614da0370c9e185" providerId="LiveId" clId="{EAF6A495-259B-4E18-BC10-522767038737}" dt="2022-12-16T21:01:13.304" v="5996"/>
          <ac:spMkLst>
            <pc:docMk/>
            <pc:sldMk cId="4208487237" sldId="305"/>
            <ac:spMk id="5" creationId="{F289828E-8961-D5D3-6F1A-E98750326444}"/>
          </ac:spMkLst>
        </pc:spChg>
      </pc:sldChg>
      <pc:sldChg chg="modSp mod">
        <pc:chgData name="Brian Arkills" userId="c614da0370c9e185" providerId="LiveId" clId="{EAF6A495-259B-4E18-BC10-522767038737}" dt="2022-12-12T21:01:35.745" v="88" actId="6549"/>
        <pc:sldMkLst>
          <pc:docMk/>
          <pc:sldMk cId="725178544" sldId="306"/>
        </pc:sldMkLst>
        <pc:spChg chg="mod">
          <ac:chgData name="Brian Arkills" userId="c614da0370c9e185" providerId="LiveId" clId="{EAF6A495-259B-4E18-BC10-522767038737}" dt="2022-12-12T21:01:35.745" v="88" actId="6549"/>
          <ac:spMkLst>
            <pc:docMk/>
            <pc:sldMk cId="725178544" sldId="306"/>
            <ac:spMk id="3" creationId="{AFCB77B7-2DBF-362F-6764-97E0DDB16A30}"/>
          </ac:spMkLst>
        </pc:spChg>
      </pc:sldChg>
      <pc:sldChg chg="modSp mod">
        <pc:chgData name="Brian Arkills" userId="c614da0370c9e185" providerId="LiveId" clId="{EAF6A495-259B-4E18-BC10-522767038737}" dt="2022-12-12T21:10:16.650" v="694" actId="20577"/>
        <pc:sldMkLst>
          <pc:docMk/>
          <pc:sldMk cId="658995028" sldId="307"/>
        </pc:sldMkLst>
        <pc:spChg chg="mod">
          <ac:chgData name="Brian Arkills" userId="c614da0370c9e185" providerId="LiveId" clId="{EAF6A495-259B-4E18-BC10-522767038737}" dt="2022-12-12T21:10:16.650" v="694" actId="20577"/>
          <ac:spMkLst>
            <pc:docMk/>
            <pc:sldMk cId="658995028" sldId="307"/>
            <ac:spMk id="3" creationId="{4D5E09E1-096F-6E71-5A07-442459BC2AE5}"/>
          </ac:spMkLst>
        </pc:spChg>
      </pc:sldChg>
      <pc:sldChg chg="modSp mod">
        <pc:chgData name="Brian Arkills" userId="c614da0370c9e185" providerId="LiveId" clId="{EAF6A495-259B-4E18-BC10-522767038737}" dt="2022-12-12T21:14:10.433" v="986" actId="20577"/>
        <pc:sldMkLst>
          <pc:docMk/>
          <pc:sldMk cId="4196821291" sldId="308"/>
        </pc:sldMkLst>
        <pc:spChg chg="mod">
          <ac:chgData name="Brian Arkills" userId="c614da0370c9e185" providerId="LiveId" clId="{EAF6A495-259B-4E18-BC10-522767038737}" dt="2022-12-12T21:14:10.433" v="986" actId="20577"/>
          <ac:spMkLst>
            <pc:docMk/>
            <pc:sldMk cId="4196821291" sldId="308"/>
            <ac:spMk id="3" creationId="{E9729845-4614-F013-DCD1-78188184CEC9}"/>
          </ac:spMkLst>
        </pc:spChg>
      </pc:sldChg>
      <pc:sldChg chg="modSp mod">
        <pc:chgData name="Brian Arkills" userId="c614da0370c9e185" providerId="LiveId" clId="{EAF6A495-259B-4E18-BC10-522767038737}" dt="2022-12-14T20:45:23.740" v="1017" actId="20577"/>
        <pc:sldMkLst>
          <pc:docMk/>
          <pc:sldMk cId="1500492288" sldId="309"/>
        </pc:sldMkLst>
        <pc:spChg chg="mod">
          <ac:chgData name="Brian Arkills" userId="c614da0370c9e185" providerId="LiveId" clId="{EAF6A495-259B-4E18-BC10-522767038737}" dt="2022-12-14T20:45:23.740" v="1017" actId="20577"/>
          <ac:spMkLst>
            <pc:docMk/>
            <pc:sldMk cId="1500492288" sldId="309"/>
            <ac:spMk id="3" creationId="{A5153F68-7875-2B34-7D7C-2F8FAC9B827A}"/>
          </ac:spMkLst>
        </pc:spChg>
      </pc:sldChg>
      <pc:sldChg chg="modSp mod">
        <pc:chgData name="Brian Arkills" userId="c614da0370c9e185" providerId="LiveId" clId="{EAF6A495-259B-4E18-BC10-522767038737}" dt="2022-12-16T21:46:19.856" v="8462" actId="6549"/>
        <pc:sldMkLst>
          <pc:docMk/>
          <pc:sldMk cId="1864836138" sldId="311"/>
        </pc:sldMkLst>
        <pc:spChg chg="mod">
          <ac:chgData name="Brian Arkills" userId="c614da0370c9e185" providerId="LiveId" clId="{EAF6A495-259B-4E18-BC10-522767038737}" dt="2022-12-16T21:46:19.856" v="8462" actId="6549"/>
          <ac:spMkLst>
            <pc:docMk/>
            <pc:sldMk cId="1864836138" sldId="311"/>
            <ac:spMk id="3" creationId="{BDC8028E-BAAD-03A9-9B32-17ECC5016F4D}"/>
          </ac:spMkLst>
        </pc:spChg>
      </pc:sldChg>
      <pc:sldChg chg="addSp delSp modSp new mod">
        <pc:chgData name="Brian Arkills" userId="c614da0370c9e185" providerId="LiveId" clId="{EAF6A495-259B-4E18-BC10-522767038737}" dt="2022-12-16T19:38:39.236" v="2430" actId="962"/>
        <pc:sldMkLst>
          <pc:docMk/>
          <pc:sldMk cId="1943123652" sldId="312"/>
        </pc:sldMkLst>
        <pc:spChg chg="mod">
          <ac:chgData name="Brian Arkills" userId="c614da0370c9e185" providerId="LiveId" clId="{EAF6A495-259B-4E18-BC10-522767038737}" dt="2022-12-15T23:13:40.108" v="1027"/>
          <ac:spMkLst>
            <pc:docMk/>
            <pc:sldMk cId="1943123652" sldId="312"/>
            <ac:spMk id="2" creationId="{133DDA2C-3247-AFF3-C397-51736D575873}"/>
          </ac:spMkLst>
        </pc:spChg>
        <pc:spChg chg="del">
          <ac:chgData name="Brian Arkills" userId="c614da0370c9e185" providerId="LiveId" clId="{EAF6A495-259B-4E18-BC10-522767038737}" dt="2022-12-15T23:13:05.482" v="1023" actId="931"/>
          <ac:spMkLst>
            <pc:docMk/>
            <pc:sldMk cId="1943123652" sldId="312"/>
            <ac:spMk id="3" creationId="{D3BD8806-A71C-D2EF-F7FE-7171AC472C34}"/>
          </ac:spMkLst>
        </pc:spChg>
        <pc:spChg chg="add del mod">
          <ac:chgData name="Brian Arkills" userId="c614da0370c9e185" providerId="LiveId" clId="{EAF6A495-259B-4E18-BC10-522767038737}" dt="2022-12-16T19:38:36.624" v="2428" actId="931"/>
          <ac:spMkLst>
            <pc:docMk/>
            <pc:sldMk cId="1943123652" sldId="312"/>
            <ac:spMk id="7" creationId="{4916EE80-53B9-AFA9-CF4D-94370F99BEAD}"/>
          </ac:spMkLst>
        </pc:spChg>
        <pc:picChg chg="add del mod">
          <ac:chgData name="Brian Arkills" userId="c614da0370c9e185" providerId="LiveId" clId="{EAF6A495-259B-4E18-BC10-522767038737}" dt="2022-12-16T19:38:27.571" v="2427" actId="478"/>
          <ac:picMkLst>
            <pc:docMk/>
            <pc:sldMk cId="1943123652" sldId="312"/>
            <ac:picMk id="5" creationId="{95987FCE-8654-EE27-9F14-DDA0AB7C377A}"/>
          </ac:picMkLst>
        </pc:picChg>
        <pc:picChg chg="add mod">
          <ac:chgData name="Brian Arkills" userId="c614da0370c9e185" providerId="LiveId" clId="{EAF6A495-259B-4E18-BC10-522767038737}" dt="2022-12-16T19:38:39.236" v="2430" actId="962"/>
          <ac:picMkLst>
            <pc:docMk/>
            <pc:sldMk cId="1943123652" sldId="312"/>
            <ac:picMk id="9" creationId="{33590690-AC77-C6C5-B689-F334A9EA56F4}"/>
          </ac:picMkLst>
        </pc:picChg>
      </pc:sldChg>
      <pc:sldChg chg="modSp new mod">
        <pc:chgData name="Brian Arkills" userId="c614da0370c9e185" providerId="LiveId" clId="{EAF6A495-259B-4E18-BC10-522767038737}" dt="2022-12-16T21:21:15.086" v="7692" actId="20577"/>
        <pc:sldMkLst>
          <pc:docMk/>
          <pc:sldMk cId="2657666796" sldId="313"/>
        </pc:sldMkLst>
        <pc:spChg chg="mod">
          <ac:chgData name="Brian Arkills" userId="c614da0370c9e185" providerId="LiveId" clId="{EAF6A495-259B-4E18-BC10-522767038737}" dt="2022-12-16T21:07:28.672" v="6698" actId="20577"/>
          <ac:spMkLst>
            <pc:docMk/>
            <pc:sldMk cId="2657666796" sldId="313"/>
            <ac:spMk id="2" creationId="{A504C0C1-4359-CD7A-A1CC-D851845322BC}"/>
          </ac:spMkLst>
        </pc:spChg>
        <pc:spChg chg="mod">
          <ac:chgData name="Brian Arkills" userId="c614da0370c9e185" providerId="LiveId" clId="{EAF6A495-259B-4E18-BC10-522767038737}" dt="2022-12-16T21:21:15.086" v="7692" actId="20577"/>
          <ac:spMkLst>
            <pc:docMk/>
            <pc:sldMk cId="2657666796" sldId="313"/>
            <ac:spMk id="3" creationId="{ED7BC87D-877B-E137-482A-9CE2D54704DE}"/>
          </ac:spMkLst>
        </pc:spChg>
      </pc:sldChg>
    </pc:docChg>
  </pc:docChgLst>
  <pc:docChgLst>
    <pc:chgData name="Brian Arkills" userId="c614da0370c9e185" providerId="LiveId" clId="{B09FF937-8256-47A8-B2D2-61C98760D84C}"/>
    <pc:docChg chg="undo custSel addSld delSld modSld sldOrd">
      <pc:chgData name="Brian Arkills" userId="c614da0370c9e185" providerId="LiveId" clId="{B09FF937-8256-47A8-B2D2-61C98760D84C}" dt="2022-12-12T20:01:08.481" v="5367" actId="20577"/>
      <pc:docMkLst>
        <pc:docMk/>
      </pc:docMkLst>
      <pc:sldChg chg="modSp mod">
        <pc:chgData name="Brian Arkills" userId="c614da0370c9e185" providerId="LiveId" clId="{B09FF937-8256-47A8-B2D2-61C98760D84C}" dt="2022-12-06T18:43:24.725" v="125" actId="20577"/>
        <pc:sldMkLst>
          <pc:docMk/>
          <pc:sldMk cId="0" sldId="256"/>
        </pc:sldMkLst>
        <pc:spChg chg="mod">
          <ac:chgData name="Brian Arkills" userId="c614da0370c9e185" providerId="LiveId" clId="{B09FF937-8256-47A8-B2D2-61C98760D84C}" dt="2022-12-06T18:42:25.672" v="76" actId="20577"/>
          <ac:spMkLst>
            <pc:docMk/>
            <pc:sldMk cId="0" sldId="256"/>
            <ac:spMk id="2058" creationId="{00000000-0000-0000-0000-000000000000}"/>
          </ac:spMkLst>
        </pc:spChg>
        <pc:spChg chg="mod">
          <ac:chgData name="Brian Arkills" userId="c614da0370c9e185" providerId="LiveId" clId="{B09FF937-8256-47A8-B2D2-61C98760D84C}" dt="2022-12-06T18:43:24.725" v="125" actId="20577"/>
          <ac:spMkLst>
            <pc:docMk/>
            <pc:sldMk cId="0" sldId="256"/>
            <ac:spMk id="4098" creationId="{00000000-0000-0000-0000-000000000000}"/>
          </ac:spMkLst>
        </pc:spChg>
      </pc:sldChg>
      <pc:sldChg chg="modSp mod">
        <pc:chgData name="Brian Arkills" userId="c614da0370c9e185" providerId="LiveId" clId="{B09FF937-8256-47A8-B2D2-61C98760D84C}" dt="2022-12-06T18:43:44.221" v="126" actId="6549"/>
        <pc:sldMkLst>
          <pc:docMk/>
          <pc:sldMk cId="1869565637" sldId="289"/>
        </pc:sldMkLst>
        <pc:spChg chg="mod">
          <ac:chgData name="Brian Arkills" userId="c614da0370c9e185" providerId="LiveId" clId="{B09FF937-8256-47A8-B2D2-61C98760D84C}" dt="2022-12-06T18:43:44.221" v="126" actId="6549"/>
          <ac:spMkLst>
            <pc:docMk/>
            <pc:sldMk cId="1869565637" sldId="289"/>
            <ac:spMk id="4" creationId="{00000000-0000-0000-0000-000000000000}"/>
          </ac:spMkLst>
        </pc:spChg>
      </pc:sldChg>
      <pc:sldChg chg="modSp mod">
        <pc:chgData name="Brian Arkills" userId="c614da0370c9e185" providerId="LiveId" clId="{B09FF937-8256-47A8-B2D2-61C98760D84C}" dt="2022-12-06T19:13:29.391" v="1367" actId="20577"/>
        <pc:sldMkLst>
          <pc:docMk/>
          <pc:sldMk cId="3256056849" sldId="290"/>
        </pc:sldMkLst>
        <pc:spChg chg="mod">
          <ac:chgData name="Brian Arkills" userId="c614da0370c9e185" providerId="LiveId" clId="{B09FF937-8256-47A8-B2D2-61C98760D84C}" dt="2022-12-06T18:44:03.492" v="147" actId="20577"/>
          <ac:spMkLst>
            <pc:docMk/>
            <pc:sldMk cId="3256056849" sldId="290"/>
            <ac:spMk id="2" creationId="{0EBB615D-44DE-4180-A6A7-21AEFB870E06}"/>
          </ac:spMkLst>
        </pc:spChg>
        <pc:spChg chg="mod">
          <ac:chgData name="Brian Arkills" userId="c614da0370c9e185" providerId="LiveId" clId="{B09FF937-8256-47A8-B2D2-61C98760D84C}" dt="2022-12-06T19:13:29.391" v="1367" actId="20577"/>
          <ac:spMkLst>
            <pc:docMk/>
            <pc:sldMk cId="3256056849" sldId="290"/>
            <ac:spMk id="3" creationId="{E62DF041-33D0-48D6-9174-6C78192CB983}"/>
          </ac:spMkLst>
        </pc:spChg>
      </pc:sldChg>
      <pc:sldChg chg="del">
        <pc:chgData name="Brian Arkills" userId="c614da0370c9e185" providerId="LiveId" clId="{B09FF937-8256-47A8-B2D2-61C98760D84C}" dt="2022-12-06T22:31:12.756" v="3880" actId="2696"/>
        <pc:sldMkLst>
          <pc:docMk/>
          <pc:sldMk cId="24848136" sldId="294"/>
        </pc:sldMkLst>
      </pc:sldChg>
      <pc:sldChg chg="addSp delSp modSp mod">
        <pc:chgData name="Brian Arkills" userId="c614da0370c9e185" providerId="LiveId" clId="{B09FF937-8256-47A8-B2D2-61C98760D84C}" dt="2022-12-06T19:34:42.558" v="2243" actId="478"/>
        <pc:sldMkLst>
          <pc:docMk/>
          <pc:sldMk cId="3815067209" sldId="295"/>
        </pc:sldMkLst>
        <pc:spChg chg="mod">
          <ac:chgData name="Brian Arkills" userId="c614da0370c9e185" providerId="LiveId" clId="{B09FF937-8256-47A8-B2D2-61C98760D84C}" dt="2022-12-06T19:34:41.876" v="2242" actId="6549"/>
          <ac:spMkLst>
            <pc:docMk/>
            <pc:sldMk cId="3815067209" sldId="295"/>
            <ac:spMk id="2" creationId="{2EE7A842-8D8C-47EA-A5CC-1CA3EEF38594}"/>
          </ac:spMkLst>
        </pc:spChg>
        <pc:spChg chg="add del mod">
          <ac:chgData name="Brian Arkills" userId="c614da0370c9e185" providerId="LiveId" clId="{B09FF937-8256-47A8-B2D2-61C98760D84C}" dt="2022-12-06T19:34:42.558" v="2243" actId="478"/>
          <ac:spMkLst>
            <pc:docMk/>
            <pc:sldMk cId="3815067209" sldId="295"/>
            <ac:spMk id="4" creationId="{156A82C5-CEF3-911D-B2B4-ECE988CBE1F0}"/>
          </ac:spMkLst>
        </pc:spChg>
        <pc:picChg chg="add del">
          <ac:chgData name="Brian Arkills" userId="c614da0370c9e185" providerId="LiveId" clId="{B09FF937-8256-47A8-B2D2-61C98760D84C}" dt="2022-12-06T19:34:42.558" v="2243" actId="478"/>
          <ac:picMkLst>
            <pc:docMk/>
            <pc:sldMk cId="3815067209" sldId="295"/>
            <ac:picMk id="10" creationId="{2CFA2467-5026-4B1B-8F3C-7D5D10A82F59}"/>
          </ac:picMkLst>
        </pc:picChg>
      </pc:sldChg>
      <pc:sldChg chg="modSp new mod">
        <pc:chgData name="Brian Arkills" userId="c614da0370c9e185" providerId="LiveId" clId="{B09FF937-8256-47A8-B2D2-61C98760D84C}" dt="2022-12-06T19:33:19.859" v="2208" actId="5793"/>
        <pc:sldMkLst>
          <pc:docMk/>
          <pc:sldMk cId="1374794451" sldId="296"/>
        </pc:sldMkLst>
        <pc:spChg chg="mod">
          <ac:chgData name="Brian Arkills" userId="c614da0370c9e185" providerId="LiveId" clId="{B09FF937-8256-47A8-B2D2-61C98760D84C}" dt="2022-12-06T19:14:17.375" v="1379" actId="20577"/>
          <ac:spMkLst>
            <pc:docMk/>
            <pc:sldMk cId="1374794451" sldId="296"/>
            <ac:spMk id="2" creationId="{948A302A-B0F8-DCED-B8A9-BE9A51A03A7C}"/>
          </ac:spMkLst>
        </pc:spChg>
        <pc:spChg chg="mod">
          <ac:chgData name="Brian Arkills" userId="c614da0370c9e185" providerId="LiveId" clId="{B09FF937-8256-47A8-B2D2-61C98760D84C}" dt="2022-12-06T19:33:19.859" v="2208" actId="5793"/>
          <ac:spMkLst>
            <pc:docMk/>
            <pc:sldMk cId="1374794451" sldId="296"/>
            <ac:spMk id="3" creationId="{EB69DE42-0B89-86E8-14E0-2027F5E5F71B}"/>
          </ac:spMkLst>
        </pc:spChg>
      </pc:sldChg>
      <pc:sldChg chg="modSp new del mod ord">
        <pc:chgData name="Brian Arkills" userId="c614da0370c9e185" providerId="LiveId" clId="{B09FF937-8256-47A8-B2D2-61C98760D84C}" dt="2022-12-06T21:58:14.130" v="3334" actId="2696"/>
        <pc:sldMkLst>
          <pc:docMk/>
          <pc:sldMk cId="1438003413" sldId="297"/>
        </pc:sldMkLst>
        <pc:spChg chg="mod">
          <ac:chgData name="Brian Arkills" userId="c614da0370c9e185" providerId="LiveId" clId="{B09FF937-8256-47A8-B2D2-61C98760D84C}" dt="2022-12-06T21:57:57.137" v="3331" actId="21"/>
          <ac:spMkLst>
            <pc:docMk/>
            <pc:sldMk cId="1438003413" sldId="297"/>
            <ac:spMk id="2" creationId="{1E5B196C-C487-1416-76A6-E5A0A0805443}"/>
          </ac:spMkLst>
        </pc:spChg>
        <pc:spChg chg="mod">
          <ac:chgData name="Brian Arkills" userId="c614da0370c9e185" providerId="LiveId" clId="{B09FF937-8256-47A8-B2D2-61C98760D84C}" dt="2022-12-06T20:01:06.912" v="2978"/>
          <ac:spMkLst>
            <pc:docMk/>
            <pc:sldMk cId="1438003413" sldId="297"/>
            <ac:spMk id="3" creationId="{75448808-1B95-943C-5465-77AD5563CA15}"/>
          </ac:spMkLst>
        </pc:spChg>
      </pc:sldChg>
      <pc:sldChg chg="addSp delSp modSp new del mod ord">
        <pc:chgData name="Brian Arkills" userId="c614da0370c9e185" providerId="LiveId" clId="{B09FF937-8256-47A8-B2D2-61C98760D84C}" dt="2022-12-06T21:58:05.237" v="3333" actId="2696"/>
        <pc:sldMkLst>
          <pc:docMk/>
          <pc:sldMk cId="295431938" sldId="298"/>
        </pc:sldMkLst>
        <pc:spChg chg="del">
          <ac:chgData name="Brian Arkills" userId="c614da0370c9e185" providerId="LiveId" clId="{B09FF937-8256-47A8-B2D2-61C98760D84C}" dt="2022-12-06T21:44:01.214" v="3180" actId="1032"/>
          <ac:spMkLst>
            <pc:docMk/>
            <pc:sldMk cId="295431938" sldId="298"/>
            <ac:spMk id="3" creationId="{9443CA29-6EE5-3ABD-4ED9-B6057FAD1E5B}"/>
          </ac:spMkLst>
        </pc:spChg>
        <pc:graphicFrameChg chg="add mod modGraphic">
          <ac:chgData name="Brian Arkills" userId="c614da0370c9e185" providerId="LiveId" clId="{B09FF937-8256-47A8-B2D2-61C98760D84C}" dt="2022-12-06T21:50:38.030" v="3204" actId="207"/>
          <ac:graphicFrameMkLst>
            <pc:docMk/>
            <pc:sldMk cId="295431938" sldId="298"/>
            <ac:graphicFrameMk id="4" creationId="{98593D94-E277-D8E6-D71A-D6CC28AB29E4}"/>
          </ac:graphicFrameMkLst>
        </pc:graphicFrameChg>
      </pc:sldChg>
      <pc:sldChg chg="addSp delSp modSp new del mod ord">
        <pc:chgData name="Brian Arkills" userId="c614da0370c9e185" providerId="LiveId" clId="{B09FF937-8256-47A8-B2D2-61C98760D84C}" dt="2022-12-06T21:42:45.503" v="3178" actId="2696"/>
        <pc:sldMkLst>
          <pc:docMk/>
          <pc:sldMk cId="3146077351" sldId="298"/>
        </pc:sldMkLst>
        <pc:spChg chg="del">
          <ac:chgData name="Brian Arkills" userId="c614da0370c9e185" providerId="LiveId" clId="{B09FF937-8256-47A8-B2D2-61C98760D84C}" dt="2022-12-06T21:14:32.554" v="2982" actId="1032"/>
          <ac:spMkLst>
            <pc:docMk/>
            <pc:sldMk cId="3146077351" sldId="298"/>
            <ac:spMk id="3" creationId="{E35C903B-7AEC-DFCD-0E46-DA8EEF887941}"/>
          </ac:spMkLst>
        </pc:spChg>
        <pc:graphicFrameChg chg="add mod modGraphic">
          <ac:chgData name="Brian Arkills" userId="c614da0370c9e185" providerId="LiveId" clId="{B09FF937-8256-47A8-B2D2-61C98760D84C}" dt="2022-12-06T21:42:33.571" v="3177" actId="13782"/>
          <ac:graphicFrameMkLst>
            <pc:docMk/>
            <pc:sldMk cId="3146077351" sldId="298"/>
            <ac:graphicFrameMk id="4" creationId="{05462DE2-54C0-A02F-CFC4-C247B0BF229E}"/>
          </ac:graphicFrameMkLst>
        </pc:graphicFrameChg>
      </pc:sldChg>
      <pc:sldChg chg="addSp delSp modSp new mod">
        <pc:chgData name="Brian Arkills" userId="c614da0370c9e185" providerId="LiveId" clId="{B09FF937-8256-47A8-B2D2-61C98760D84C}" dt="2022-12-12T20:01:08.481" v="5367" actId="20577"/>
        <pc:sldMkLst>
          <pc:docMk/>
          <pc:sldMk cId="287425713" sldId="299"/>
        </pc:sldMkLst>
        <pc:spChg chg="mod">
          <ac:chgData name="Brian Arkills" userId="c614da0370c9e185" providerId="LiveId" clId="{B09FF937-8256-47A8-B2D2-61C98760D84C}" dt="2022-12-06T21:58:34.011" v="3347" actId="20577"/>
          <ac:spMkLst>
            <pc:docMk/>
            <pc:sldMk cId="287425713" sldId="299"/>
            <ac:spMk id="2" creationId="{52165A49-D3E6-3742-4729-0D1234890E38}"/>
          </ac:spMkLst>
        </pc:spChg>
        <pc:spChg chg="del">
          <ac:chgData name="Brian Arkills" userId="c614da0370c9e185" providerId="LiveId" clId="{B09FF937-8256-47A8-B2D2-61C98760D84C}" dt="2022-12-06T21:52:22.217" v="3206" actId="1032"/>
          <ac:spMkLst>
            <pc:docMk/>
            <pc:sldMk cId="287425713" sldId="299"/>
            <ac:spMk id="3" creationId="{41961A42-1011-FA52-CF01-61A133A11D60}"/>
          </ac:spMkLst>
        </pc:spChg>
        <pc:graphicFrameChg chg="add mod modGraphic">
          <ac:chgData name="Brian Arkills" userId="c614da0370c9e185" providerId="LiveId" clId="{B09FF937-8256-47A8-B2D2-61C98760D84C}" dt="2022-12-12T20:01:08.481" v="5367" actId="20577"/>
          <ac:graphicFrameMkLst>
            <pc:docMk/>
            <pc:sldMk cId="287425713" sldId="299"/>
            <ac:graphicFrameMk id="4" creationId="{17B5B9B1-8900-30B5-6274-341620F7EE42}"/>
          </ac:graphicFrameMkLst>
        </pc:graphicFrameChg>
      </pc:sldChg>
      <pc:sldChg chg="addSp delSp modSp new del mod">
        <pc:chgData name="Brian Arkills" userId="c614da0370c9e185" providerId="LiveId" clId="{B09FF937-8256-47A8-B2D2-61C98760D84C}" dt="2022-12-06T21:50:00.469" v="3198" actId="2696"/>
        <pc:sldMkLst>
          <pc:docMk/>
          <pc:sldMk cId="2506588658" sldId="299"/>
        </pc:sldMkLst>
        <pc:spChg chg="mod">
          <ac:chgData name="Brian Arkills" userId="c614da0370c9e185" providerId="LiveId" clId="{B09FF937-8256-47A8-B2D2-61C98760D84C}" dt="2022-12-06T21:47:28.263" v="3196" actId="207"/>
          <ac:spMkLst>
            <pc:docMk/>
            <pc:sldMk cId="2506588658" sldId="299"/>
            <ac:spMk id="2" creationId="{4C635E1D-474C-2560-2F98-2B731F324DEF}"/>
          </ac:spMkLst>
        </pc:spChg>
        <pc:spChg chg="del">
          <ac:chgData name="Brian Arkills" userId="c614da0370c9e185" providerId="LiveId" clId="{B09FF937-8256-47A8-B2D2-61C98760D84C}" dt="2022-12-06T21:46:28.257" v="3192" actId="1032"/>
          <ac:spMkLst>
            <pc:docMk/>
            <pc:sldMk cId="2506588658" sldId="299"/>
            <ac:spMk id="3" creationId="{3EE41384-ABE7-B66A-DB7E-3A2533BB96BD}"/>
          </ac:spMkLst>
        </pc:spChg>
        <pc:graphicFrameChg chg="add mod modGraphic">
          <ac:chgData name="Brian Arkills" userId="c614da0370c9e185" providerId="LiveId" clId="{B09FF937-8256-47A8-B2D2-61C98760D84C}" dt="2022-12-06T21:49:52.159" v="3197" actId="207"/>
          <ac:graphicFrameMkLst>
            <pc:docMk/>
            <pc:sldMk cId="2506588658" sldId="299"/>
            <ac:graphicFrameMk id="4" creationId="{985725A7-7A4C-8656-CD32-91914871043C}"/>
          </ac:graphicFrameMkLst>
        </pc:graphicFrameChg>
      </pc:sldChg>
      <pc:sldChg chg="modSp new mod">
        <pc:chgData name="Brian Arkills" userId="c614da0370c9e185" providerId="LiveId" clId="{B09FF937-8256-47A8-B2D2-61C98760D84C}" dt="2022-12-06T22:28:42.533" v="3879" actId="20577"/>
        <pc:sldMkLst>
          <pc:docMk/>
          <pc:sldMk cId="3429633496" sldId="300"/>
        </pc:sldMkLst>
        <pc:spChg chg="mod">
          <ac:chgData name="Brian Arkills" userId="c614da0370c9e185" providerId="LiveId" clId="{B09FF937-8256-47A8-B2D2-61C98760D84C}" dt="2022-12-06T22:25:01.211" v="3787" actId="20577"/>
          <ac:spMkLst>
            <pc:docMk/>
            <pc:sldMk cId="3429633496" sldId="300"/>
            <ac:spMk id="2" creationId="{5E108EAD-BB43-393E-3BB5-6B8BD800FF00}"/>
          </ac:spMkLst>
        </pc:spChg>
        <pc:spChg chg="mod">
          <ac:chgData name="Brian Arkills" userId="c614da0370c9e185" providerId="LiveId" clId="{B09FF937-8256-47A8-B2D2-61C98760D84C}" dt="2022-12-06T22:28:42.533" v="3879" actId="20577"/>
          <ac:spMkLst>
            <pc:docMk/>
            <pc:sldMk cId="3429633496" sldId="300"/>
            <ac:spMk id="3" creationId="{E2476E11-EE88-CCD6-ECD1-DD8CD1C01B82}"/>
          </ac:spMkLst>
        </pc:spChg>
      </pc:sldChg>
      <pc:sldChg chg="modSp new mod">
        <pc:chgData name="Brian Arkills" userId="c614da0370c9e185" providerId="LiveId" clId="{B09FF937-8256-47A8-B2D2-61C98760D84C}" dt="2022-12-06T22:31:31.739" v="3905" actId="20577"/>
        <pc:sldMkLst>
          <pc:docMk/>
          <pc:sldMk cId="3845173068" sldId="301"/>
        </pc:sldMkLst>
        <pc:spChg chg="mod">
          <ac:chgData name="Brian Arkills" userId="c614da0370c9e185" providerId="LiveId" clId="{B09FF937-8256-47A8-B2D2-61C98760D84C}" dt="2022-12-06T22:31:31.739" v="3905" actId="20577"/>
          <ac:spMkLst>
            <pc:docMk/>
            <pc:sldMk cId="3845173068" sldId="301"/>
            <ac:spMk id="2" creationId="{8B6F0779-2D75-BB8C-C799-E94EC94FA5CE}"/>
          </ac:spMkLst>
        </pc:spChg>
      </pc:sldChg>
      <pc:sldChg chg="modSp new mod">
        <pc:chgData name="Brian Arkills" userId="c614da0370c9e185" providerId="LiveId" clId="{B09FF937-8256-47A8-B2D2-61C98760D84C}" dt="2022-12-06T22:31:44.073" v="3921" actId="20577"/>
        <pc:sldMkLst>
          <pc:docMk/>
          <pc:sldMk cId="656134671" sldId="302"/>
        </pc:sldMkLst>
        <pc:spChg chg="mod">
          <ac:chgData name="Brian Arkills" userId="c614da0370c9e185" providerId="LiveId" clId="{B09FF937-8256-47A8-B2D2-61C98760D84C}" dt="2022-12-06T22:31:44.073" v="3921" actId="20577"/>
          <ac:spMkLst>
            <pc:docMk/>
            <pc:sldMk cId="656134671" sldId="302"/>
            <ac:spMk id="2" creationId="{283C823F-2993-7B23-8230-1E3A004ABDB9}"/>
          </ac:spMkLst>
        </pc:spChg>
      </pc:sldChg>
      <pc:sldChg chg="modSp new mod">
        <pc:chgData name="Brian Arkills" userId="c614da0370c9e185" providerId="LiveId" clId="{B09FF937-8256-47A8-B2D2-61C98760D84C}" dt="2022-12-06T22:32:07.724" v="3969" actId="20577"/>
        <pc:sldMkLst>
          <pc:docMk/>
          <pc:sldMk cId="1356447147" sldId="303"/>
        </pc:sldMkLst>
        <pc:spChg chg="mod">
          <ac:chgData name="Brian Arkills" userId="c614da0370c9e185" providerId="LiveId" clId="{B09FF937-8256-47A8-B2D2-61C98760D84C}" dt="2022-12-06T22:32:07.724" v="3969" actId="20577"/>
          <ac:spMkLst>
            <pc:docMk/>
            <pc:sldMk cId="1356447147" sldId="303"/>
            <ac:spMk id="2" creationId="{55FB6B03-1954-6C90-CD80-98921D877ECA}"/>
          </ac:spMkLst>
        </pc:spChg>
      </pc:sldChg>
      <pc:sldChg chg="modSp new mod">
        <pc:chgData name="Brian Arkills" userId="c614da0370c9e185" providerId="LiveId" clId="{B09FF937-8256-47A8-B2D2-61C98760D84C}" dt="2022-12-06T22:32:30.592" v="4014" actId="20577"/>
        <pc:sldMkLst>
          <pc:docMk/>
          <pc:sldMk cId="2449310144" sldId="304"/>
        </pc:sldMkLst>
        <pc:spChg chg="mod">
          <ac:chgData name="Brian Arkills" userId="c614da0370c9e185" providerId="LiveId" clId="{B09FF937-8256-47A8-B2D2-61C98760D84C}" dt="2022-12-06T22:32:30.592" v="4014" actId="20577"/>
          <ac:spMkLst>
            <pc:docMk/>
            <pc:sldMk cId="2449310144" sldId="304"/>
            <ac:spMk id="2" creationId="{19696AAF-7EB2-168E-11F7-906C7439809D}"/>
          </ac:spMkLst>
        </pc:spChg>
      </pc:sldChg>
      <pc:sldChg chg="modSp new mod">
        <pc:chgData name="Brian Arkills" userId="c614da0370c9e185" providerId="LiveId" clId="{B09FF937-8256-47A8-B2D2-61C98760D84C}" dt="2022-12-06T22:32:57.222" v="4030" actId="20577"/>
        <pc:sldMkLst>
          <pc:docMk/>
          <pc:sldMk cId="4208487237" sldId="305"/>
        </pc:sldMkLst>
        <pc:spChg chg="mod">
          <ac:chgData name="Brian Arkills" userId="c614da0370c9e185" providerId="LiveId" clId="{B09FF937-8256-47A8-B2D2-61C98760D84C}" dt="2022-12-06T22:32:57.222" v="4030" actId="20577"/>
          <ac:spMkLst>
            <pc:docMk/>
            <pc:sldMk cId="4208487237" sldId="305"/>
            <ac:spMk id="2" creationId="{493C9817-E63E-AEF9-57C4-7594D052980F}"/>
          </ac:spMkLst>
        </pc:spChg>
      </pc:sldChg>
      <pc:sldChg chg="modSp new mod">
        <pc:chgData name="Brian Arkills" userId="c614da0370c9e185" providerId="LiveId" clId="{B09FF937-8256-47A8-B2D2-61C98760D84C}" dt="2022-12-06T22:33:09.563" v="4040" actId="20577"/>
        <pc:sldMkLst>
          <pc:docMk/>
          <pc:sldMk cId="725178544" sldId="306"/>
        </pc:sldMkLst>
        <pc:spChg chg="mod">
          <ac:chgData name="Brian Arkills" userId="c614da0370c9e185" providerId="LiveId" clId="{B09FF937-8256-47A8-B2D2-61C98760D84C}" dt="2022-12-06T22:33:09.563" v="4040" actId="20577"/>
          <ac:spMkLst>
            <pc:docMk/>
            <pc:sldMk cId="725178544" sldId="306"/>
            <ac:spMk id="2" creationId="{DD7DE584-756D-C562-1C7D-7382C14F94EA}"/>
          </ac:spMkLst>
        </pc:spChg>
      </pc:sldChg>
      <pc:sldChg chg="modSp new mod">
        <pc:chgData name="Brian Arkills" userId="c614da0370c9e185" providerId="LiveId" clId="{B09FF937-8256-47A8-B2D2-61C98760D84C}" dt="2022-12-06T22:33:32.393" v="4087" actId="20577"/>
        <pc:sldMkLst>
          <pc:docMk/>
          <pc:sldMk cId="658995028" sldId="307"/>
        </pc:sldMkLst>
        <pc:spChg chg="mod">
          <ac:chgData name="Brian Arkills" userId="c614da0370c9e185" providerId="LiveId" clId="{B09FF937-8256-47A8-B2D2-61C98760D84C}" dt="2022-12-06T22:33:32.393" v="4087" actId="20577"/>
          <ac:spMkLst>
            <pc:docMk/>
            <pc:sldMk cId="658995028" sldId="307"/>
            <ac:spMk id="2" creationId="{BF5214AE-93D6-1414-6334-630FC872372E}"/>
          </ac:spMkLst>
        </pc:spChg>
      </pc:sldChg>
      <pc:sldChg chg="modSp new mod">
        <pc:chgData name="Brian Arkills" userId="c614da0370c9e185" providerId="LiveId" clId="{B09FF937-8256-47A8-B2D2-61C98760D84C}" dt="2022-12-06T22:33:44.977" v="4118" actId="20577"/>
        <pc:sldMkLst>
          <pc:docMk/>
          <pc:sldMk cId="4196821291" sldId="308"/>
        </pc:sldMkLst>
        <pc:spChg chg="mod">
          <ac:chgData name="Brian Arkills" userId="c614da0370c9e185" providerId="LiveId" clId="{B09FF937-8256-47A8-B2D2-61C98760D84C}" dt="2022-12-06T22:33:44.977" v="4118" actId="20577"/>
          <ac:spMkLst>
            <pc:docMk/>
            <pc:sldMk cId="4196821291" sldId="308"/>
            <ac:spMk id="2" creationId="{AE1CC861-1818-F3B7-FF9B-31A7E1878113}"/>
          </ac:spMkLst>
        </pc:spChg>
      </pc:sldChg>
      <pc:sldChg chg="modSp new mod">
        <pc:chgData name="Brian Arkills" userId="c614da0370c9e185" providerId="LiveId" clId="{B09FF937-8256-47A8-B2D2-61C98760D84C}" dt="2022-12-06T22:34:31.968" v="4172" actId="6549"/>
        <pc:sldMkLst>
          <pc:docMk/>
          <pc:sldMk cId="1500492288" sldId="309"/>
        </pc:sldMkLst>
        <pc:spChg chg="mod">
          <ac:chgData name="Brian Arkills" userId="c614da0370c9e185" providerId="LiveId" clId="{B09FF937-8256-47A8-B2D2-61C98760D84C}" dt="2022-12-06T22:33:53.710" v="4138" actId="20577"/>
          <ac:spMkLst>
            <pc:docMk/>
            <pc:sldMk cId="1500492288" sldId="309"/>
            <ac:spMk id="2" creationId="{BB827337-6CC6-C9B7-AB17-A3694C7E3EE2}"/>
          </ac:spMkLst>
        </pc:spChg>
        <pc:spChg chg="mod">
          <ac:chgData name="Brian Arkills" userId="c614da0370c9e185" providerId="LiveId" clId="{B09FF937-8256-47A8-B2D2-61C98760D84C}" dt="2022-12-06T22:34:31.968" v="4172" actId="6549"/>
          <ac:spMkLst>
            <pc:docMk/>
            <pc:sldMk cId="1500492288" sldId="309"/>
            <ac:spMk id="3" creationId="{A5153F68-7875-2B34-7D7C-2F8FAC9B827A}"/>
          </ac:spMkLst>
        </pc:spChg>
      </pc:sldChg>
      <pc:sldChg chg="addSp delSp modSp new mod">
        <pc:chgData name="Brian Arkills" userId="c614da0370c9e185" providerId="LiveId" clId="{B09FF937-8256-47A8-B2D2-61C98760D84C}" dt="2022-12-06T22:49:43.723" v="4668" actId="20577"/>
        <pc:sldMkLst>
          <pc:docMk/>
          <pc:sldMk cId="2509774440" sldId="310"/>
        </pc:sldMkLst>
        <pc:spChg chg="mod">
          <ac:chgData name="Brian Arkills" userId="c614da0370c9e185" providerId="LiveId" clId="{B09FF937-8256-47A8-B2D2-61C98760D84C}" dt="2022-12-06T22:34:50.694" v="4188" actId="20577"/>
          <ac:spMkLst>
            <pc:docMk/>
            <pc:sldMk cId="2509774440" sldId="310"/>
            <ac:spMk id="2" creationId="{7B26AFA7-646A-70E3-0DC5-9C3330DDDF23}"/>
          </ac:spMkLst>
        </pc:spChg>
        <pc:spChg chg="mod">
          <ac:chgData name="Brian Arkills" userId="c614da0370c9e185" providerId="LiveId" clId="{B09FF937-8256-47A8-B2D2-61C98760D84C}" dt="2022-12-06T22:49:43.723" v="4668" actId="20577"/>
          <ac:spMkLst>
            <pc:docMk/>
            <pc:sldMk cId="2509774440" sldId="310"/>
            <ac:spMk id="3" creationId="{C2F31B46-02D1-F505-99E8-F389D1DF92D7}"/>
          </ac:spMkLst>
        </pc:spChg>
        <pc:spChg chg="add del mod">
          <ac:chgData name="Brian Arkills" userId="c614da0370c9e185" providerId="LiveId" clId="{B09FF937-8256-47A8-B2D2-61C98760D84C}" dt="2022-12-06T22:36:52.538" v="4199" actId="478"/>
          <ac:spMkLst>
            <pc:docMk/>
            <pc:sldMk cId="2509774440" sldId="310"/>
            <ac:spMk id="8" creationId="{031AE253-D037-96E3-B88E-04AB9E5907E2}"/>
          </ac:spMkLst>
        </pc:spChg>
        <pc:spChg chg="add del mod">
          <ac:chgData name="Brian Arkills" userId="c614da0370c9e185" providerId="LiveId" clId="{B09FF937-8256-47A8-B2D2-61C98760D84C}" dt="2022-12-06T22:37:42.416" v="4208" actId="478"/>
          <ac:spMkLst>
            <pc:docMk/>
            <pc:sldMk cId="2509774440" sldId="310"/>
            <ac:spMk id="13" creationId="{847EAC4A-31F0-BFA0-7E06-AA40C059AC1D}"/>
          </ac:spMkLst>
        </pc:spChg>
        <pc:picChg chg="add del mod">
          <ac:chgData name="Brian Arkills" userId="c614da0370c9e185" providerId="LiveId" clId="{B09FF937-8256-47A8-B2D2-61C98760D84C}" dt="2022-12-06T22:36:52.538" v="4199" actId="478"/>
          <ac:picMkLst>
            <pc:docMk/>
            <pc:sldMk cId="2509774440" sldId="310"/>
            <ac:picMk id="5" creationId="{3AF1DB3F-109E-8300-D29A-02FA908F7F43}"/>
          </ac:picMkLst>
        </pc:picChg>
        <pc:picChg chg="add del mod">
          <ac:chgData name="Brian Arkills" userId="c614da0370c9e185" providerId="LiveId" clId="{B09FF937-8256-47A8-B2D2-61C98760D84C}" dt="2022-12-06T22:36:52.538" v="4199" actId="478"/>
          <ac:picMkLst>
            <pc:docMk/>
            <pc:sldMk cId="2509774440" sldId="310"/>
            <ac:picMk id="7" creationId="{DE3E3ACB-DBC4-0E0D-BB49-EDEC12D29DCA}"/>
          </ac:picMkLst>
        </pc:picChg>
        <pc:picChg chg="add mod">
          <ac:chgData name="Brian Arkills" userId="c614da0370c9e185" providerId="LiveId" clId="{B09FF937-8256-47A8-B2D2-61C98760D84C}" dt="2022-12-06T22:37:48.898" v="4210" actId="1076"/>
          <ac:picMkLst>
            <pc:docMk/>
            <pc:sldMk cId="2509774440" sldId="310"/>
            <ac:picMk id="10" creationId="{B9710490-C0AA-05C1-42C2-3E23970F7909}"/>
          </ac:picMkLst>
        </pc:picChg>
        <pc:picChg chg="add del mod">
          <ac:chgData name="Brian Arkills" userId="c614da0370c9e185" providerId="LiveId" clId="{B09FF937-8256-47A8-B2D2-61C98760D84C}" dt="2022-12-06T22:37:42.416" v="4208" actId="478"/>
          <ac:picMkLst>
            <pc:docMk/>
            <pc:sldMk cId="2509774440" sldId="310"/>
            <ac:picMk id="12" creationId="{5315297B-66DB-274E-36B2-A3F525800A62}"/>
          </ac:picMkLst>
        </pc:picChg>
      </pc:sldChg>
      <pc:sldChg chg="modSp new mod">
        <pc:chgData name="Brian Arkills" userId="c614da0370c9e185" providerId="LiveId" clId="{B09FF937-8256-47A8-B2D2-61C98760D84C}" dt="2022-12-07T00:49:48.379" v="5365" actId="20577"/>
        <pc:sldMkLst>
          <pc:docMk/>
          <pc:sldMk cId="1864836138" sldId="311"/>
        </pc:sldMkLst>
        <pc:spChg chg="mod">
          <ac:chgData name="Brian Arkills" userId="c614da0370c9e185" providerId="LiveId" clId="{B09FF937-8256-47A8-B2D2-61C98760D84C}" dt="2022-12-06T22:39:22.366" v="4272" actId="20577"/>
          <ac:spMkLst>
            <pc:docMk/>
            <pc:sldMk cId="1864836138" sldId="311"/>
            <ac:spMk id="2" creationId="{58194D05-0EA6-F263-3E70-781342B73925}"/>
          </ac:spMkLst>
        </pc:spChg>
        <pc:spChg chg="mod">
          <ac:chgData name="Brian Arkills" userId="c614da0370c9e185" providerId="LiveId" clId="{B09FF937-8256-47A8-B2D2-61C98760D84C}" dt="2022-12-07T00:49:48.379" v="5365" actId="20577"/>
          <ac:spMkLst>
            <pc:docMk/>
            <pc:sldMk cId="1864836138" sldId="311"/>
            <ac:spMk id="3" creationId="{BDC8028E-BAAD-03A9-9B32-17ECC5016F4D}"/>
          </ac:spMkLst>
        </pc:spChg>
      </pc:sldChg>
    </pc:docChg>
  </pc:docChgLst>
  <pc:docChgLst>
    <pc:chgData name="Brian Arkills" userId="c614da0370c9e185" providerId="LiveId" clId="{A8FD5B85-E76D-450E-AEF3-55B988F0DB3A}"/>
    <pc:docChg chg="modSld">
      <pc:chgData name="Brian Arkills" userId="c614da0370c9e185" providerId="LiveId" clId="{A8FD5B85-E76D-450E-AEF3-55B988F0DB3A}" dt="2023-01-11T19:34:01.030" v="13" actId="20577"/>
      <pc:docMkLst>
        <pc:docMk/>
      </pc:docMkLst>
      <pc:sldChg chg="modSp mod">
        <pc:chgData name="Brian Arkills" userId="c614da0370c9e185" providerId="LiveId" clId="{A8FD5B85-E76D-450E-AEF3-55B988F0DB3A}" dt="2023-01-11T19:34:01.030" v="13" actId="20577"/>
        <pc:sldMkLst>
          <pc:docMk/>
          <pc:sldMk cId="3256056849" sldId="290"/>
        </pc:sldMkLst>
        <pc:spChg chg="mod">
          <ac:chgData name="Brian Arkills" userId="c614da0370c9e185" providerId="LiveId" clId="{A8FD5B85-E76D-450E-AEF3-55B988F0DB3A}" dt="2023-01-11T19:34:01.030" v="13" actId="20577"/>
          <ac:spMkLst>
            <pc:docMk/>
            <pc:sldMk cId="3256056849" sldId="290"/>
            <ac:spMk id="3" creationId="{E62DF041-33D0-48D6-9174-6C78192CB983}"/>
          </ac:spMkLst>
        </pc:spChg>
      </pc:sldChg>
    </pc:docChg>
  </pc:docChgLst>
  <pc:docChgLst>
    <pc:chgData name="Brian Arkills" userId="c614da0370c9e185" providerId="LiveId" clId="{81A02FF8-8B3B-4538-9333-95FDE05C44BB}"/>
    <pc:docChg chg="undo custSel addSld delSld modSld sldOrd">
      <pc:chgData name="Brian Arkills" userId="c614da0370c9e185" providerId="LiveId" clId="{81A02FF8-8B3B-4538-9333-95FDE05C44BB}" dt="2023-01-23T21:18:28.187" v="1719"/>
      <pc:docMkLst>
        <pc:docMk/>
      </pc:docMkLst>
      <pc:sldChg chg="ord">
        <pc:chgData name="Brian Arkills" userId="c614da0370c9e185" providerId="LiveId" clId="{81A02FF8-8B3B-4538-9333-95FDE05C44BB}" dt="2023-01-23T21:18:28.187" v="1719"/>
        <pc:sldMkLst>
          <pc:docMk/>
          <pc:sldMk cId="0" sldId="256"/>
        </pc:sldMkLst>
      </pc:sldChg>
      <pc:sldChg chg="modSp mod">
        <pc:chgData name="Brian Arkills" userId="c614da0370c9e185" providerId="LiveId" clId="{81A02FF8-8B3B-4538-9333-95FDE05C44BB}" dt="2023-01-10T23:00:50.024" v="1685" actId="20577"/>
        <pc:sldMkLst>
          <pc:docMk/>
          <pc:sldMk cId="1869565637" sldId="289"/>
        </pc:sldMkLst>
        <pc:spChg chg="mod">
          <ac:chgData name="Brian Arkills" userId="c614da0370c9e185" providerId="LiveId" clId="{81A02FF8-8B3B-4538-9333-95FDE05C44BB}" dt="2023-01-10T23:00:50.024" v="1685" actId="20577"/>
          <ac:spMkLst>
            <pc:docMk/>
            <pc:sldMk cId="1869565637" sldId="289"/>
            <ac:spMk id="2" creationId="{7E3CCA57-3F57-A02F-16A9-67DD1632B4EC}"/>
          </ac:spMkLst>
        </pc:spChg>
        <pc:spChg chg="mod">
          <ac:chgData name="Brian Arkills" userId="c614da0370c9e185" providerId="LiveId" clId="{81A02FF8-8B3B-4538-9333-95FDE05C44BB}" dt="2023-01-10T23:00:02.510" v="1681" actId="20577"/>
          <ac:spMkLst>
            <pc:docMk/>
            <pc:sldMk cId="1869565637" sldId="289"/>
            <ac:spMk id="4" creationId="{00000000-0000-0000-0000-000000000000}"/>
          </ac:spMkLst>
        </pc:spChg>
      </pc:sldChg>
      <pc:sldChg chg="modSp mod">
        <pc:chgData name="Brian Arkills" userId="c614da0370c9e185" providerId="LiveId" clId="{81A02FF8-8B3B-4538-9333-95FDE05C44BB}" dt="2023-01-10T22:13:21.558" v="1673" actId="20577"/>
        <pc:sldMkLst>
          <pc:docMk/>
          <pc:sldMk cId="3256056849" sldId="290"/>
        </pc:sldMkLst>
        <pc:spChg chg="mod">
          <ac:chgData name="Brian Arkills" userId="c614da0370c9e185" providerId="LiveId" clId="{81A02FF8-8B3B-4538-9333-95FDE05C44BB}" dt="2023-01-10T22:13:21.558" v="1673" actId="20577"/>
          <ac:spMkLst>
            <pc:docMk/>
            <pc:sldMk cId="3256056849" sldId="290"/>
            <ac:spMk id="3" creationId="{E62DF041-33D0-48D6-9174-6C78192CB983}"/>
          </ac:spMkLst>
        </pc:spChg>
      </pc:sldChg>
      <pc:sldChg chg="addSp modSp mod">
        <pc:chgData name="Brian Arkills" userId="c614da0370c9e185" providerId="LiveId" clId="{81A02FF8-8B3B-4538-9333-95FDE05C44BB}" dt="2023-01-13T23:11:37.806" v="1715" actId="20577"/>
        <pc:sldMkLst>
          <pc:docMk/>
          <pc:sldMk cId="4127956918" sldId="293"/>
        </pc:sldMkLst>
        <pc:spChg chg="mod">
          <ac:chgData name="Brian Arkills" userId="c614da0370c9e185" providerId="LiveId" clId="{81A02FF8-8B3B-4538-9333-95FDE05C44BB}" dt="2023-01-13T23:11:37.806" v="1715" actId="20577"/>
          <ac:spMkLst>
            <pc:docMk/>
            <pc:sldMk cId="4127956918" sldId="293"/>
            <ac:spMk id="3" creationId="{95014923-8559-402E-B9DC-F7BF8EC20828}"/>
          </ac:spMkLst>
        </pc:spChg>
        <pc:picChg chg="add mod">
          <ac:chgData name="Brian Arkills" userId="c614da0370c9e185" providerId="LiveId" clId="{81A02FF8-8B3B-4538-9333-95FDE05C44BB}" dt="2023-01-07T00:58:30.650" v="109" actId="1035"/>
          <ac:picMkLst>
            <pc:docMk/>
            <pc:sldMk cId="4127956918" sldId="293"/>
            <ac:picMk id="5" creationId="{F9C02BE7-6ED5-D64A-645A-4E75989B6C74}"/>
          </ac:picMkLst>
        </pc:picChg>
      </pc:sldChg>
      <pc:sldChg chg="addSp modSp mod">
        <pc:chgData name="Brian Arkills" userId="c614da0370c9e185" providerId="LiveId" clId="{81A02FF8-8B3B-4538-9333-95FDE05C44BB}" dt="2023-01-10T19:47:23.127" v="1535" actId="14100"/>
        <pc:sldMkLst>
          <pc:docMk/>
          <pc:sldMk cId="1374794451" sldId="296"/>
        </pc:sldMkLst>
        <pc:spChg chg="mod">
          <ac:chgData name="Brian Arkills" userId="c614da0370c9e185" providerId="LiveId" clId="{81A02FF8-8B3B-4538-9333-95FDE05C44BB}" dt="2023-01-10T19:47:23.127" v="1535" actId="14100"/>
          <ac:spMkLst>
            <pc:docMk/>
            <pc:sldMk cId="1374794451" sldId="296"/>
            <ac:spMk id="3" creationId="{EB69DE42-0B89-86E8-14E0-2027F5E5F71B}"/>
          </ac:spMkLst>
        </pc:spChg>
        <pc:picChg chg="add mod modCrop">
          <ac:chgData name="Brian Arkills" userId="c614da0370c9e185" providerId="LiveId" clId="{81A02FF8-8B3B-4538-9333-95FDE05C44BB}" dt="2023-01-07T00:48:36.938" v="27" actId="1076"/>
          <ac:picMkLst>
            <pc:docMk/>
            <pc:sldMk cId="1374794451" sldId="296"/>
            <ac:picMk id="5" creationId="{8D35A852-98F8-99EF-9585-4F5164518E92}"/>
          </ac:picMkLst>
        </pc:picChg>
        <pc:picChg chg="add mod">
          <ac:chgData name="Brian Arkills" userId="c614da0370c9e185" providerId="LiveId" clId="{81A02FF8-8B3B-4538-9333-95FDE05C44BB}" dt="2023-01-07T00:48:32.375" v="26" actId="1076"/>
          <ac:picMkLst>
            <pc:docMk/>
            <pc:sldMk cId="1374794451" sldId="296"/>
            <ac:picMk id="7" creationId="{7F523802-D07D-C7DA-DDFE-B10DF0C6A634}"/>
          </ac:picMkLst>
        </pc:picChg>
        <pc:picChg chg="add mod modCrop">
          <ac:chgData name="Brian Arkills" userId="c614da0370c9e185" providerId="LiveId" clId="{81A02FF8-8B3B-4538-9333-95FDE05C44BB}" dt="2023-01-07T00:49:49.126" v="38" actId="732"/>
          <ac:picMkLst>
            <pc:docMk/>
            <pc:sldMk cId="1374794451" sldId="296"/>
            <ac:picMk id="9" creationId="{53F16E2C-0B10-2F26-62F3-8DB74EFEBD5F}"/>
          </ac:picMkLst>
        </pc:picChg>
      </pc:sldChg>
      <pc:sldChg chg="addSp modSp mod">
        <pc:chgData name="Brian Arkills" userId="c614da0370c9e185" providerId="LiveId" clId="{81A02FF8-8B3B-4538-9333-95FDE05C44BB}" dt="2023-01-10T00:21:13.899" v="770" actId="1036"/>
        <pc:sldMkLst>
          <pc:docMk/>
          <pc:sldMk cId="3845173068" sldId="301"/>
        </pc:sldMkLst>
        <pc:spChg chg="mod">
          <ac:chgData name="Brian Arkills" userId="c614da0370c9e185" providerId="LiveId" clId="{81A02FF8-8B3B-4538-9333-95FDE05C44BB}" dt="2023-01-10T00:21:13.899" v="770" actId="1036"/>
          <ac:spMkLst>
            <pc:docMk/>
            <pc:sldMk cId="3845173068" sldId="301"/>
            <ac:spMk id="3" creationId="{12510216-3D37-7A1A-25B6-2F801E47EDB6}"/>
          </ac:spMkLst>
        </pc:spChg>
        <pc:spChg chg="add mod">
          <ac:chgData name="Brian Arkills" userId="c614da0370c9e185" providerId="LiveId" clId="{81A02FF8-8B3B-4538-9333-95FDE05C44BB}" dt="2023-01-10T00:20:32.302" v="764" actId="1038"/>
          <ac:spMkLst>
            <pc:docMk/>
            <pc:sldMk cId="3845173068" sldId="301"/>
            <ac:spMk id="8" creationId="{38266C0A-95AC-D956-535E-8CD639147E80}"/>
          </ac:spMkLst>
        </pc:spChg>
        <pc:picChg chg="add mod">
          <ac:chgData name="Brian Arkills" userId="c614da0370c9e185" providerId="LiveId" clId="{81A02FF8-8B3B-4538-9333-95FDE05C44BB}" dt="2023-01-10T00:19:52.405" v="748" actId="14100"/>
          <ac:picMkLst>
            <pc:docMk/>
            <pc:sldMk cId="3845173068" sldId="301"/>
            <ac:picMk id="5" creationId="{2B82F35B-4E15-D0AD-159D-B3B059972095}"/>
          </ac:picMkLst>
        </pc:picChg>
        <pc:picChg chg="add mod">
          <ac:chgData name="Brian Arkills" userId="c614da0370c9e185" providerId="LiveId" clId="{81A02FF8-8B3B-4538-9333-95FDE05C44BB}" dt="2023-01-10T00:19:46.212" v="747" actId="14100"/>
          <ac:picMkLst>
            <pc:docMk/>
            <pc:sldMk cId="3845173068" sldId="301"/>
            <ac:picMk id="7" creationId="{26C89D96-EA53-329C-7647-6F2A0BA3C081}"/>
          </ac:picMkLst>
        </pc:picChg>
      </pc:sldChg>
      <pc:sldChg chg="addSp modSp mod">
        <pc:chgData name="Brian Arkills" userId="c614da0370c9e185" providerId="LiveId" clId="{81A02FF8-8B3B-4538-9333-95FDE05C44BB}" dt="2023-01-10T00:04:17.796" v="725" actId="6549"/>
        <pc:sldMkLst>
          <pc:docMk/>
          <pc:sldMk cId="656134671" sldId="302"/>
        </pc:sldMkLst>
        <pc:spChg chg="mod">
          <ac:chgData name="Brian Arkills" userId="c614da0370c9e185" providerId="LiveId" clId="{81A02FF8-8B3B-4538-9333-95FDE05C44BB}" dt="2023-01-10T00:04:17.796" v="725" actId="6549"/>
          <ac:spMkLst>
            <pc:docMk/>
            <pc:sldMk cId="656134671" sldId="302"/>
            <ac:spMk id="3" creationId="{E396446D-8BCE-7243-21D4-337B0672CF90}"/>
          </ac:spMkLst>
        </pc:spChg>
        <pc:picChg chg="add mod">
          <ac:chgData name="Brian Arkills" userId="c614da0370c9e185" providerId="LiveId" clId="{81A02FF8-8B3B-4538-9333-95FDE05C44BB}" dt="2023-01-10T00:01:42.246" v="663" actId="962"/>
          <ac:picMkLst>
            <pc:docMk/>
            <pc:sldMk cId="656134671" sldId="302"/>
            <ac:picMk id="5" creationId="{839CDA35-EC19-A811-2CB5-CF8005475688}"/>
          </ac:picMkLst>
        </pc:picChg>
        <pc:picChg chg="add mod">
          <ac:chgData name="Brian Arkills" userId="c614da0370c9e185" providerId="LiveId" clId="{81A02FF8-8B3B-4538-9333-95FDE05C44BB}" dt="2023-01-10T00:04:12.349" v="724" actId="1036"/>
          <ac:picMkLst>
            <pc:docMk/>
            <pc:sldMk cId="656134671" sldId="302"/>
            <ac:picMk id="6" creationId="{43FE29CA-B51D-DDB1-5F1A-0F2978E13133}"/>
          </ac:picMkLst>
        </pc:picChg>
      </pc:sldChg>
      <pc:sldChg chg="addSp modSp mod">
        <pc:chgData name="Brian Arkills" userId="c614da0370c9e185" providerId="LiveId" clId="{81A02FF8-8B3B-4538-9333-95FDE05C44BB}" dt="2023-01-10T00:44:46.479" v="990" actId="1038"/>
        <pc:sldMkLst>
          <pc:docMk/>
          <pc:sldMk cId="1356447147" sldId="303"/>
        </pc:sldMkLst>
        <pc:spChg chg="mod">
          <ac:chgData name="Brian Arkills" userId="c614da0370c9e185" providerId="LiveId" clId="{81A02FF8-8B3B-4538-9333-95FDE05C44BB}" dt="2023-01-10T00:30:46.774" v="956"/>
          <ac:spMkLst>
            <pc:docMk/>
            <pc:sldMk cId="1356447147" sldId="303"/>
            <ac:spMk id="3" creationId="{E12038F2-2E05-6F8F-D7C0-79144FC15F80}"/>
          </ac:spMkLst>
        </pc:spChg>
        <pc:picChg chg="add mod">
          <ac:chgData name="Brian Arkills" userId="c614da0370c9e185" providerId="LiveId" clId="{81A02FF8-8B3B-4538-9333-95FDE05C44BB}" dt="2023-01-10T00:44:42.456" v="984" actId="1038"/>
          <ac:picMkLst>
            <pc:docMk/>
            <pc:sldMk cId="1356447147" sldId="303"/>
            <ac:picMk id="5" creationId="{7B227225-3E6D-11BF-584E-A001475E7662}"/>
          </ac:picMkLst>
        </pc:picChg>
        <pc:picChg chg="add mod">
          <ac:chgData name="Brian Arkills" userId="c614da0370c9e185" providerId="LiveId" clId="{81A02FF8-8B3B-4538-9333-95FDE05C44BB}" dt="2023-01-10T00:44:46.479" v="990" actId="1038"/>
          <ac:picMkLst>
            <pc:docMk/>
            <pc:sldMk cId="1356447147" sldId="303"/>
            <ac:picMk id="7" creationId="{3A77E6C6-2395-E19E-1627-A7B4D05EBB6C}"/>
          </ac:picMkLst>
        </pc:picChg>
      </pc:sldChg>
      <pc:sldChg chg="addSp modSp mod">
        <pc:chgData name="Brian Arkills" userId="c614da0370c9e185" providerId="LiveId" clId="{81A02FF8-8B3B-4538-9333-95FDE05C44BB}" dt="2023-01-10T00:51:07.389" v="1077" actId="20577"/>
        <pc:sldMkLst>
          <pc:docMk/>
          <pc:sldMk cId="2449310144" sldId="304"/>
        </pc:sldMkLst>
        <pc:spChg chg="mod">
          <ac:chgData name="Brian Arkills" userId="c614da0370c9e185" providerId="LiveId" clId="{81A02FF8-8B3B-4538-9333-95FDE05C44BB}" dt="2023-01-10T00:51:07.389" v="1077" actId="20577"/>
          <ac:spMkLst>
            <pc:docMk/>
            <pc:sldMk cId="2449310144" sldId="304"/>
            <ac:spMk id="3" creationId="{E5C6CCE9-CF44-7A72-0521-8A25A4344C20}"/>
          </ac:spMkLst>
        </pc:spChg>
        <pc:picChg chg="add mod">
          <ac:chgData name="Brian Arkills" userId="c614da0370c9e185" providerId="LiveId" clId="{81A02FF8-8B3B-4538-9333-95FDE05C44BB}" dt="2023-01-10T00:49:59.338" v="1013" actId="1076"/>
          <ac:picMkLst>
            <pc:docMk/>
            <pc:sldMk cId="2449310144" sldId="304"/>
            <ac:picMk id="5" creationId="{3FA04744-64CC-6B5E-7079-8AA537D2E487}"/>
          </ac:picMkLst>
        </pc:picChg>
        <pc:picChg chg="add mod">
          <ac:chgData name="Brian Arkills" userId="c614da0370c9e185" providerId="LiveId" clId="{81A02FF8-8B3B-4538-9333-95FDE05C44BB}" dt="2023-01-10T00:50:08.377" v="1015" actId="1076"/>
          <ac:picMkLst>
            <pc:docMk/>
            <pc:sldMk cId="2449310144" sldId="304"/>
            <ac:picMk id="7" creationId="{1CF7E68C-23E5-10A6-F55D-BE80FFAA1A85}"/>
          </ac:picMkLst>
        </pc:picChg>
      </pc:sldChg>
      <pc:sldChg chg="addSp modSp mod">
        <pc:chgData name="Brian Arkills" userId="c614da0370c9e185" providerId="LiveId" clId="{81A02FF8-8B3B-4538-9333-95FDE05C44BB}" dt="2023-01-10T00:55:13.200" v="1138" actId="14100"/>
        <pc:sldMkLst>
          <pc:docMk/>
          <pc:sldMk cId="4208487237" sldId="305"/>
        </pc:sldMkLst>
        <pc:spChg chg="mod">
          <ac:chgData name="Brian Arkills" userId="c614da0370c9e185" providerId="LiveId" clId="{81A02FF8-8B3B-4538-9333-95FDE05C44BB}" dt="2023-01-10T00:54:30.899" v="1100" actId="1036"/>
          <ac:spMkLst>
            <pc:docMk/>
            <pc:sldMk cId="4208487237" sldId="305"/>
            <ac:spMk id="3" creationId="{C192DACD-D87B-DA81-2041-8BBD6CC979C6}"/>
          </ac:spMkLst>
        </pc:spChg>
        <pc:picChg chg="add mod">
          <ac:chgData name="Brian Arkills" userId="c614da0370c9e185" providerId="LiveId" clId="{81A02FF8-8B3B-4538-9333-95FDE05C44BB}" dt="2023-01-10T00:55:13.200" v="1138" actId="14100"/>
          <ac:picMkLst>
            <pc:docMk/>
            <pc:sldMk cId="4208487237" sldId="305"/>
            <ac:picMk id="6" creationId="{666520A3-4F1A-5A71-B46D-D1078345D82F}"/>
          </ac:picMkLst>
        </pc:picChg>
        <pc:picChg chg="add mod">
          <ac:chgData name="Brian Arkills" userId="c614da0370c9e185" providerId="LiveId" clId="{81A02FF8-8B3B-4538-9333-95FDE05C44BB}" dt="2023-01-10T00:55:05.631" v="1127" actId="14100"/>
          <ac:picMkLst>
            <pc:docMk/>
            <pc:sldMk cId="4208487237" sldId="305"/>
            <ac:picMk id="8" creationId="{E6AFC556-E47B-68D5-B0BC-8355FE7C57C8}"/>
          </ac:picMkLst>
        </pc:picChg>
      </pc:sldChg>
      <pc:sldChg chg="addSp modSp mod">
        <pc:chgData name="Brian Arkills" userId="c614da0370c9e185" providerId="LiveId" clId="{81A02FF8-8B3B-4538-9333-95FDE05C44BB}" dt="2023-01-10T01:12:49.004" v="1451" actId="6549"/>
        <pc:sldMkLst>
          <pc:docMk/>
          <pc:sldMk cId="725178544" sldId="306"/>
        </pc:sldMkLst>
        <pc:spChg chg="mod">
          <ac:chgData name="Brian Arkills" userId="c614da0370c9e185" providerId="LiveId" clId="{81A02FF8-8B3B-4538-9333-95FDE05C44BB}" dt="2023-01-10T01:12:49.004" v="1451" actId="6549"/>
          <ac:spMkLst>
            <pc:docMk/>
            <pc:sldMk cId="725178544" sldId="306"/>
            <ac:spMk id="3" creationId="{AFCB77B7-2DBF-362F-6764-97E0DDB16A30}"/>
          </ac:spMkLst>
        </pc:spChg>
        <pc:picChg chg="add mod">
          <ac:chgData name="Brian Arkills" userId="c614da0370c9e185" providerId="LiveId" clId="{81A02FF8-8B3B-4538-9333-95FDE05C44BB}" dt="2023-01-10T01:12:10.181" v="1374" actId="1035"/>
          <ac:picMkLst>
            <pc:docMk/>
            <pc:sldMk cId="725178544" sldId="306"/>
            <ac:picMk id="5" creationId="{FD933F7A-A48D-374E-A0D4-75D3C50BD4CF}"/>
          </ac:picMkLst>
        </pc:picChg>
        <pc:picChg chg="add mod">
          <ac:chgData name="Brian Arkills" userId="c614da0370c9e185" providerId="LiveId" clId="{81A02FF8-8B3B-4538-9333-95FDE05C44BB}" dt="2023-01-10T01:12:14.317" v="1380" actId="1035"/>
          <ac:picMkLst>
            <pc:docMk/>
            <pc:sldMk cId="725178544" sldId="306"/>
            <ac:picMk id="7" creationId="{30FF6CF1-2999-FB08-7072-7A37C168CDAD}"/>
          </ac:picMkLst>
        </pc:picChg>
      </pc:sldChg>
      <pc:sldChg chg="addSp modSp mod">
        <pc:chgData name="Brian Arkills" userId="c614da0370c9e185" providerId="LiveId" clId="{81A02FF8-8B3B-4538-9333-95FDE05C44BB}" dt="2023-01-10T19:46:28.186" v="1534" actId="14100"/>
        <pc:sldMkLst>
          <pc:docMk/>
          <pc:sldMk cId="658995028" sldId="307"/>
        </pc:sldMkLst>
        <pc:spChg chg="mod">
          <ac:chgData name="Brian Arkills" userId="c614da0370c9e185" providerId="LiveId" clId="{81A02FF8-8B3B-4538-9333-95FDE05C44BB}" dt="2023-01-10T19:46:28.186" v="1534" actId="14100"/>
          <ac:spMkLst>
            <pc:docMk/>
            <pc:sldMk cId="658995028" sldId="307"/>
            <ac:spMk id="3" creationId="{4D5E09E1-096F-6E71-5A07-442459BC2AE5}"/>
          </ac:spMkLst>
        </pc:spChg>
        <pc:picChg chg="add mod">
          <ac:chgData name="Brian Arkills" userId="c614da0370c9e185" providerId="LiveId" clId="{81A02FF8-8B3B-4538-9333-95FDE05C44BB}" dt="2023-01-10T19:34:19.978" v="1487" actId="1035"/>
          <ac:picMkLst>
            <pc:docMk/>
            <pc:sldMk cId="658995028" sldId="307"/>
            <ac:picMk id="5" creationId="{E49292E4-C34E-67B6-A33D-B97C3B2E724F}"/>
          </ac:picMkLst>
        </pc:picChg>
        <pc:picChg chg="add mod modCrop">
          <ac:chgData name="Brian Arkills" userId="c614da0370c9e185" providerId="LiveId" clId="{81A02FF8-8B3B-4538-9333-95FDE05C44BB}" dt="2023-01-10T19:34:33.809" v="1495" actId="14100"/>
          <ac:picMkLst>
            <pc:docMk/>
            <pc:sldMk cId="658995028" sldId="307"/>
            <ac:picMk id="7" creationId="{DD5F9378-C6A2-EBD9-C5D8-5A48518262B3}"/>
          </ac:picMkLst>
        </pc:picChg>
        <pc:picChg chg="add mod">
          <ac:chgData name="Brian Arkills" userId="c614da0370c9e185" providerId="LiveId" clId="{81A02FF8-8B3B-4538-9333-95FDE05C44BB}" dt="2023-01-10T19:32:22.091" v="1464" actId="1076"/>
          <ac:picMkLst>
            <pc:docMk/>
            <pc:sldMk cId="658995028" sldId="307"/>
            <ac:picMk id="9" creationId="{18442D6C-9DC3-B828-E03A-224FB0940190}"/>
          </ac:picMkLst>
        </pc:picChg>
        <pc:picChg chg="add mod">
          <ac:chgData name="Brian Arkills" userId="c614da0370c9e185" providerId="LiveId" clId="{81A02FF8-8B3B-4538-9333-95FDE05C44BB}" dt="2023-01-10T19:33:44.914" v="1483" actId="1076"/>
          <ac:picMkLst>
            <pc:docMk/>
            <pc:sldMk cId="658995028" sldId="307"/>
            <ac:picMk id="11" creationId="{89CD0C67-3D1A-46A8-C0F9-E86E14EE44DE}"/>
          </ac:picMkLst>
        </pc:picChg>
      </pc:sldChg>
      <pc:sldChg chg="addSp modSp mod">
        <pc:chgData name="Brian Arkills" userId="c614da0370c9e185" providerId="LiveId" clId="{81A02FF8-8B3B-4538-9333-95FDE05C44BB}" dt="2023-01-10T19:43:37.761" v="1503" actId="1076"/>
        <pc:sldMkLst>
          <pc:docMk/>
          <pc:sldMk cId="4196821291" sldId="308"/>
        </pc:sldMkLst>
        <pc:spChg chg="mod">
          <ac:chgData name="Brian Arkills" userId="c614da0370c9e185" providerId="LiveId" clId="{81A02FF8-8B3B-4538-9333-95FDE05C44BB}" dt="2023-01-10T19:43:11.729" v="1496" actId="14100"/>
          <ac:spMkLst>
            <pc:docMk/>
            <pc:sldMk cId="4196821291" sldId="308"/>
            <ac:spMk id="3" creationId="{E9729845-4614-F013-DCD1-78188184CEC9}"/>
          </ac:spMkLst>
        </pc:spChg>
        <pc:picChg chg="add mod">
          <ac:chgData name="Brian Arkills" userId="c614da0370c9e185" providerId="LiveId" clId="{81A02FF8-8B3B-4538-9333-95FDE05C44BB}" dt="2023-01-10T19:43:37.761" v="1503" actId="1076"/>
          <ac:picMkLst>
            <pc:docMk/>
            <pc:sldMk cId="4196821291" sldId="308"/>
            <ac:picMk id="5" creationId="{7A6284C2-EE88-A6C9-4E13-97EF84DF1954}"/>
          </ac:picMkLst>
        </pc:picChg>
        <pc:picChg chg="add mod">
          <ac:chgData name="Brian Arkills" userId="c614da0370c9e185" providerId="LiveId" clId="{81A02FF8-8B3B-4538-9333-95FDE05C44BB}" dt="2023-01-10T19:43:31.377" v="1502" actId="1076"/>
          <ac:picMkLst>
            <pc:docMk/>
            <pc:sldMk cId="4196821291" sldId="308"/>
            <ac:picMk id="7" creationId="{AC81961E-B512-3A6B-3CF5-ED143193B8F6}"/>
          </ac:picMkLst>
        </pc:picChg>
      </pc:sldChg>
      <pc:sldChg chg="addSp modSp mod">
        <pc:chgData name="Brian Arkills" userId="c614da0370c9e185" providerId="LiveId" clId="{81A02FF8-8B3B-4538-9333-95FDE05C44BB}" dt="2023-01-10T20:05:10.714" v="1597" actId="1076"/>
        <pc:sldMkLst>
          <pc:docMk/>
          <pc:sldMk cId="1500492288" sldId="309"/>
        </pc:sldMkLst>
        <pc:spChg chg="mod">
          <ac:chgData name="Brian Arkills" userId="c614da0370c9e185" providerId="LiveId" clId="{81A02FF8-8B3B-4538-9333-95FDE05C44BB}" dt="2023-01-10T20:00:03.909" v="1540" actId="14100"/>
          <ac:spMkLst>
            <pc:docMk/>
            <pc:sldMk cId="1500492288" sldId="309"/>
            <ac:spMk id="3" creationId="{A5153F68-7875-2B34-7D7C-2F8FAC9B827A}"/>
          </ac:spMkLst>
        </pc:spChg>
        <pc:picChg chg="add mod modCrop">
          <ac:chgData name="Brian Arkills" userId="c614da0370c9e185" providerId="LiveId" clId="{81A02FF8-8B3B-4538-9333-95FDE05C44BB}" dt="2023-01-10T20:04:30.494" v="1589" actId="1076"/>
          <ac:picMkLst>
            <pc:docMk/>
            <pc:sldMk cId="1500492288" sldId="309"/>
            <ac:picMk id="5" creationId="{A4AF75D9-A307-F33A-9665-E604DABAD261}"/>
          </ac:picMkLst>
        </pc:picChg>
        <pc:picChg chg="add mod">
          <ac:chgData name="Brian Arkills" userId="c614da0370c9e185" providerId="LiveId" clId="{81A02FF8-8B3B-4538-9333-95FDE05C44BB}" dt="2023-01-10T20:02:36.677" v="1580" actId="1038"/>
          <ac:picMkLst>
            <pc:docMk/>
            <pc:sldMk cId="1500492288" sldId="309"/>
            <ac:picMk id="7" creationId="{A9B80F16-59CE-82E1-9078-0844506AAAF1}"/>
          </ac:picMkLst>
        </pc:picChg>
        <pc:picChg chg="add mod">
          <ac:chgData name="Brian Arkills" userId="c614da0370c9e185" providerId="LiveId" clId="{81A02FF8-8B3B-4538-9333-95FDE05C44BB}" dt="2023-01-10T20:02:36.677" v="1580" actId="1038"/>
          <ac:picMkLst>
            <pc:docMk/>
            <pc:sldMk cId="1500492288" sldId="309"/>
            <ac:picMk id="9" creationId="{F77D94B3-2DCF-0477-DA4D-E54CA340B24D}"/>
          </ac:picMkLst>
        </pc:picChg>
        <pc:picChg chg="add mod">
          <ac:chgData name="Brian Arkills" userId="c614da0370c9e185" providerId="LiveId" clId="{81A02FF8-8B3B-4538-9333-95FDE05C44BB}" dt="2023-01-10T20:05:03.323" v="1595" actId="1076"/>
          <ac:picMkLst>
            <pc:docMk/>
            <pc:sldMk cId="1500492288" sldId="309"/>
            <ac:picMk id="11" creationId="{EE80CB20-17FD-B62B-0C0C-DA0EFEC9467C}"/>
          </ac:picMkLst>
        </pc:picChg>
        <pc:picChg chg="add mod">
          <ac:chgData name="Brian Arkills" userId="c614da0370c9e185" providerId="LiveId" clId="{81A02FF8-8B3B-4538-9333-95FDE05C44BB}" dt="2023-01-10T20:05:10.714" v="1597" actId="1076"/>
          <ac:picMkLst>
            <pc:docMk/>
            <pc:sldMk cId="1500492288" sldId="309"/>
            <ac:picMk id="13" creationId="{B85C1C29-187F-8F2B-6333-BB0C965E536E}"/>
          </ac:picMkLst>
        </pc:picChg>
      </pc:sldChg>
      <pc:sldChg chg="addSp modSp mod">
        <pc:chgData name="Brian Arkills" userId="c614da0370c9e185" providerId="LiveId" clId="{81A02FF8-8B3B-4538-9333-95FDE05C44BB}" dt="2023-01-10T20:09:42.766" v="1621" actId="6549"/>
        <pc:sldMkLst>
          <pc:docMk/>
          <pc:sldMk cId="1864836138" sldId="311"/>
        </pc:sldMkLst>
        <pc:spChg chg="mod">
          <ac:chgData name="Brian Arkills" userId="c614da0370c9e185" providerId="LiveId" clId="{81A02FF8-8B3B-4538-9333-95FDE05C44BB}" dt="2023-01-10T20:09:42.766" v="1621" actId="6549"/>
          <ac:spMkLst>
            <pc:docMk/>
            <pc:sldMk cId="1864836138" sldId="311"/>
            <ac:spMk id="3" creationId="{BDC8028E-BAAD-03A9-9B32-17ECC5016F4D}"/>
          </ac:spMkLst>
        </pc:spChg>
        <pc:picChg chg="add mod">
          <ac:chgData name="Brian Arkills" userId="c614da0370c9e185" providerId="LiveId" clId="{81A02FF8-8B3B-4538-9333-95FDE05C44BB}" dt="2023-01-10T20:09:27.786" v="1615" actId="1076"/>
          <ac:picMkLst>
            <pc:docMk/>
            <pc:sldMk cId="1864836138" sldId="311"/>
            <ac:picMk id="5" creationId="{78B2C08A-E121-39D8-496E-A8EACD2F2961}"/>
          </ac:picMkLst>
        </pc:picChg>
      </pc:sldChg>
      <pc:sldChg chg="addSp delSp modSp mod">
        <pc:chgData name="Brian Arkills" userId="c614da0370c9e185" providerId="LiveId" clId="{81A02FF8-8B3B-4538-9333-95FDE05C44BB}" dt="2023-01-13T23:10:34.433" v="1694" actId="962"/>
        <pc:sldMkLst>
          <pc:docMk/>
          <pc:sldMk cId="1943123652" sldId="312"/>
        </pc:sldMkLst>
        <pc:spChg chg="add del mod">
          <ac:chgData name="Brian Arkills" userId="c614da0370c9e185" providerId="LiveId" clId="{81A02FF8-8B3B-4538-9333-95FDE05C44BB}" dt="2023-01-13T22:37:50.319" v="1688" actId="931"/>
          <ac:spMkLst>
            <pc:docMk/>
            <pc:sldMk cId="1943123652" sldId="312"/>
            <ac:spMk id="4" creationId="{8C276F2E-9326-7CB3-006A-BE81CB93A709}"/>
          </ac:spMkLst>
        </pc:spChg>
        <pc:spChg chg="add del mod">
          <ac:chgData name="Brian Arkills" userId="c614da0370c9e185" providerId="LiveId" clId="{81A02FF8-8B3B-4538-9333-95FDE05C44BB}" dt="2023-01-13T23:10:33.633" v="1692" actId="931"/>
          <ac:spMkLst>
            <pc:docMk/>
            <pc:sldMk cId="1943123652" sldId="312"/>
            <ac:spMk id="8" creationId="{FDD77A90-7265-9643-FDDD-5C9D770526C7}"/>
          </ac:spMkLst>
        </pc:spChg>
        <pc:picChg chg="add del mod">
          <ac:chgData name="Brian Arkills" userId="c614da0370c9e185" providerId="LiveId" clId="{81A02FF8-8B3B-4538-9333-95FDE05C44BB}" dt="2023-01-13T23:10:21.402" v="1691" actId="478"/>
          <ac:picMkLst>
            <pc:docMk/>
            <pc:sldMk cId="1943123652" sldId="312"/>
            <ac:picMk id="6" creationId="{B93113BA-4582-75D6-670F-550067C6B836}"/>
          </ac:picMkLst>
        </pc:picChg>
        <pc:picChg chg="del">
          <ac:chgData name="Brian Arkills" userId="c614da0370c9e185" providerId="LiveId" clId="{81A02FF8-8B3B-4538-9333-95FDE05C44BB}" dt="2023-01-13T22:37:26.101" v="1687" actId="478"/>
          <ac:picMkLst>
            <pc:docMk/>
            <pc:sldMk cId="1943123652" sldId="312"/>
            <ac:picMk id="9" creationId="{33590690-AC77-C6C5-B689-F334A9EA56F4}"/>
          </ac:picMkLst>
        </pc:picChg>
        <pc:picChg chg="add mod">
          <ac:chgData name="Brian Arkills" userId="c614da0370c9e185" providerId="LiveId" clId="{81A02FF8-8B3B-4538-9333-95FDE05C44BB}" dt="2023-01-13T23:10:34.433" v="1694" actId="962"/>
          <ac:picMkLst>
            <pc:docMk/>
            <pc:sldMk cId="1943123652" sldId="312"/>
            <ac:picMk id="11" creationId="{2A7CD3C7-ADB2-D8B7-5D08-20EDB16CBAFC}"/>
          </ac:picMkLst>
        </pc:picChg>
      </pc:sldChg>
      <pc:sldChg chg="addSp modSp mod">
        <pc:chgData name="Brian Arkills" userId="c614da0370c9e185" providerId="LiveId" clId="{81A02FF8-8B3B-4538-9333-95FDE05C44BB}" dt="2023-01-10T01:06:23.740" v="1233" actId="1038"/>
        <pc:sldMkLst>
          <pc:docMk/>
          <pc:sldMk cId="2657666796" sldId="313"/>
        </pc:sldMkLst>
        <pc:spChg chg="mod">
          <ac:chgData name="Brian Arkills" userId="c614da0370c9e185" providerId="LiveId" clId="{81A02FF8-8B3B-4538-9333-95FDE05C44BB}" dt="2023-01-10T00:55:57.132" v="1142" actId="1036"/>
          <ac:spMkLst>
            <pc:docMk/>
            <pc:sldMk cId="2657666796" sldId="313"/>
            <ac:spMk id="3" creationId="{ED7BC87D-877B-E137-482A-9CE2D54704DE}"/>
          </ac:spMkLst>
        </pc:spChg>
        <pc:picChg chg="add mod">
          <ac:chgData name="Brian Arkills" userId="c614da0370c9e185" providerId="LiveId" clId="{81A02FF8-8B3B-4538-9333-95FDE05C44BB}" dt="2023-01-10T01:06:11.997" v="1224" actId="1076"/>
          <ac:picMkLst>
            <pc:docMk/>
            <pc:sldMk cId="2657666796" sldId="313"/>
            <ac:picMk id="5" creationId="{ADA6E42D-736C-4391-0A2A-9B4BC354EDF2}"/>
          </ac:picMkLst>
        </pc:picChg>
        <pc:picChg chg="add mod modCrop">
          <ac:chgData name="Brian Arkills" userId="c614da0370c9e185" providerId="LiveId" clId="{81A02FF8-8B3B-4538-9333-95FDE05C44BB}" dt="2023-01-10T01:04:02.080" v="1220" actId="1037"/>
          <ac:picMkLst>
            <pc:docMk/>
            <pc:sldMk cId="2657666796" sldId="313"/>
            <ac:picMk id="7" creationId="{96986D3C-C0E3-2BE8-E4E3-FD317F430858}"/>
          </ac:picMkLst>
        </pc:picChg>
        <pc:picChg chg="add mod">
          <ac:chgData name="Brian Arkills" userId="c614da0370c9e185" providerId="LiveId" clId="{81A02FF8-8B3B-4538-9333-95FDE05C44BB}" dt="2023-01-10T01:06:23.740" v="1233" actId="1038"/>
          <ac:picMkLst>
            <pc:docMk/>
            <pc:sldMk cId="2657666796" sldId="313"/>
            <ac:picMk id="9" creationId="{2BC79385-EA5B-49A0-9109-A223A9391192}"/>
          </ac:picMkLst>
        </pc:picChg>
      </pc:sldChg>
      <pc:sldChg chg="add del">
        <pc:chgData name="Brian Arkills" userId="c614da0370c9e185" providerId="LiveId" clId="{81A02FF8-8B3B-4538-9333-95FDE05C44BB}" dt="2023-01-13T23:12:15.090" v="1716" actId="2696"/>
        <pc:sldMkLst>
          <pc:docMk/>
          <pc:sldMk cId="3525726664" sldId="314"/>
        </pc:sldMkLst>
      </pc:sldChg>
      <pc:sldChg chg="add">
        <pc:chgData name="Brian Arkills" userId="c614da0370c9e185" providerId="LiveId" clId="{81A02FF8-8B3B-4538-9333-95FDE05C44BB}" dt="2023-01-23T21:18:21.172" v="1717"/>
        <pc:sldMkLst>
          <pc:docMk/>
          <pc:sldMk cId="2284721427" sldId="1405"/>
        </pc:sldMkLst>
      </pc:sldChg>
      <pc:sldChg chg="add">
        <pc:chgData name="Brian Arkills" userId="c614da0370c9e185" providerId="LiveId" clId="{81A02FF8-8B3B-4538-9333-95FDE05C44BB}" dt="2023-01-23T21:18:21.172" v="1717"/>
        <pc:sldMkLst>
          <pc:docMk/>
          <pc:sldMk cId="2097993790" sldId="2061"/>
        </pc:sldMkLst>
      </pc:sldChg>
      <pc:sldChg chg="add">
        <pc:chgData name="Brian Arkills" userId="c614da0370c9e185" providerId="LiveId" clId="{81A02FF8-8B3B-4538-9333-95FDE05C44BB}" dt="2023-01-23T21:18:21.172" v="1717"/>
        <pc:sldMkLst>
          <pc:docMk/>
          <pc:sldMk cId="899089552" sldId="2147470913"/>
        </pc:sldMkLst>
      </pc:sldChg>
    </pc:docChg>
  </pc:docChgLst>
  <pc:docChgLst>
    <pc:chgData name="Brian Arkills" userId="c614da0370c9e185" providerId="LiveId" clId="{9708D0AE-0643-41F6-8C30-7AF9C753AEF1}"/>
    <pc:docChg chg="undo custSel addSld delSld modSld sldOrd">
      <pc:chgData name="Brian Arkills" userId="c614da0370c9e185" providerId="LiveId" clId="{9708D0AE-0643-41F6-8C30-7AF9C753AEF1}" dt="2022-04-21T16:26:59.571" v="4597" actId="20577"/>
      <pc:docMkLst>
        <pc:docMk/>
      </pc:docMkLst>
      <pc:sldChg chg="modSp mod">
        <pc:chgData name="Brian Arkills" userId="c614da0370c9e185" providerId="LiveId" clId="{9708D0AE-0643-41F6-8C30-7AF9C753AEF1}" dt="2022-04-20T16:13:05.884" v="97" actId="6549"/>
        <pc:sldMkLst>
          <pc:docMk/>
          <pc:sldMk cId="0" sldId="256"/>
        </pc:sldMkLst>
        <pc:spChg chg="mod">
          <ac:chgData name="Brian Arkills" userId="c614da0370c9e185" providerId="LiveId" clId="{9708D0AE-0643-41F6-8C30-7AF9C753AEF1}" dt="2022-04-20T16:12:37.337" v="70" actId="6549"/>
          <ac:spMkLst>
            <pc:docMk/>
            <pc:sldMk cId="0" sldId="256"/>
            <ac:spMk id="2058" creationId="{00000000-0000-0000-0000-000000000000}"/>
          </ac:spMkLst>
        </pc:spChg>
        <pc:spChg chg="mod">
          <ac:chgData name="Brian Arkills" userId="c614da0370c9e185" providerId="LiveId" clId="{9708D0AE-0643-41F6-8C30-7AF9C753AEF1}" dt="2022-04-20T16:13:05.884" v="97" actId="6549"/>
          <ac:spMkLst>
            <pc:docMk/>
            <pc:sldMk cId="0" sldId="256"/>
            <ac:spMk id="4098" creationId="{00000000-0000-0000-0000-000000000000}"/>
          </ac:spMkLst>
        </pc:spChg>
      </pc:sldChg>
      <pc:sldChg chg="del">
        <pc:chgData name="Brian Arkills" userId="c614da0370c9e185" providerId="LiveId" clId="{9708D0AE-0643-41F6-8C30-7AF9C753AEF1}" dt="2022-04-20T16:14:04.818" v="98" actId="47"/>
        <pc:sldMkLst>
          <pc:docMk/>
          <pc:sldMk cId="2265031768" sldId="285"/>
        </pc:sldMkLst>
      </pc:sldChg>
      <pc:sldChg chg="delSp modSp mod">
        <pc:chgData name="Brian Arkills" userId="c614da0370c9e185" providerId="LiveId" clId="{9708D0AE-0643-41F6-8C30-7AF9C753AEF1}" dt="2022-04-20T21:38:22.770" v="3178" actId="478"/>
        <pc:sldMkLst>
          <pc:docMk/>
          <pc:sldMk cId="700892795" sldId="286"/>
        </pc:sldMkLst>
        <pc:spChg chg="del mod">
          <ac:chgData name="Brian Arkills" userId="c614da0370c9e185" providerId="LiveId" clId="{9708D0AE-0643-41F6-8C30-7AF9C753AEF1}" dt="2022-04-20T21:38:22.770" v="3178" actId="478"/>
          <ac:spMkLst>
            <pc:docMk/>
            <pc:sldMk cId="700892795" sldId="286"/>
            <ac:spMk id="3" creationId="{00000000-0000-0000-0000-000000000000}"/>
          </ac:spMkLst>
        </pc:spChg>
      </pc:sldChg>
      <pc:sldChg chg="delSp modSp mod">
        <pc:chgData name="Brian Arkills" userId="c614da0370c9e185" providerId="LiveId" clId="{9708D0AE-0643-41F6-8C30-7AF9C753AEF1}" dt="2022-04-20T22:40:18.854" v="3470" actId="6549"/>
        <pc:sldMkLst>
          <pc:docMk/>
          <pc:sldMk cId="1869565637" sldId="289"/>
        </pc:sldMkLst>
        <pc:spChg chg="mod">
          <ac:chgData name="Brian Arkills" userId="c614da0370c9e185" providerId="LiveId" clId="{9708D0AE-0643-41F6-8C30-7AF9C753AEF1}" dt="2022-04-20T22:40:18.854" v="3470" actId="6549"/>
          <ac:spMkLst>
            <pc:docMk/>
            <pc:sldMk cId="1869565637" sldId="289"/>
            <ac:spMk id="4" creationId="{00000000-0000-0000-0000-000000000000}"/>
          </ac:spMkLst>
        </pc:spChg>
        <pc:spChg chg="mod">
          <ac:chgData name="Brian Arkills" userId="c614da0370c9e185" providerId="LiveId" clId="{9708D0AE-0643-41F6-8C30-7AF9C753AEF1}" dt="2022-04-20T21:39:45.637" v="3233" actId="20577"/>
          <ac:spMkLst>
            <pc:docMk/>
            <pc:sldMk cId="1869565637" sldId="289"/>
            <ac:spMk id="5" creationId="{00000000-0000-0000-0000-000000000000}"/>
          </ac:spMkLst>
        </pc:spChg>
        <pc:picChg chg="del">
          <ac:chgData name="Brian Arkills" userId="c614da0370c9e185" providerId="LiveId" clId="{9708D0AE-0643-41F6-8C30-7AF9C753AEF1}" dt="2022-04-20T16:14:18.435" v="99" actId="478"/>
          <ac:picMkLst>
            <pc:docMk/>
            <pc:sldMk cId="1869565637" sldId="289"/>
            <ac:picMk id="6" creationId="{8248053E-4DAF-45B9-8A8F-6CE04C53DD54}"/>
          </ac:picMkLst>
        </pc:picChg>
      </pc:sldChg>
      <pc:sldChg chg="modSp new mod">
        <pc:chgData name="Brian Arkills" userId="c614da0370c9e185" providerId="LiveId" clId="{9708D0AE-0643-41F6-8C30-7AF9C753AEF1}" dt="2022-04-20T22:41:40.987" v="3512" actId="6549"/>
        <pc:sldMkLst>
          <pc:docMk/>
          <pc:sldMk cId="3256056849" sldId="290"/>
        </pc:sldMkLst>
        <pc:spChg chg="mod">
          <ac:chgData name="Brian Arkills" userId="c614da0370c9e185" providerId="LiveId" clId="{9708D0AE-0643-41F6-8C30-7AF9C753AEF1}" dt="2022-04-20T20:20:38.353" v="183" actId="20577"/>
          <ac:spMkLst>
            <pc:docMk/>
            <pc:sldMk cId="3256056849" sldId="290"/>
            <ac:spMk id="2" creationId="{0EBB615D-44DE-4180-A6A7-21AEFB870E06}"/>
          </ac:spMkLst>
        </pc:spChg>
        <pc:spChg chg="mod">
          <ac:chgData name="Brian Arkills" userId="c614da0370c9e185" providerId="LiveId" clId="{9708D0AE-0643-41F6-8C30-7AF9C753AEF1}" dt="2022-04-20T22:41:40.987" v="3512" actId="6549"/>
          <ac:spMkLst>
            <pc:docMk/>
            <pc:sldMk cId="3256056849" sldId="290"/>
            <ac:spMk id="3" creationId="{E62DF041-33D0-48D6-9174-6C78192CB983}"/>
          </ac:spMkLst>
        </pc:spChg>
      </pc:sldChg>
      <pc:sldChg chg="del">
        <pc:chgData name="Brian Arkills" userId="c614da0370c9e185" providerId="LiveId" clId="{9708D0AE-0643-41F6-8C30-7AF9C753AEF1}" dt="2022-04-20T16:14:04.818" v="98" actId="47"/>
        <pc:sldMkLst>
          <pc:docMk/>
          <pc:sldMk cId="4010974979" sldId="290"/>
        </pc:sldMkLst>
      </pc:sldChg>
      <pc:sldChg chg="del">
        <pc:chgData name="Brian Arkills" userId="c614da0370c9e185" providerId="LiveId" clId="{9708D0AE-0643-41F6-8C30-7AF9C753AEF1}" dt="2022-04-20T16:14:04.818" v="98" actId="47"/>
        <pc:sldMkLst>
          <pc:docMk/>
          <pc:sldMk cId="342379129" sldId="291"/>
        </pc:sldMkLst>
      </pc:sldChg>
      <pc:sldChg chg="addSp delSp modSp new del mod ord">
        <pc:chgData name="Brian Arkills" userId="c614da0370c9e185" providerId="LiveId" clId="{9708D0AE-0643-41F6-8C30-7AF9C753AEF1}" dt="2022-04-20T22:39:05.962" v="3415" actId="2696"/>
        <pc:sldMkLst>
          <pc:docMk/>
          <pc:sldMk cId="3866686011" sldId="291"/>
        </pc:sldMkLst>
        <pc:spChg chg="mod">
          <ac:chgData name="Brian Arkills" userId="c614da0370c9e185" providerId="LiveId" clId="{9708D0AE-0643-41F6-8C30-7AF9C753AEF1}" dt="2022-04-20T21:06:11.037" v="1483" actId="20577"/>
          <ac:spMkLst>
            <pc:docMk/>
            <pc:sldMk cId="3866686011" sldId="291"/>
            <ac:spMk id="2" creationId="{FDAE1E15-A9D8-419C-8BED-42720FE8181E}"/>
          </ac:spMkLst>
        </pc:spChg>
        <pc:spChg chg="del">
          <ac:chgData name="Brian Arkills" userId="c614da0370c9e185" providerId="LiveId" clId="{9708D0AE-0643-41F6-8C30-7AF9C753AEF1}" dt="2022-04-20T21:05:36.053" v="1444"/>
          <ac:spMkLst>
            <pc:docMk/>
            <pc:sldMk cId="3866686011" sldId="291"/>
            <ac:spMk id="3" creationId="{CBB2C272-EFCE-4AE7-82DC-EC9363BD12B8}"/>
          </ac:spMkLst>
        </pc:spChg>
        <pc:picChg chg="add mod modCrop">
          <ac:chgData name="Brian Arkills" userId="c614da0370c9e185" providerId="LiveId" clId="{9708D0AE-0643-41F6-8C30-7AF9C753AEF1}" dt="2022-04-20T21:10:58.995" v="1510" actId="14100"/>
          <ac:picMkLst>
            <pc:docMk/>
            <pc:sldMk cId="3866686011" sldId="291"/>
            <ac:picMk id="4" creationId="{BD6D75FB-0E42-401A-8A2C-7D38CDE84807}"/>
          </ac:picMkLst>
        </pc:picChg>
        <pc:picChg chg="add mod modCrop">
          <ac:chgData name="Brian Arkills" userId="c614da0370c9e185" providerId="LiveId" clId="{9708D0AE-0643-41F6-8C30-7AF9C753AEF1}" dt="2022-04-20T21:10:35.596" v="1507" actId="1076"/>
          <ac:picMkLst>
            <pc:docMk/>
            <pc:sldMk cId="3866686011" sldId="291"/>
            <ac:picMk id="5" creationId="{7C77DDF4-3D5A-4574-B003-3A537EB85945}"/>
          </ac:picMkLst>
        </pc:picChg>
        <pc:picChg chg="add mod">
          <ac:chgData name="Brian Arkills" userId="c614da0370c9e185" providerId="LiveId" clId="{9708D0AE-0643-41F6-8C30-7AF9C753AEF1}" dt="2022-04-20T21:10:48.053" v="1508" actId="1076"/>
          <ac:picMkLst>
            <pc:docMk/>
            <pc:sldMk cId="3866686011" sldId="291"/>
            <ac:picMk id="1026" creationId="{B429DB55-A627-4747-9A07-B3CB6613E1A2}"/>
          </ac:picMkLst>
        </pc:picChg>
      </pc:sldChg>
      <pc:sldChg chg="addSp delSp modSp new mod">
        <pc:chgData name="Brian Arkills" userId="c614da0370c9e185" providerId="LiveId" clId="{9708D0AE-0643-41F6-8C30-7AF9C753AEF1}" dt="2022-04-20T23:19:36.461" v="3553" actId="20577"/>
        <pc:sldMkLst>
          <pc:docMk/>
          <pc:sldMk cId="2732668620" sldId="292"/>
        </pc:sldMkLst>
        <pc:spChg chg="mod">
          <ac:chgData name="Brian Arkills" userId="c614da0370c9e185" providerId="LiveId" clId="{9708D0AE-0643-41F6-8C30-7AF9C753AEF1}" dt="2022-04-20T21:12:08.253" v="1601" actId="404"/>
          <ac:spMkLst>
            <pc:docMk/>
            <pc:sldMk cId="2732668620" sldId="292"/>
            <ac:spMk id="2" creationId="{42FF8CF6-26E3-4345-A8DF-E942BEBDDEA6}"/>
          </ac:spMkLst>
        </pc:spChg>
        <pc:spChg chg="del">
          <ac:chgData name="Brian Arkills" userId="c614da0370c9e185" providerId="LiveId" clId="{9708D0AE-0643-41F6-8C30-7AF9C753AEF1}" dt="2022-04-20T21:13:23.137" v="1602"/>
          <ac:spMkLst>
            <pc:docMk/>
            <pc:sldMk cId="2732668620" sldId="292"/>
            <ac:spMk id="3" creationId="{26F4E8BE-C5F6-46FC-AC4A-72FD4D5AB6B7}"/>
          </ac:spMkLst>
        </pc:spChg>
        <pc:spChg chg="add mod">
          <ac:chgData name="Brian Arkills" userId="c614da0370c9e185" providerId="LiveId" clId="{9708D0AE-0643-41F6-8C30-7AF9C753AEF1}" dt="2022-04-20T23:19:36.461" v="3553" actId="20577"/>
          <ac:spMkLst>
            <pc:docMk/>
            <pc:sldMk cId="2732668620" sldId="292"/>
            <ac:spMk id="4" creationId="{1C6A02C4-9007-419E-8CAC-D88D4BFB6740}"/>
          </ac:spMkLst>
        </pc:spChg>
        <pc:picChg chg="add mod">
          <ac:chgData name="Brian Arkills" userId="c614da0370c9e185" providerId="LiveId" clId="{9708D0AE-0643-41F6-8C30-7AF9C753AEF1}" dt="2022-04-20T21:14:14.886" v="1606" actId="1076"/>
          <ac:picMkLst>
            <pc:docMk/>
            <pc:sldMk cId="2732668620" sldId="292"/>
            <ac:picMk id="2050" creationId="{974469BC-7E03-48E4-9A7F-63DB783E0CDD}"/>
          </ac:picMkLst>
        </pc:picChg>
      </pc:sldChg>
      <pc:sldChg chg="modSp new mod">
        <pc:chgData name="Brian Arkills" userId="c614da0370c9e185" providerId="LiveId" clId="{9708D0AE-0643-41F6-8C30-7AF9C753AEF1}" dt="2022-04-20T22:38:35.587" v="3414" actId="20577"/>
        <pc:sldMkLst>
          <pc:docMk/>
          <pc:sldMk cId="4127956918" sldId="293"/>
        </pc:sldMkLst>
        <pc:spChg chg="mod">
          <ac:chgData name="Brian Arkills" userId="c614da0370c9e185" providerId="LiveId" clId="{9708D0AE-0643-41F6-8C30-7AF9C753AEF1}" dt="2022-04-20T21:15:11.395" v="1655" actId="6549"/>
          <ac:spMkLst>
            <pc:docMk/>
            <pc:sldMk cId="4127956918" sldId="293"/>
            <ac:spMk id="2" creationId="{1EA2DCE1-EA7C-422C-8F2D-35AAE98D4A3B}"/>
          </ac:spMkLst>
        </pc:spChg>
        <pc:spChg chg="mod">
          <ac:chgData name="Brian Arkills" userId="c614da0370c9e185" providerId="LiveId" clId="{9708D0AE-0643-41F6-8C30-7AF9C753AEF1}" dt="2022-04-20T22:38:35.587" v="3414" actId="20577"/>
          <ac:spMkLst>
            <pc:docMk/>
            <pc:sldMk cId="4127956918" sldId="293"/>
            <ac:spMk id="3" creationId="{95014923-8559-402E-B9DC-F7BF8EC20828}"/>
          </ac:spMkLst>
        </pc:spChg>
      </pc:sldChg>
      <pc:sldChg chg="modSp new mod">
        <pc:chgData name="Brian Arkills" userId="c614da0370c9e185" providerId="LiveId" clId="{9708D0AE-0643-41F6-8C30-7AF9C753AEF1}" dt="2022-04-21T16:26:59.571" v="4597" actId="20577"/>
        <pc:sldMkLst>
          <pc:docMk/>
          <pc:sldMk cId="24848136" sldId="294"/>
        </pc:sldMkLst>
        <pc:spChg chg="mod">
          <ac:chgData name="Brian Arkills" userId="c614da0370c9e185" providerId="LiveId" clId="{9708D0AE-0643-41F6-8C30-7AF9C753AEF1}" dt="2022-04-20T21:29:59.570" v="3100" actId="20577"/>
          <ac:spMkLst>
            <pc:docMk/>
            <pc:sldMk cId="24848136" sldId="294"/>
            <ac:spMk id="2" creationId="{CC7B1599-FE2D-4547-86F7-D515296F1B2F}"/>
          </ac:spMkLst>
        </pc:spChg>
        <pc:spChg chg="mod">
          <ac:chgData name="Brian Arkills" userId="c614da0370c9e185" providerId="LiveId" clId="{9708D0AE-0643-41F6-8C30-7AF9C753AEF1}" dt="2022-04-21T16:26:59.571" v="4597" actId="20577"/>
          <ac:spMkLst>
            <pc:docMk/>
            <pc:sldMk cId="24848136" sldId="294"/>
            <ac:spMk id="3" creationId="{408D9FAB-C0E9-48B6-A045-FF19B3900BAF}"/>
          </ac:spMkLst>
        </pc:spChg>
      </pc:sldChg>
      <pc:sldChg chg="del">
        <pc:chgData name="Brian Arkills" userId="c614da0370c9e185" providerId="LiveId" clId="{9708D0AE-0643-41F6-8C30-7AF9C753AEF1}" dt="2022-04-20T16:14:04.818" v="98" actId="47"/>
        <pc:sldMkLst>
          <pc:docMk/>
          <pc:sldMk cId="4281190792" sldId="294"/>
        </pc:sldMkLst>
      </pc:sldChg>
      <pc:sldChg chg="modSp new del mod">
        <pc:chgData name="Brian Arkills" userId="c614da0370c9e185" providerId="LiveId" clId="{9708D0AE-0643-41F6-8C30-7AF9C753AEF1}" dt="2022-04-20T21:37:42.763" v="3162" actId="2696"/>
        <pc:sldMkLst>
          <pc:docMk/>
          <pc:sldMk cId="410423911" sldId="295"/>
        </pc:sldMkLst>
        <pc:spChg chg="mod">
          <ac:chgData name="Brian Arkills" userId="c614da0370c9e185" providerId="LiveId" clId="{9708D0AE-0643-41F6-8C30-7AF9C753AEF1}" dt="2022-04-20T21:37:34.449" v="3161" actId="6549"/>
          <ac:spMkLst>
            <pc:docMk/>
            <pc:sldMk cId="410423911" sldId="295"/>
            <ac:spMk id="2" creationId="{51519756-F1F4-4DC1-BD9F-3FF6A6D167EE}"/>
          </ac:spMkLst>
        </pc:spChg>
      </pc:sldChg>
      <pc:sldChg chg="del">
        <pc:chgData name="Brian Arkills" userId="c614da0370c9e185" providerId="LiveId" clId="{9708D0AE-0643-41F6-8C30-7AF9C753AEF1}" dt="2022-04-20T16:14:04.818" v="98" actId="47"/>
        <pc:sldMkLst>
          <pc:docMk/>
          <pc:sldMk cId="1810427289" sldId="295"/>
        </pc:sldMkLst>
      </pc:sldChg>
      <pc:sldChg chg="addSp delSp modSp new mod">
        <pc:chgData name="Brian Arkills" userId="c614da0370c9e185" providerId="LiveId" clId="{9708D0AE-0643-41F6-8C30-7AF9C753AEF1}" dt="2022-04-20T22:32:16.410" v="3354" actId="20577"/>
        <pc:sldMkLst>
          <pc:docMk/>
          <pc:sldMk cId="3815067209" sldId="295"/>
        </pc:sldMkLst>
        <pc:spChg chg="mod">
          <ac:chgData name="Brian Arkills" userId="c614da0370c9e185" providerId="LiveId" clId="{9708D0AE-0643-41F6-8C30-7AF9C753AEF1}" dt="2022-04-20T22:32:16.410" v="3354" actId="20577"/>
          <ac:spMkLst>
            <pc:docMk/>
            <pc:sldMk cId="3815067209" sldId="295"/>
            <ac:spMk id="2" creationId="{2EE7A842-8D8C-47EA-A5CC-1CA3EEF38594}"/>
          </ac:spMkLst>
        </pc:spChg>
        <pc:spChg chg="del">
          <ac:chgData name="Brian Arkills" userId="c614da0370c9e185" providerId="LiveId" clId="{9708D0AE-0643-41F6-8C30-7AF9C753AEF1}" dt="2022-04-20T22:05:15.354" v="3300"/>
          <ac:spMkLst>
            <pc:docMk/>
            <pc:sldMk cId="3815067209" sldId="295"/>
            <ac:spMk id="3" creationId="{A654C0F3-CB81-410D-A61D-6985F96E16AC}"/>
          </ac:spMkLst>
        </pc:spChg>
        <pc:spChg chg="add del">
          <ac:chgData name="Brian Arkills" userId="c614da0370c9e185" providerId="LiveId" clId="{9708D0AE-0643-41F6-8C30-7AF9C753AEF1}" dt="2022-04-20T22:02:21.604" v="3299" actId="478"/>
          <ac:spMkLst>
            <pc:docMk/>
            <pc:sldMk cId="3815067209" sldId="295"/>
            <ac:spMk id="4" creationId="{DE4DDA27-E3F5-4059-9FD4-A03C69F17334}"/>
          </ac:spMkLst>
        </pc:spChg>
        <pc:spChg chg="add del mod">
          <ac:chgData name="Brian Arkills" userId="c614da0370c9e185" providerId="LiveId" clId="{9708D0AE-0643-41F6-8C30-7AF9C753AEF1}" dt="2022-04-20T22:30:58.337" v="3311"/>
          <ac:spMkLst>
            <pc:docMk/>
            <pc:sldMk cId="3815067209" sldId="295"/>
            <ac:spMk id="8" creationId="{8710C364-C40D-420C-9DBB-ACF771F252E7}"/>
          </ac:spMkLst>
        </pc:spChg>
        <pc:picChg chg="add del mod">
          <ac:chgData name="Brian Arkills" userId="c614da0370c9e185" providerId="LiveId" clId="{9708D0AE-0643-41F6-8C30-7AF9C753AEF1}" dt="2022-04-20T22:30:55.055" v="3310" actId="478"/>
          <ac:picMkLst>
            <pc:docMk/>
            <pc:sldMk cId="3815067209" sldId="295"/>
            <ac:picMk id="6" creationId="{C9295CB2-043A-4875-BE67-4575417815ED}"/>
          </ac:picMkLst>
        </pc:picChg>
        <pc:picChg chg="add mod">
          <ac:chgData name="Brian Arkills" userId="c614da0370c9e185" providerId="LiveId" clId="{9708D0AE-0643-41F6-8C30-7AF9C753AEF1}" dt="2022-04-20T22:31:17.075" v="3315" actId="14100"/>
          <ac:picMkLst>
            <pc:docMk/>
            <pc:sldMk cId="3815067209" sldId="295"/>
            <ac:picMk id="10" creationId="{2CFA2467-5026-4B1B-8F3C-7D5D10A82F59}"/>
          </ac:picMkLst>
        </pc:picChg>
        <pc:picChg chg="add del">
          <ac:chgData name="Brian Arkills" userId="c614da0370c9e185" providerId="LiveId" clId="{9708D0AE-0643-41F6-8C30-7AF9C753AEF1}" dt="2022-04-20T22:02:21.604" v="3299" actId="478"/>
          <ac:picMkLst>
            <pc:docMk/>
            <pc:sldMk cId="3815067209" sldId="295"/>
            <ac:picMk id="3074" creationId="{9FEF63DC-D2E6-4419-83D1-5FCFD097096B}"/>
          </ac:picMkLst>
        </pc:picChg>
      </pc:sldChg>
      <pc:sldChg chg="del">
        <pc:chgData name="Brian Arkills" userId="c614da0370c9e185" providerId="LiveId" clId="{9708D0AE-0643-41F6-8C30-7AF9C753AEF1}" dt="2022-04-20T16:14:04.818" v="98" actId="47"/>
        <pc:sldMkLst>
          <pc:docMk/>
          <pc:sldMk cId="3307094983" sldId="302"/>
        </pc:sldMkLst>
      </pc:sldChg>
      <pc:sldChg chg="del">
        <pc:chgData name="Brian Arkills" userId="c614da0370c9e185" providerId="LiveId" clId="{9708D0AE-0643-41F6-8C30-7AF9C753AEF1}" dt="2022-04-20T16:14:04.818" v="98" actId="47"/>
        <pc:sldMkLst>
          <pc:docMk/>
          <pc:sldMk cId="366731156" sldId="327"/>
        </pc:sldMkLst>
      </pc:sldChg>
      <pc:sldChg chg="del">
        <pc:chgData name="Brian Arkills" userId="c614da0370c9e185" providerId="LiveId" clId="{9708D0AE-0643-41F6-8C30-7AF9C753AEF1}" dt="2022-04-20T16:14:04.818" v="98" actId="47"/>
        <pc:sldMkLst>
          <pc:docMk/>
          <pc:sldMk cId="2375712536" sldId="333"/>
        </pc:sldMkLst>
      </pc:sldChg>
      <pc:sldChg chg="del">
        <pc:chgData name="Brian Arkills" userId="c614da0370c9e185" providerId="LiveId" clId="{9708D0AE-0643-41F6-8C30-7AF9C753AEF1}" dt="2022-04-20T16:14:04.818" v="98" actId="47"/>
        <pc:sldMkLst>
          <pc:docMk/>
          <pc:sldMk cId="2318345665" sldId="334"/>
        </pc:sldMkLst>
      </pc:sldChg>
      <pc:sldChg chg="del">
        <pc:chgData name="Brian Arkills" userId="c614da0370c9e185" providerId="LiveId" clId="{9708D0AE-0643-41F6-8C30-7AF9C753AEF1}" dt="2022-04-20T16:14:04.818" v="98" actId="47"/>
        <pc:sldMkLst>
          <pc:docMk/>
          <pc:sldMk cId="170261152" sldId="335"/>
        </pc:sldMkLst>
      </pc:sldChg>
      <pc:sldChg chg="del">
        <pc:chgData name="Brian Arkills" userId="c614da0370c9e185" providerId="LiveId" clId="{9708D0AE-0643-41F6-8C30-7AF9C753AEF1}" dt="2022-04-20T16:14:04.818" v="98" actId="47"/>
        <pc:sldMkLst>
          <pc:docMk/>
          <pc:sldMk cId="955493285" sldId="336"/>
        </pc:sldMkLst>
      </pc:sldChg>
      <pc:sldChg chg="del">
        <pc:chgData name="Brian Arkills" userId="c614da0370c9e185" providerId="LiveId" clId="{9708D0AE-0643-41F6-8C30-7AF9C753AEF1}" dt="2022-04-20T16:14:04.818" v="98" actId="47"/>
        <pc:sldMkLst>
          <pc:docMk/>
          <pc:sldMk cId="3716008312" sldId="337"/>
        </pc:sldMkLst>
      </pc:sldChg>
      <pc:sldChg chg="del">
        <pc:chgData name="Brian Arkills" userId="c614da0370c9e185" providerId="LiveId" clId="{9708D0AE-0643-41F6-8C30-7AF9C753AEF1}" dt="2022-04-20T16:14:04.818" v="98" actId="47"/>
        <pc:sldMkLst>
          <pc:docMk/>
          <pc:sldMk cId="4242786824" sldId="338"/>
        </pc:sldMkLst>
      </pc:sldChg>
      <pc:sldChg chg="del">
        <pc:chgData name="Brian Arkills" userId="c614da0370c9e185" providerId="LiveId" clId="{9708D0AE-0643-41F6-8C30-7AF9C753AEF1}" dt="2022-04-20T16:14:04.818" v="98" actId="47"/>
        <pc:sldMkLst>
          <pc:docMk/>
          <pc:sldMk cId="1797994949" sldId="339"/>
        </pc:sldMkLst>
      </pc:sldChg>
      <pc:sldChg chg="del">
        <pc:chgData name="Brian Arkills" userId="c614da0370c9e185" providerId="LiveId" clId="{9708D0AE-0643-41F6-8C30-7AF9C753AEF1}" dt="2022-04-20T16:14:04.818" v="98" actId="47"/>
        <pc:sldMkLst>
          <pc:docMk/>
          <pc:sldMk cId="3850245196" sldId="340"/>
        </pc:sldMkLst>
      </pc:sldChg>
      <pc:sldChg chg="del">
        <pc:chgData name="Brian Arkills" userId="c614da0370c9e185" providerId="LiveId" clId="{9708D0AE-0643-41F6-8C30-7AF9C753AEF1}" dt="2022-04-20T16:14:04.818" v="98" actId="47"/>
        <pc:sldMkLst>
          <pc:docMk/>
          <pc:sldMk cId="1174020592" sldId="341"/>
        </pc:sldMkLst>
      </pc:sldChg>
      <pc:sldChg chg="del">
        <pc:chgData name="Brian Arkills" userId="c614da0370c9e185" providerId="LiveId" clId="{9708D0AE-0643-41F6-8C30-7AF9C753AEF1}" dt="2022-04-20T16:14:04.818" v="98" actId="47"/>
        <pc:sldMkLst>
          <pc:docMk/>
          <pc:sldMk cId="3071325465" sldId="342"/>
        </pc:sldMkLst>
      </pc:sldChg>
      <pc:sldChg chg="del">
        <pc:chgData name="Brian Arkills" userId="c614da0370c9e185" providerId="LiveId" clId="{9708D0AE-0643-41F6-8C30-7AF9C753AEF1}" dt="2022-04-20T16:14:04.818" v="98" actId="47"/>
        <pc:sldMkLst>
          <pc:docMk/>
          <pc:sldMk cId="2655351674" sldId="343"/>
        </pc:sldMkLst>
      </pc:sldChg>
      <pc:sldChg chg="del">
        <pc:chgData name="Brian Arkills" userId="c614da0370c9e185" providerId="LiveId" clId="{9708D0AE-0643-41F6-8C30-7AF9C753AEF1}" dt="2022-04-20T16:14:04.818" v="98" actId="47"/>
        <pc:sldMkLst>
          <pc:docMk/>
          <pc:sldMk cId="655342457" sldId="344"/>
        </pc:sldMkLst>
      </pc:sldChg>
      <pc:sldChg chg="del">
        <pc:chgData name="Brian Arkills" userId="c614da0370c9e185" providerId="LiveId" clId="{9708D0AE-0643-41F6-8C30-7AF9C753AEF1}" dt="2022-04-20T16:14:04.818" v="98" actId="47"/>
        <pc:sldMkLst>
          <pc:docMk/>
          <pc:sldMk cId="1638474706" sldId="345"/>
        </pc:sldMkLst>
      </pc:sldChg>
      <pc:sldChg chg="del">
        <pc:chgData name="Brian Arkills" userId="c614da0370c9e185" providerId="LiveId" clId="{9708D0AE-0643-41F6-8C30-7AF9C753AEF1}" dt="2022-04-20T16:14:04.818" v="98" actId="47"/>
        <pc:sldMkLst>
          <pc:docMk/>
          <pc:sldMk cId="1265152051" sldId="346"/>
        </pc:sldMkLst>
      </pc:sldChg>
      <pc:sldChg chg="del">
        <pc:chgData name="Brian Arkills" userId="c614da0370c9e185" providerId="LiveId" clId="{9708D0AE-0643-41F6-8C30-7AF9C753AEF1}" dt="2022-04-20T16:14:04.818" v="98" actId="47"/>
        <pc:sldMkLst>
          <pc:docMk/>
          <pc:sldMk cId="3480616517" sldId="347"/>
        </pc:sldMkLst>
      </pc:sldChg>
      <pc:sldChg chg="del">
        <pc:chgData name="Brian Arkills" userId="c614da0370c9e185" providerId="LiveId" clId="{9708D0AE-0643-41F6-8C30-7AF9C753AEF1}" dt="2022-04-20T16:14:04.818" v="98" actId="47"/>
        <pc:sldMkLst>
          <pc:docMk/>
          <pc:sldMk cId="2973341113" sldId="348"/>
        </pc:sldMkLst>
      </pc:sldChg>
      <pc:sldChg chg="del">
        <pc:chgData name="Brian Arkills" userId="c614da0370c9e185" providerId="LiveId" clId="{9708D0AE-0643-41F6-8C30-7AF9C753AEF1}" dt="2022-04-20T16:14:04.818" v="98" actId="47"/>
        <pc:sldMkLst>
          <pc:docMk/>
          <pc:sldMk cId="3230164705" sldId="349"/>
        </pc:sldMkLst>
      </pc:sldChg>
      <pc:sldChg chg="del">
        <pc:chgData name="Brian Arkills" userId="c614da0370c9e185" providerId="LiveId" clId="{9708D0AE-0643-41F6-8C30-7AF9C753AEF1}" dt="2022-04-20T16:14:04.818" v="98" actId="47"/>
        <pc:sldMkLst>
          <pc:docMk/>
          <pc:sldMk cId="2321916311" sldId="351"/>
        </pc:sldMkLst>
      </pc:sldChg>
      <pc:sldChg chg="del">
        <pc:chgData name="Brian Arkills" userId="c614da0370c9e185" providerId="LiveId" clId="{9708D0AE-0643-41F6-8C30-7AF9C753AEF1}" dt="2022-04-20T16:14:04.818" v="98" actId="47"/>
        <pc:sldMkLst>
          <pc:docMk/>
          <pc:sldMk cId="1839627392" sldId="352"/>
        </pc:sldMkLst>
      </pc:sldChg>
      <pc:sldChg chg="del">
        <pc:chgData name="Brian Arkills" userId="c614da0370c9e185" providerId="LiveId" clId="{9708D0AE-0643-41F6-8C30-7AF9C753AEF1}" dt="2022-04-20T16:14:04.818" v="98" actId="47"/>
        <pc:sldMkLst>
          <pc:docMk/>
          <pc:sldMk cId="3655569410" sldId="353"/>
        </pc:sldMkLst>
      </pc:sldChg>
      <pc:sldChg chg="del">
        <pc:chgData name="Brian Arkills" userId="c614da0370c9e185" providerId="LiveId" clId="{9708D0AE-0643-41F6-8C30-7AF9C753AEF1}" dt="2022-04-20T16:14:04.818" v="98" actId="47"/>
        <pc:sldMkLst>
          <pc:docMk/>
          <pc:sldMk cId="3549268522" sldId="354"/>
        </pc:sldMkLst>
      </pc:sldChg>
      <pc:sldChg chg="del">
        <pc:chgData name="Brian Arkills" userId="c614da0370c9e185" providerId="LiveId" clId="{9708D0AE-0643-41F6-8C30-7AF9C753AEF1}" dt="2022-04-20T16:14:04.818" v="98" actId="47"/>
        <pc:sldMkLst>
          <pc:docMk/>
          <pc:sldMk cId="2816479970" sldId="355"/>
        </pc:sldMkLst>
      </pc:sldChg>
      <pc:sldChg chg="del">
        <pc:chgData name="Brian Arkills" userId="c614da0370c9e185" providerId="LiveId" clId="{9708D0AE-0643-41F6-8C30-7AF9C753AEF1}" dt="2022-04-20T16:14:04.818" v="98" actId="47"/>
        <pc:sldMkLst>
          <pc:docMk/>
          <pc:sldMk cId="3234316903" sldId="356"/>
        </pc:sldMkLst>
      </pc:sldChg>
      <pc:sldChg chg="del">
        <pc:chgData name="Brian Arkills" userId="c614da0370c9e185" providerId="LiveId" clId="{9708D0AE-0643-41F6-8C30-7AF9C753AEF1}" dt="2022-04-20T16:14:04.818" v="98" actId="47"/>
        <pc:sldMkLst>
          <pc:docMk/>
          <pc:sldMk cId="2426679634" sldId="357"/>
        </pc:sldMkLst>
      </pc:sldChg>
      <pc:sldChg chg="del">
        <pc:chgData name="Brian Arkills" userId="c614da0370c9e185" providerId="LiveId" clId="{9708D0AE-0643-41F6-8C30-7AF9C753AEF1}" dt="2022-04-20T16:14:04.818" v="98" actId="47"/>
        <pc:sldMkLst>
          <pc:docMk/>
          <pc:sldMk cId="2733084920" sldId="358"/>
        </pc:sldMkLst>
      </pc:sldChg>
      <pc:sldChg chg="del">
        <pc:chgData name="Brian Arkills" userId="c614da0370c9e185" providerId="LiveId" clId="{9708D0AE-0643-41F6-8C30-7AF9C753AEF1}" dt="2022-04-20T16:14:04.818" v="98" actId="47"/>
        <pc:sldMkLst>
          <pc:docMk/>
          <pc:sldMk cId="185393264" sldId="359"/>
        </pc:sldMkLst>
      </pc:sldChg>
      <pc:sldChg chg="del">
        <pc:chgData name="Brian Arkills" userId="c614da0370c9e185" providerId="LiveId" clId="{9708D0AE-0643-41F6-8C30-7AF9C753AEF1}" dt="2022-04-20T16:14:04.818" v="98" actId="47"/>
        <pc:sldMkLst>
          <pc:docMk/>
          <pc:sldMk cId="1306555112" sldId="360"/>
        </pc:sldMkLst>
      </pc:sldChg>
      <pc:sldChg chg="del">
        <pc:chgData name="Brian Arkills" userId="c614da0370c9e185" providerId="LiveId" clId="{9708D0AE-0643-41F6-8C30-7AF9C753AEF1}" dt="2022-04-20T16:14:04.818" v="98" actId="47"/>
        <pc:sldMkLst>
          <pc:docMk/>
          <pc:sldMk cId="2523548877" sldId="361"/>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595300-9920-4F39-98DA-4CC1244E314D}"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6626C155-6B21-447A-9484-0D34395CFC59}">
      <dgm:prSet phldrT="[Text]"/>
      <dgm:spPr/>
      <dgm:t>
        <a:bodyPr/>
        <a:lstStyle/>
        <a:p>
          <a:r>
            <a:rPr lang="en-US" b="1" dirty="0">
              <a:solidFill>
                <a:schemeClr val="tx1"/>
              </a:solidFill>
            </a:rPr>
            <a:t>1/2021</a:t>
          </a:r>
        </a:p>
      </dgm:t>
    </dgm:pt>
    <dgm:pt modelId="{59E9DB03-4DFB-43EB-9308-2E06F7AC8AB9}" type="parTrans" cxnId="{7E14622B-0977-48D1-A690-354542421914}">
      <dgm:prSet/>
      <dgm:spPr/>
      <dgm:t>
        <a:bodyPr/>
        <a:lstStyle/>
        <a:p>
          <a:endParaRPr lang="en-US"/>
        </a:p>
      </dgm:t>
    </dgm:pt>
    <dgm:pt modelId="{14B88BE9-7425-4E9A-9FEC-229A6215F587}" type="sibTrans" cxnId="{7E14622B-0977-48D1-A690-354542421914}">
      <dgm:prSet/>
      <dgm:spPr/>
      <dgm:t>
        <a:bodyPr/>
        <a:lstStyle/>
        <a:p>
          <a:endParaRPr lang="en-US"/>
        </a:p>
      </dgm:t>
    </dgm:pt>
    <dgm:pt modelId="{A2C54802-0286-47E7-B6C3-971D0F7F0AA7}">
      <dgm:prSet/>
      <dgm:spPr/>
      <dgm:t>
        <a:bodyPr/>
        <a:lstStyle/>
        <a:p>
          <a:r>
            <a:rPr lang="en-US" dirty="0"/>
            <a:t>Defederation of Azure AD</a:t>
          </a:r>
        </a:p>
      </dgm:t>
    </dgm:pt>
    <dgm:pt modelId="{8628E5AF-E986-4520-AAB6-251271174C48}" type="parTrans" cxnId="{AD9E2D47-8A43-45B6-820C-3071EB8F5E6E}">
      <dgm:prSet/>
      <dgm:spPr/>
      <dgm:t>
        <a:bodyPr/>
        <a:lstStyle/>
        <a:p>
          <a:endParaRPr lang="en-US"/>
        </a:p>
      </dgm:t>
    </dgm:pt>
    <dgm:pt modelId="{EA0E8A1F-5F95-4697-89B5-813E2C1EE403}" type="sibTrans" cxnId="{AD9E2D47-8A43-45B6-820C-3071EB8F5E6E}">
      <dgm:prSet/>
      <dgm:spPr/>
      <dgm:t>
        <a:bodyPr/>
        <a:lstStyle/>
        <a:p>
          <a:endParaRPr lang="en-US"/>
        </a:p>
      </dgm:t>
    </dgm:pt>
    <dgm:pt modelId="{48A73BE4-6291-4339-A0EA-8F47DCEB1C6C}">
      <dgm:prSet/>
      <dgm:spPr/>
      <dgm:t>
        <a:bodyPr/>
        <a:lstStyle/>
        <a:p>
          <a:r>
            <a:rPr lang="en-US" b="1" dirty="0">
              <a:solidFill>
                <a:schemeClr val="tx1"/>
              </a:solidFill>
            </a:rPr>
            <a:t>12/2021</a:t>
          </a:r>
        </a:p>
      </dgm:t>
    </dgm:pt>
    <dgm:pt modelId="{16DC121C-DA06-4C2A-9664-40D9A8528D61}" type="parTrans" cxnId="{E0AC20EA-76C6-4377-8381-31CD3DFCC51F}">
      <dgm:prSet/>
      <dgm:spPr/>
      <dgm:t>
        <a:bodyPr/>
        <a:lstStyle/>
        <a:p>
          <a:endParaRPr lang="en-US"/>
        </a:p>
      </dgm:t>
    </dgm:pt>
    <dgm:pt modelId="{35848D2C-8C55-4E8C-AB13-318CCE85D4E3}" type="sibTrans" cxnId="{E0AC20EA-76C6-4377-8381-31CD3DFCC51F}">
      <dgm:prSet/>
      <dgm:spPr/>
      <dgm:t>
        <a:bodyPr/>
        <a:lstStyle/>
        <a:p>
          <a:endParaRPr lang="en-US"/>
        </a:p>
      </dgm:t>
    </dgm:pt>
    <dgm:pt modelId="{7EA81B56-8016-4434-AEA0-8098456F86CA}">
      <dgm:prSet/>
      <dgm:spPr/>
      <dgm:t>
        <a:bodyPr/>
        <a:lstStyle/>
        <a:p>
          <a:r>
            <a:rPr lang="en-US" b="1" dirty="0">
              <a:solidFill>
                <a:schemeClr val="tx1"/>
              </a:solidFill>
            </a:rPr>
            <a:t>2/2022</a:t>
          </a:r>
        </a:p>
      </dgm:t>
    </dgm:pt>
    <dgm:pt modelId="{85BD47D7-25FC-4930-BC96-C33076E0B1C1}" type="parTrans" cxnId="{2BAA6704-8E29-4607-B437-C17562927D14}">
      <dgm:prSet/>
      <dgm:spPr/>
      <dgm:t>
        <a:bodyPr/>
        <a:lstStyle/>
        <a:p>
          <a:endParaRPr lang="en-US"/>
        </a:p>
      </dgm:t>
    </dgm:pt>
    <dgm:pt modelId="{2A791BBB-548A-4DE4-8001-7C4D094E36EF}" type="sibTrans" cxnId="{2BAA6704-8E29-4607-B437-C17562927D14}">
      <dgm:prSet/>
      <dgm:spPr/>
      <dgm:t>
        <a:bodyPr/>
        <a:lstStyle/>
        <a:p>
          <a:endParaRPr lang="en-US"/>
        </a:p>
      </dgm:t>
    </dgm:pt>
    <dgm:pt modelId="{1049F93B-14BE-4839-A1FD-D90F902D82DD}">
      <dgm:prSet phldrT="[Text]"/>
      <dgm:spPr/>
      <dgm:t>
        <a:bodyPr/>
        <a:lstStyle/>
        <a:p>
          <a:r>
            <a:rPr lang="en-US" b="1" dirty="0">
              <a:solidFill>
                <a:schemeClr val="tx1"/>
              </a:solidFill>
            </a:rPr>
            <a:t>5/2021</a:t>
          </a:r>
        </a:p>
      </dgm:t>
    </dgm:pt>
    <dgm:pt modelId="{C3C37A47-ED36-413C-A3BF-8C2C76F1DEE5}" type="parTrans" cxnId="{D534CBF2-C1B1-4002-A7ED-00E756C8E0E9}">
      <dgm:prSet/>
      <dgm:spPr/>
      <dgm:t>
        <a:bodyPr/>
        <a:lstStyle/>
        <a:p>
          <a:endParaRPr lang="en-US"/>
        </a:p>
      </dgm:t>
    </dgm:pt>
    <dgm:pt modelId="{126C0E23-48C4-4CF6-BAF1-7CFBBA2227F6}" type="sibTrans" cxnId="{D534CBF2-C1B1-4002-A7ED-00E756C8E0E9}">
      <dgm:prSet/>
      <dgm:spPr/>
      <dgm:t>
        <a:bodyPr/>
        <a:lstStyle/>
        <a:p>
          <a:endParaRPr lang="en-US"/>
        </a:p>
      </dgm:t>
    </dgm:pt>
    <dgm:pt modelId="{AAB44A38-62A4-4C29-AA10-A1C52A4BDBC0}">
      <dgm:prSet phldrT="[Text]"/>
      <dgm:spPr/>
      <dgm:t>
        <a:bodyPr/>
        <a:lstStyle/>
        <a:p>
          <a:r>
            <a:rPr lang="en-US" dirty="0"/>
            <a:t>Azure based DCs deployed</a:t>
          </a:r>
        </a:p>
      </dgm:t>
    </dgm:pt>
    <dgm:pt modelId="{20AE698C-7301-4BED-BA6D-59A5C9DA626D}" type="parTrans" cxnId="{45B69E58-3FED-43E4-BAC8-EE3865BB5AF3}">
      <dgm:prSet/>
      <dgm:spPr/>
      <dgm:t>
        <a:bodyPr/>
        <a:lstStyle/>
        <a:p>
          <a:endParaRPr lang="en-US"/>
        </a:p>
      </dgm:t>
    </dgm:pt>
    <dgm:pt modelId="{8744DC4B-3513-4E42-AAFD-F2FF6A4B1194}" type="sibTrans" cxnId="{45B69E58-3FED-43E4-BAC8-EE3865BB5AF3}">
      <dgm:prSet/>
      <dgm:spPr/>
      <dgm:t>
        <a:bodyPr/>
        <a:lstStyle/>
        <a:p>
          <a:endParaRPr lang="en-US"/>
        </a:p>
      </dgm:t>
    </dgm:pt>
    <dgm:pt modelId="{88AD1BA6-05D3-4237-BDF7-427FA7913E27}">
      <dgm:prSet phldrT="[Text]"/>
      <dgm:spPr/>
      <dgm:t>
        <a:bodyPr/>
        <a:lstStyle/>
        <a:p>
          <a:r>
            <a:rPr lang="en-US" dirty="0"/>
            <a:t>2FA on the web: employees</a:t>
          </a:r>
        </a:p>
      </dgm:t>
    </dgm:pt>
    <dgm:pt modelId="{BF3EBA58-B9E4-4FF0-967A-46D9CD5B9BA3}" type="parTrans" cxnId="{F099C883-0A57-4B63-BA22-3DBD70EC6366}">
      <dgm:prSet/>
      <dgm:spPr/>
      <dgm:t>
        <a:bodyPr/>
        <a:lstStyle/>
        <a:p>
          <a:endParaRPr lang="en-US"/>
        </a:p>
      </dgm:t>
    </dgm:pt>
    <dgm:pt modelId="{67EB3BB6-3BD6-4FA6-BB4E-64213A8B847A}" type="sibTrans" cxnId="{F099C883-0A57-4B63-BA22-3DBD70EC6366}">
      <dgm:prSet/>
      <dgm:spPr/>
      <dgm:t>
        <a:bodyPr/>
        <a:lstStyle/>
        <a:p>
          <a:endParaRPr lang="en-US"/>
        </a:p>
      </dgm:t>
    </dgm:pt>
    <dgm:pt modelId="{36D44453-8A4B-4E98-9E11-882C55891DAB}">
      <dgm:prSet/>
      <dgm:spPr/>
      <dgm:t>
        <a:bodyPr/>
        <a:lstStyle/>
        <a:p>
          <a:r>
            <a:rPr lang="en-US" b="1" dirty="0">
              <a:solidFill>
                <a:schemeClr val="tx1"/>
              </a:solidFill>
            </a:rPr>
            <a:t>8/2021</a:t>
          </a:r>
        </a:p>
      </dgm:t>
    </dgm:pt>
    <dgm:pt modelId="{224D8E1C-6FC6-4139-B0F2-6BF89EAEAABF}" type="parTrans" cxnId="{5E1CF868-5576-4183-9451-D4D4A3D0CAF7}">
      <dgm:prSet/>
      <dgm:spPr/>
      <dgm:t>
        <a:bodyPr/>
        <a:lstStyle/>
        <a:p>
          <a:endParaRPr lang="en-US"/>
        </a:p>
      </dgm:t>
    </dgm:pt>
    <dgm:pt modelId="{3969B8CE-0464-4171-B719-D481D8EFF928}" type="sibTrans" cxnId="{5E1CF868-5576-4183-9451-D4D4A3D0CAF7}">
      <dgm:prSet/>
      <dgm:spPr/>
      <dgm:t>
        <a:bodyPr/>
        <a:lstStyle/>
        <a:p>
          <a:endParaRPr lang="en-US"/>
        </a:p>
      </dgm:t>
    </dgm:pt>
    <dgm:pt modelId="{78C9BA4B-5E22-4F0A-8A0B-0ECA02AAC38D}">
      <dgm:prSet/>
      <dgm:spPr/>
      <dgm:t>
        <a:bodyPr/>
        <a:lstStyle/>
        <a:p>
          <a:r>
            <a:rPr lang="en-US" dirty="0"/>
            <a:t>Shift all MI servers to Azure</a:t>
          </a:r>
        </a:p>
      </dgm:t>
    </dgm:pt>
    <dgm:pt modelId="{85E10EDB-6CEA-46A9-BC0F-AC0F412B4667}" type="parTrans" cxnId="{A38D31B4-2186-4764-9CDC-4190855BA15F}">
      <dgm:prSet/>
      <dgm:spPr/>
      <dgm:t>
        <a:bodyPr/>
        <a:lstStyle/>
        <a:p>
          <a:endParaRPr lang="en-US"/>
        </a:p>
      </dgm:t>
    </dgm:pt>
    <dgm:pt modelId="{94D57006-D95F-48B2-BC08-90357306AF26}" type="sibTrans" cxnId="{A38D31B4-2186-4764-9CDC-4190855BA15F}">
      <dgm:prSet/>
      <dgm:spPr/>
      <dgm:t>
        <a:bodyPr/>
        <a:lstStyle/>
        <a:p>
          <a:endParaRPr lang="en-US"/>
        </a:p>
      </dgm:t>
    </dgm:pt>
    <dgm:pt modelId="{A5AD6077-AB0A-48F7-B5FC-F12CAB78A024}">
      <dgm:prSet/>
      <dgm:spPr/>
      <dgm:t>
        <a:bodyPr/>
        <a:lstStyle/>
        <a:p>
          <a:r>
            <a:rPr lang="en-US" b="1" dirty="0">
              <a:solidFill>
                <a:schemeClr val="tx1"/>
              </a:solidFill>
            </a:rPr>
            <a:t>12/2021</a:t>
          </a:r>
        </a:p>
      </dgm:t>
    </dgm:pt>
    <dgm:pt modelId="{5DA7F68E-740F-4399-A8BF-B9D390643BB8}" type="parTrans" cxnId="{E79A1C13-7444-4222-B7EB-38EBF0DECA09}">
      <dgm:prSet/>
      <dgm:spPr/>
      <dgm:t>
        <a:bodyPr/>
        <a:lstStyle/>
        <a:p>
          <a:endParaRPr lang="en-US"/>
        </a:p>
      </dgm:t>
    </dgm:pt>
    <dgm:pt modelId="{D18A25AD-9278-430F-B026-1232D180366B}" type="sibTrans" cxnId="{E79A1C13-7444-4222-B7EB-38EBF0DECA09}">
      <dgm:prSet/>
      <dgm:spPr/>
      <dgm:t>
        <a:bodyPr/>
        <a:lstStyle/>
        <a:p>
          <a:endParaRPr lang="en-US"/>
        </a:p>
      </dgm:t>
    </dgm:pt>
    <dgm:pt modelId="{FCFE5478-E69D-40E8-A366-BC85846173BB}">
      <dgm:prSet/>
      <dgm:spPr/>
      <dgm:t>
        <a:bodyPr/>
        <a:lstStyle/>
        <a:p>
          <a:r>
            <a:rPr lang="en-US" dirty="0"/>
            <a:t>AAD as primary IdP discussion</a:t>
          </a:r>
        </a:p>
      </dgm:t>
    </dgm:pt>
    <dgm:pt modelId="{3F789582-8A1A-483C-83A9-17912218DD10}" type="parTrans" cxnId="{ACD83A56-AF0D-4281-B35C-462EE053C3C8}">
      <dgm:prSet/>
      <dgm:spPr/>
      <dgm:t>
        <a:bodyPr/>
        <a:lstStyle/>
        <a:p>
          <a:endParaRPr lang="en-US"/>
        </a:p>
      </dgm:t>
    </dgm:pt>
    <dgm:pt modelId="{0B057ABD-D6A3-47DA-96C0-243714EDEBC3}" type="sibTrans" cxnId="{ACD83A56-AF0D-4281-B35C-462EE053C3C8}">
      <dgm:prSet/>
      <dgm:spPr/>
      <dgm:t>
        <a:bodyPr/>
        <a:lstStyle/>
        <a:p>
          <a:endParaRPr lang="en-US"/>
        </a:p>
      </dgm:t>
    </dgm:pt>
    <dgm:pt modelId="{ED224F57-219F-4908-92DF-F7B842105E6C}">
      <dgm:prSet/>
      <dgm:spPr/>
      <dgm:t>
        <a:bodyPr/>
        <a:lstStyle/>
        <a:p>
          <a:r>
            <a:rPr lang="en-US" b="1" dirty="0">
              <a:solidFill>
                <a:schemeClr val="tx1"/>
              </a:solidFill>
            </a:rPr>
            <a:t>1/2022</a:t>
          </a:r>
        </a:p>
      </dgm:t>
    </dgm:pt>
    <dgm:pt modelId="{BC65725B-0C56-454F-A767-14F79331E9C6}" type="parTrans" cxnId="{73FFBDDD-1309-482C-BE2B-6360DAE0090A}">
      <dgm:prSet/>
      <dgm:spPr/>
      <dgm:t>
        <a:bodyPr/>
        <a:lstStyle/>
        <a:p>
          <a:endParaRPr lang="en-US"/>
        </a:p>
      </dgm:t>
    </dgm:pt>
    <dgm:pt modelId="{0998B587-33C3-4302-8B4A-5C645C83031A}" type="sibTrans" cxnId="{73FFBDDD-1309-482C-BE2B-6360DAE0090A}">
      <dgm:prSet/>
      <dgm:spPr/>
      <dgm:t>
        <a:bodyPr/>
        <a:lstStyle/>
        <a:p>
          <a:endParaRPr lang="en-US"/>
        </a:p>
      </dgm:t>
    </dgm:pt>
    <dgm:pt modelId="{F11BDE25-7BCF-45EB-904B-8C95CAAEDC93}">
      <dgm:prSet/>
      <dgm:spPr/>
      <dgm:t>
        <a:bodyPr/>
        <a:lstStyle/>
        <a:p>
          <a:r>
            <a:rPr lang="en-US" dirty="0"/>
            <a:t>AAD application integration guide</a:t>
          </a:r>
        </a:p>
      </dgm:t>
    </dgm:pt>
    <dgm:pt modelId="{44AA4C5F-00D4-4776-AD6D-073514D03FC1}" type="parTrans" cxnId="{2DE7790D-24BF-47ED-818D-391FF2505733}">
      <dgm:prSet/>
      <dgm:spPr/>
      <dgm:t>
        <a:bodyPr/>
        <a:lstStyle/>
        <a:p>
          <a:endParaRPr lang="en-US"/>
        </a:p>
      </dgm:t>
    </dgm:pt>
    <dgm:pt modelId="{81395103-12B1-42F2-812D-B1AA4B4ED595}" type="sibTrans" cxnId="{2DE7790D-24BF-47ED-818D-391FF2505733}">
      <dgm:prSet/>
      <dgm:spPr/>
      <dgm:t>
        <a:bodyPr/>
        <a:lstStyle/>
        <a:p>
          <a:endParaRPr lang="en-US"/>
        </a:p>
      </dgm:t>
    </dgm:pt>
    <dgm:pt modelId="{42850A97-85F3-4436-85F5-42DEE171413C}">
      <dgm:prSet/>
      <dgm:spPr/>
      <dgm:t>
        <a:bodyPr/>
        <a:lstStyle/>
        <a:p>
          <a:r>
            <a:rPr lang="en-US" dirty="0"/>
            <a:t>Azure VNET Hub peering</a:t>
          </a:r>
        </a:p>
      </dgm:t>
    </dgm:pt>
    <dgm:pt modelId="{6DA23FF2-3FD7-4B98-BC63-E50E26EE9C59}" type="parTrans" cxnId="{D5978F1D-3D37-4A9B-8DC3-AF42962FE898}">
      <dgm:prSet/>
      <dgm:spPr/>
      <dgm:t>
        <a:bodyPr/>
        <a:lstStyle/>
        <a:p>
          <a:endParaRPr lang="en-US"/>
        </a:p>
      </dgm:t>
    </dgm:pt>
    <dgm:pt modelId="{A59A08EF-BB16-4FAF-963B-9541D4BF4747}" type="sibTrans" cxnId="{D5978F1D-3D37-4A9B-8DC3-AF42962FE898}">
      <dgm:prSet/>
      <dgm:spPr/>
      <dgm:t>
        <a:bodyPr/>
        <a:lstStyle/>
        <a:p>
          <a:endParaRPr lang="en-US"/>
        </a:p>
      </dgm:t>
    </dgm:pt>
    <dgm:pt modelId="{F7D09691-B11E-4C06-AC84-5BD92301197B}">
      <dgm:prSet/>
      <dgm:spPr/>
      <dgm:t>
        <a:bodyPr/>
        <a:lstStyle/>
        <a:p>
          <a:r>
            <a:rPr lang="en-US" b="1" dirty="0">
              <a:solidFill>
                <a:schemeClr val="tx1"/>
              </a:solidFill>
            </a:rPr>
            <a:t>2/2022</a:t>
          </a:r>
        </a:p>
      </dgm:t>
    </dgm:pt>
    <dgm:pt modelId="{1CB255CF-02A3-4313-B4E4-8EECA5C28B6B}" type="parTrans" cxnId="{04508C5E-A8FE-457A-B2E2-56E7D268DE6D}">
      <dgm:prSet/>
      <dgm:spPr/>
      <dgm:t>
        <a:bodyPr/>
        <a:lstStyle/>
        <a:p>
          <a:endParaRPr lang="en-US"/>
        </a:p>
      </dgm:t>
    </dgm:pt>
    <dgm:pt modelId="{50973159-4EE6-4455-B85E-E336C111323A}" type="sibTrans" cxnId="{04508C5E-A8FE-457A-B2E2-56E7D268DE6D}">
      <dgm:prSet/>
      <dgm:spPr/>
      <dgm:t>
        <a:bodyPr/>
        <a:lstStyle/>
        <a:p>
          <a:endParaRPr lang="en-US"/>
        </a:p>
      </dgm:t>
    </dgm:pt>
    <dgm:pt modelId="{D5392098-02A2-4848-A21F-2842E0587741}">
      <dgm:prSet/>
      <dgm:spPr/>
      <dgm:t>
        <a:bodyPr/>
        <a:lstStyle/>
        <a:p>
          <a:r>
            <a:rPr lang="en-US" dirty="0"/>
            <a:t>Azure based DNS bridge solution</a:t>
          </a:r>
        </a:p>
      </dgm:t>
    </dgm:pt>
    <dgm:pt modelId="{1484CE99-67CD-4065-80E2-C46591BBDC12}" type="parTrans" cxnId="{A1BF1A29-12C8-47BF-A9F5-2B69EC3BD717}">
      <dgm:prSet/>
      <dgm:spPr/>
      <dgm:t>
        <a:bodyPr/>
        <a:lstStyle/>
        <a:p>
          <a:endParaRPr lang="en-US"/>
        </a:p>
      </dgm:t>
    </dgm:pt>
    <dgm:pt modelId="{83E6DAFC-8B82-420D-815D-EFFA51656418}" type="sibTrans" cxnId="{A1BF1A29-12C8-47BF-A9F5-2B69EC3BD717}">
      <dgm:prSet/>
      <dgm:spPr/>
      <dgm:t>
        <a:bodyPr/>
        <a:lstStyle/>
        <a:p>
          <a:endParaRPr lang="en-US"/>
        </a:p>
      </dgm:t>
    </dgm:pt>
    <dgm:pt modelId="{EF47D9C6-AC57-4D1E-B720-BE3BE983F518}">
      <dgm:prSet/>
      <dgm:spPr/>
      <dgm:t>
        <a:bodyPr/>
        <a:lstStyle/>
        <a:p>
          <a:r>
            <a:rPr lang="en-US" b="1" dirty="0">
              <a:solidFill>
                <a:schemeClr val="tx1"/>
              </a:solidFill>
            </a:rPr>
            <a:t>3/2022</a:t>
          </a:r>
        </a:p>
      </dgm:t>
    </dgm:pt>
    <dgm:pt modelId="{99A23186-721A-4C10-B21B-80EBFB4480C5}" type="parTrans" cxnId="{71188729-C385-4BD2-8F56-3E4B4D600987}">
      <dgm:prSet/>
      <dgm:spPr/>
      <dgm:t>
        <a:bodyPr/>
        <a:lstStyle/>
        <a:p>
          <a:endParaRPr lang="en-US"/>
        </a:p>
      </dgm:t>
    </dgm:pt>
    <dgm:pt modelId="{EC061B88-2428-4A43-8A4E-33513DE0E08D}" type="sibTrans" cxnId="{71188729-C385-4BD2-8F56-3E4B4D600987}">
      <dgm:prSet/>
      <dgm:spPr/>
      <dgm:t>
        <a:bodyPr/>
        <a:lstStyle/>
        <a:p>
          <a:endParaRPr lang="en-US"/>
        </a:p>
      </dgm:t>
    </dgm:pt>
    <dgm:pt modelId="{AD871DC6-910A-431B-AC8C-B730891751D9}">
      <dgm:prSet/>
      <dgm:spPr/>
      <dgm:t>
        <a:bodyPr/>
        <a:lstStyle/>
        <a:p>
          <a:r>
            <a:rPr lang="en-US" dirty="0"/>
            <a:t>ADFS retirement. </a:t>
          </a:r>
        </a:p>
      </dgm:t>
    </dgm:pt>
    <dgm:pt modelId="{A2DD7CCC-F9EF-44A9-9556-99FF4EDDB490}" type="parTrans" cxnId="{6869B19A-6845-49E8-8775-DD3350E686BA}">
      <dgm:prSet/>
      <dgm:spPr/>
      <dgm:t>
        <a:bodyPr/>
        <a:lstStyle/>
        <a:p>
          <a:endParaRPr lang="en-US"/>
        </a:p>
      </dgm:t>
    </dgm:pt>
    <dgm:pt modelId="{0DF0A070-EDE9-40B5-ADA0-9ADAC53D1D12}" type="sibTrans" cxnId="{6869B19A-6845-49E8-8775-DD3350E686BA}">
      <dgm:prSet/>
      <dgm:spPr/>
      <dgm:t>
        <a:bodyPr/>
        <a:lstStyle/>
        <a:p>
          <a:endParaRPr lang="en-US"/>
        </a:p>
      </dgm:t>
    </dgm:pt>
    <dgm:pt modelId="{34F3080F-2B71-4106-8937-9C783D453C1B}">
      <dgm:prSet/>
      <dgm:spPr/>
      <dgm:t>
        <a:bodyPr/>
        <a:lstStyle/>
        <a:p>
          <a:r>
            <a:rPr lang="en-US" b="1" dirty="0">
              <a:solidFill>
                <a:schemeClr val="tx1"/>
              </a:solidFill>
            </a:rPr>
            <a:t>5/2022</a:t>
          </a:r>
        </a:p>
      </dgm:t>
    </dgm:pt>
    <dgm:pt modelId="{9F58C656-D39F-4192-9FE1-620B1E2D7C9B}" type="parTrans" cxnId="{FD8795F9-8C9B-4F04-9FC0-EA2925944E17}">
      <dgm:prSet/>
      <dgm:spPr/>
      <dgm:t>
        <a:bodyPr/>
        <a:lstStyle/>
        <a:p>
          <a:endParaRPr lang="en-US"/>
        </a:p>
      </dgm:t>
    </dgm:pt>
    <dgm:pt modelId="{0A19E128-224F-4C30-8CEA-4EA365DEE13B}" type="sibTrans" cxnId="{FD8795F9-8C9B-4F04-9FC0-EA2925944E17}">
      <dgm:prSet/>
      <dgm:spPr/>
      <dgm:t>
        <a:bodyPr/>
        <a:lstStyle/>
        <a:p>
          <a:endParaRPr lang="en-US"/>
        </a:p>
      </dgm:t>
    </dgm:pt>
    <dgm:pt modelId="{A3636336-6989-43C4-8D9D-CFF6C26D48F0}">
      <dgm:prSet/>
      <dgm:spPr/>
      <dgm:t>
        <a:bodyPr/>
        <a:lstStyle/>
        <a:p>
          <a:r>
            <a:rPr lang="en-US" dirty="0"/>
            <a:t>AADC upgrade/hybrid identity admin</a:t>
          </a:r>
        </a:p>
      </dgm:t>
    </dgm:pt>
    <dgm:pt modelId="{5B233564-7FDA-45D7-AD7C-42D2EA9D69ED}" type="parTrans" cxnId="{1A782C21-443D-4788-A368-5FCFC944938E}">
      <dgm:prSet/>
      <dgm:spPr/>
      <dgm:t>
        <a:bodyPr/>
        <a:lstStyle/>
        <a:p>
          <a:endParaRPr lang="en-US"/>
        </a:p>
      </dgm:t>
    </dgm:pt>
    <dgm:pt modelId="{78370389-0091-407D-A141-F34D18FBCBEC}" type="sibTrans" cxnId="{1A782C21-443D-4788-A368-5FCFC944938E}">
      <dgm:prSet/>
      <dgm:spPr/>
      <dgm:t>
        <a:bodyPr/>
        <a:lstStyle/>
        <a:p>
          <a:endParaRPr lang="en-US"/>
        </a:p>
      </dgm:t>
    </dgm:pt>
    <dgm:pt modelId="{B759AF30-65E5-4E2C-B293-34E10027DAA7}">
      <dgm:prSet/>
      <dgm:spPr/>
      <dgm:t>
        <a:bodyPr/>
        <a:lstStyle/>
        <a:p>
          <a:r>
            <a:rPr lang="en-US" b="1" dirty="0">
              <a:solidFill>
                <a:schemeClr val="tx1"/>
              </a:solidFill>
            </a:rPr>
            <a:t>6/2022</a:t>
          </a:r>
        </a:p>
      </dgm:t>
    </dgm:pt>
    <dgm:pt modelId="{87C053BA-0942-4BAC-8AD5-CFC6FB7AC057}" type="parTrans" cxnId="{B308A151-0D12-4C65-B8CA-DFC04670306B}">
      <dgm:prSet/>
      <dgm:spPr/>
      <dgm:t>
        <a:bodyPr/>
        <a:lstStyle/>
        <a:p>
          <a:endParaRPr lang="en-US"/>
        </a:p>
      </dgm:t>
    </dgm:pt>
    <dgm:pt modelId="{B40D83E8-84D6-4EBE-A118-8B2F88519AAE}" type="sibTrans" cxnId="{B308A151-0D12-4C65-B8CA-DFC04670306B}">
      <dgm:prSet/>
      <dgm:spPr/>
      <dgm:t>
        <a:bodyPr/>
        <a:lstStyle/>
        <a:p>
          <a:endParaRPr lang="en-US"/>
        </a:p>
      </dgm:t>
    </dgm:pt>
    <dgm:pt modelId="{DE9E811B-A80E-408C-873E-70CCD78A7335}">
      <dgm:prSet/>
      <dgm:spPr/>
      <dgm:t>
        <a:bodyPr/>
        <a:lstStyle/>
        <a:p>
          <a:r>
            <a:rPr lang="en-US" dirty="0"/>
            <a:t>2FA on the web: faculty</a:t>
          </a:r>
        </a:p>
      </dgm:t>
    </dgm:pt>
    <dgm:pt modelId="{43C94CAD-36E0-40FC-98C1-EA37BA5BC12E}" type="parTrans" cxnId="{6DF76B39-A785-45ED-B813-58AD6B4E12B0}">
      <dgm:prSet/>
      <dgm:spPr/>
      <dgm:t>
        <a:bodyPr/>
        <a:lstStyle/>
        <a:p>
          <a:endParaRPr lang="en-US"/>
        </a:p>
      </dgm:t>
    </dgm:pt>
    <dgm:pt modelId="{FFF32AB8-C17F-491F-836B-B255F4242FEA}" type="sibTrans" cxnId="{6DF76B39-A785-45ED-B813-58AD6B4E12B0}">
      <dgm:prSet/>
      <dgm:spPr/>
      <dgm:t>
        <a:bodyPr/>
        <a:lstStyle/>
        <a:p>
          <a:endParaRPr lang="en-US"/>
        </a:p>
      </dgm:t>
    </dgm:pt>
    <dgm:pt modelId="{C2709787-2E56-4B06-B2A9-583DAF61FBD2}">
      <dgm:prSet/>
      <dgm:spPr/>
      <dgm:t>
        <a:bodyPr/>
        <a:lstStyle/>
        <a:p>
          <a:r>
            <a:rPr lang="en-US" b="1" dirty="0">
              <a:solidFill>
                <a:schemeClr val="tx1"/>
              </a:solidFill>
            </a:rPr>
            <a:t>8/2022</a:t>
          </a:r>
        </a:p>
      </dgm:t>
    </dgm:pt>
    <dgm:pt modelId="{81080D1A-F0EC-4706-A87E-8F2F47BF1844}" type="parTrans" cxnId="{C84EDD7F-74F8-4F6D-B11A-BE9E458C69DE}">
      <dgm:prSet/>
      <dgm:spPr/>
      <dgm:t>
        <a:bodyPr/>
        <a:lstStyle/>
        <a:p>
          <a:endParaRPr lang="en-US"/>
        </a:p>
      </dgm:t>
    </dgm:pt>
    <dgm:pt modelId="{E58A4229-3196-478B-B144-370308E899DD}" type="sibTrans" cxnId="{C84EDD7F-74F8-4F6D-B11A-BE9E458C69DE}">
      <dgm:prSet/>
      <dgm:spPr/>
      <dgm:t>
        <a:bodyPr/>
        <a:lstStyle/>
        <a:p>
          <a:endParaRPr lang="en-US"/>
        </a:p>
      </dgm:t>
    </dgm:pt>
    <dgm:pt modelId="{BF9D05EA-0010-4F10-8A81-59D5F0BE7B12}">
      <dgm:prSet/>
      <dgm:spPr/>
      <dgm:t>
        <a:bodyPr/>
        <a:lstStyle/>
        <a:p>
          <a:r>
            <a:rPr lang="en-US" dirty="0"/>
            <a:t>MS licensing</a:t>
          </a:r>
        </a:p>
      </dgm:t>
    </dgm:pt>
    <dgm:pt modelId="{EC4EB123-EFB4-4FB6-8665-F40EB892A765}" type="parTrans" cxnId="{172D1119-F105-434B-AE6F-8E10DDF46BEB}">
      <dgm:prSet/>
      <dgm:spPr/>
      <dgm:t>
        <a:bodyPr/>
        <a:lstStyle/>
        <a:p>
          <a:endParaRPr lang="en-US"/>
        </a:p>
      </dgm:t>
    </dgm:pt>
    <dgm:pt modelId="{989E101C-5740-4611-BF69-6A35B6A5BD79}" type="sibTrans" cxnId="{172D1119-F105-434B-AE6F-8E10DDF46BEB}">
      <dgm:prSet/>
      <dgm:spPr/>
      <dgm:t>
        <a:bodyPr/>
        <a:lstStyle/>
        <a:p>
          <a:endParaRPr lang="en-US"/>
        </a:p>
      </dgm:t>
    </dgm:pt>
    <dgm:pt modelId="{9D7CDB17-9F9B-492A-ABD6-FE3E31612A44}">
      <dgm:prSet/>
      <dgm:spPr/>
      <dgm:t>
        <a:bodyPr/>
        <a:lstStyle/>
        <a:p>
          <a:r>
            <a:rPr lang="en-US" b="1" dirty="0">
              <a:solidFill>
                <a:schemeClr val="tx1"/>
              </a:solidFill>
            </a:rPr>
            <a:t>9/2022</a:t>
          </a:r>
        </a:p>
      </dgm:t>
    </dgm:pt>
    <dgm:pt modelId="{865D6E47-2D2B-4A4E-B585-3730186357B3}" type="parTrans" cxnId="{6D6E3B24-A307-4A39-8437-8EF7289A78A0}">
      <dgm:prSet/>
      <dgm:spPr/>
      <dgm:t>
        <a:bodyPr/>
        <a:lstStyle/>
        <a:p>
          <a:endParaRPr lang="en-US"/>
        </a:p>
      </dgm:t>
    </dgm:pt>
    <dgm:pt modelId="{39320676-5109-4EEE-95C4-19A312FBE2D5}" type="sibTrans" cxnId="{6D6E3B24-A307-4A39-8437-8EF7289A78A0}">
      <dgm:prSet/>
      <dgm:spPr/>
      <dgm:t>
        <a:bodyPr/>
        <a:lstStyle/>
        <a:p>
          <a:endParaRPr lang="en-US"/>
        </a:p>
      </dgm:t>
    </dgm:pt>
    <dgm:pt modelId="{AB068233-E58C-4EBD-BB22-9F9304F7FEBE}">
      <dgm:prSet/>
      <dgm:spPr/>
      <dgm:t>
        <a:bodyPr/>
        <a:lstStyle/>
        <a:p>
          <a:r>
            <a:rPr lang="en-US" dirty="0"/>
            <a:t>Legacy </a:t>
          </a:r>
          <a:r>
            <a:rPr lang="en-US" err="1"/>
            <a:t>authN</a:t>
          </a:r>
          <a:r>
            <a:rPr lang="en-US"/>
            <a:t> block</a:t>
          </a:r>
          <a:endParaRPr lang="en-US" dirty="0"/>
        </a:p>
      </dgm:t>
    </dgm:pt>
    <dgm:pt modelId="{456AC061-C31F-4383-B0B3-4AB3F346E1D9}" type="parTrans" cxnId="{2B102D4F-E6A2-4864-96D3-605BDB1350D5}">
      <dgm:prSet/>
      <dgm:spPr/>
      <dgm:t>
        <a:bodyPr/>
        <a:lstStyle/>
        <a:p>
          <a:endParaRPr lang="en-US"/>
        </a:p>
      </dgm:t>
    </dgm:pt>
    <dgm:pt modelId="{B0BFD0C4-CFF8-44C2-B7EA-CA834456F6E4}" type="sibTrans" cxnId="{2B102D4F-E6A2-4864-96D3-605BDB1350D5}">
      <dgm:prSet/>
      <dgm:spPr/>
      <dgm:t>
        <a:bodyPr/>
        <a:lstStyle/>
        <a:p>
          <a:endParaRPr lang="en-US"/>
        </a:p>
      </dgm:t>
    </dgm:pt>
    <dgm:pt modelId="{59B9E835-D654-4595-B6A0-0610E536B481}">
      <dgm:prSet/>
      <dgm:spPr/>
      <dgm:t>
        <a:bodyPr/>
        <a:lstStyle/>
        <a:p>
          <a:r>
            <a:rPr lang="en-US" b="1" dirty="0">
              <a:solidFill>
                <a:schemeClr val="tx1"/>
              </a:solidFill>
            </a:rPr>
            <a:t>11/2022</a:t>
          </a:r>
        </a:p>
      </dgm:t>
    </dgm:pt>
    <dgm:pt modelId="{E4F27587-7423-4336-94FD-43A07D4F4383}" type="parTrans" cxnId="{5C796E5D-B885-467B-9604-A8EEE1F790C4}">
      <dgm:prSet/>
      <dgm:spPr/>
      <dgm:t>
        <a:bodyPr/>
        <a:lstStyle/>
        <a:p>
          <a:endParaRPr lang="en-US"/>
        </a:p>
      </dgm:t>
    </dgm:pt>
    <dgm:pt modelId="{885931E9-DB76-4EA0-867B-8FC3DF1063A6}" type="sibTrans" cxnId="{5C796E5D-B885-467B-9604-A8EEE1F790C4}">
      <dgm:prSet/>
      <dgm:spPr/>
      <dgm:t>
        <a:bodyPr/>
        <a:lstStyle/>
        <a:p>
          <a:endParaRPr lang="en-US"/>
        </a:p>
      </dgm:t>
    </dgm:pt>
    <dgm:pt modelId="{3454DD9D-462E-442E-BBC5-8AC26E68C675}">
      <dgm:prSet/>
      <dgm:spPr/>
      <dgm:t>
        <a:bodyPr/>
        <a:lstStyle/>
        <a:p>
          <a:r>
            <a:rPr lang="en-US" dirty="0"/>
            <a:t>2FA on the web: students</a:t>
          </a:r>
        </a:p>
      </dgm:t>
    </dgm:pt>
    <dgm:pt modelId="{0C0F0066-9491-4637-9DD8-290BFB35B3F0}" type="parTrans" cxnId="{606C03BA-0C40-46FD-9828-CF940C352C82}">
      <dgm:prSet/>
      <dgm:spPr/>
      <dgm:t>
        <a:bodyPr/>
        <a:lstStyle/>
        <a:p>
          <a:endParaRPr lang="en-US"/>
        </a:p>
      </dgm:t>
    </dgm:pt>
    <dgm:pt modelId="{FD2BB253-9C6F-4FB6-9802-E9DEB899EBD4}" type="sibTrans" cxnId="{606C03BA-0C40-46FD-9828-CF940C352C82}">
      <dgm:prSet/>
      <dgm:spPr/>
      <dgm:t>
        <a:bodyPr/>
        <a:lstStyle/>
        <a:p>
          <a:endParaRPr lang="en-US"/>
        </a:p>
      </dgm:t>
    </dgm:pt>
    <dgm:pt modelId="{F175B365-DC78-4F98-9B30-9EDC1D044D57}">
      <dgm:prSet/>
      <dgm:spPr/>
      <dgm:t>
        <a:bodyPr/>
        <a:lstStyle/>
        <a:p>
          <a:r>
            <a:rPr lang="en-US" b="1" dirty="0">
              <a:solidFill>
                <a:schemeClr val="tx1"/>
              </a:solidFill>
            </a:rPr>
            <a:t>12/2022</a:t>
          </a:r>
        </a:p>
      </dgm:t>
    </dgm:pt>
    <dgm:pt modelId="{C93D3C77-E737-427D-A1FC-E60B0C4ED325}" type="parTrans" cxnId="{D57023FB-20A3-4A14-820A-784FEE2023DD}">
      <dgm:prSet/>
      <dgm:spPr/>
      <dgm:t>
        <a:bodyPr/>
        <a:lstStyle/>
        <a:p>
          <a:endParaRPr lang="en-US"/>
        </a:p>
      </dgm:t>
    </dgm:pt>
    <dgm:pt modelId="{914478A1-DB60-46D5-B660-F8BDC95C39B1}" type="sibTrans" cxnId="{D57023FB-20A3-4A14-820A-784FEE2023DD}">
      <dgm:prSet/>
      <dgm:spPr/>
      <dgm:t>
        <a:bodyPr/>
        <a:lstStyle/>
        <a:p>
          <a:endParaRPr lang="en-US"/>
        </a:p>
      </dgm:t>
    </dgm:pt>
    <dgm:pt modelId="{AF6430A0-C43B-4FE1-B47A-3F4A536AE0AA}">
      <dgm:prSet/>
      <dgm:spPr/>
      <dgm:t>
        <a:bodyPr/>
        <a:lstStyle/>
        <a:p>
          <a:r>
            <a:rPr lang="en-US" dirty="0"/>
            <a:t>DC replacements</a:t>
          </a:r>
        </a:p>
      </dgm:t>
    </dgm:pt>
    <dgm:pt modelId="{07BAB0A4-C87E-4139-BF63-E347D729679E}" type="parTrans" cxnId="{20BB1236-DA48-4EE2-9FAC-4BD657795079}">
      <dgm:prSet/>
      <dgm:spPr/>
      <dgm:t>
        <a:bodyPr/>
        <a:lstStyle/>
        <a:p>
          <a:endParaRPr lang="en-US"/>
        </a:p>
      </dgm:t>
    </dgm:pt>
    <dgm:pt modelId="{4ABCF7CE-1F42-4777-9014-221C6D21CA7B}" type="sibTrans" cxnId="{20BB1236-DA48-4EE2-9FAC-4BD657795079}">
      <dgm:prSet/>
      <dgm:spPr/>
      <dgm:t>
        <a:bodyPr/>
        <a:lstStyle/>
        <a:p>
          <a:endParaRPr lang="en-US"/>
        </a:p>
      </dgm:t>
    </dgm:pt>
    <dgm:pt modelId="{2D41E3FC-ECC0-406A-A589-C16E5F80CA03}" type="pres">
      <dgm:prSet presAssocID="{60595300-9920-4F39-98DA-4CC1244E314D}" presName="linearFlow" presStyleCnt="0">
        <dgm:presLayoutVars>
          <dgm:dir/>
          <dgm:animLvl val="lvl"/>
          <dgm:resizeHandles val="exact"/>
        </dgm:presLayoutVars>
      </dgm:prSet>
      <dgm:spPr/>
    </dgm:pt>
    <dgm:pt modelId="{4330426F-CEDB-45A2-9BA4-5E42F3159FA2}" type="pres">
      <dgm:prSet presAssocID="{6626C155-6B21-447A-9484-0D34395CFC59}" presName="composite" presStyleCnt="0"/>
      <dgm:spPr/>
    </dgm:pt>
    <dgm:pt modelId="{3E4C9387-7EC4-404A-96D5-38445C009D2D}" type="pres">
      <dgm:prSet presAssocID="{6626C155-6B21-447A-9484-0D34395CFC59}" presName="parentText" presStyleLbl="alignNode1" presStyleIdx="0" presStyleCnt="15">
        <dgm:presLayoutVars>
          <dgm:chMax val="1"/>
          <dgm:bulletEnabled val="1"/>
        </dgm:presLayoutVars>
      </dgm:prSet>
      <dgm:spPr/>
    </dgm:pt>
    <dgm:pt modelId="{8AD4C586-5C8D-4C73-B378-E9C4E90234DB}" type="pres">
      <dgm:prSet presAssocID="{6626C155-6B21-447A-9484-0D34395CFC59}" presName="descendantText" presStyleLbl="alignAcc1" presStyleIdx="0" presStyleCnt="15">
        <dgm:presLayoutVars>
          <dgm:bulletEnabled val="1"/>
        </dgm:presLayoutVars>
      </dgm:prSet>
      <dgm:spPr/>
    </dgm:pt>
    <dgm:pt modelId="{AADAB97A-9DA5-4620-8A12-150CBD32ECB8}" type="pres">
      <dgm:prSet presAssocID="{14B88BE9-7425-4E9A-9FEC-229A6215F587}" presName="sp" presStyleCnt="0"/>
      <dgm:spPr/>
    </dgm:pt>
    <dgm:pt modelId="{87A4F3B8-98D0-4CEC-8898-200AEB2AD752}" type="pres">
      <dgm:prSet presAssocID="{1049F93B-14BE-4839-A1FD-D90F902D82DD}" presName="composite" presStyleCnt="0"/>
      <dgm:spPr/>
    </dgm:pt>
    <dgm:pt modelId="{04718AC1-7778-4047-A5B4-862F4C06ED7E}" type="pres">
      <dgm:prSet presAssocID="{1049F93B-14BE-4839-A1FD-D90F902D82DD}" presName="parentText" presStyleLbl="alignNode1" presStyleIdx="1" presStyleCnt="15">
        <dgm:presLayoutVars>
          <dgm:chMax val="1"/>
          <dgm:bulletEnabled val="1"/>
        </dgm:presLayoutVars>
      </dgm:prSet>
      <dgm:spPr/>
    </dgm:pt>
    <dgm:pt modelId="{B0A3C846-BAC5-4E79-A3B1-7EB8B49FFA11}" type="pres">
      <dgm:prSet presAssocID="{1049F93B-14BE-4839-A1FD-D90F902D82DD}" presName="descendantText" presStyleLbl="alignAcc1" presStyleIdx="1" presStyleCnt="15">
        <dgm:presLayoutVars>
          <dgm:bulletEnabled val="1"/>
        </dgm:presLayoutVars>
      </dgm:prSet>
      <dgm:spPr/>
    </dgm:pt>
    <dgm:pt modelId="{F45EAC82-0C9D-40BE-AFF4-0083286D091D}" type="pres">
      <dgm:prSet presAssocID="{126C0E23-48C4-4CF6-BAF1-7CFBBA2227F6}" presName="sp" presStyleCnt="0"/>
      <dgm:spPr/>
    </dgm:pt>
    <dgm:pt modelId="{3BD7ED59-C2F5-494A-86A8-E06A9C2F50A1}" type="pres">
      <dgm:prSet presAssocID="{36D44453-8A4B-4E98-9E11-882C55891DAB}" presName="composite" presStyleCnt="0"/>
      <dgm:spPr/>
    </dgm:pt>
    <dgm:pt modelId="{225EE8A0-63DE-4A1F-82C1-AAAC5F8AD7DD}" type="pres">
      <dgm:prSet presAssocID="{36D44453-8A4B-4E98-9E11-882C55891DAB}" presName="parentText" presStyleLbl="alignNode1" presStyleIdx="2" presStyleCnt="15">
        <dgm:presLayoutVars>
          <dgm:chMax val="1"/>
          <dgm:bulletEnabled val="1"/>
        </dgm:presLayoutVars>
      </dgm:prSet>
      <dgm:spPr/>
    </dgm:pt>
    <dgm:pt modelId="{8D24A72C-8759-417E-B888-B91CA91EFB3B}" type="pres">
      <dgm:prSet presAssocID="{36D44453-8A4B-4E98-9E11-882C55891DAB}" presName="descendantText" presStyleLbl="alignAcc1" presStyleIdx="2" presStyleCnt="15">
        <dgm:presLayoutVars>
          <dgm:bulletEnabled val="1"/>
        </dgm:presLayoutVars>
      </dgm:prSet>
      <dgm:spPr/>
    </dgm:pt>
    <dgm:pt modelId="{C420E542-8BB2-4ADC-BBD6-94A6656EA41E}" type="pres">
      <dgm:prSet presAssocID="{3969B8CE-0464-4171-B719-D481D8EFF928}" presName="sp" presStyleCnt="0"/>
      <dgm:spPr/>
    </dgm:pt>
    <dgm:pt modelId="{ED78C3A9-89A7-4F45-A36D-C67D08645CA6}" type="pres">
      <dgm:prSet presAssocID="{48A73BE4-6291-4339-A0EA-8F47DCEB1C6C}" presName="composite" presStyleCnt="0"/>
      <dgm:spPr/>
    </dgm:pt>
    <dgm:pt modelId="{04963582-F0EB-40C5-8E58-B297C2FF394B}" type="pres">
      <dgm:prSet presAssocID="{48A73BE4-6291-4339-A0EA-8F47DCEB1C6C}" presName="parentText" presStyleLbl="alignNode1" presStyleIdx="3" presStyleCnt="15">
        <dgm:presLayoutVars>
          <dgm:chMax val="1"/>
          <dgm:bulletEnabled val="1"/>
        </dgm:presLayoutVars>
      </dgm:prSet>
      <dgm:spPr/>
    </dgm:pt>
    <dgm:pt modelId="{B0E9545E-5932-4AB9-A2D4-FA64CF0D6001}" type="pres">
      <dgm:prSet presAssocID="{48A73BE4-6291-4339-A0EA-8F47DCEB1C6C}" presName="descendantText" presStyleLbl="alignAcc1" presStyleIdx="3" presStyleCnt="15">
        <dgm:presLayoutVars>
          <dgm:bulletEnabled val="1"/>
        </dgm:presLayoutVars>
      </dgm:prSet>
      <dgm:spPr/>
    </dgm:pt>
    <dgm:pt modelId="{4BD56BFA-37F7-4933-9300-04C58CEA2DB2}" type="pres">
      <dgm:prSet presAssocID="{35848D2C-8C55-4E8C-AB13-318CCE85D4E3}" presName="sp" presStyleCnt="0"/>
      <dgm:spPr/>
    </dgm:pt>
    <dgm:pt modelId="{41C0D2BA-8021-4D2F-A463-D26E056827C4}" type="pres">
      <dgm:prSet presAssocID="{A5AD6077-AB0A-48F7-B5FC-F12CAB78A024}" presName="composite" presStyleCnt="0"/>
      <dgm:spPr/>
    </dgm:pt>
    <dgm:pt modelId="{3504173C-C5DC-473F-AB0C-63B999A7A301}" type="pres">
      <dgm:prSet presAssocID="{A5AD6077-AB0A-48F7-B5FC-F12CAB78A024}" presName="parentText" presStyleLbl="alignNode1" presStyleIdx="4" presStyleCnt="15">
        <dgm:presLayoutVars>
          <dgm:chMax val="1"/>
          <dgm:bulletEnabled val="1"/>
        </dgm:presLayoutVars>
      </dgm:prSet>
      <dgm:spPr/>
    </dgm:pt>
    <dgm:pt modelId="{664E9685-0A85-4828-8570-CCC0CF5F94E4}" type="pres">
      <dgm:prSet presAssocID="{A5AD6077-AB0A-48F7-B5FC-F12CAB78A024}" presName="descendantText" presStyleLbl="alignAcc1" presStyleIdx="4" presStyleCnt="15">
        <dgm:presLayoutVars>
          <dgm:bulletEnabled val="1"/>
        </dgm:presLayoutVars>
      </dgm:prSet>
      <dgm:spPr/>
    </dgm:pt>
    <dgm:pt modelId="{69F9B6AD-4046-48E2-A03D-80CF344FCCB0}" type="pres">
      <dgm:prSet presAssocID="{D18A25AD-9278-430F-B026-1232D180366B}" presName="sp" presStyleCnt="0"/>
      <dgm:spPr/>
    </dgm:pt>
    <dgm:pt modelId="{D9B59055-C83A-4135-B583-BD10C8F03F4B}" type="pres">
      <dgm:prSet presAssocID="{ED224F57-219F-4908-92DF-F7B842105E6C}" presName="composite" presStyleCnt="0"/>
      <dgm:spPr/>
    </dgm:pt>
    <dgm:pt modelId="{12A5ECE0-B9FB-42DC-B244-454E078F03D1}" type="pres">
      <dgm:prSet presAssocID="{ED224F57-219F-4908-92DF-F7B842105E6C}" presName="parentText" presStyleLbl="alignNode1" presStyleIdx="5" presStyleCnt="15">
        <dgm:presLayoutVars>
          <dgm:chMax val="1"/>
          <dgm:bulletEnabled val="1"/>
        </dgm:presLayoutVars>
      </dgm:prSet>
      <dgm:spPr/>
    </dgm:pt>
    <dgm:pt modelId="{5342FE7E-7F82-45D4-ABC9-F79BF0200A6A}" type="pres">
      <dgm:prSet presAssocID="{ED224F57-219F-4908-92DF-F7B842105E6C}" presName="descendantText" presStyleLbl="alignAcc1" presStyleIdx="5" presStyleCnt="15">
        <dgm:presLayoutVars>
          <dgm:bulletEnabled val="1"/>
        </dgm:presLayoutVars>
      </dgm:prSet>
      <dgm:spPr/>
    </dgm:pt>
    <dgm:pt modelId="{F2CAB32D-D743-4908-B3F8-B15349E49E1C}" type="pres">
      <dgm:prSet presAssocID="{0998B587-33C3-4302-8B4A-5C645C83031A}" presName="sp" presStyleCnt="0"/>
      <dgm:spPr/>
    </dgm:pt>
    <dgm:pt modelId="{F190F1A3-8847-4E2B-8519-04A0AF4D3165}" type="pres">
      <dgm:prSet presAssocID="{7EA81B56-8016-4434-AEA0-8098456F86CA}" presName="composite" presStyleCnt="0"/>
      <dgm:spPr/>
    </dgm:pt>
    <dgm:pt modelId="{C5DE47E8-11AE-4C2E-A60A-D9482D1FC478}" type="pres">
      <dgm:prSet presAssocID="{7EA81B56-8016-4434-AEA0-8098456F86CA}" presName="parentText" presStyleLbl="alignNode1" presStyleIdx="6" presStyleCnt="15">
        <dgm:presLayoutVars>
          <dgm:chMax val="1"/>
          <dgm:bulletEnabled val="1"/>
        </dgm:presLayoutVars>
      </dgm:prSet>
      <dgm:spPr/>
    </dgm:pt>
    <dgm:pt modelId="{09226A1F-5901-4F5A-9E4A-F7F27C5B998B}" type="pres">
      <dgm:prSet presAssocID="{7EA81B56-8016-4434-AEA0-8098456F86CA}" presName="descendantText" presStyleLbl="alignAcc1" presStyleIdx="6" presStyleCnt="15">
        <dgm:presLayoutVars>
          <dgm:bulletEnabled val="1"/>
        </dgm:presLayoutVars>
      </dgm:prSet>
      <dgm:spPr/>
    </dgm:pt>
    <dgm:pt modelId="{05B61F9B-42A7-4AC3-8ECF-BAEF01B89E40}" type="pres">
      <dgm:prSet presAssocID="{2A791BBB-548A-4DE4-8001-7C4D094E36EF}" presName="sp" presStyleCnt="0"/>
      <dgm:spPr/>
    </dgm:pt>
    <dgm:pt modelId="{33FA7511-B8C4-472E-8559-A604CD0ABB63}" type="pres">
      <dgm:prSet presAssocID="{F7D09691-B11E-4C06-AC84-5BD92301197B}" presName="composite" presStyleCnt="0"/>
      <dgm:spPr/>
    </dgm:pt>
    <dgm:pt modelId="{79954A99-6E9B-4323-9AE2-1A413FF5676D}" type="pres">
      <dgm:prSet presAssocID="{F7D09691-B11E-4C06-AC84-5BD92301197B}" presName="parentText" presStyleLbl="alignNode1" presStyleIdx="7" presStyleCnt="15">
        <dgm:presLayoutVars>
          <dgm:chMax val="1"/>
          <dgm:bulletEnabled val="1"/>
        </dgm:presLayoutVars>
      </dgm:prSet>
      <dgm:spPr/>
    </dgm:pt>
    <dgm:pt modelId="{7B13FDCA-C5DD-4B81-9BCE-E2D999E25AE4}" type="pres">
      <dgm:prSet presAssocID="{F7D09691-B11E-4C06-AC84-5BD92301197B}" presName="descendantText" presStyleLbl="alignAcc1" presStyleIdx="7" presStyleCnt="15">
        <dgm:presLayoutVars>
          <dgm:bulletEnabled val="1"/>
        </dgm:presLayoutVars>
      </dgm:prSet>
      <dgm:spPr/>
    </dgm:pt>
    <dgm:pt modelId="{64F009ED-F748-479D-97A5-60311B44AEF5}" type="pres">
      <dgm:prSet presAssocID="{50973159-4EE6-4455-B85E-E336C111323A}" presName="sp" presStyleCnt="0"/>
      <dgm:spPr/>
    </dgm:pt>
    <dgm:pt modelId="{214050CC-7846-41FC-99CD-CE38CC6B795D}" type="pres">
      <dgm:prSet presAssocID="{EF47D9C6-AC57-4D1E-B720-BE3BE983F518}" presName="composite" presStyleCnt="0"/>
      <dgm:spPr/>
    </dgm:pt>
    <dgm:pt modelId="{C7B36365-9370-46BA-B7F3-5D14D8497841}" type="pres">
      <dgm:prSet presAssocID="{EF47D9C6-AC57-4D1E-B720-BE3BE983F518}" presName="parentText" presStyleLbl="alignNode1" presStyleIdx="8" presStyleCnt="15">
        <dgm:presLayoutVars>
          <dgm:chMax val="1"/>
          <dgm:bulletEnabled val="1"/>
        </dgm:presLayoutVars>
      </dgm:prSet>
      <dgm:spPr/>
    </dgm:pt>
    <dgm:pt modelId="{CFCFB883-DF42-4445-A94E-8CAD8237B71A}" type="pres">
      <dgm:prSet presAssocID="{EF47D9C6-AC57-4D1E-B720-BE3BE983F518}" presName="descendantText" presStyleLbl="alignAcc1" presStyleIdx="8" presStyleCnt="15">
        <dgm:presLayoutVars>
          <dgm:bulletEnabled val="1"/>
        </dgm:presLayoutVars>
      </dgm:prSet>
      <dgm:spPr/>
    </dgm:pt>
    <dgm:pt modelId="{BF33F8B2-BAAA-41DB-B57A-11FFEE6B651E}" type="pres">
      <dgm:prSet presAssocID="{EC061B88-2428-4A43-8A4E-33513DE0E08D}" presName="sp" presStyleCnt="0"/>
      <dgm:spPr/>
    </dgm:pt>
    <dgm:pt modelId="{0B09AA3F-2552-43AB-9D66-7D0B88718A49}" type="pres">
      <dgm:prSet presAssocID="{34F3080F-2B71-4106-8937-9C783D453C1B}" presName="composite" presStyleCnt="0"/>
      <dgm:spPr/>
    </dgm:pt>
    <dgm:pt modelId="{7E1BBCAA-DC98-4F57-AC99-3F4E38C7BFBD}" type="pres">
      <dgm:prSet presAssocID="{34F3080F-2B71-4106-8937-9C783D453C1B}" presName="parentText" presStyleLbl="alignNode1" presStyleIdx="9" presStyleCnt="15">
        <dgm:presLayoutVars>
          <dgm:chMax val="1"/>
          <dgm:bulletEnabled val="1"/>
        </dgm:presLayoutVars>
      </dgm:prSet>
      <dgm:spPr/>
    </dgm:pt>
    <dgm:pt modelId="{1DACF790-E097-4C01-A430-98E3E12D3C7D}" type="pres">
      <dgm:prSet presAssocID="{34F3080F-2B71-4106-8937-9C783D453C1B}" presName="descendantText" presStyleLbl="alignAcc1" presStyleIdx="9" presStyleCnt="15">
        <dgm:presLayoutVars>
          <dgm:bulletEnabled val="1"/>
        </dgm:presLayoutVars>
      </dgm:prSet>
      <dgm:spPr/>
    </dgm:pt>
    <dgm:pt modelId="{47785D6B-3BD2-4FD6-8BC5-B9B0509DCC42}" type="pres">
      <dgm:prSet presAssocID="{0A19E128-224F-4C30-8CEA-4EA365DEE13B}" presName="sp" presStyleCnt="0"/>
      <dgm:spPr/>
    </dgm:pt>
    <dgm:pt modelId="{0880C5EA-2268-4306-8DDF-2A5A6D2D1E28}" type="pres">
      <dgm:prSet presAssocID="{B759AF30-65E5-4E2C-B293-34E10027DAA7}" presName="composite" presStyleCnt="0"/>
      <dgm:spPr/>
    </dgm:pt>
    <dgm:pt modelId="{215A22E6-23DF-46B8-AA76-8953C3C9407F}" type="pres">
      <dgm:prSet presAssocID="{B759AF30-65E5-4E2C-B293-34E10027DAA7}" presName="parentText" presStyleLbl="alignNode1" presStyleIdx="10" presStyleCnt="15">
        <dgm:presLayoutVars>
          <dgm:chMax val="1"/>
          <dgm:bulletEnabled val="1"/>
        </dgm:presLayoutVars>
      </dgm:prSet>
      <dgm:spPr/>
    </dgm:pt>
    <dgm:pt modelId="{2B9FFCE0-53EF-483D-B956-11141B01BC10}" type="pres">
      <dgm:prSet presAssocID="{B759AF30-65E5-4E2C-B293-34E10027DAA7}" presName="descendantText" presStyleLbl="alignAcc1" presStyleIdx="10" presStyleCnt="15">
        <dgm:presLayoutVars>
          <dgm:bulletEnabled val="1"/>
        </dgm:presLayoutVars>
      </dgm:prSet>
      <dgm:spPr/>
    </dgm:pt>
    <dgm:pt modelId="{6105DE8F-ADC0-46A7-B248-114B43C09927}" type="pres">
      <dgm:prSet presAssocID="{B40D83E8-84D6-4EBE-A118-8B2F88519AAE}" presName="sp" presStyleCnt="0"/>
      <dgm:spPr/>
    </dgm:pt>
    <dgm:pt modelId="{F31B5E9F-B7E1-4E3D-AD2C-CD314DED462D}" type="pres">
      <dgm:prSet presAssocID="{C2709787-2E56-4B06-B2A9-583DAF61FBD2}" presName="composite" presStyleCnt="0"/>
      <dgm:spPr/>
    </dgm:pt>
    <dgm:pt modelId="{D14952F1-9F21-4C46-A9E6-301A8AA12F99}" type="pres">
      <dgm:prSet presAssocID="{C2709787-2E56-4B06-B2A9-583DAF61FBD2}" presName="parentText" presStyleLbl="alignNode1" presStyleIdx="11" presStyleCnt="15">
        <dgm:presLayoutVars>
          <dgm:chMax val="1"/>
          <dgm:bulletEnabled val="1"/>
        </dgm:presLayoutVars>
      </dgm:prSet>
      <dgm:spPr/>
    </dgm:pt>
    <dgm:pt modelId="{30AEBAC0-1FA8-48E5-8C4A-1E3A2F6F636B}" type="pres">
      <dgm:prSet presAssocID="{C2709787-2E56-4B06-B2A9-583DAF61FBD2}" presName="descendantText" presStyleLbl="alignAcc1" presStyleIdx="11" presStyleCnt="15">
        <dgm:presLayoutVars>
          <dgm:bulletEnabled val="1"/>
        </dgm:presLayoutVars>
      </dgm:prSet>
      <dgm:spPr/>
    </dgm:pt>
    <dgm:pt modelId="{A5E11C65-B109-4C8F-B475-44457E85AE46}" type="pres">
      <dgm:prSet presAssocID="{E58A4229-3196-478B-B144-370308E899DD}" presName="sp" presStyleCnt="0"/>
      <dgm:spPr/>
    </dgm:pt>
    <dgm:pt modelId="{D2182418-E23D-42CF-A37A-C07BBE2CF8F7}" type="pres">
      <dgm:prSet presAssocID="{9D7CDB17-9F9B-492A-ABD6-FE3E31612A44}" presName="composite" presStyleCnt="0"/>
      <dgm:spPr/>
    </dgm:pt>
    <dgm:pt modelId="{A905EDA9-A1D1-40D4-A760-E0480C1A0C9F}" type="pres">
      <dgm:prSet presAssocID="{9D7CDB17-9F9B-492A-ABD6-FE3E31612A44}" presName="parentText" presStyleLbl="alignNode1" presStyleIdx="12" presStyleCnt="15">
        <dgm:presLayoutVars>
          <dgm:chMax val="1"/>
          <dgm:bulletEnabled val="1"/>
        </dgm:presLayoutVars>
      </dgm:prSet>
      <dgm:spPr/>
    </dgm:pt>
    <dgm:pt modelId="{F5A29CD5-2994-4118-B1BA-DABF55D54566}" type="pres">
      <dgm:prSet presAssocID="{9D7CDB17-9F9B-492A-ABD6-FE3E31612A44}" presName="descendantText" presStyleLbl="alignAcc1" presStyleIdx="12" presStyleCnt="15">
        <dgm:presLayoutVars>
          <dgm:bulletEnabled val="1"/>
        </dgm:presLayoutVars>
      </dgm:prSet>
      <dgm:spPr/>
    </dgm:pt>
    <dgm:pt modelId="{258A0331-A86F-4C84-864F-897AFDE554EE}" type="pres">
      <dgm:prSet presAssocID="{39320676-5109-4EEE-95C4-19A312FBE2D5}" presName="sp" presStyleCnt="0"/>
      <dgm:spPr/>
    </dgm:pt>
    <dgm:pt modelId="{7A9D3184-0486-409A-827B-941F4B12617F}" type="pres">
      <dgm:prSet presAssocID="{59B9E835-D654-4595-B6A0-0610E536B481}" presName="composite" presStyleCnt="0"/>
      <dgm:spPr/>
    </dgm:pt>
    <dgm:pt modelId="{49A68FCF-B2E6-491C-BCA1-8675AF8288BA}" type="pres">
      <dgm:prSet presAssocID="{59B9E835-D654-4595-B6A0-0610E536B481}" presName="parentText" presStyleLbl="alignNode1" presStyleIdx="13" presStyleCnt="15">
        <dgm:presLayoutVars>
          <dgm:chMax val="1"/>
          <dgm:bulletEnabled val="1"/>
        </dgm:presLayoutVars>
      </dgm:prSet>
      <dgm:spPr/>
    </dgm:pt>
    <dgm:pt modelId="{9CC83F0E-28BA-4B98-9ADD-0B8795102F88}" type="pres">
      <dgm:prSet presAssocID="{59B9E835-D654-4595-B6A0-0610E536B481}" presName="descendantText" presStyleLbl="alignAcc1" presStyleIdx="13" presStyleCnt="15">
        <dgm:presLayoutVars>
          <dgm:bulletEnabled val="1"/>
        </dgm:presLayoutVars>
      </dgm:prSet>
      <dgm:spPr/>
    </dgm:pt>
    <dgm:pt modelId="{81013BC6-82BE-4B19-9961-73A71010E6CF}" type="pres">
      <dgm:prSet presAssocID="{885931E9-DB76-4EA0-867B-8FC3DF1063A6}" presName="sp" presStyleCnt="0"/>
      <dgm:spPr/>
    </dgm:pt>
    <dgm:pt modelId="{C6293C53-BC7C-42CB-8B58-47668EDE9212}" type="pres">
      <dgm:prSet presAssocID="{F175B365-DC78-4F98-9B30-9EDC1D044D57}" presName="composite" presStyleCnt="0"/>
      <dgm:spPr/>
    </dgm:pt>
    <dgm:pt modelId="{60B9B9BE-C402-408A-9744-3525F66AC659}" type="pres">
      <dgm:prSet presAssocID="{F175B365-DC78-4F98-9B30-9EDC1D044D57}" presName="parentText" presStyleLbl="alignNode1" presStyleIdx="14" presStyleCnt="15">
        <dgm:presLayoutVars>
          <dgm:chMax val="1"/>
          <dgm:bulletEnabled val="1"/>
        </dgm:presLayoutVars>
      </dgm:prSet>
      <dgm:spPr/>
    </dgm:pt>
    <dgm:pt modelId="{0E3F6A25-BCD6-4C5E-934E-7BCBBB4369FD}" type="pres">
      <dgm:prSet presAssocID="{F175B365-DC78-4F98-9B30-9EDC1D044D57}" presName="descendantText" presStyleLbl="alignAcc1" presStyleIdx="14" presStyleCnt="15">
        <dgm:presLayoutVars>
          <dgm:bulletEnabled val="1"/>
        </dgm:presLayoutVars>
      </dgm:prSet>
      <dgm:spPr/>
    </dgm:pt>
  </dgm:ptLst>
  <dgm:cxnLst>
    <dgm:cxn modelId="{001A7B02-2457-4C7F-8231-8782A1805C99}" type="presOf" srcId="{A5AD6077-AB0A-48F7-B5FC-F12CAB78A024}" destId="{3504173C-C5DC-473F-AB0C-63B999A7A301}" srcOrd="0" destOrd="0" presId="urn:microsoft.com/office/officeart/2005/8/layout/chevron2"/>
    <dgm:cxn modelId="{89DA8102-538B-41F4-A238-9D80BD0D2BD8}" type="presOf" srcId="{34F3080F-2B71-4106-8937-9C783D453C1B}" destId="{7E1BBCAA-DC98-4F57-AC99-3F4E38C7BFBD}" srcOrd="0" destOrd="0" presId="urn:microsoft.com/office/officeart/2005/8/layout/chevron2"/>
    <dgm:cxn modelId="{2BAA6704-8E29-4607-B437-C17562927D14}" srcId="{60595300-9920-4F39-98DA-4CC1244E314D}" destId="{7EA81B56-8016-4434-AEA0-8098456F86CA}" srcOrd="6" destOrd="0" parTransId="{85BD47D7-25FC-4930-BC96-C33076E0B1C1}" sibTransId="{2A791BBB-548A-4DE4-8001-7C4D094E36EF}"/>
    <dgm:cxn modelId="{BCE51108-D0E6-423D-B750-609B233DF9FB}" type="presOf" srcId="{DE9E811B-A80E-408C-873E-70CCD78A7335}" destId="{2B9FFCE0-53EF-483D-B956-11141B01BC10}" srcOrd="0" destOrd="0" presId="urn:microsoft.com/office/officeart/2005/8/layout/chevron2"/>
    <dgm:cxn modelId="{29958009-EE6E-47EF-80E5-636538AB3BDA}" type="presOf" srcId="{D5392098-02A2-4848-A21F-2842E0587741}" destId="{7B13FDCA-C5DD-4B81-9BCE-E2D999E25AE4}" srcOrd="0" destOrd="0" presId="urn:microsoft.com/office/officeart/2005/8/layout/chevron2"/>
    <dgm:cxn modelId="{2DE7790D-24BF-47ED-818D-391FF2505733}" srcId="{ED224F57-219F-4908-92DF-F7B842105E6C}" destId="{F11BDE25-7BCF-45EB-904B-8C95CAAEDC93}" srcOrd="0" destOrd="0" parTransId="{44AA4C5F-00D4-4776-AD6D-073514D03FC1}" sibTransId="{81395103-12B1-42F2-812D-B1AA4B4ED595}"/>
    <dgm:cxn modelId="{E79A1C13-7444-4222-B7EB-38EBF0DECA09}" srcId="{60595300-9920-4F39-98DA-4CC1244E314D}" destId="{A5AD6077-AB0A-48F7-B5FC-F12CAB78A024}" srcOrd="4" destOrd="0" parTransId="{5DA7F68E-740F-4399-A8BF-B9D390643BB8}" sibTransId="{D18A25AD-9278-430F-B026-1232D180366B}"/>
    <dgm:cxn modelId="{172D1119-F105-434B-AE6F-8E10DDF46BEB}" srcId="{C2709787-2E56-4B06-B2A9-583DAF61FBD2}" destId="{BF9D05EA-0010-4F10-8A81-59D5F0BE7B12}" srcOrd="0" destOrd="0" parTransId="{EC4EB123-EFB4-4FB6-8665-F40EB892A765}" sibTransId="{989E101C-5740-4611-BF69-6A35B6A5BD79}"/>
    <dgm:cxn modelId="{D5978F1D-3D37-4A9B-8DC3-AF42962FE898}" srcId="{7EA81B56-8016-4434-AEA0-8098456F86CA}" destId="{42850A97-85F3-4436-85F5-42DEE171413C}" srcOrd="0" destOrd="0" parTransId="{6DA23FF2-3FD7-4B98-BC63-E50E26EE9C59}" sibTransId="{A59A08EF-BB16-4FAF-963B-9541D4BF4747}"/>
    <dgm:cxn modelId="{DBF0401E-5BC8-41BF-A4E3-C273B4D22C60}" type="presOf" srcId="{AAB44A38-62A4-4C29-AA10-A1C52A4BDBC0}" destId="{8AD4C586-5C8D-4C73-B378-E9C4E90234DB}" srcOrd="0" destOrd="0" presId="urn:microsoft.com/office/officeart/2005/8/layout/chevron2"/>
    <dgm:cxn modelId="{1A782C21-443D-4788-A368-5FCFC944938E}" srcId="{34F3080F-2B71-4106-8937-9C783D453C1B}" destId="{A3636336-6989-43C4-8D9D-CFF6C26D48F0}" srcOrd="0" destOrd="0" parTransId="{5B233564-7FDA-45D7-AD7C-42D2EA9D69ED}" sibTransId="{78370389-0091-407D-A141-F34D18FBCBEC}"/>
    <dgm:cxn modelId="{6D6E3B24-A307-4A39-8437-8EF7289A78A0}" srcId="{60595300-9920-4F39-98DA-4CC1244E314D}" destId="{9D7CDB17-9F9B-492A-ABD6-FE3E31612A44}" srcOrd="12" destOrd="0" parTransId="{865D6E47-2D2B-4A4E-B585-3730186357B3}" sibTransId="{39320676-5109-4EEE-95C4-19A312FBE2D5}"/>
    <dgm:cxn modelId="{205CD025-EF1A-44CE-972A-631EDE0CDBB6}" type="presOf" srcId="{C2709787-2E56-4B06-B2A9-583DAF61FBD2}" destId="{D14952F1-9F21-4C46-A9E6-301A8AA12F99}" srcOrd="0" destOrd="0" presId="urn:microsoft.com/office/officeart/2005/8/layout/chevron2"/>
    <dgm:cxn modelId="{A1BF1A29-12C8-47BF-A9F5-2B69EC3BD717}" srcId="{F7D09691-B11E-4C06-AC84-5BD92301197B}" destId="{D5392098-02A2-4848-A21F-2842E0587741}" srcOrd="0" destOrd="0" parTransId="{1484CE99-67CD-4065-80E2-C46591BBDC12}" sibTransId="{83E6DAFC-8B82-420D-815D-EFFA51656418}"/>
    <dgm:cxn modelId="{71188729-C385-4BD2-8F56-3E4B4D600987}" srcId="{60595300-9920-4F39-98DA-4CC1244E314D}" destId="{EF47D9C6-AC57-4D1E-B720-BE3BE983F518}" srcOrd="8" destOrd="0" parTransId="{99A23186-721A-4C10-B21B-80EBFB4480C5}" sibTransId="{EC061B88-2428-4A43-8A4E-33513DE0E08D}"/>
    <dgm:cxn modelId="{83566C2A-7770-412F-8B00-43D5C99FE6D6}" type="presOf" srcId="{6626C155-6B21-447A-9484-0D34395CFC59}" destId="{3E4C9387-7EC4-404A-96D5-38445C009D2D}" srcOrd="0" destOrd="0" presId="urn:microsoft.com/office/officeart/2005/8/layout/chevron2"/>
    <dgm:cxn modelId="{7E14622B-0977-48D1-A690-354542421914}" srcId="{60595300-9920-4F39-98DA-4CC1244E314D}" destId="{6626C155-6B21-447A-9484-0D34395CFC59}" srcOrd="0" destOrd="0" parTransId="{59E9DB03-4DFB-43EB-9308-2E06F7AC8AB9}" sibTransId="{14B88BE9-7425-4E9A-9FEC-229A6215F587}"/>
    <dgm:cxn modelId="{0619AC2C-C00D-4FDA-B86C-B4498C4D2D3B}" type="presOf" srcId="{59B9E835-D654-4595-B6A0-0610E536B481}" destId="{49A68FCF-B2E6-491C-BCA1-8675AF8288BA}" srcOrd="0" destOrd="0" presId="urn:microsoft.com/office/officeart/2005/8/layout/chevron2"/>
    <dgm:cxn modelId="{C1F2DC2E-F087-41BA-BCA8-9C349917495D}" type="presOf" srcId="{1049F93B-14BE-4839-A1FD-D90F902D82DD}" destId="{04718AC1-7778-4047-A5B4-862F4C06ED7E}" srcOrd="0" destOrd="0" presId="urn:microsoft.com/office/officeart/2005/8/layout/chevron2"/>
    <dgm:cxn modelId="{20BB1236-DA48-4EE2-9FAC-4BD657795079}" srcId="{F175B365-DC78-4F98-9B30-9EDC1D044D57}" destId="{AF6430A0-C43B-4FE1-B47A-3F4A536AE0AA}" srcOrd="0" destOrd="0" parTransId="{07BAB0A4-C87E-4139-BF63-E347D729679E}" sibTransId="{4ABCF7CE-1F42-4777-9014-221C6D21CA7B}"/>
    <dgm:cxn modelId="{6DF76B39-A785-45ED-B813-58AD6B4E12B0}" srcId="{B759AF30-65E5-4E2C-B293-34E10027DAA7}" destId="{DE9E811B-A80E-408C-873E-70CCD78A7335}" srcOrd="0" destOrd="0" parTransId="{43C94CAD-36E0-40FC-98C1-EA37BA5BC12E}" sibTransId="{FFF32AB8-C17F-491F-836B-B255F4242FEA}"/>
    <dgm:cxn modelId="{F4B9065D-0E34-4438-98DB-D7BBBC8AC16F}" type="presOf" srcId="{AD871DC6-910A-431B-AC8C-B730891751D9}" destId="{CFCFB883-DF42-4445-A94E-8CAD8237B71A}" srcOrd="0" destOrd="0" presId="urn:microsoft.com/office/officeart/2005/8/layout/chevron2"/>
    <dgm:cxn modelId="{5C796E5D-B885-467B-9604-A8EEE1F790C4}" srcId="{60595300-9920-4F39-98DA-4CC1244E314D}" destId="{59B9E835-D654-4595-B6A0-0610E536B481}" srcOrd="13" destOrd="0" parTransId="{E4F27587-7423-4336-94FD-43A07D4F4383}" sibTransId="{885931E9-DB76-4EA0-867B-8FC3DF1063A6}"/>
    <dgm:cxn modelId="{6184635E-1F2E-4E6A-9490-98409A8B1181}" type="presOf" srcId="{F11BDE25-7BCF-45EB-904B-8C95CAAEDC93}" destId="{5342FE7E-7F82-45D4-ABC9-F79BF0200A6A}" srcOrd="0" destOrd="0" presId="urn:microsoft.com/office/officeart/2005/8/layout/chevron2"/>
    <dgm:cxn modelId="{04508C5E-A8FE-457A-B2E2-56E7D268DE6D}" srcId="{60595300-9920-4F39-98DA-4CC1244E314D}" destId="{F7D09691-B11E-4C06-AC84-5BD92301197B}" srcOrd="7" destOrd="0" parTransId="{1CB255CF-02A3-4313-B4E4-8EECA5C28B6B}" sibTransId="{50973159-4EE6-4455-B85E-E336C111323A}"/>
    <dgm:cxn modelId="{12356F61-5B35-4C5B-A979-77D5A4359436}" type="presOf" srcId="{AF6430A0-C43B-4FE1-B47A-3F4A536AE0AA}" destId="{0E3F6A25-BCD6-4C5E-934E-7BCBBB4369FD}" srcOrd="0" destOrd="0" presId="urn:microsoft.com/office/officeart/2005/8/layout/chevron2"/>
    <dgm:cxn modelId="{515C4346-DA89-4F4E-9C44-D475A6A9A172}" type="presOf" srcId="{B759AF30-65E5-4E2C-B293-34E10027DAA7}" destId="{215A22E6-23DF-46B8-AA76-8953C3C9407F}" srcOrd="0" destOrd="0" presId="urn:microsoft.com/office/officeart/2005/8/layout/chevron2"/>
    <dgm:cxn modelId="{AD9E2D47-8A43-45B6-820C-3071EB8F5E6E}" srcId="{36D44453-8A4B-4E98-9E11-882C55891DAB}" destId="{A2C54802-0286-47E7-B6C3-971D0F7F0AA7}" srcOrd="0" destOrd="0" parTransId="{8628E5AF-E986-4520-AAB6-251271174C48}" sibTransId="{EA0E8A1F-5F95-4697-89B5-813E2C1EE403}"/>
    <dgm:cxn modelId="{5E1CF868-5576-4183-9451-D4D4A3D0CAF7}" srcId="{60595300-9920-4F39-98DA-4CC1244E314D}" destId="{36D44453-8A4B-4E98-9E11-882C55891DAB}" srcOrd="2" destOrd="0" parTransId="{224D8E1C-6FC6-4139-B0F2-6BF89EAEAABF}" sibTransId="{3969B8CE-0464-4171-B719-D481D8EFF928}"/>
    <dgm:cxn modelId="{BE73CD4B-7B99-4474-8C44-A2A4A1DB17E1}" type="presOf" srcId="{A3636336-6989-43C4-8D9D-CFF6C26D48F0}" destId="{1DACF790-E097-4C01-A430-98E3E12D3C7D}" srcOrd="0" destOrd="0" presId="urn:microsoft.com/office/officeart/2005/8/layout/chevron2"/>
    <dgm:cxn modelId="{2B102D4F-E6A2-4864-96D3-605BDB1350D5}" srcId="{9D7CDB17-9F9B-492A-ABD6-FE3E31612A44}" destId="{AB068233-E58C-4EBD-BB22-9F9304F7FEBE}" srcOrd="0" destOrd="0" parTransId="{456AC061-C31F-4383-B0B3-4AB3F346E1D9}" sibTransId="{B0BFD0C4-CFF8-44C2-B7EA-CA834456F6E4}"/>
    <dgm:cxn modelId="{B308A151-0D12-4C65-B8CA-DFC04670306B}" srcId="{60595300-9920-4F39-98DA-4CC1244E314D}" destId="{B759AF30-65E5-4E2C-B293-34E10027DAA7}" srcOrd="10" destOrd="0" parTransId="{87C053BA-0942-4BAC-8AD5-CFC6FB7AC057}" sibTransId="{B40D83E8-84D6-4EBE-A118-8B2F88519AAE}"/>
    <dgm:cxn modelId="{A3CD9574-DB47-4B33-A47C-D6D6C6FE0EA7}" type="presOf" srcId="{AB068233-E58C-4EBD-BB22-9F9304F7FEBE}" destId="{F5A29CD5-2994-4118-B1BA-DABF55D54566}" srcOrd="0" destOrd="0" presId="urn:microsoft.com/office/officeart/2005/8/layout/chevron2"/>
    <dgm:cxn modelId="{ACD83A56-AF0D-4281-B35C-462EE053C3C8}" srcId="{A5AD6077-AB0A-48F7-B5FC-F12CAB78A024}" destId="{FCFE5478-E69D-40E8-A366-BC85846173BB}" srcOrd="0" destOrd="0" parTransId="{3F789582-8A1A-483C-83A9-17912218DD10}" sibTransId="{0B057ABD-D6A3-47DA-96C0-243714EDEBC3}"/>
    <dgm:cxn modelId="{5C9CC157-C5CA-4841-8057-67C1F98959E8}" type="presOf" srcId="{48A73BE4-6291-4339-A0EA-8F47DCEB1C6C}" destId="{04963582-F0EB-40C5-8E58-B297C2FF394B}" srcOrd="0" destOrd="0" presId="urn:microsoft.com/office/officeart/2005/8/layout/chevron2"/>
    <dgm:cxn modelId="{45B69E58-3FED-43E4-BAC8-EE3865BB5AF3}" srcId="{6626C155-6B21-447A-9484-0D34395CFC59}" destId="{AAB44A38-62A4-4C29-AA10-A1C52A4BDBC0}" srcOrd="0" destOrd="0" parTransId="{20AE698C-7301-4BED-BA6D-59A5C9DA626D}" sibTransId="{8744DC4B-3513-4E42-AAFD-F2FF6A4B1194}"/>
    <dgm:cxn modelId="{5983697E-6DA9-4697-9AEF-D13EADE96AC7}" type="presOf" srcId="{88AD1BA6-05D3-4237-BDF7-427FA7913E27}" destId="{B0A3C846-BAC5-4E79-A3B1-7EB8B49FFA11}" srcOrd="0" destOrd="0" presId="urn:microsoft.com/office/officeart/2005/8/layout/chevron2"/>
    <dgm:cxn modelId="{C84EDD7F-74F8-4F6D-B11A-BE9E458C69DE}" srcId="{60595300-9920-4F39-98DA-4CC1244E314D}" destId="{C2709787-2E56-4B06-B2A9-583DAF61FBD2}" srcOrd="11" destOrd="0" parTransId="{81080D1A-F0EC-4706-A87E-8F2F47BF1844}" sibTransId="{E58A4229-3196-478B-B144-370308E899DD}"/>
    <dgm:cxn modelId="{F099C883-0A57-4B63-BA22-3DBD70EC6366}" srcId="{1049F93B-14BE-4839-A1FD-D90F902D82DD}" destId="{88AD1BA6-05D3-4237-BDF7-427FA7913E27}" srcOrd="0" destOrd="0" parTransId="{BF3EBA58-B9E4-4FF0-967A-46D9CD5B9BA3}" sibTransId="{67EB3BB6-3BD6-4FA6-BB4E-64213A8B847A}"/>
    <dgm:cxn modelId="{E8CC1486-AD39-4DCD-AE54-FA00AEB9D400}" type="presOf" srcId="{BF9D05EA-0010-4F10-8A81-59D5F0BE7B12}" destId="{30AEBAC0-1FA8-48E5-8C4A-1E3A2F6F636B}" srcOrd="0" destOrd="0" presId="urn:microsoft.com/office/officeart/2005/8/layout/chevron2"/>
    <dgm:cxn modelId="{2AA9AA8A-C00E-45CF-95E6-02CBC45C6293}" type="presOf" srcId="{36D44453-8A4B-4E98-9E11-882C55891DAB}" destId="{225EE8A0-63DE-4A1F-82C1-AAAC5F8AD7DD}" srcOrd="0" destOrd="0" presId="urn:microsoft.com/office/officeart/2005/8/layout/chevron2"/>
    <dgm:cxn modelId="{6869B19A-6845-49E8-8775-DD3350E686BA}" srcId="{EF47D9C6-AC57-4D1E-B720-BE3BE983F518}" destId="{AD871DC6-910A-431B-AC8C-B730891751D9}" srcOrd="0" destOrd="0" parTransId="{A2DD7CCC-F9EF-44A9-9556-99FF4EDDB490}" sibTransId="{0DF0A070-EDE9-40B5-ADA0-9ADAC53D1D12}"/>
    <dgm:cxn modelId="{A38D31B4-2186-4764-9CDC-4190855BA15F}" srcId="{48A73BE4-6291-4339-A0EA-8F47DCEB1C6C}" destId="{78C9BA4B-5E22-4F0A-8A0B-0ECA02AAC38D}" srcOrd="0" destOrd="0" parTransId="{85E10EDB-6CEA-46A9-BC0F-AC0F412B4667}" sibTransId="{94D57006-D95F-48B2-BC08-90357306AF26}"/>
    <dgm:cxn modelId="{E015B8B8-E6AE-4D61-A8A0-801B951328C6}" type="presOf" srcId="{42850A97-85F3-4436-85F5-42DEE171413C}" destId="{09226A1F-5901-4F5A-9E4A-F7F27C5B998B}" srcOrd="0" destOrd="0" presId="urn:microsoft.com/office/officeart/2005/8/layout/chevron2"/>
    <dgm:cxn modelId="{606C03BA-0C40-46FD-9828-CF940C352C82}" srcId="{59B9E835-D654-4595-B6A0-0610E536B481}" destId="{3454DD9D-462E-442E-BBC5-8AC26E68C675}" srcOrd="0" destOrd="0" parTransId="{0C0F0066-9491-4637-9DD8-290BFB35B3F0}" sibTransId="{FD2BB253-9C6F-4FB6-9802-E9DEB899EBD4}"/>
    <dgm:cxn modelId="{879CDCBE-D7DD-44CF-9C40-56B0F9C3BC8F}" type="presOf" srcId="{7EA81B56-8016-4434-AEA0-8098456F86CA}" destId="{C5DE47E8-11AE-4C2E-A60A-D9482D1FC478}" srcOrd="0" destOrd="0" presId="urn:microsoft.com/office/officeart/2005/8/layout/chevron2"/>
    <dgm:cxn modelId="{4D279EC2-E7FB-4F6E-A96D-799EA30FD918}" type="presOf" srcId="{EF47D9C6-AC57-4D1E-B720-BE3BE983F518}" destId="{C7B36365-9370-46BA-B7F3-5D14D8497841}" srcOrd="0" destOrd="0" presId="urn:microsoft.com/office/officeart/2005/8/layout/chevron2"/>
    <dgm:cxn modelId="{FE4E0ACB-8834-4FC9-AD0B-80E70761F7D2}" type="presOf" srcId="{ED224F57-219F-4908-92DF-F7B842105E6C}" destId="{12A5ECE0-B9FB-42DC-B244-454E078F03D1}" srcOrd="0" destOrd="0" presId="urn:microsoft.com/office/officeart/2005/8/layout/chevron2"/>
    <dgm:cxn modelId="{9C85C8CC-74B6-4D4A-B579-BDCB9FF9E65D}" type="presOf" srcId="{A2C54802-0286-47E7-B6C3-971D0F7F0AA7}" destId="{8D24A72C-8759-417E-B888-B91CA91EFB3B}" srcOrd="0" destOrd="0" presId="urn:microsoft.com/office/officeart/2005/8/layout/chevron2"/>
    <dgm:cxn modelId="{07EF32CE-407B-4181-9A28-2985F1B59D21}" type="presOf" srcId="{9D7CDB17-9F9B-492A-ABD6-FE3E31612A44}" destId="{A905EDA9-A1D1-40D4-A760-E0480C1A0C9F}" srcOrd="0" destOrd="0" presId="urn:microsoft.com/office/officeart/2005/8/layout/chevron2"/>
    <dgm:cxn modelId="{53740AD0-08C7-4529-9666-2D5B5E90E13C}" type="presOf" srcId="{F175B365-DC78-4F98-9B30-9EDC1D044D57}" destId="{60B9B9BE-C402-408A-9744-3525F66AC659}" srcOrd="0" destOrd="0" presId="urn:microsoft.com/office/officeart/2005/8/layout/chevron2"/>
    <dgm:cxn modelId="{5F3ECFD6-BA06-40BC-8EED-D55F57F8F6A7}" type="presOf" srcId="{3454DD9D-462E-442E-BBC5-8AC26E68C675}" destId="{9CC83F0E-28BA-4B98-9ADD-0B8795102F88}" srcOrd="0" destOrd="0" presId="urn:microsoft.com/office/officeart/2005/8/layout/chevron2"/>
    <dgm:cxn modelId="{267E04DB-FE88-48E1-A978-928FEE9DB575}" type="presOf" srcId="{78C9BA4B-5E22-4F0A-8A0B-0ECA02AAC38D}" destId="{B0E9545E-5932-4AB9-A2D4-FA64CF0D6001}" srcOrd="0" destOrd="0" presId="urn:microsoft.com/office/officeart/2005/8/layout/chevron2"/>
    <dgm:cxn modelId="{E25A2ADD-526D-4FF3-BBD7-67E242B9D94D}" type="presOf" srcId="{60595300-9920-4F39-98DA-4CC1244E314D}" destId="{2D41E3FC-ECC0-406A-A589-C16E5F80CA03}" srcOrd="0" destOrd="0" presId="urn:microsoft.com/office/officeart/2005/8/layout/chevron2"/>
    <dgm:cxn modelId="{73FFBDDD-1309-482C-BE2B-6360DAE0090A}" srcId="{60595300-9920-4F39-98DA-4CC1244E314D}" destId="{ED224F57-219F-4908-92DF-F7B842105E6C}" srcOrd="5" destOrd="0" parTransId="{BC65725B-0C56-454F-A767-14F79331E9C6}" sibTransId="{0998B587-33C3-4302-8B4A-5C645C83031A}"/>
    <dgm:cxn modelId="{7A5A6CE2-87EA-4E2F-97EB-F502AC0D3907}" type="presOf" srcId="{F7D09691-B11E-4C06-AC84-5BD92301197B}" destId="{79954A99-6E9B-4323-9AE2-1A413FF5676D}" srcOrd="0" destOrd="0" presId="urn:microsoft.com/office/officeart/2005/8/layout/chevron2"/>
    <dgm:cxn modelId="{E0AC20EA-76C6-4377-8381-31CD3DFCC51F}" srcId="{60595300-9920-4F39-98DA-4CC1244E314D}" destId="{48A73BE4-6291-4339-A0EA-8F47DCEB1C6C}" srcOrd="3" destOrd="0" parTransId="{16DC121C-DA06-4C2A-9664-40D9A8528D61}" sibTransId="{35848D2C-8C55-4E8C-AB13-318CCE85D4E3}"/>
    <dgm:cxn modelId="{33253DF0-1011-4A8D-B048-99C45C96A9A2}" type="presOf" srcId="{FCFE5478-E69D-40E8-A366-BC85846173BB}" destId="{664E9685-0A85-4828-8570-CCC0CF5F94E4}" srcOrd="0" destOrd="0" presId="urn:microsoft.com/office/officeart/2005/8/layout/chevron2"/>
    <dgm:cxn modelId="{D534CBF2-C1B1-4002-A7ED-00E756C8E0E9}" srcId="{60595300-9920-4F39-98DA-4CC1244E314D}" destId="{1049F93B-14BE-4839-A1FD-D90F902D82DD}" srcOrd="1" destOrd="0" parTransId="{C3C37A47-ED36-413C-A3BF-8C2C76F1DEE5}" sibTransId="{126C0E23-48C4-4CF6-BAF1-7CFBBA2227F6}"/>
    <dgm:cxn modelId="{FD8795F9-8C9B-4F04-9FC0-EA2925944E17}" srcId="{60595300-9920-4F39-98DA-4CC1244E314D}" destId="{34F3080F-2B71-4106-8937-9C783D453C1B}" srcOrd="9" destOrd="0" parTransId="{9F58C656-D39F-4192-9FE1-620B1E2D7C9B}" sibTransId="{0A19E128-224F-4C30-8CEA-4EA365DEE13B}"/>
    <dgm:cxn modelId="{D57023FB-20A3-4A14-820A-784FEE2023DD}" srcId="{60595300-9920-4F39-98DA-4CC1244E314D}" destId="{F175B365-DC78-4F98-9B30-9EDC1D044D57}" srcOrd="14" destOrd="0" parTransId="{C93D3C77-E737-427D-A1FC-E60B0C4ED325}" sibTransId="{914478A1-DB60-46D5-B660-F8BDC95C39B1}"/>
    <dgm:cxn modelId="{8F2E0985-D21B-43EC-AA5E-AEC16924D975}" type="presParOf" srcId="{2D41E3FC-ECC0-406A-A589-C16E5F80CA03}" destId="{4330426F-CEDB-45A2-9BA4-5E42F3159FA2}" srcOrd="0" destOrd="0" presId="urn:microsoft.com/office/officeart/2005/8/layout/chevron2"/>
    <dgm:cxn modelId="{E629CF0B-6057-4703-A0B5-A6F61D625AC9}" type="presParOf" srcId="{4330426F-CEDB-45A2-9BA4-5E42F3159FA2}" destId="{3E4C9387-7EC4-404A-96D5-38445C009D2D}" srcOrd="0" destOrd="0" presId="urn:microsoft.com/office/officeart/2005/8/layout/chevron2"/>
    <dgm:cxn modelId="{48840697-35AE-4A01-888F-D4C6DCF9B8B8}" type="presParOf" srcId="{4330426F-CEDB-45A2-9BA4-5E42F3159FA2}" destId="{8AD4C586-5C8D-4C73-B378-E9C4E90234DB}" srcOrd="1" destOrd="0" presId="urn:microsoft.com/office/officeart/2005/8/layout/chevron2"/>
    <dgm:cxn modelId="{CE832925-7D8D-470B-B69E-D04D7A7774D5}" type="presParOf" srcId="{2D41E3FC-ECC0-406A-A589-C16E5F80CA03}" destId="{AADAB97A-9DA5-4620-8A12-150CBD32ECB8}" srcOrd="1" destOrd="0" presId="urn:microsoft.com/office/officeart/2005/8/layout/chevron2"/>
    <dgm:cxn modelId="{CD7610F3-3632-4703-BB1A-1337E89E9D08}" type="presParOf" srcId="{2D41E3FC-ECC0-406A-A589-C16E5F80CA03}" destId="{87A4F3B8-98D0-4CEC-8898-200AEB2AD752}" srcOrd="2" destOrd="0" presId="urn:microsoft.com/office/officeart/2005/8/layout/chevron2"/>
    <dgm:cxn modelId="{F7330C51-68D8-478A-B109-E4BAA6291C0C}" type="presParOf" srcId="{87A4F3B8-98D0-4CEC-8898-200AEB2AD752}" destId="{04718AC1-7778-4047-A5B4-862F4C06ED7E}" srcOrd="0" destOrd="0" presId="urn:microsoft.com/office/officeart/2005/8/layout/chevron2"/>
    <dgm:cxn modelId="{8C0FB68D-7290-4D0E-8830-C6A7061CABC7}" type="presParOf" srcId="{87A4F3B8-98D0-4CEC-8898-200AEB2AD752}" destId="{B0A3C846-BAC5-4E79-A3B1-7EB8B49FFA11}" srcOrd="1" destOrd="0" presId="urn:microsoft.com/office/officeart/2005/8/layout/chevron2"/>
    <dgm:cxn modelId="{92E8DE2E-ADF9-497F-88C0-FF047E85C3B1}" type="presParOf" srcId="{2D41E3FC-ECC0-406A-A589-C16E5F80CA03}" destId="{F45EAC82-0C9D-40BE-AFF4-0083286D091D}" srcOrd="3" destOrd="0" presId="urn:microsoft.com/office/officeart/2005/8/layout/chevron2"/>
    <dgm:cxn modelId="{352EB430-D388-46ED-A595-2A0D48DB581A}" type="presParOf" srcId="{2D41E3FC-ECC0-406A-A589-C16E5F80CA03}" destId="{3BD7ED59-C2F5-494A-86A8-E06A9C2F50A1}" srcOrd="4" destOrd="0" presId="urn:microsoft.com/office/officeart/2005/8/layout/chevron2"/>
    <dgm:cxn modelId="{B1DC4721-F4D8-4DCF-9CA4-2282429BBC14}" type="presParOf" srcId="{3BD7ED59-C2F5-494A-86A8-E06A9C2F50A1}" destId="{225EE8A0-63DE-4A1F-82C1-AAAC5F8AD7DD}" srcOrd="0" destOrd="0" presId="urn:microsoft.com/office/officeart/2005/8/layout/chevron2"/>
    <dgm:cxn modelId="{31EE3B36-ACBD-4956-9BA5-2146D95E9657}" type="presParOf" srcId="{3BD7ED59-C2F5-494A-86A8-E06A9C2F50A1}" destId="{8D24A72C-8759-417E-B888-B91CA91EFB3B}" srcOrd="1" destOrd="0" presId="urn:microsoft.com/office/officeart/2005/8/layout/chevron2"/>
    <dgm:cxn modelId="{2D5B0D3E-AB95-41C2-9B34-F20648979DEE}" type="presParOf" srcId="{2D41E3FC-ECC0-406A-A589-C16E5F80CA03}" destId="{C420E542-8BB2-4ADC-BBD6-94A6656EA41E}" srcOrd="5" destOrd="0" presId="urn:microsoft.com/office/officeart/2005/8/layout/chevron2"/>
    <dgm:cxn modelId="{BE9088D4-B4E0-440D-9D95-C85806F0A3FA}" type="presParOf" srcId="{2D41E3FC-ECC0-406A-A589-C16E5F80CA03}" destId="{ED78C3A9-89A7-4F45-A36D-C67D08645CA6}" srcOrd="6" destOrd="0" presId="urn:microsoft.com/office/officeart/2005/8/layout/chevron2"/>
    <dgm:cxn modelId="{5C9BF0B5-6B3D-4DAD-BB78-E18B4EF90F87}" type="presParOf" srcId="{ED78C3A9-89A7-4F45-A36D-C67D08645CA6}" destId="{04963582-F0EB-40C5-8E58-B297C2FF394B}" srcOrd="0" destOrd="0" presId="urn:microsoft.com/office/officeart/2005/8/layout/chevron2"/>
    <dgm:cxn modelId="{0C8BA092-C6A5-4694-B244-B07E2E326939}" type="presParOf" srcId="{ED78C3A9-89A7-4F45-A36D-C67D08645CA6}" destId="{B0E9545E-5932-4AB9-A2D4-FA64CF0D6001}" srcOrd="1" destOrd="0" presId="urn:microsoft.com/office/officeart/2005/8/layout/chevron2"/>
    <dgm:cxn modelId="{6F56F286-04D9-4C8E-B84F-3E1B4114E47B}" type="presParOf" srcId="{2D41E3FC-ECC0-406A-A589-C16E5F80CA03}" destId="{4BD56BFA-37F7-4933-9300-04C58CEA2DB2}" srcOrd="7" destOrd="0" presId="urn:microsoft.com/office/officeart/2005/8/layout/chevron2"/>
    <dgm:cxn modelId="{D61ADFA1-A3BB-4D24-8648-5EED552D258A}" type="presParOf" srcId="{2D41E3FC-ECC0-406A-A589-C16E5F80CA03}" destId="{41C0D2BA-8021-4D2F-A463-D26E056827C4}" srcOrd="8" destOrd="0" presId="urn:microsoft.com/office/officeart/2005/8/layout/chevron2"/>
    <dgm:cxn modelId="{12A10965-859D-4389-971C-E68BAC2C3CEB}" type="presParOf" srcId="{41C0D2BA-8021-4D2F-A463-D26E056827C4}" destId="{3504173C-C5DC-473F-AB0C-63B999A7A301}" srcOrd="0" destOrd="0" presId="urn:microsoft.com/office/officeart/2005/8/layout/chevron2"/>
    <dgm:cxn modelId="{9A091486-0BF0-49A6-9B49-B70D0E1BC9E2}" type="presParOf" srcId="{41C0D2BA-8021-4D2F-A463-D26E056827C4}" destId="{664E9685-0A85-4828-8570-CCC0CF5F94E4}" srcOrd="1" destOrd="0" presId="urn:microsoft.com/office/officeart/2005/8/layout/chevron2"/>
    <dgm:cxn modelId="{7A401580-7627-4C29-89A4-0159AE82539A}" type="presParOf" srcId="{2D41E3FC-ECC0-406A-A589-C16E5F80CA03}" destId="{69F9B6AD-4046-48E2-A03D-80CF344FCCB0}" srcOrd="9" destOrd="0" presId="urn:microsoft.com/office/officeart/2005/8/layout/chevron2"/>
    <dgm:cxn modelId="{FBD3F230-28B3-4DE3-8A80-0BA082009AC5}" type="presParOf" srcId="{2D41E3FC-ECC0-406A-A589-C16E5F80CA03}" destId="{D9B59055-C83A-4135-B583-BD10C8F03F4B}" srcOrd="10" destOrd="0" presId="urn:microsoft.com/office/officeart/2005/8/layout/chevron2"/>
    <dgm:cxn modelId="{7EF5645B-8EA3-44BA-83AF-FFF301319F3F}" type="presParOf" srcId="{D9B59055-C83A-4135-B583-BD10C8F03F4B}" destId="{12A5ECE0-B9FB-42DC-B244-454E078F03D1}" srcOrd="0" destOrd="0" presId="urn:microsoft.com/office/officeart/2005/8/layout/chevron2"/>
    <dgm:cxn modelId="{CEEF4E32-CEF5-4785-96DF-0029E28FAA1D}" type="presParOf" srcId="{D9B59055-C83A-4135-B583-BD10C8F03F4B}" destId="{5342FE7E-7F82-45D4-ABC9-F79BF0200A6A}" srcOrd="1" destOrd="0" presId="urn:microsoft.com/office/officeart/2005/8/layout/chevron2"/>
    <dgm:cxn modelId="{F16ED400-AA8D-4237-B557-1D1B0846722D}" type="presParOf" srcId="{2D41E3FC-ECC0-406A-A589-C16E5F80CA03}" destId="{F2CAB32D-D743-4908-B3F8-B15349E49E1C}" srcOrd="11" destOrd="0" presId="urn:microsoft.com/office/officeart/2005/8/layout/chevron2"/>
    <dgm:cxn modelId="{9045C5E2-C658-4F73-8A76-E52ECFCF3BAF}" type="presParOf" srcId="{2D41E3FC-ECC0-406A-A589-C16E5F80CA03}" destId="{F190F1A3-8847-4E2B-8519-04A0AF4D3165}" srcOrd="12" destOrd="0" presId="urn:microsoft.com/office/officeart/2005/8/layout/chevron2"/>
    <dgm:cxn modelId="{08B36A7B-8A0A-481F-A260-E50211CEE3E9}" type="presParOf" srcId="{F190F1A3-8847-4E2B-8519-04A0AF4D3165}" destId="{C5DE47E8-11AE-4C2E-A60A-D9482D1FC478}" srcOrd="0" destOrd="0" presId="urn:microsoft.com/office/officeart/2005/8/layout/chevron2"/>
    <dgm:cxn modelId="{A8DDFC11-93F8-4A17-A0E7-5BC5F7401197}" type="presParOf" srcId="{F190F1A3-8847-4E2B-8519-04A0AF4D3165}" destId="{09226A1F-5901-4F5A-9E4A-F7F27C5B998B}" srcOrd="1" destOrd="0" presId="urn:microsoft.com/office/officeart/2005/8/layout/chevron2"/>
    <dgm:cxn modelId="{BF112606-F3B0-4AC2-A63B-893C719993F5}" type="presParOf" srcId="{2D41E3FC-ECC0-406A-A589-C16E5F80CA03}" destId="{05B61F9B-42A7-4AC3-8ECF-BAEF01B89E40}" srcOrd="13" destOrd="0" presId="urn:microsoft.com/office/officeart/2005/8/layout/chevron2"/>
    <dgm:cxn modelId="{E0D7ED9D-F8F6-424F-A680-904AEB834894}" type="presParOf" srcId="{2D41E3FC-ECC0-406A-A589-C16E5F80CA03}" destId="{33FA7511-B8C4-472E-8559-A604CD0ABB63}" srcOrd="14" destOrd="0" presId="urn:microsoft.com/office/officeart/2005/8/layout/chevron2"/>
    <dgm:cxn modelId="{599E972F-992C-4BCF-82E8-510D144E3D2B}" type="presParOf" srcId="{33FA7511-B8C4-472E-8559-A604CD0ABB63}" destId="{79954A99-6E9B-4323-9AE2-1A413FF5676D}" srcOrd="0" destOrd="0" presId="urn:microsoft.com/office/officeart/2005/8/layout/chevron2"/>
    <dgm:cxn modelId="{F66A5C08-C3FC-47D7-B223-8195F12F16A8}" type="presParOf" srcId="{33FA7511-B8C4-472E-8559-A604CD0ABB63}" destId="{7B13FDCA-C5DD-4B81-9BCE-E2D999E25AE4}" srcOrd="1" destOrd="0" presId="urn:microsoft.com/office/officeart/2005/8/layout/chevron2"/>
    <dgm:cxn modelId="{FE073362-4332-4F3D-9DDC-02D687470EE2}" type="presParOf" srcId="{2D41E3FC-ECC0-406A-A589-C16E5F80CA03}" destId="{64F009ED-F748-479D-97A5-60311B44AEF5}" srcOrd="15" destOrd="0" presId="urn:microsoft.com/office/officeart/2005/8/layout/chevron2"/>
    <dgm:cxn modelId="{0FD7F1AA-9170-4B48-81A1-C3D8DF88731C}" type="presParOf" srcId="{2D41E3FC-ECC0-406A-A589-C16E5F80CA03}" destId="{214050CC-7846-41FC-99CD-CE38CC6B795D}" srcOrd="16" destOrd="0" presId="urn:microsoft.com/office/officeart/2005/8/layout/chevron2"/>
    <dgm:cxn modelId="{536832B3-449D-41B8-9AAF-68EAB824B4A2}" type="presParOf" srcId="{214050CC-7846-41FC-99CD-CE38CC6B795D}" destId="{C7B36365-9370-46BA-B7F3-5D14D8497841}" srcOrd="0" destOrd="0" presId="urn:microsoft.com/office/officeart/2005/8/layout/chevron2"/>
    <dgm:cxn modelId="{FAB70E3E-D68D-40AD-89F5-17E08E46D1C1}" type="presParOf" srcId="{214050CC-7846-41FC-99CD-CE38CC6B795D}" destId="{CFCFB883-DF42-4445-A94E-8CAD8237B71A}" srcOrd="1" destOrd="0" presId="urn:microsoft.com/office/officeart/2005/8/layout/chevron2"/>
    <dgm:cxn modelId="{2672953A-9249-4012-B2A4-96D58E5A47D8}" type="presParOf" srcId="{2D41E3FC-ECC0-406A-A589-C16E5F80CA03}" destId="{BF33F8B2-BAAA-41DB-B57A-11FFEE6B651E}" srcOrd="17" destOrd="0" presId="urn:microsoft.com/office/officeart/2005/8/layout/chevron2"/>
    <dgm:cxn modelId="{15C40D55-F6F5-4438-9E3F-FE62BBBD4FD1}" type="presParOf" srcId="{2D41E3FC-ECC0-406A-A589-C16E5F80CA03}" destId="{0B09AA3F-2552-43AB-9D66-7D0B88718A49}" srcOrd="18" destOrd="0" presId="urn:microsoft.com/office/officeart/2005/8/layout/chevron2"/>
    <dgm:cxn modelId="{480D6E22-73BE-485D-B417-12CB2F2C5E4C}" type="presParOf" srcId="{0B09AA3F-2552-43AB-9D66-7D0B88718A49}" destId="{7E1BBCAA-DC98-4F57-AC99-3F4E38C7BFBD}" srcOrd="0" destOrd="0" presId="urn:microsoft.com/office/officeart/2005/8/layout/chevron2"/>
    <dgm:cxn modelId="{F3139F2E-F028-4FA8-BFAC-0D76CB0A8FBD}" type="presParOf" srcId="{0B09AA3F-2552-43AB-9D66-7D0B88718A49}" destId="{1DACF790-E097-4C01-A430-98E3E12D3C7D}" srcOrd="1" destOrd="0" presId="urn:microsoft.com/office/officeart/2005/8/layout/chevron2"/>
    <dgm:cxn modelId="{08285075-F54E-4700-85C4-CA8808409B6E}" type="presParOf" srcId="{2D41E3FC-ECC0-406A-A589-C16E5F80CA03}" destId="{47785D6B-3BD2-4FD6-8BC5-B9B0509DCC42}" srcOrd="19" destOrd="0" presId="urn:microsoft.com/office/officeart/2005/8/layout/chevron2"/>
    <dgm:cxn modelId="{05BE55E3-445B-4950-A06B-D191B692250F}" type="presParOf" srcId="{2D41E3FC-ECC0-406A-A589-C16E5F80CA03}" destId="{0880C5EA-2268-4306-8DDF-2A5A6D2D1E28}" srcOrd="20" destOrd="0" presId="urn:microsoft.com/office/officeart/2005/8/layout/chevron2"/>
    <dgm:cxn modelId="{ED62A13D-8717-46D7-B422-22F2A888452C}" type="presParOf" srcId="{0880C5EA-2268-4306-8DDF-2A5A6D2D1E28}" destId="{215A22E6-23DF-46B8-AA76-8953C3C9407F}" srcOrd="0" destOrd="0" presId="urn:microsoft.com/office/officeart/2005/8/layout/chevron2"/>
    <dgm:cxn modelId="{B7250DCF-AFA1-4FA8-B342-37DF8DED7F94}" type="presParOf" srcId="{0880C5EA-2268-4306-8DDF-2A5A6D2D1E28}" destId="{2B9FFCE0-53EF-483D-B956-11141B01BC10}" srcOrd="1" destOrd="0" presId="urn:microsoft.com/office/officeart/2005/8/layout/chevron2"/>
    <dgm:cxn modelId="{D7877A01-65CD-4924-A6D0-4497706DDCC2}" type="presParOf" srcId="{2D41E3FC-ECC0-406A-A589-C16E5F80CA03}" destId="{6105DE8F-ADC0-46A7-B248-114B43C09927}" srcOrd="21" destOrd="0" presId="urn:microsoft.com/office/officeart/2005/8/layout/chevron2"/>
    <dgm:cxn modelId="{C90509AC-AA3F-4D06-9663-A4AC6D2449D5}" type="presParOf" srcId="{2D41E3FC-ECC0-406A-A589-C16E5F80CA03}" destId="{F31B5E9F-B7E1-4E3D-AD2C-CD314DED462D}" srcOrd="22" destOrd="0" presId="urn:microsoft.com/office/officeart/2005/8/layout/chevron2"/>
    <dgm:cxn modelId="{8B3E6C54-8AEA-462A-88B5-BBC2B614284C}" type="presParOf" srcId="{F31B5E9F-B7E1-4E3D-AD2C-CD314DED462D}" destId="{D14952F1-9F21-4C46-A9E6-301A8AA12F99}" srcOrd="0" destOrd="0" presId="urn:microsoft.com/office/officeart/2005/8/layout/chevron2"/>
    <dgm:cxn modelId="{6F701D5E-147E-4D53-BB57-EB124B4BC758}" type="presParOf" srcId="{F31B5E9F-B7E1-4E3D-AD2C-CD314DED462D}" destId="{30AEBAC0-1FA8-48E5-8C4A-1E3A2F6F636B}" srcOrd="1" destOrd="0" presId="urn:microsoft.com/office/officeart/2005/8/layout/chevron2"/>
    <dgm:cxn modelId="{DF4496B5-EE34-4CF7-B418-2F68CA1151E7}" type="presParOf" srcId="{2D41E3FC-ECC0-406A-A589-C16E5F80CA03}" destId="{A5E11C65-B109-4C8F-B475-44457E85AE46}" srcOrd="23" destOrd="0" presId="urn:microsoft.com/office/officeart/2005/8/layout/chevron2"/>
    <dgm:cxn modelId="{DC26C679-1049-42D5-9329-5D9D6EB5EF69}" type="presParOf" srcId="{2D41E3FC-ECC0-406A-A589-C16E5F80CA03}" destId="{D2182418-E23D-42CF-A37A-C07BBE2CF8F7}" srcOrd="24" destOrd="0" presId="urn:microsoft.com/office/officeart/2005/8/layout/chevron2"/>
    <dgm:cxn modelId="{5987FAEA-7096-4475-8C5D-577CFA4DDBD5}" type="presParOf" srcId="{D2182418-E23D-42CF-A37A-C07BBE2CF8F7}" destId="{A905EDA9-A1D1-40D4-A760-E0480C1A0C9F}" srcOrd="0" destOrd="0" presId="urn:microsoft.com/office/officeart/2005/8/layout/chevron2"/>
    <dgm:cxn modelId="{0335D345-C7F8-4A43-9EA2-D988A209C0B0}" type="presParOf" srcId="{D2182418-E23D-42CF-A37A-C07BBE2CF8F7}" destId="{F5A29CD5-2994-4118-B1BA-DABF55D54566}" srcOrd="1" destOrd="0" presId="urn:microsoft.com/office/officeart/2005/8/layout/chevron2"/>
    <dgm:cxn modelId="{A38180C8-27A6-4FEE-B4AF-358D74A932C4}" type="presParOf" srcId="{2D41E3FC-ECC0-406A-A589-C16E5F80CA03}" destId="{258A0331-A86F-4C84-864F-897AFDE554EE}" srcOrd="25" destOrd="0" presId="urn:microsoft.com/office/officeart/2005/8/layout/chevron2"/>
    <dgm:cxn modelId="{C44EB25E-D45A-44A5-8FAD-C361126C51B1}" type="presParOf" srcId="{2D41E3FC-ECC0-406A-A589-C16E5F80CA03}" destId="{7A9D3184-0486-409A-827B-941F4B12617F}" srcOrd="26" destOrd="0" presId="urn:microsoft.com/office/officeart/2005/8/layout/chevron2"/>
    <dgm:cxn modelId="{D228BEB6-1B8B-4A58-9D5C-7C64F8C900CC}" type="presParOf" srcId="{7A9D3184-0486-409A-827B-941F4B12617F}" destId="{49A68FCF-B2E6-491C-BCA1-8675AF8288BA}" srcOrd="0" destOrd="0" presId="urn:microsoft.com/office/officeart/2005/8/layout/chevron2"/>
    <dgm:cxn modelId="{0415CBE4-59B3-4C2E-AA59-DD02062ADA2E}" type="presParOf" srcId="{7A9D3184-0486-409A-827B-941F4B12617F}" destId="{9CC83F0E-28BA-4B98-9ADD-0B8795102F88}" srcOrd="1" destOrd="0" presId="urn:microsoft.com/office/officeart/2005/8/layout/chevron2"/>
    <dgm:cxn modelId="{B80683F8-5830-45F5-999E-75DE49B88C21}" type="presParOf" srcId="{2D41E3FC-ECC0-406A-A589-C16E5F80CA03}" destId="{81013BC6-82BE-4B19-9961-73A71010E6CF}" srcOrd="27" destOrd="0" presId="urn:microsoft.com/office/officeart/2005/8/layout/chevron2"/>
    <dgm:cxn modelId="{130AE63A-B37B-4356-BB47-657B89561145}" type="presParOf" srcId="{2D41E3FC-ECC0-406A-A589-C16E5F80CA03}" destId="{C6293C53-BC7C-42CB-8B58-47668EDE9212}" srcOrd="28" destOrd="0" presId="urn:microsoft.com/office/officeart/2005/8/layout/chevron2"/>
    <dgm:cxn modelId="{D0974FFE-A99D-4FCE-8008-D35F400B7EEB}" type="presParOf" srcId="{C6293C53-BC7C-42CB-8B58-47668EDE9212}" destId="{60B9B9BE-C402-408A-9744-3525F66AC659}" srcOrd="0" destOrd="0" presId="urn:microsoft.com/office/officeart/2005/8/layout/chevron2"/>
    <dgm:cxn modelId="{BFAB6FBA-0E21-4DAB-8FBD-937856F5F968}" type="presParOf" srcId="{C6293C53-BC7C-42CB-8B58-47668EDE9212}" destId="{0E3F6A25-BCD6-4C5E-934E-7BCBBB4369FD}"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4C9387-7EC4-404A-96D5-38445C009D2D}">
      <dsp:nvSpPr>
        <dsp:cNvPr id="0" name=""/>
        <dsp:cNvSpPr/>
      </dsp:nvSpPr>
      <dsp:spPr>
        <a:xfrm rot="5400000">
          <a:off x="-56557" y="58335"/>
          <a:ext cx="377046" cy="26393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sz="500" b="1" kern="1200" dirty="0">
              <a:solidFill>
                <a:schemeClr val="tx1"/>
              </a:solidFill>
            </a:rPr>
            <a:t>1/2021</a:t>
          </a:r>
        </a:p>
      </dsp:txBody>
      <dsp:txXfrm rot="-5400000">
        <a:off x="0" y="133744"/>
        <a:ext cx="263932" cy="113114"/>
      </dsp:txXfrm>
    </dsp:sp>
    <dsp:sp modelId="{8AD4C586-5C8D-4C73-B378-E9C4E90234DB}">
      <dsp:nvSpPr>
        <dsp:cNvPr id="0" name=""/>
        <dsp:cNvSpPr/>
      </dsp:nvSpPr>
      <dsp:spPr>
        <a:xfrm rot="5400000">
          <a:off x="4124226" y="-3858514"/>
          <a:ext cx="245080" cy="796566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Azure based DCs deployed</a:t>
          </a:r>
        </a:p>
      </dsp:txBody>
      <dsp:txXfrm rot="-5400000">
        <a:off x="263933" y="13743"/>
        <a:ext cx="7953703" cy="221152"/>
      </dsp:txXfrm>
    </dsp:sp>
    <dsp:sp modelId="{04718AC1-7778-4047-A5B4-862F4C06ED7E}">
      <dsp:nvSpPr>
        <dsp:cNvPr id="0" name=""/>
        <dsp:cNvSpPr/>
      </dsp:nvSpPr>
      <dsp:spPr>
        <a:xfrm rot="5400000">
          <a:off x="-56557" y="395821"/>
          <a:ext cx="377046" cy="26393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sz="500" b="1" kern="1200" dirty="0">
              <a:solidFill>
                <a:schemeClr val="tx1"/>
              </a:solidFill>
            </a:rPr>
            <a:t>5/2021</a:t>
          </a:r>
        </a:p>
      </dsp:txBody>
      <dsp:txXfrm rot="-5400000">
        <a:off x="0" y="471230"/>
        <a:ext cx="263932" cy="113114"/>
      </dsp:txXfrm>
    </dsp:sp>
    <dsp:sp modelId="{B0A3C846-BAC5-4E79-A3B1-7EB8B49FFA11}">
      <dsp:nvSpPr>
        <dsp:cNvPr id="0" name=""/>
        <dsp:cNvSpPr/>
      </dsp:nvSpPr>
      <dsp:spPr>
        <a:xfrm rot="5400000">
          <a:off x="4124226" y="-3521029"/>
          <a:ext cx="245080" cy="796566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2FA on the web: employees</a:t>
          </a:r>
        </a:p>
      </dsp:txBody>
      <dsp:txXfrm rot="-5400000">
        <a:off x="263933" y="351228"/>
        <a:ext cx="7953703" cy="221152"/>
      </dsp:txXfrm>
    </dsp:sp>
    <dsp:sp modelId="{225EE8A0-63DE-4A1F-82C1-AAAC5F8AD7DD}">
      <dsp:nvSpPr>
        <dsp:cNvPr id="0" name=""/>
        <dsp:cNvSpPr/>
      </dsp:nvSpPr>
      <dsp:spPr>
        <a:xfrm rot="5400000">
          <a:off x="-56557" y="733306"/>
          <a:ext cx="377046" cy="26393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sz="500" b="1" kern="1200" dirty="0">
              <a:solidFill>
                <a:schemeClr val="tx1"/>
              </a:solidFill>
            </a:rPr>
            <a:t>8/2021</a:t>
          </a:r>
        </a:p>
      </dsp:txBody>
      <dsp:txXfrm rot="-5400000">
        <a:off x="0" y="808715"/>
        <a:ext cx="263932" cy="113114"/>
      </dsp:txXfrm>
    </dsp:sp>
    <dsp:sp modelId="{8D24A72C-8759-417E-B888-B91CA91EFB3B}">
      <dsp:nvSpPr>
        <dsp:cNvPr id="0" name=""/>
        <dsp:cNvSpPr/>
      </dsp:nvSpPr>
      <dsp:spPr>
        <a:xfrm rot="5400000">
          <a:off x="4124226" y="-3183543"/>
          <a:ext cx="245080" cy="796566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Defederation of Azure AD</a:t>
          </a:r>
        </a:p>
      </dsp:txBody>
      <dsp:txXfrm rot="-5400000">
        <a:off x="263933" y="688714"/>
        <a:ext cx="7953703" cy="221152"/>
      </dsp:txXfrm>
    </dsp:sp>
    <dsp:sp modelId="{04963582-F0EB-40C5-8E58-B297C2FF394B}">
      <dsp:nvSpPr>
        <dsp:cNvPr id="0" name=""/>
        <dsp:cNvSpPr/>
      </dsp:nvSpPr>
      <dsp:spPr>
        <a:xfrm rot="5400000">
          <a:off x="-56557" y="1070791"/>
          <a:ext cx="377046" cy="26393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sz="500" b="1" kern="1200" dirty="0">
              <a:solidFill>
                <a:schemeClr val="tx1"/>
              </a:solidFill>
            </a:rPr>
            <a:t>12/2021</a:t>
          </a:r>
        </a:p>
      </dsp:txBody>
      <dsp:txXfrm rot="-5400000">
        <a:off x="0" y="1146200"/>
        <a:ext cx="263932" cy="113114"/>
      </dsp:txXfrm>
    </dsp:sp>
    <dsp:sp modelId="{B0E9545E-5932-4AB9-A2D4-FA64CF0D6001}">
      <dsp:nvSpPr>
        <dsp:cNvPr id="0" name=""/>
        <dsp:cNvSpPr/>
      </dsp:nvSpPr>
      <dsp:spPr>
        <a:xfrm rot="5400000">
          <a:off x="4124226" y="-2846058"/>
          <a:ext cx="245080" cy="796566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Shift all MI servers to Azure</a:t>
          </a:r>
        </a:p>
      </dsp:txBody>
      <dsp:txXfrm rot="-5400000">
        <a:off x="263933" y="1026199"/>
        <a:ext cx="7953703" cy="221152"/>
      </dsp:txXfrm>
    </dsp:sp>
    <dsp:sp modelId="{3504173C-C5DC-473F-AB0C-63B999A7A301}">
      <dsp:nvSpPr>
        <dsp:cNvPr id="0" name=""/>
        <dsp:cNvSpPr/>
      </dsp:nvSpPr>
      <dsp:spPr>
        <a:xfrm rot="5400000">
          <a:off x="-56557" y="1408277"/>
          <a:ext cx="377046" cy="26393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sz="500" b="1" kern="1200" dirty="0">
              <a:solidFill>
                <a:schemeClr val="tx1"/>
              </a:solidFill>
            </a:rPr>
            <a:t>12/2021</a:t>
          </a:r>
        </a:p>
      </dsp:txBody>
      <dsp:txXfrm rot="-5400000">
        <a:off x="0" y="1483686"/>
        <a:ext cx="263932" cy="113114"/>
      </dsp:txXfrm>
    </dsp:sp>
    <dsp:sp modelId="{664E9685-0A85-4828-8570-CCC0CF5F94E4}">
      <dsp:nvSpPr>
        <dsp:cNvPr id="0" name=""/>
        <dsp:cNvSpPr/>
      </dsp:nvSpPr>
      <dsp:spPr>
        <a:xfrm rot="5400000">
          <a:off x="4124226" y="-2508573"/>
          <a:ext cx="245080" cy="796566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AAD as primary IdP discussion</a:t>
          </a:r>
        </a:p>
      </dsp:txBody>
      <dsp:txXfrm rot="-5400000">
        <a:off x="263933" y="1363684"/>
        <a:ext cx="7953703" cy="221152"/>
      </dsp:txXfrm>
    </dsp:sp>
    <dsp:sp modelId="{12A5ECE0-B9FB-42DC-B244-454E078F03D1}">
      <dsp:nvSpPr>
        <dsp:cNvPr id="0" name=""/>
        <dsp:cNvSpPr/>
      </dsp:nvSpPr>
      <dsp:spPr>
        <a:xfrm rot="5400000">
          <a:off x="-56557" y="1745762"/>
          <a:ext cx="377046" cy="26393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sz="500" b="1" kern="1200" dirty="0">
              <a:solidFill>
                <a:schemeClr val="tx1"/>
              </a:solidFill>
            </a:rPr>
            <a:t>1/2022</a:t>
          </a:r>
        </a:p>
      </dsp:txBody>
      <dsp:txXfrm rot="-5400000">
        <a:off x="0" y="1821171"/>
        <a:ext cx="263932" cy="113114"/>
      </dsp:txXfrm>
    </dsp:sp>
    <dsp:sp modelId="{5342FE7E-7F82-45D4-ABC9-F79BF0200A6A}">
      <dsp:nvSpPr>
        <dsp:cNvPr id="0" name=""/>
        <dsp:cNvSpPr/>
      </dsp:nvSpPr>
      <dsp:spPr>
        <a:xfrm rot="5400000">
          <a:off x="4124226" y="-2171087"/>
          <a:ext cx="245080" cy="796566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AAD application integration guide</a:t>
          </a:r>
        </a:p>
      </dsp:txBody>
      <dsp:txXfrm rot="-5400000">
        <a:off x="263933" y="1701170"/>
        <a:ext cx="7953703" cy="221152"/>
      </dsp:txXfrm>
    </dsp:sp>
    <dsp:sp modelId="{C5DE47E8-11AE-4C2E-A60A-D9482D1FC478}">
      <dsp:nvSpPr>
        <dsp:cNvPr id="0" name=""/>
        <dsp:cNvSpPr/>
      </dsp:nvSpPr>
      <dsp:spPr>
        <a:xfrm rot="5400000">
          <a:off x="-56557" y="2083248"/>
          <a:ext cx="377046" cy="26393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sz="500" b="1" kern="1200" dirty="0">
              <a:solidFill>
                <a:schemeClr val="tx1"/>
              </a:solidFill>
            </a:rPr>
            <a:t>2/2022</a:t>
          </a:r>
        </a:p>
      </dsp:txBody>
      <dsp:txXfrm rot="-5400000">
        <a:off x="0" y="2158657"/>
        <a:ext cx="263932" cy="113114"/>
      </dsp:txXfrm>
    </dsp:sp>
    <dsp:sp modelId="{09226A1F-5901-4F5A-9E4A-F7F27C5B998B}">
      <dsp:nvSpPr>
        <dsp:cNvPr id="0" name=""/>
        <dsp:cNvSpPr/>
      </dsp:nvSpPr>
      <dsp:spPr>
        <a:xfrm rot="5400000">
          <a:off x="4124226" y="-1833602"/>
          <a:ext cx="245080" cy="796566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Azure VNET Hub peering</a:t>
          </a:r>
        </a:p>
      </dsp:txBody>
      <dsp:txXfrm rot="-5400000">
        <a:off x="263933" y="2038655"/>
        <a:ext cx="7953703" cy="221152"/>
      </dsp:txXfrm>
    </dsp:sp>
    <dsp:sp modelId="{79954A99-6E9B-4323-9AE2-1A413FF5676D}">
      <dsp:nvSpPr>
        <dsp:cNvPr id="0" name=""/>
        <dsp:cNvSpPr/>
      </dsp:nvSpPr>
      <dsp:spPr>
        <a:xfrm rot="5400000">
          <a:off x="-56557" y="2420733"/>
          <a:ext cx="377046" cy="26393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sz="500" b="1" kern="1200" dirty="0">
              <a:solidFill>
                <a:schemeClr val="tx1"/>
              </a:solidFill>
            </a:rPr>
            <a:t>2/2022</a:t>
          </a:r>
        </a:p>
      </dsp:txBody>
      <dsp:txXfrm rot="-5400000">
        <a:off x="0" y="2496142"/>
        <a:ext cx="263932" cy="113114"/>
      </dsp:txXfrm>
    </dsp:sp>
    <dsp:sp modelId="{7B13FDCA-C5DD-4B81-9BCE-E2D999E25AE4}">
      <dsp:nvSpPr>
        <dsp:cNvPr id="0" name=""/>
        <dsp:cNvSpPr/>
      </dsp:nvSpPr>
      <dsp:spPr>
        <a:xfrm rot="5400000">
          <a:off x="4124226" y="-1496116"/>
          <a:ext cx="245080" cy="796566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Azure based DNS bridge solution</a:t>
          </a:r>
        </a:p>
      </dsp:txBody>
      <dsp:txXfrm rot="-5400000">
        <a:off x="263933" y="2376141"/>
        <a:ext cx="7953703" cy="221152"/>
      </dsp:txXfrm>
    </dsp:sp>
    <dsp:sp modelId="{C7B36365-9370-46BA-B7F3-5D14D8497841}">
      <dsp:nvSpPr>
        <dsp:cNvPr id="0" name=""/>
        <dsp:cNvSpPr/>
      </dsp:nvSpPr>
      <dsp:spPr>
        <a:xfrm rot="5400000">
          <a:off x="-56557" y="2758219"/>
          <a:ext cx="377046" cy="26393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sz="500" b="1" kern="1200" dirty="0">
              <a:solidFill>
                <a:schemeClr val="tx1"/>
              </a:solidFill>
            </a:rPr>
            <a:t>3/2022</a:t>
          </a:r>
        </a:p>
      </dsp:txBody>
      <dsp:txXfrm rot="-5400000">
        <a:off x="0" y="2833628"/>
        <a:ext cx="263932" cy="113114"/>
      </dsp:txXfrm>
    </dsp:sp>
    <dsp:sp modelId="{CFCFB883-DF42-4445-A94E-8CAD8237B71A}">
      <dsp:nvSpPr>
        <dsp:cNvPr id="0" name=""/>
        <dsp:cNvSpPr/>
      </dsp:nvSpPr>
      <dsp:spPr>
        <a:xfrm rot="5400000">
          <a:off x="4124226" y="-1158631"/>
          <a:ext cx="245080" cy="796566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ADFS retirement. </a:t>
          </a:r>
        </a:p>
      </dsp:txBody>
      <dsp:txXfrm rot="-5400000">
        <a:off x="263933" y="2713626"/>
        <a:ext cx="7953703" cy="221152"/>
      </dsp:txXfrm>
    </dsp:sp>
    <dsp:sp modelId="{7E1BBCAA-DC98-4F57-AC99-3F4E38C7BFBD}">
      <dsp:nvSpPr>
        <dsp:cNvPr id="0" name=""/>
        <dsp:cNvSpPr/>
      </dsp:nvSpPr>
      <dsp:spPr>
        <a:xfrm rot="5400000">
          <a:off x="-56557" y="3095704"/>
          <a:ext cx="377046" cy="26393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sz="500" b="1" kern="1200" dirty="0">
              <a:solidFill>
                <a:schemeClr val="tx1"/>
              </a:solidFill>
            </a:rPr>
            <a:t>5/2022</a:t>
          </a:r>
        </a:p>
      </dsp:txBody>
      <dsp:txXfrm rot="-5400000">
        <a:off x="0" y="3171113"/>
        <a:ext cx="263932" cy="113114"/>
      </dsp:txXfrm>
    </dsp:sp>
    <dsp:sp modelId="{1DACF790-E097-4C01-A430-98E3E12D3C7D}">
      <dsp:nvSpPr>
        <dsp:cNvPr id="0" name=""/>
        <dsp:cNvSpPr/>
      </dsp:nvSpPr>
      <dsp:spPr>
        <a:xfrm rot="5400000">
          <a:off x="4124226" y="-821145"/>
          <a:ext cx="245080" cy="796566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AADC upgrade/hybrid identity admin</a:t>
          </a:r>
        </a:p>
      </dsp:txBody>
      <dsp:txXfrm rot="-5400000">
        <a:off x="263933" y="3051112"/>
        <a:ext cx="7953703" cy="221152"/>
      </dsp:txXfrm>
    </dsp:sp>
    <dsp:sp modelId="{215A22E6-23DF-46B8-AA76-8953C3C9407F}">
      <dsp:nvSpPr>
        <dsp:cNvPr id="0" name=""/>
        <dsp:cNvSpPr/>
      </dsp:nvSpPr>
      <dsp:spPr>
        <a:xfrm rot="5400000">
          <a:off x="-56557" y="3433189"/>
          <a:ext cx="377046" cy="26393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sz="500" b="1" kern="1200" dirty="0">
              <a:solidFill>
                <a:schemeClr val="tx1"/>
              </a:solidFill>
            </a:rPr>
            <a:t>6/2022</a:t>
          </a:r>
        </a:p>
      </dsp:txBody>
      <dsp:txXfrm rot="-5400000">
        <a:off x="0" y="3508598"/>
        <a:ext cx="263932" cy="113114"/>
      </dsp:txXfrm>
    </dsp:sp>
    <dsp:sp modelId="{2B9FFCE0-53EF-483D-B956-11141B01BC10}">
      <dsp:nvSpPr>
        <dsp:cNvPr id="0" name=""/>
        <dsp:cNvSpPr/>
      </dsp:nvSpPr>
      <dsp:spPr>
        <a:xfrm rot="5400000">
          <a:off x="4124226" y="-483660"/>
          <a:ext cx="245080" cy="796566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2FA on the web: faculty</a:t>
          </a:r>
        </a:p>
      </dsp:txBody>
      <dsp:txXfrm rot="-5400000">
        <a:off x="263933" y="3388597"/>
        <a:ext cx="7953703" cy="221152"/>
      </dsp:txXfrm>
    </dsp:sp>
    <dsp:sp modelId="{D14952F1-9F21-4C46-A9E6-301A8AA12F99}">
      <dsp:nvSpPr>
        <dsp:cNvPr id="0" name=""/>
        <dsp:cNvSpPr/>
      </dsp:nvSpPr>
      <dsp:spPr>
        <a:xfrm rot="5400000">
          <a:off x="-56557" y="3770675"/>
          <a:ext cx="377046" cy="26393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sz="500" b="1" kern="1200" dirty="0">
              <a:solidFill>
                <a:schemeClr val="tx1"/>
              </a:solidFill>
            </a:rPr>
            <a:t>8/2022</a:t>
          </a:r>
        </a:p>
      </dsp:txBody>
      <dsp:txXfrm rot="-5400000">
        <a:off x="0" y="3846084"/>
        <a:ext cx="263932" cy="113114"/>
      </dsp:txXfrm>
    </dsp:sp>
    <dsp:sp modelId="{30AEBAC0-1FA8-48E5-8C4A-1E3A2F6F636B}">
      <dsp:nvSpPr>
        <dsp:cNvPr id="0" name=""/>
        <dsp:cNvSpPr/>
      </dsp:nvSpPr>
      <dsp:spPr>
        <a:xfrm rot="5400000">
          <a:off x="4124226" y="-146175"/>
          <a:ext cx="245080" cy="796566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MS licensing</a:t>
          </a:r>
        </a:p>
      </dsp:txBody>
      <dsp:txXfrm rot="-5400000">
        <a:off x="263933" y="3726082"/>
        <a:ext cx="7953703" cy="221152"/>
      </dsp:txXfrm>
    </dsp:sp>
    <dsp:sp modelId="{A905EDA9-A1D1-40D4-A760-E0480C1A0C9F}">
      <dsp:nvSpPr>
        <dsp:cNvPr id="0" name=""/>
        <dsp:cNvSpPr/>
      </dsp:nvSpPr>
      <dsp:spPr>
        <a:xfrm rot="5400000">
          <a:off x="-56557" y="4108160"/>
          <a:ext cx="377046" cy="26393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sz="500" b="1" kern="1200" dirty="0">
              <a:solidFill>
                <a:schemeClr val="tx1"/>
              </a:solidFill>
            </a:rPr>
            <a:t>9/2022</a:t>
          </a:r>
        </a:p>
      </dsp:txBody>
      <dsp:txXfrm rot="-5400000">
        <a:off x="0" y="4183569"/>
        <a:ext cx="263932" cy="113114"/>
      </dsp:txXfrm>
    </dsp:sp>
    <dsp:sp modelId="{F5A29CD5-2994-4118-B1BA-DABF55D54566}">
      <dsp:nvSpPr>
        <dsp:cNvPr id="0" name=""/>
        <dsp:cNvSpPr/>
      </dsp:nvSpPr>
      <dsp:spPr>
        <a:xfrm rot="5400000">
          <a:off x="4124226" y="191310"/>
          <a:ext cx="245080" cy="796566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Legacy </a:t>
          </a:r>
          <a:r>
            <a:rPr lang="en-US" sz="1400" kern="1200" err="1"/>
            <a:t>authN</a:t>
          </a:r>
          <a:r>
            <a:rPr lang="en-US" sz="1400" kern="1200"/>
            <a:t> block</a:t>
          </a:r>
          <a:endParaRPr lang="en-US" sz="1400" kern="1200" dirty="0"/>
        </a:p>
      </dsp:txBody>
      <dsp:txXfrm rot="-5400000">
        <a:off x="263933" y="4063567"/>
        <a:ext cx="7953703" cy="221152"/>
      </dsp:txXfrm>
    </dsp:sp>
    <dsp:sp modelId="{49A68FCF-B2E6-491C-BCA1-8675AF8288BA}">
      <dsp:nvSpPr>
        <dsp:cNvPr id="0" name=""/>
        <dsp:cNvSpPr/>
      </dsp:nvSpPr>
      <dsp:spPr>
        <a:xfrm rot="5400000">
          <a:off x="-56557" y="4445646"/>
          <a:ext cx="377046" cy="26393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sz="500" b="1" kern="1200" dirty="0">
              <a:solidFill>
                <a:schemeClr val="tx1"/>
              </a:solidFill>
            </a:rPr>
            <a:t>11/2022</a:t>
          </a:r>
        </a:p>
      </dsp:txBody>
      <dsp:txXfrm rot="-5400000">
        <a:off x="0" y="4521055"/>
        <a:ext cx="263932" cy="113114"/>
      </dsp:txXfrm>
    </dsp:sp>
    <dsp:sp modelId="{9CC83F0E-28BA-4B98-9ADD-0B8795102F88}">
      <dsp:nvSpPr>
        <dsp:cNvPr id="0" name=""/>
        <dsp:cNvSpPr/>
      </dsp:nvSpPr>
      <dsp:spPr>
        <a:xfrm rot="5400000">
          <a:off x="4124226" y="528795"/>
          <a:ext cx="245080" cy="796566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2FA on the web: students</a:t>
          </a:r>
        </a:p>
      </dsp:txBody>
      <dsp:txXfrm rot="-5400000">
        <a:off x="263933" y="4401052"/>
        <a:ext cx="7953703" cy="221152"/>
      </dsp:txXfrm>
    </dsp:sp>
    <dsp:sp modelId="{60B9B9BE-C402-408A-9744-3525F66AC659}">
      <dsp:nvSpPr>
        <dsp:cNvPr id="0" name=""/>
        <dsp:cNvSpPr/>
      </dsp:nvSpPr>
      <dsp:spPr>
        <a:xfrm rot="5400000">
          <a:off x="-56557" y="4783131"/>
          <a:ext cx="377046" cy="26393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sz="500" b="1" kern="1200" dirty="0">
              <a:solidFill>
                <a:schemeClr val="tx1"/>
              </a:solidFill>
            </a:rPr>
            <a:t>12/2022</a:t>
          </a:r>
        </a:p>
      </dsp:txBody>
      <dsp:txXfrm rot="-5400000">
        <a:off x="0" y="4858540"/>
        <a:ext cx="263932" cy="113114"/>
      </dsp:txXfrm>
    </dsp:sp>
    <dsp:sp modelId="{0E3F6A25-BCD6-4C5E-934E-7BCBBB4369FD}">
      <dsp:nvSpPr>
        <dsp:cNvPr id="0" name=""/>
        <dsp:cNvSpPr/>
      </dsp:nvSpPr>
      <dsp:spPr>
        <a:xfrm rot="5400000">
          <a:off x="4124226" y="866281"/>
          <a:ext cx="245080" cy="796566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DC replacements</a:t>
          </a:r>
        </a:p>
      </dsp:txBody>
      <dsp:txXfrm rot="-5400000">
        <a:off x="263933" y="4738538"/>
        <a:ext cx="7953703" cy="221152"/>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0770" name="Rectangle 2"/>
          <p:cNvSpPr>
            <a:spLocks noGrp="1" noChangeArrowheads="1"/>
          </p:cNvSpPr>
          <p:nvPr>
            <p:ph type="hdr" sz="quarter"/>
          </p:nvPr>
        </p:nvSpPr>
        <p:spPr bwMode="auto">
          <a:xfrm>
            <a:off x="0" y="0"/>
            <a:ext cx="3056414" cy="465773"/>
          </a:xfrm>
          <a:prstGeom prst="rect">
            <a:avLst/>
          </a:prstGeom>
          <a:noFill/>
          <a:ln w="9525">
            <a:noFill/>
            <a:miter lim="800000"/>
            <a:headEnd/>
            <a:tailEnd/>
          </a:ln>
          <a:effectLst/>
        </p:spPr>
        <p:txBody>
          <a:bodyPr vert="horz" wrap="square" lIns="92610" tIns="46305" rIns="92610" bIns="46305" numCol="1" anchor="t" anchorCtr="0" compatLnSpc="1">
            <a:prstTxWarp prst="textNoShape">
              <a:avLst/>
            </a:prstTxWarp>
          </a:bodyPr>
          <a:lstStyle>
            <a:lvl1pPr>
              <a:defRPr sz="1200"/>
            </a:lvl1pPr>
          </a:lstStyle>
          <a:p>
            <a:pPr>
              <a:defRPr/>
            </a:pPr>
            <a:endParaRPr lang="en-US"/>
          </a:p>
        </p:txBody>
      </p:sp>
      <p:sp>
        <p:nvSpPr>
          <p:cNvPr id="160771" name="Rectangle 3"/>
          <p:cNvSpPr>
            <a:spLocks noGrp="1" noChangeArrowheads="1"/>
          </p:cNvSpPr>
          <p:nvPr>
            <p:ph type="dt" sz="quarter" idx="1"/>
          </p:nvPr>
        </p:nvSpPr>
        <p:spPr bwMode="auto">
          <a:xfrm>
            <a:off x="3995217" y="0"/>
            <a:ext cx="3056414" cy="465773"/>
          </a:xfrm>
          <a:prstGeom prst="rect">
            <a:avLst/>
          </a:prstGeom>
          <a:noFill/>
          <a:ln w="9525">
            <a:noFill/>
            <a:miter lim="800000"/>
            <a:headEnd/>
            <a:tailEnd/>
          </a:ln>
          <a:effectLst/>
        </p:spPr>
        <p:txBody>
          <a:bodyPr vert="horz" wrap="square" lIns="92610" tIns="46305" rIns="92610" bIns="46305" numCol="1" anchor="t" anchorCtr="0" compatLnSpc="1">
            <a:prstTxWarp prst="textNoShape">
              <a:avLst/>
            </a:prstTxWarp>
          </a:bodyPr>
          <a:lstStyle>
            <a:lvl1pPr algn="r">
              <a:defRPr sz="1200"/>
            </a:lvl1pPr>
          </a:lstStyle>
          <a:p>
            <a:pPr>
              <a:defRPr/>
            </a:pPr>
            <a:endParaRPr lang="en-US"/>
          </a:p>
        </p:txBody>
      </p:sp>
      <p:sp>
        <p:nvSpPr>
          <p:cNvPr id="160772" name="Rectangle 4"/>
          <p:cNvSpPr>
            <a:spLocks noGrp="1" noChangeArrowheads="1"/>
          </p:cNvSpPr>
          <p:nvPr>
            <p:ph type="ftr" sz="quarter" idx="2"/>
          </p:nvPr>
        </p:nvSpPr>
        <p:spPr bwMode="auto">
          <a:xfrm>
            <a:off x="0" y="8841738"/>
            <a:ext cx="3056414" cy="465773"/>
          </a:xfrm>
          <a:prstGeom prst="rect">
            <a:avLst/>
          </a:prstGeom>
          <a:noFill/>
          <a:ln w="9525">
            <a:noFill/>
            <a:miter lim="800000"/>
            <a:headEnd/>
            <a:tailEnd/>
          </a:ln>
          <a:effectLst/>
        </p:spPr>
        <p:txBody>
          <a:bodyPr vert="horz" wrap="square" lIns="92610" tIns="46305" rIns="92610" bIns="46305" numCol="1" anchor="b" anchorCtr="0" compatLnSpc="1">
            <a:prstTxWarp prst="textNoShape">
              <a:avLst/>
            </a:prstTxWarp>
          </a:bodyPr>
          <a:lstStyle>
            <a:lvl1pPr>
              <a:defRPr sz="1200"/>
            </a:lvl1pPr>
          </a:lstStyle>
          <a:p>
            <a:pPr>
              <a:defRPr/>
            </a:pPr>
            <a:endParaRPr lang="en-US"/>
          </a:p>
        </p:txBody>
      </p:sp>
      <p:sp>
        <p:nvSpPr>
          <p:cNvPr id="160773" name="Rectangle 5"/>
          <p:cNvSpPr>
            <a:spLocks noGrp="1" noChangeArrowheads="1"/>
          </p:cNvSpPr>
          <p:nvPr>
            <p:ph type="sldNum" sz="quarter" idx="3"/>
          </p:nvPr>
        </p:nvSpPr>
        <p:spPr bwMode="auto">
          <a:xfrm>
            <a:off x="3995217" y="8841738"/>
            <a:ext cx="3056414" cy="465773"/>
          </a:xfrm>
          <a:prstGeom prst="rect">
            <a:avLst/>
          </a:prstGeom>
          <a:noFill/>
          <a:ln w="9525">
            <a:noFill/>
            <a:miter lim="800000"/>
            <a:headEnd/>
            <a:tailEnd/>
          </a:ln>
          <a:effectLst/>
        </p:spPr>
        <p:txBody>
          <a:bodyPr vert="horz" wrap="square" lIns="92610" tIns="46305" rIns="92610" bIns="46305" numCol="1" anchor="b" anchorCtr="0" compatLnSpc="1">
            <a:prstTxWarp prst="textNoShape">
              <a:avLst/>
            </a:prstTxWarp>
          </a:bodyPr>
          <a:lstStyle>
            <a:lvl1pPr algn="r">
              <a:defRPr sz="1200"/>
            </a:lvl1pPr>
          </a:lstStyle>
          <a:p>
            <a:pPr>
              <a:defRPr/>
            </a:pPr>
            <a:fld id="{DE4D4E41-420D-46E6-B0BE-7AC271C487BE}" type="slidenum">
              <a:rPr lang="en-US"/>
              <a:pPr>
                <a:defRPr/>
              </a:pPr>
              <a:t>‹#›</a:t>
            </a:fld>
            <a:endParaRPr lang="en-US"/>
          </a:p>
        </p:txBody>
      </p:sp>
    </p:spTree>
    <p:extLst>
      <p:ext uri="{BB962C8B-B14F-4D97-AF65-F5344CB8AC3E}">
        <p14:creationId xmlns:p14="http://schemas.microsoft.com/office/powerpoint/2010/main" val="15415828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3056414" cy="465773"/>
          </a:xfrm>
          <a:prstGeom prst="rect">
            <a:avLst/>
          </a:prstGeom>
          <a:noFill/>
          <a:ln w="9525">
            <a:noFill/>
            <a:miter lim="800000"/>
            <a:headEnd/>
            <a:tailEnd/>
          </a:ln>
          <a:effectLst/>
        </p:spPr>
        <p:txBody>
          <a:bodyPr vert="horz" wrap="square" lIns="92610" tIns="46305" rIns="92610" bIns="46305" numCol="1" anchor="t" anchorCtr="0" compatLnSpc="1">
            <a:prstTxWarp prst="textNoShape">
              <a:avLst/>
            </a:prstTxWarp>
          </a:bodyPr>
          <a:lstStyle>
            <a:lvl1pPr>
              <a:defRPr sz="1200"/>
            </a:lvl1pPr>
          </a:lstStyle>
          <a:p>
            <a:pPr>
              <a:defRPr/>
            </a:pPr>
            <a:endParaRPr lang="en-US"/>
          </a:p>
        </p:txBody>
      </p:sp>
      <p:sp>
        <p:nvSpPr>
          <p:cNvPr id="39939" name="Rectangle 3"/>
          <p:cNvSpPr>
            <a:spLocks noGrp="1" noChangeArrowheads="1"/>
          </p:cNvSpPr>
          <p:nvPr>
            <p:ph type="dt" idx="1"/>
          </p:nvPr>
        </p:nvSpPr>
        <p:spPr bwMode="auto">
          <a:xfrm>
            <a:off x="3995217" y="0"/>
            <a:ext cx="3056414" cy="465773"/>
          </a:xfrm>
          <a:prstGeom prst="rect">
            <a:avLst/>
          </a:prstGeom>
          <a:noFill/>
          <a:ln w="9525">
            <a:noFill/>
            <a:miter lim="800000"/>
            <a:headEnd/>
            <a:tailEnd/>
          </a:ln>
          <a:effectLst/>
        </p:spPr>
        <p:txBody>
          <a:bodyPr vert="horz" wrap="square" lIns="92610" tIns="46305" rIns="92610" bIns="46305" numCol="1" anchor="t" anchorCtr="0" compatLnSpc="1">
            <a:prstTxWarp prst="textNoShape">
              <a:avLst/>
            </a:prstTxWarp>
          </a:bodyPr>
          <a:lstStyle>
            <a:lvl1pPr algn="r">
              <a:defRPr sz="1200"/>
            </a:lvl1pPr>
          </a:lstStyle>
          <a:p>
            <a:pPr>
              <a:defRPr/>
            </a:pPr>
            <a:endParaRPr lang="en-US"/>
          </a:p>
        </p:txBody>
      </p:sp>
      <p:sp>
        <p:nvSpPr>
          <p:cNvPr id="23556" name="Rectangle 4"/>
          <p:cNvSpPr>
            <a:spLocks noGrp="1" noRot="1" noChangeAspect="1" noChangeArrowheads="1" noTextEdit="1"/>
          </p:cNvSpPr>
          <p:nvPr>
            <p:ph type="sldImg" idx="2"/>
          </p:nvPr>
        </p:nvSpPr>
        <p:spPr bwMode="auto">
          <a:xfrm>
            <a:off x="1198563" y="698500"/>
            <a:ext cx="4656137" cy="3490913"/>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705327" y="4422459"/>
            <a:ext cx="5642610" cy="4188778"/>
          </a:xfrm>
          <a:prstGeom prst="rect">
            <a:avLst/>
          </a:prstGeom>
          <a:noFill/>
          <a:ln w="9525">
            <a:noFill/>
            <a:miter lim="800000"/>
            <a:headEnd/>
            <a:tailEnd/>
          </a:ln>
          <a:effectLst/>
        </p:spPr>
        <p:txBody>
          <a:bodyPr vert="horz" wrap="square" lIns="92610" tIns="46305" rIns="92610" bIns="4630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9942" name="Rectangle 6"/>
          <p:cNvSpPr>
            <a:spLocks noGrp="1" noChangeArrowheads="1"/>
          </p:cNvSpPr>
          <p:nvPr>
            <p:ph type="ftr" sz="quarter" idx="4"/>
          </p:nvPr>
        </p:nvSpPr>
        <p:spPr bwMode="auto">
          <a:xfrm>
            <a:off x="0" y="8841738"/>
            <a:ext cx="4467067" cy="465773"/>
          </a:xfrm>
          <a:prstGeom prst="rect">
            <a:avLst/>
          </a:prstGeom>
          <a:noFill/>
          <a:ln w="9525">
            <a:noFill/>
            <a:miter lim="800000"/>
            <a:headEnd/>
            <a:tailEnd/>
          </a:ln>
          <a:effectLst/>
        </p:spPr>
        <p:txBody>
          <a:bodyPr vert="horz" wrap="square" lIns="92610" tIns="46305" rIns="92610" bIns="46305" numCol="1" anchor="b" anchorCtr="0" compatLnSpc="1">
            <a:prstTxWarp prst="textNoShape">
              <a:avLst/>
            </a:prstTxWarp>
          </a:bodyPr>
          <a:lstStyle>
            <a:lvl1pPr eaLnBrk="0" hangingPunct="0">
              <a:defRPr sz="800">
                <a:latin typeface="Segoe" pitchFamily="34" charset="0"/>
                <a:cs typeface="Arial" charset="0"/>
              </a:defRPr>
            </a:lvl1pPr>
          </a:lstStyle>
          <a:p>
            <a:pPr>
              <a:defRPr/>
            </a:pPr>
            <a:r>
              <a:rPr lang="en-US"/>
              <a:t>©2006 University of Washington. All rights reserved.</a:t>
            </a:r>
          </a:p>
          <a:p>
            <a:pPr>
              <a:defRPr/>
            </a:pPr>
            <a:r>
              <a:rPr lang="en-US"/>
              <a:t>This presentation is for informational purposes only. </a:t>
            </a:r>
          </a:p>
          <a:p>
            <a:pPr>
              <a:defRPr/>
            </a:pPr>
            <a:r>
              <a:rPr lang="en-US"/>
              <a:t>The University of Washington makes no warranties, express or implied, in this summary.</a:t>
            </a:r>
          </a:p>
        </p:txBody>
      </p:sp>
      <p:sp>
        <p:nvSpPr>
          <p:cNvPr id="39943" name="Rectangle 7"/>
          <p:cNvSpPr>
            <a:spLocks noGrp="1" noChangeArrowheads="1"/>
          </p:cNvSpPr>
          <p:nvPr>
            <p:ph type="sldNum" sz="quarter" idx="5"/>
          </p:nvPr>
        </p:nvSpPr>
        <p:spPr bwMode="auto">
          <a:xfrm>
            <a:off x="6034459" y="8841738"/>
            <a:ext cx="1017172" cy="465773"/>
          </a:xfrm>
          <a:prstGeom prst="rect">
            <a:avLst/>
          </a:prstGeom>
          <a:noFill/>
          <a:ln w="9525">
            <a:noFill/>
            <a:miter lim="800000"/>
            <a:headEnd/>
            <a:tailEnd/>
          </a:ln>
          <a:effectLst/>
        </p:spPr>
        <p:txBody>
          <a:bodyPr vert="horz" wrap="square" lIns="92610" tIns="46305" rIns="92610" bIns="46305" numCol="1" anchor="b" anchorCtr="0" compatLnSpc="1">
            <a:prstTxWarp prst="textNoShape">
              <a:avLst/>
            </a:prstTxWarp>
          </a:bodyPr>
          <a:lstStyle>
            <a:lvl1pPr algn="r">
              <a:defRPr sz="1200"/>
            </a:lvl1pPr>
          </a:lstStyle>
          <a:p>
            <a:pPr>
              <a:defRPr/>
            </a:pPr>
            <a:fld id="{E2EAB19A-6C0B-4755-8EC4-A12081D2944E}" type="slidenum">
              <a:rPr lang="en-US"/>
              <a:pPr>
                <a:defRPr/>
              </a:pPr>
              <a:t>‹#›</a:t>
            </a:fld>
            <a:endParaRPr lang="en-US"/>
          </a:p>
        </p:txBody>
      </p:sp>
    </p:spTree>
    <p:extLst>
      <p:ext uri="{BB962C8B-B14F-4D97-AF65-F5344CB8AC3E}">
        <p14:creationId xmlns:p14="http://schemas.microsoft.com/office/powerpoint/2010/main" val="701473831"/>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2C9E88-FCA0-4218-ABDA-D7706CD201F8}"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8338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363" rtl="0" eaLnBrk="1" fontAlgn="auto" latinLnBrk="0" hangingPunct="1">
              <a:lnSpc>
                <a:spcPct val="100000"/>
              </a:lnSpc>
              <a:spcBef>
                <a:spcPts val="0"/>
              </a:spcBef>
              <a:spcAft>
                <a:spcPts val="0"/>
              </a:spcAft>
              <a:buClrTx/>
              <a:buSzTx/>
              <a:buFontTx/>
              <a:buNone/>
              <a:tabLst/>
              <a:defRPr/>
            </a:pPr>
            <a:fld id="{DF61EA0F-A667-4B49-8422-0062BC55E249}"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3"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905557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
          <p:cNvSpPr>
            <a:spLocks noGrp="1" noChangeArrowheads="1"/>
          </p:cNvSpPr>
          <p:nvPr>
            <p:ph type="ftr" sz="quarter" idx="4"/>
          </p:nvPr>
        </p:nvSpPr>
        <p:spPr>
          <a:noFill/>
        </p:spPr>
        <p:txBody>
          <a:bodyPr/>
          <a:lstStyle/>
          <a:p>
            <a:pPr eaLnBrk="1" hangingPunct="1"/>
            <a:r>
              <a:rPr lang="en-US"/>
              <a:t>©2006 University of Washington. All rights reserved.</a:t>
            </a:r>
          </a:p>
          <a:p>
            <a:r>
              <a:rPr lang="en-US"/>
              <a:t>This presentation is for informational purposes only. </a:t>
            </a:r>
          </a:p>
          <a:p>
            <a:r>
              <a:rPr lang="en-US"/>
              <a:t>The University of Washington makes no warranties, express or implied, in this summary.</a:t>
            </a:r>
          </a:p>
        </p:txBody>
      </p:sp>
      <p:sp>
        <p:nvSpPr>
          <p:cNvPr id="24579" name="Rectangle 7"/>
          <p:cNvSpPr>
            <a:spLocks noGrp="1" noChangeArrowheads="1"/>
          </p:cNvSpPr>
          <p:nvPr>
            <p:ph type="sldNum" sz="quarter" idx="5"/>
          </p:nvPr>
        </p:nvSpPr>
        <p:spPr>
          <a:noFill/>
        </p:spPr>
        <p:txBody>
          <a:bodyPr/>
          <a:lstStyle/>
          <a:p>
            <a:fld id="{EFB6505E-2221-4F5F-AD9B-A3C9D0564824}" type="slidenum">
              <a:rPr lang="en-US" smtClean="0"/>
              <a:pPr/>
              <a:t>4</a:t>
            </a:fld>
            <a:endParaRPr lang="en-US"/>
          </a:p>
        </p:txBody>
      </p:sp>
      <p:sp>
        <p:nvSpPr>
          <p:cNvPr id="24580" name="Rectangle 2"/>
          <p:cNvSpPr>
            <a:spLocks noGrp="1" noRot="1" noChangeAspect="1" noChangeArrowheads="1" noTextEdit="1"/>
          </p:cNvSpPr>
          <p:nvPr>
            <p:ph type="sldImg"/>
          </p:nvPr>
        </p:nvSpPr>
        <p:spPr>
          <a:ln/>
        </p:spPr>
      </p:sp>
      <p:sp>
        <p:nvSpPr>
          <p:cNvPr id="2458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07178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US" dirty="0"/>
          </a:p>
        </p:txBody>
      </p:sp>
      <p:sp>
        <p:nvSpPr>
          <p:cNvPr id="4" name="Footer Placeholder 3"/>
          <p:cNvSpPr>
            <a:spLocks noGrp="1"/>
          </p:cNvSpPr>
          <p:nvPr>
            <p:ph type="ftr" sz="quarter" idx="10"/>
          </p:nvPr>
        </p:nvSpPr>
        <p:spPr/>
        <p:txBody>
          <a:bodyPr/>
          <a:lstStyle/>
          <a:p>
            <a:pPr>
              <a:defRPr/>
            </a:pPr>
            <a:r>
              <a:rPr lang="en-US"/>
              <a:t>©2006 University of Washington. All rights reserved.</a:t>
            </a:r>
          </a:p>
          <a:p>
            <a:pPr>
              <a:defRPr/>
            </a:pPr>
            <a:r>
              <a:rPr lang="en-US"/>
              <a:t>This presentation is for informational purposes only. </a:t>
            </a:r>
          </a:p>
          <a:p>
            <a:pPr>
              <a:defRPr/>
            </a:pPr>
            <a:r>
              <a:rPr lang="en-US"/>
              <a:t>The University of Washington makes no warranties, express or implied, in this summary.</a:t>
            </a:r>
          </a:p>
        </p:txBody>
      </p:sp>
      <p:sp>
        <p:nvSpPr>
          <p:cNvPr id="5" name="Slide Number Placeholder 4"/>
          <p:cNvSpPr>
            <a:spLocks noGrp="1"/>
          </p:cNvSpPr>
          <p:nvPr>
            <p:ph type="sldNum" sz="quarter" idx="11"/>
          </p:nvPr>
        </p:nvSpPr>
        <p:spPr/>
        <p:txBody>
          <a:bodyPr/>
          <a:lstStyle/>
          <a:p>
            <a:pPr>
              <a:defRPr/>
            </a:pPr>
            <a:fld id="{E2EAB19A-6C0B-4755-8EC4-A12081D2944E}" type="slidenum">
              <a:rPr lang="en-US" smtClean="0"/>
              <a:pPr>
                <a:defRPr/>
              </a:pPr>
              <a:t>5</a:t>
            </a:fld>
            <a:endParaRPr lang="en-US"/>
          </a:p>
        </p:txBody>
      </p:sp>
    </p:spTree>
    <p:extLst>
      <p:ext uri="{BB962C8B-B14F-4D97-AF65-F5344CB8AC3E}">
        <p14:creationId xmlns:p14="http://schemas.microsoft.com/office/powerpoint/2010/main" val="1347399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a:t>©2006 University of Washington. All rights reserved.</a:t>
            </a:r>
          </a:p>
          <a:p>
            <a:pPr>
              <a:defRPr/>
            </a:pPr>
            <a:r>
              <a:rPr lang="en-US"/>
              <a:t>This presentation is for informational purposes only. </a:t>
            </a:r>
          </a:p>
          <a:p>
            <a:pPr>
              <a:defRPr/>
            </a:pPr>
            <a:r>
              <a:rPr lang="en-US"/>
              <a:t>The University of Washington makes no warranties, express or implied, in this summary.</a:t>
            </a:r>
          </a:p>
        </p:txBody>
      </p:sp>
      <p:sp>
        <p:nvSpPr>
          <p:cNvPr id="5" name="Slide Number Placeholder 4"/>
          <p:cNvSpPr>
            <a:spLocks noGrp="1"/>
          </p:cNvSpPr>
          <p:nvPr>
            <p:ph type="sldNum" sz="quarter" idx="5"/>
          </p:nvPr>
        </p:nvSpPr>
        <p:spPr/>
        <p:txBody>
          <a:bodyPr/>
          <a:lstStyle/>
          <a:p>
            <a:pPr>
              <a:defRPr/>
            </a:pPr>
            <a:fld id="{E2EAB19A-6C0B-4755-8EC4-A12081D2944E}" type="slidenum">
              <a:rPr lang="en-US" smtClean="0"/>
              <a:pPr>
                <a:defRPr/>
              </a:pPr>
              <a:t>13</a:t>
            </a:fld>
            <a:endParaRPr lang="en-US"/>
          </a:p>
        </p:txBody>
      </p:sp>
    </p:spTree>
    <p:extLst>
      <p:ext uri="{BB962C8B-B14F-4D97-AF65-F5344CB8AC3E}">
        <p14:creationId xmlns:p14="http://schemas.microsoft.com/office/powerpoint/2010/main" val="818267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6"/>
          <p:cNvSpPr>
            <a:spLocks noGrp="1" noChangeArrowheads="1"/>
          </p:cNvSpPr>
          <p:nvPr>
            <p:ph type="ftr" sz="quarter" idx="4"/>
          </p:nvPr>
        </p:nvSpPr>
        <p:spPr>
          <a:noFill/>
        </p:spPr>
        <p:txBody>
          <a:bodyPr/>
          <a:lstStyle/>
          <a:p>
            <a:pPr eaLnBrk="1" hangingPunct="1"/>
            <a:r>
              <a:rPr lang="en-US"/>
              <a:t>©2006 University of Washington. All rights reserved.</a:t>
            </a:r>
          </a:p>
          <a:p>
            <a:r>
              <a:rPr lang="en-US"/>
              <a:t>This presentation is for informational purposes only. </a:t>
            </a:r>
          </a:p>
          <a:p>
            <a:r>
              <a:rPr lang="en-US"/>
              <a:t>The University of Washington makes no warranties, express or implied, in this summary.</a:t>
            </a:r>
          </a:p>
        </p:txBody>
      </p:sp>
      <p:sp>
        <p:nvSpPr>
          <p:cNvPr id="43011" name="Rectangle 7"/>
          <p:cNvSpPr>
            <a:spLocks noGrp="1" noChangeArrowheads="1"/>
          </p:cNvSpPr>
          <p:nvPr>
            <p:ph type="sldNum" sz="quarter" idx="5"/>
          </p:nvPr>
        </p:nvSpPr>
        <p:spPr>
          <a:noFill/>
        </p:spPr>
        <p:txBody>
          <a:bodyPr/>
          <a:lstStyle/>
          <a:p>
            <a:fld id="{21461AC8-EEF9-4EFD-A734-A949B5164E4E}" type="slidenum">
              <a:rPr lang="en-US" smtClean="0"/>
              <a:pPr/>
              <a:t>25</a:t>
            </a:fld>
            <a:endParaRPr lang="en-US"/>
          </a:p>
        </p:txBody>
      </p:sp>
      <p:sp>
        <p:nvSpPr>
          <p:cNvPr id="43012" name="Rectangle 2"/>
          <p:cNvSpPr>
            <a:spLocks noGrp="1" noRot="1" noChangeAspect="1" noChangeArrowheads="1" noTextEdit="1"/>
          </p:cNvSpPr>
          <p:nvPr>
            <p:ph type="sldImg"/>
          </p:nvPr>
        </p:nvSpPr>
        <p:spPr>
          <a:ln/>
        </p:spPr>
      </p:sp>
      <p:sp>
        <p:nvSpPr>
          <p:cNvPr id="43013"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7388827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barkills.png"/>
          <p:cNvPicPr>
            <a:picLocks noChangeAspect="1"/>
          </p:cNvPicPr>
          <p:nvPr userDrawn="1"/>
        </p:nvPicPr>
        <p:blipFill>
          <a:blip r:embed="rId2"/>
          <a:srcRect/>
          <a:stretch>
            <a:fillRect/>
          </a:stretch>
        </p:blipFill>
        <p:spPr bwMode="auto">
          <a:xfrm>
            <a:off x="0" y="1371600"/>
            <a:ext cx="9144000" cy="1785937"/>
          </a:xfrm>
          <a:prstGeom prst="rect">
            <a:avLst/>
          </a:prstGeom>
          <a:noFill/>
          <a:ln w="9525">
            <a:noFill/>
            <a:miter lim="800000"/>
            <a:headEnd/>
            <a:tailEnd/>
          </a:ln>
        </p:spPr>
      </p:pic>
      <p:sp>
        <p:nvSpPr>
          <p:cNvPr id="158723" name="Rectangle 3"/>
          <p:cNvSpPr>
            <a:spLocks noGrp="1" noChangeArrowheads="1"/>
          </p:cNvSpPr>
          <p:nvPr>
            <p:ph type="ctrTitle"/>
          </p:nvPr>
        </p:nvSpPr>
        <p:spPr>
          <a:xfrm>
            <a:off x="457200" y="1843087"/>
            <a:ext cx="8077200" cy="857250"/>
          </a:xfrm>
        </p:spPr>
        <p:txBody>
          <a:bodyPr/>
          <a:lstStyle>
            <a:lvl1pPr>
              <a:defRPr/>
            </a:lvl1pPr>
          </a:lstStyle>
          <a:p>
            <a:r>
              <a:rPr lang="en-US"/>
              <a:t>Click to edit Master title style</a:t>
            </a:r>
          </a:p>
        </p:txBody>
      </p:sp>
      <p:sp>
        <p:nvSpPr>
          <p:cNvPr id="158724" name="Rectangle 4"/>
          <p:cNvSpPr>
            <a:spLocks noGrp="1" noChangeArrowheads="1"/>
          </p:cNvSpPr>
          <p:nvPr>
            <p:ph type="subTitle" idx="1"/>
          </p:nvPr>
        </p:nvSpPr>
        <p:spPr>
          <a:xfrm>
            <a:off x="2133600" y="3276600"/>
            <a:ext cx="6400800" cy="1752600"/>
          </a:xfrm>
        </p:spPr>
        <p:txBody>
          <a:bodyPr/>
          <a:lstStyle>
            <a:lvl1pPr marL="0" indent="0" algn="r">
              <a:lnSpc>
                <a:spcPct val="90000"/>
              </a:lnSpc>
              <a:spcBef>
                <a:spcPct val="0"/>
              </a:spcBef>
              <a:buFontTx/>
              <a:buNone/>
              <a:defRPr/>
            </a:lvl1pPr>
          </a:lstStyle>
          <a:p>
            <a:r>
              <a:rPr lang="en-US"/>
              <a:t>Click to edit Master subtitle style</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60720" y="6035040"/>
            <a:ext cx="2743200" cy="351190"/>
          </a:xfrm>
          <a:prstGeom prst="rect">
            <a:avLst/>
          </a:prstGeom>
          <a:effectLst>
            <a:glow rad="152400">
              <a:schemeClr val="accent1"/>
            </a:glow>
          </a:effectLst>
        </p:spPr>
      </p:pic>
    </p:spTree>
  </p:cSld>
  <p:clrMapOvr>
    <a:masterClrMapping/>
  </p:clrMapOvr>
  <p:transition spd="med">
    <p:strips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med">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2057400" cy="5943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85800"/>
            <a:ext cx="6019800"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med">
    <p:strips dir="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er Background 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109616-29F5-2A48-AD26-C036688E660A}"/>
              </a:ext>
            </a:extLst>
          </p:cNvPr>
          <p:cNvSpPr/>
          <p:nvPr userDrawn="1"/>
        </p:nvSpPr>
        <p:spPr bwMode="auto">
          <a:xfrm>
            <a:off x="1" y="1"/>
            <a:ext cx="9144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algn="l" defTabSz="699354" fontAlgn="base">
              <a:spcBef>
                <a:spcPct val="0"/>
              </a:spcBef>
              <a:spcAft>
                <a:spcPct val="0"/>
              </a:spcAft>
            </a:pPr>
            <a:endParaRPr lang="en-US" sz="15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a:xfrm>
            <a:off x="441197" y="526450"/>
            <a:ext cx="8263890" cy="415498"/>
          </a:xfrm>
        </p:spPr>
        <p:txBody>
          <a:bodyPr anchor="ctr"/>
          <a:lstStyle>
            <a:lvl1pPr>
              <a:defRPr>
                <a:solidFill>
                  <a:schemeClr val="accent3"/>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438150" y="1844675"/>
            <a:ext cx="8264129" cy="1209562"/>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9266791" y="-203944"/>
            <a:ext cx="458459" cy="115416"/>
          </a:xfrm>
          <a:prstGeom prst="rect">
            <a:avLst/>
          </a:prstGeom>
          <a:noFill/>
        </p:spPr>
        <p:txBody>
          <a:bodyPr wrap="none" lIns="0" tIns="0" rIns="0" bIns="0" rtlCol="0">
            <a:spAutoFit/>
          </a:bodyPr>
          <a:lstStyle/>
          <a:p>
            <a:pPr algn="l"/>
            <a:r>
              <a:rPr lang="en-US" sz="750">
                <a:solidFill>
                  <a:srgbClr val="A3A3A3"/>
                </a:solidFill>
              </a:rPr>
              <a:t>ELT layout</a:t>
            </a:r>
          </a:p>
        </p:txBody>
      </p:sp>
    </p:spTree>
    <p:extLst>
      <p:ext uri="{BB962C8B-B14F-4D97-AF65-F5344CB8AC3E}">
        <p14:creationId xmlns:p14="http://schemas.microsoft.com/office/powerpoint/2010/main" val="1634865827"/>
      </p:ext>
    </p:extLst>
  </p:cSld>
  <p:clrMapOvr>
    <a:masterClrMapping/>
  </p:clrMapOvr>
  <p:transition>
    <p:fade/>
  </p:transition>
  <p:extLst>
    <p:ext uri="{DCECCB84-F9BA-43D5-87BE-67443E8EF086}">
      <p15:sldGuideLst xmlns:p15="http://schemas.microsoft.com/office/powerpoint/2012/main">
        <p15:guide id="2" orient="horz" pos="1162">
          <p15:clr>
            <a:srgbClr val="5ACBF0"/>
          </p15:clr>
        </p15:guide>
        <p15:guide id="3" orient="horz" pos="288">
          <p15:clr>
            <a:srgbClr val="5ACBF0"/>
          </p15:clr>
        </p15:guide>
        <p15:guide id="5" orient="horz" pos="904">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er Line Blank">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441197" y="526450"/>
            <a:ext cx="8263890" cy="415498"/>
          </a:xfrm>
        </p:spPr>
        <p:txBody>
          <a:bodyPr anchor="ctr">
            <a:spAutoFit/>
          </a:bodyPr>
          <a:lstStyle>
            <a:lvl1pPr>
              <a:defRPr>
                <a:solidFill>
                  <a:schemeClr val="tx1"/>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2502F9BD-EF25-7144-AB08-9EDFAA5C2CEA}"/>
              </a:ext>
            </a:extLst>
          </p:cNvPr>
          <p:cNvCxnSpPr/>
          <p:nvPr userDrawn="1"/>
        </p:nvCxnSpPr>
        <p:spPr>
          <a:xfrm>
            <a:off x="438150" y="1219200"/>
            <a:ext cx="8268891"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425230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38150" y="3118278"/>
            <a:ext cx="6858000" cy="415498"/>
          </a:xfrm>
          <a:noFill/>
        </p:spPr>
        <p:txBody>
          <a:bodyPr lIns="0" tIns="0" rIns="0" bIns="0" anchor="b" anchorCtr="0">
            <a:spAutoFit/>
          </a:bodyPr>
          <a:lstStyle>
            <a:lvl1pPr>
              <a:defRPr sz="2700" spc="-38" baseline="0">
                <a:solidFill>
                  <a:schemeClr val="accent3"/>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438150" y="3962400"/>
            <a:ext cx="6858000" cy="253916"/>
          </a:xfrm>
          <a:noFill/>
        </p:spPr>
        <p:txBody>
          <a:bodyPr wrap="square" lIns="0" tIns="0" rIns="0" bIns="0">
            <a:spAutoFit/>
          </a:bodyPr>
          <a:lstStyle>
            <a:lvl1pPr marL="0" indent="0">
              <a:spcBef>
                <a:spcPts val="0"/>
              </a:spcBef>
              <a:buNone/>
              <a:defRPr sz="165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438150" y="585788"/>
            <a:ext cx="1024684" cy="292608"/>
          </a:xfrm>
          <a:prstGeom prst="rect">
            <a:avLst/>
          </a:prstGeom>
        </p:spPr>
      </p:pic>
    </p:spTree>
    <p:extLst>
      <p:ext uri="{BB962C8B-B14F-4D97-AF65-F5344CB8AC3E}">
        <p14:creationId xmlns:p14="http://schemas.microsoft.com/office/powerpoint/2010/main" val="158554609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2">
    <p:spTree>
      <p:nvGrpSpPr>
        <p:cNvPr id="1" name=""/>
        <p:cNvGrpSpPr/>
        <p:nvPr/>
      </p:nvGrpSpPr>
      <p:grpSpPr>
        <a:xfrm>
          <a:off x="0" y="0"/>
          <a:ext cx="0" cy="0"/>
          <a:chOff x="0" y="0"/>
          <a:chExt cx="0" cy="0"/>
        </a:xfrm>
      </p:grpSpPr>
      <p:sp>
        <p:nvSpPr>
          <p:cNvPr id="16" name="Title 1"/>
          <p:cNvSpPr>
            <a:spLocks noGrp="1"/>
          </p:cNvSpPr>
          <p:nvPr>
            <p:ph type="title"/>
          </p:nvPr>
        </p:nvSpPr>
        <p:spPr>
          <a:xfrm>
            <a:off x="420533" y="152402"/>
            <a:ext cx="8275875" cy="741363"/>
          </a:xfrm>
        </p:spPr>
        <p:txBody>
          <a:bodyPr lIns="0"/>
          <a:lstStyle>
            <a:lvl1pPr algn="l">
              <a:defRPr/>
            </a:lvl1pPr>
          </a:lstStyle>
          <a:p>
            <a:r>
              <a:rPr lang="en-US"/>
              <a:t>Click to edit Master title style</a:t>
            </a:r>
          </a:p>
        </p:txBody>
      </p:sp>
      <p:sp>
        <p:nvSpPr>
          <p:cNvPr id="15" name="Content Placeholder 14"/>
          <p:cNvSpPr>
            <a:spLocks noGrp="1"/>
          </p:cNvSpPr>
          <p:nvPr>
            <p:ph sz="quarter" idx="18"/>
          </p:nvPr>
        </p:nvSpPr>
        <p:spPr>
          <a:xfrm>
            <a:off x="460725" y="1371602"/>
            <a:ext cx="8149879" cy="4572000"/>
          </a:xfrm>
        </p:spPr>
        <p:txBody>
          <a:bodyPr/>
          <a:lstStyle>
            <a:lvl1pPr>
              <a:lnSpc>
                <a:spcPct val="100000"/>
              </a:lnSpc>
              <a:defRPr/>
            </a:lvl1pPr>
            <a:lvl2pPr>
              <a:lnSpc>
                <a:spcPct val="100000"/>
              </a:lnSpc>
              <a:defRPr/>
            </a:lvl2pPr>
            <a:lvl3pPr>
              <a:lnSpc>
                <a:spcPct val="100000"/>
              </a:lnSpc>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Slide Number Placeholder 18"/>
          <p:cNvSpPr>
            <a:spLocks noGrp="1"/>
          </p:cNvSpPr>
          <p:nvPr>
            <p:ph type="sldNum" sz="quarter" idx="20"/>
          </p:nvPr>
        </p:nvSpPr>
        <p:spPr/>
        <p:txBody>
          <a:bodyPr/>
          <a:lstStyle/>
          <a:p>
            <a:pPr defTabSz="685304"/>
            <a:r>
              <a:rPr lang="en-US"/>
              <a:t>PAGE </a:t>
            </a:r>
            <a:fld id="{711B4CA8-52BE-46B1-A536-58CE1A3FAF74}" type="slidenum">
              <a:rPr lang="en-US" smtClean="0"/>
              <a:pPr defTabSz="685304"/>
              <a:t>‹#›</a:t>
            </a:fld>
            <a:endParaRPr lang="en-US"/>
          </a:p>
        </p:txBody>
      </p:sp>
      <p:sp>
        <p:nvSpPr>
          <p:cNvPr id="20" name="Footer Placeholder 19"/>
          <p:cNvSpPr>
            <a:spLocks noGrp="1"/>
          </p:cNvSpPr>
          <p:nvPr>
            <p:ph type="ftr" sz="quarter" idx="21"/>
          </p:nvPr>
        </p:nvSpPr>
        <p:spPr/>
        <p:txBody>
          <a:bodyPr/>
          <a:lstStyle/>
          <a:p>
            <a:pPr algn="l" defTabSz="685304"/>
            <a:r>
              <a:rPr lang="en-US"/>
              <a:t>MICROSOFT CONFIDENTIAL</a:t>
            </a:r>
          </a:p>
        </p:txBody>
      </p:sp>
      <p:sp>
        <p:nvSpPr>
          <p:cNvPr id="6" name="Footer Placeholder 19"/>
          <p:cNvSpPr txBox="1">
            <a:spLocks/>
          </p:cNvSpPr>
          <p:nvPr userDrawn="1"/>
        </p:nvSpPr>
        <p:spPr>
          <a:xfrm>
            <a:off x="7086604" y="6440191"/>
            <a:ext cx="1952708" cy="179663"/>
          </a:xfrm>
          <a:prstGeom prst="rect">
            <a:avLst/>
          </a:prstGeom>
        </p:spPr>
        <p:txBody>
          <a:bodyPr vert="horz" lIns="0" tIns="34263" rIns="68525" bIns="34263" rtlCol="0" anchor="ctr" anchorCtr="0"/>
          <a:lstStyle>
            <a:defPPr>
              <a:defRPr lang="en-US"/>
            </a:defPPr>
            <a:lvl1pPr marL="0" algn="ctr" defTabSz="914400" rtl="0" eaLnBrk="1" latinLnBrk="0" hangingPunct="1">
              <a:defRPr sz="800" kern="1200" baseline="0">
                <a:solidFill>
                  <a:srgbClr val="808285"/>
                </a:solidFill>
                <a:latin typeface="Segoe UI" pitchFamily="34" charset="0"/>
                <a:ea typeface="Segoe UI" pitchFamily="34" charset="0"/>
                <a:cs typeface="Segoe U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331"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808285"/>
                </a:solidFill>
                <a:effectLst/>
                <a:uLnTx/>
                <a:uFillTx/>
                <a:latin typeface="Segoe UI" pitchFamily="34" charset="0"/>
                <a:cs typeface="Segoe UI" pitchFamily="34" charset="0"/>
              </a:rPr>
              <a:t>Azure AD Preview Program – NDA</a:t>
            </a:r>
          </a:p>
        </p:txBody>
      </p:sp>
    </p:spTree>
    <p:extLst>
      <p:ext uri="{BB962C8B-B14F-4D97-AF65-F5344CB8AC3E}">
        <p14:creationId xmlns:p14="http://schemas.microsoft.com/office/powerpoint/2010/main" val="24346319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2">
    <p:spTree>
      <p:nvGrpSpPr>
        <p:cNvPr id="1" name=""/>
        <p:cNvGrpSpPr/>
        <p:nvPr/>
      </p:nvGrpSpPr>
      <p:grpSpPr>
        <a:xfrm>
          <a:off x="0" y="0"/>
          <a:ext cx="0" cy="0"/>
          <a:chOff x="0" y="0"/>
          <a:chExt cx="0" cy="0"/>
        </a:xfrm>
      </p:grpSpPr>
      <p:sp>
        <p:nvSpPr>
          <p:cNvPr id="16" name="Title 1"/>
          <p:cNvSpPr>
            <a:spLocks noGrp="1"/>
          </p:cNvSpPr>
          <p:nvPr>
            <p:ph type="title"/>
          </p:nvPr>
        </p:nvSpPr>
        <p:spPr>
          <a:xfrm>
            <a:off x="420533" y="152402"/>
            <a:ext cx="8275875" cy="741363"/>
          </a:xfrm>
        </p:spPr>
        <p:txBody>
          <a:bodyPr lIns="0"/>
          <a:lstStyle>
            <a:lvl1pPr algn="l">
              <a:defRPr/>
            </a:lvl1pPr>
          </a:lstStyle>
          <a:p>
            <a:r>
              <a:rPr lang="en-US"/>
              <a:t>Click to edit Master title style</a:t>
            </a:r>
          </a:p>
        </p:txBody>
      </p:sp>
      <p:sp>
        <p:nvSpPr>
          <p:cNvPr id="15" name="Content Placeholder 14"/>
          <p:cNvSpPr>
            <a:spLocks noGrp="1"/>
          </p:cNvSpPr>
          <p:nvPr>
            <p:ph sz="quarter" idx="18"/>
          </p:nvPr>
        </p:nvSpPr>
        <p:spPr>
          <a:xfrm>
            <a:off x="460725" y="1371602"/>
            <a:ext cx="8149879" cy="4572000"/>
          </a:xfrm>
        </p:spPr>
        <p:txBody>
          <a:bodyPr/>
          <a:lstStyle>
            <a:lvl1pPr>
              <a:lnSpc>
                <a:spcPct val="100000"/>
              </a:lnSpc>
              <a:defRPr/>
            </a:lvl1pPr>
            <a:lvl2pPr>
              <a:lnSpc>
                <a:spcPct val="100000"/>
              </a:lnSpc>
              <a:defRPr/>
            </a:lvl2pPr>
            <a:lvl3pPr>
              <a:lnSpc>
                <a:spcPct val="100000"/>
              </a:lnSpc>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Slide Number Placeholder 18"/>
          <p:cNvSpPr>
            <a:spLocks noGrp="1"/>
          </p:cNvSpPr>
          <p:nvPr>
            <p:ph type="sldNum" sz="quarter" idx="20"/>
          </p:nvPr>
        </p:nvSpPr>
        <p:spPr/>
        <p:txBody>
          <a:bodyPr/>
          <a:lstStyle/>
          <a:p>
            <a:pPr defTabSz="685304"/>
            <a:r>
              <a:rPr lang="en-US"/>
              <a:t>PAGE </a:t>
            </a:r>
            <a:fld id="{711B4CA8-52BE-46B1-A536-58CE1A3FAF74}" type="slidenum">
              <a:rPr lang="en-US" smtClean="0"/>
              <a:pPr defTabSz="685304"/>
              <a:t>‹#›</a:t>
            </a:fld>
            <a:endParaRPr lang="en-US"/>
          </a:p>
        </p:txBody>
      </p:sp>
      <p:sp>
        <p:nvSpPr>
          <p:cNvPr id="7" name="TextBox 6"/>
          <p:cNvSpPr txBox="1"/>
          <p:nvPr userDrawn="1"/>
        </p:nvSpPr>
        <p:spPr>
          <a:xfrm>
            <a:off x="5983258" y="5867402"/>
            <a:ext cx="3079631" cy="914400"/>
          </a:xfrm>
          <a:prstGeom prst="rect">
            <a:avLst/>
          </a:prstGeom>
          <a:solidFill>
            <a:schemeClr val="bg1">
              <a:lumMod val="95000"/>
            </a:schemeClr>
          </a:solidFill>
          <a:ln>
            <a:solidFill>
              <a:srgbClr val="FFC000"/>
            </a:solidFill>
          </a:ln>
        </p:spPr>
        <p:txBody>
          <a:bodyPr vert="horz" wrap="none" lIns="0" tIns="34263" rIns="68525" bIns="34263" rtlCol="0" anchor="b">
            <a:normAutofit/>
          </a:bodyPr>
          <a:lstStyle/>
          <a:p>
            <a:pPr marL="0" marR="0" lvl="0" indent="0" algn="ctr" defTabSz="342563" rtl="0" eaLnBrk="1" fontAlgn="auto" latinLnBrk="0" hangingPunct="1">
              <a:lnSpc>
                <a:spcPct val="100000"/>
              </a:lnSpc>
              <a:spcBef>
                <a:spcPts val="450"/>
              </a:spcBef>
              <a:spcAft>
                <a:spcPts val="0"/>
              </a:spcAft>
              <a:buClrTx/>
              <a:buSzTx/>
              <a:buFontTx/>
              <a:buNone/>
              <a:tabLst/>
              <a:defRPr/>
            </a:pPr>
            <a:r>
              <a:rPr kumimoji="0" lang="en-US" sz="1799" b="0" i="0" u="none" strike="noStrike" kern="1200" cap="none" spc="0" normalizeH="0" baseline="0" noProof="0">
                <a:ln>
                  <a:noFill/>
                </a:ln>
                <a:solidFill>
                  <a:srgbClr val="505050"/>
                </a:solidFill>
                <a:effectLst/>
                <a:uLnTx/>
                <a:uFillTx/>
                <a:latin typeface="Segoe UI"/>
                <a:ea typeface="+mn-ea"/>
                <a:cs typeface="+mn-cs"/>
              </a:rPr>
              <a:t>The content on </a:t>
            </a:r>
            <a:r>
              <a:rPr kumimoji="0" lang="en-US" sz="1799" b="0" i="0" u="sng" strike="noStrike" kern="1200" cap="none" spc="0" normalizeH="0" baseline="0" noProof="0">
                <a:ln>
                  <a:noFill/>
                </a:ln>
                <a:solidFill>
                  <a:srgbClr val="505050"/>
                </a:solidFill>
                <a:effectLst/>
                <a:uLnTx/>
                <a:uFillTx/>
                <a:latin typeface="Segoe UI"/>
                <a:ea typeface="+mn-ea"/>
                <a:cs typeface="+mn-cs"/>
              </a:rPr>
              <a:t>this</a:t>
            </a:r>
            <a:r>
              <a:rPr kumimoji="0" lang="en-US" sz="1799" b="0" i="0" u="none" strike="noStrike" kern="1200" cap="none" spc="0" normalizeH="0" baseline="0" noProof="0">
                <a:ln>
                  <a:noFill/>
                </a:ln>
                <a:solidFill>
                  <a:srgbClr val="505050"/>
                </a:solidFill>
                <a:effectLst/>
                <a:uLnTx/>
                <a:uFillTx/>
                <a:latin typeface="Segoe UI"/>
                <a:ea typeface="+mn-ea"/>
                <a:cs typeface="+mn-cs"/>
              </a:rPr>
              <a:t> slide</a:t>
            </a:r>
          </a:p>
          <a:p>
            <a:pPr marL="0" marR="0" lvl="0" indent="0" algn="ctr" defTabSz="342563" rtl="0" eaLnBrk="1" fontAlgn="auto" latinLnBrk="0" hangingPunct="1">
              <a:lnSpc>
                <a:spcPct val="100000"/>
              </a:lnSpc>
              <a:spcBef>
                <a:spcPts val="450"/>
              </a:spcBef>
              <a:spcAft>
                <a:spcPts val="0"/>
              </a:spcAft>
              <a:buClrTx/>
              <a:buSzTx/>
              <a:buFontTx/>
              <a:buNone/>
              <a:tabLst/>
              <a:defRPr/>
            </a:pPr>
            <a:r>
              <a:rPr kumimoji="0" lang="en-US" sz="1799" b="0" i="0" u="none" strike="noStrike" kern="1200" cap="none" spc="0" normalizeH="0" baseline="0" noProof="0">
                <a:ln>
                  <a:noFill/>
                </a:ln>
                <a:solidFill>
                  <a:srgbClr val="505050"/>
                </a:solidFill>
                <a:effectLst/>
                <a:uLnTx/>
                <a:uFillTx/>
                <a:latin typeface="Segoe UI"/>
                <a:ea typeface="+mn-ea"/>
                <a:cs typeface="+mn-cs"/>
              </a:rPr>
              <a:t>is PUBLIC, and can be shared</a:t>
            </a:r>
          </a:p>
        </p:txBody>
      </p:sp>
    </p:spTree>
    <p:extLst>
      <p:ext uri="{BB962C8B-B14F-4D97-AF65-F5344CB8AC3E}">
        <p14:creationId xmlns:p14="http://schemas.microsoft.com/office/powerpoint/2010/main" val="23607160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2">
    <p:spTree>
      <p:nvGrpSpPr>
        <p:cNvPr id="1" name=""/>
        <p:cNvGrpSpPr/>
        <p:nvPr/>
      </p:nvGrpSpPr>
      <p:grpSpPr>
        <a:xfrm>
          <a:off x="0" y="0"/>
          <a:ext cx="0" cy="0"/>
          <a:chOff x="0" y="0"/>
          <a:chExt cx="0" cy="0"/>
        </a:xfrm>
      </p:grpSpPr>
      <p:sp>
        <p:nvSpPr>
          <p:cNvPr id="16" name="Title 1"/>
          <p:cNvSpPr>
            <a:spLocks noGrp="1"/>
          </p:cNvSpPr>
          <p:nvPr>
            <p:ph type="title"/>
          </p:nvPr>
        </p:nvSpPr>
        <p:spPr>
          <a:xfrm>
            <a:off x="420533" y="152402"/>
            <a:ext cx="8275875" cy="741363"/>
          </a:xfrm>
        </p:spPr>
        <p:txBody>
          <a:bodyPr lIns="0"/>
          <a:lstStyle>
            <a:lvl1pPr algn="l">
              <a:defRPr/>
            </a:lvl1pPr>
          </a:lstStyle>
          <a:p>
            <a:r>
              <a:rPr lang="en-US"/>
              <a:t>Click to edit Master title style</a:t>
            </a:r>
          </a:p>
        </p:txBody>
      </p:sp>
      <p:sp>
        <p:nvSpPr>
          <p:cNvPr id="15" name="Content Placeholder 14"/>
          <p:cNvSpPr>
            <a:spLocks noGrp="1"/>
          </p:cNvSpPr>
          <p:nvPr>
            <p:ph sz="quarter" idx="18"/>
          </p:nvPr>
        </p:nvSpPr>
        <p:spPr>
          <a:xfrm>
            <a:off x="460725" y="1371602"/>
            <a:ext cx="8149879" cy="4572000"/>
          </a:xfrm>
        </p:spPr>
        <p:txBody>
          <a:bodyPr/>
          <a:lstStyle>
            <a:lvl1pPr>
              <a:lnSpc>
                <a:spcPct val="100000"/>
              </a:lnSpc>
              <a:defRPr/>
            </a:lvl1pPr>
            <a:lvl2pPr>
              <a:lnSpc>
                <a:spcPct val="100000"/>
              </a:lnSpc>
              <a:defRPr/>
            </a:lvl2pPr>
            <a:lvl3pPr>
              <a:lnSpc>
                <a:spcPct val="100000"/>
              </a:lnSpc>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Slide Number Placeholder 18"/>
          <p:cNvSpPr>
            <a:spLocks noGrp="1"/>
          </p:cNvSpPr>
          <p:nvPr>
            <p:ph type="sldNum" sz="quarter" idx="20"/>
          </p:nvPr>
        </p:nvSpPr>
        <p:spPr/>
        <p:txBody>
          <a:bodyPr/>
          <a:lstStyle/>
          <a:p>
            <a:pPr defTabSz="685304"/>
            <a:r>
              <a:rPr lang="en-US"/>
              <a:t>PAGE </a:t>
            </a:r>
            <a:fld id="{711B4CA8-52BE-46B1-A536-58CE1A3FAF74}" type="slidenum">
              <a:rPr lang="en-US" smtClean="0"/>
              <a:pPr defTabSz="685304"/>
              <a:t>‹#›</a:t>
            </a:fld>
            <a:endParaRPr lang="en-US"/>
          </a:p>
        </p:txBody>
      </p:sp>
      <p:sp>
        <p:nvSpPr>
          <p:cNvPr id="7" name="TextBox 6"/>
          <p:cNvSpPr txBox="1"/>
          <p:nvPr userDrawn="1"/>
        </p:nvSpPr>
        <p:spPr>
          <a:xfrm>
            <a:off x="5913410" y="152401"/>
            <a:ext cx="3079631" cy="914400"/>
          </a:xfrm>
          <a:prstGeom prst="rect">
            <a:avLst/>
          </a:prstGeom>
          <a:solidFill>
            <a:schemeClr val="bg1">
              <a:lumMod val="95000"/>
            </a:schemeClr>
          </a:solidFill>
          <a:ln>
            <a:solidFill>
              <a:srgbClr val="FFC000"/>
            </a:solidFill>
          </a:ln>
        </p:spPr>
        <p:txBody>
          <a:bodyPr vert="horz" wrap="none" lIns="0" tIns="34263" rIns="68525" bIns="34263" rtlCol="0" anchor="b">
            <a:normAutofit/>
          </a:bodyPr>
          <a:lstStyle/>
          <a:p>
            <a:pPr marL="0" marR="0" lvl="0" indent="0" algn="ctr" defTabSz="342563" rtl="0" eaLnBrk="1" fontAlgn="auto" latinLnBrk="0" hangingPunct="1">
              <a:lnSpc>
                <a:spcPct val="100000"/>
              </a:lnSpc>
              <a:spcBef>
                <a:spcPts val="450"/>
              </a:spcBef>
              <a:spcAft>
                <a:spcPts val="0"/>
              </a:spcAft>
              <a:buClrTx/>
              <a:buSzTx/>
              <a:buFontTx/>
              <a:buNone/>
              <a:tabLst/>
              <a:defRPr/>
            </a:pPr>
            <a:r>
              <a:rPr kumimoji="0" lang="en-US" sz="1799" b="0" i="0" u="none" strike="noStrike" kern="1200" cap="none" spc="0" normalizeH="0" baseline="0" noProof="0">
                <a:ln>
                  <a:noFill/>
                </a:ln>
                <a:solidFill>
                  <a:srgbClr val="505050"/>
                </a:solidFill>
                <a:effectLst/>
                <a:uLnTx/>
                <a:uFillTx/>
                <a:latin typeface="Segoe UI"/>
                <a:ea typeface="+mn-ea"/>
                <a:cs typeface="+mn-cs"/>
              </a:rPr>
              <a:t>The content on </a:t>
            </a:r>
            <a:r>
              <a:rPr kumimoji="0" lang="en-US" sz="1799" b="0" i="0" u="sng" strike="noStrike" kern="1200" cap="none" spc="0" normalizeH="0" baseline="0" noProof="0">
                <a:ln>
                  <a:noFill/>
                </a:ln>
                <a:solidFill>
                  <a:srgbClr val="505050"/>
                </a:solidFill>
                <a:effectLst/>
                <a:uLnTx/>
                <a:uFillTx/>
                <a:latin typeface="Segoe UI"/>
                <a:ea typeface="+mn-ea"/>
                <a:cs typeface="+mn-cs"/>
              </a:rPr>
              <a:t>this</a:t>
            </a:r>
            <a:r>
              <a:rPr kumimoji="0" lang="en-US" sz="1799" b="0" i="0" u="none" strike="noStrike" kern="1200" cap="none" spc="0" normalizeH="0" baseline="0" noProof="0">
                <a:ln>
                  <a:noFill/>
                </a:ln>
                <a:solidFill>
                  <a:srgbClr val="505050"/>
                </a:solidFill>
                <a:effectLst/>
                <a:uLnTx/>
                <a:uFillTx/>
                <a:latin typeface="Segoe UI"/>
                <a:ea typeface="+mn-ea"/>
                <a:cs typeface="+mn-cs"/>
              </a:rPr>
              <a:t> slide</a:t>
            </a:r>
          </a:p>
          <a:p>
            <a:pPr marL="0" marR="0" lvl="0" indent="0" algn="ctr" defTabSz="342563" rtl="0" eaLnBrk="1" fontAlgn="auto" latinLnBrk="0" hangingPunct="1">
              <a:lnSpc>
                <a:spcPct val="100000"/>
              </a:lnSpc>
              <a:spcBef>
                <a:spcPts val="450"/>
              </a:spcBef>
              <a:spcAft>
                <a:spcPts val="0"/>
              </a:spcAft>
              <a:buClrTx/>
              <a:buSzTx/>
              <a:buFontTx/>
              <a:buNone/>
              <a:tabLst/>
              <a:defRPr/>
            </a:pPr>
            <a:r>
              <a:rPr kumimoji="0" lang="en-US" sz="1799" b="0" i="0" u="none" strike="noStrike" kern="1200" cap="none" spc="0" normalizeH="0" baseline="0" noProof="0">
                <a:ln>
                  <a:noFill/>
                </a:ln>
                <a:solidFill>
                  <a:srgbClr val="505050"/>
                </a:solidFill>
                <a:effectLst/>
                <a:uLnTx/>
                <a:uFillTx/>
                <a:latin typeface="Segoe UI"/>
                <a:ea typeface="+mn-ea"/>
                <a:cs typeface="+mn-cs"/>
              </a:rPr>
              <a:t>is PUBLIC, and can be shared</a:t>
            </a:r>
          </a:p>
        </p:txBody>
      </p:sp>
    </p:spTree>
    <p:extLst>
      <p:ext uri="{BB962C8B-B14F-4D97-AF65-F5344CB8AC3E}">
        <p14:creationId xmlns:p14="http://schemas.microsoft.com/office/powerpoint/2010/main" val="2757650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cenario Title Page">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460722" y="2591569"/>
            <a:ext cx="8275875" cy="741363"/>
          </a:xfrm>
        </p:spPr>
        <p:txBody>
          <a:bodyPr lIns="0"/>
          <a:lstStyle>
            <a:lvl1pPr algn="l">
              <a:defRPr baseline="0"/>
            </a:lvl1pPr>
          </a:lstStyle>
          <a:p>
            <a:r>
              <a:rPr lang="en-US"/>
              <a:t>Section Break/Demo/</a:t>
            </a:r>
            <a:r>
              <a:rPr lang="en-US" err="1"/>
              <a:t>etc</a:t>
            </a:r>
            <a:endParaRPr lang="en-US"/>
          </a:p>
        </p:txBody>
      </p:sp>
      <p:sp>
        <p:nvSpPr>
          <p:cNvPr id="19" name="Slide Number Placeholder 18"/>
          <p:cNvSpPr>
            <a:spLocks noGrp="1"/>
          </p:cNvSpPr>
          <p:nvPr>
            <p:ph type="sldNum" sz="quarter" idx="20"/>
          </p:nvPr>
        </p:nvSpPr>
        <p:spPr/>
        <p:txBody>
          <a:bodyPr/>
          <a:lstStyle/>
          <a:p>
            <a:pPr defTabSz="685304"/>
            <a:r>
              <a:rPr lang="en-US"/>
              <a:t>PAGE </a:t>
            </a:r>
            <a:fld id="{711B4CA8-52BE-46B1-A536-58CE1A3FAF74}" type="slidenum">
              <a:rPr lang="en-US" smtClean="0"/>
              <a:pPr defTabSz="685304"/>
              <a:t>‹#›</a:t>
            </a:fld>
            <a:endParaRPr lang="en-US"/>
          </a:p>
        </p:txBody>
      </p:sp>
      <p:sp>
        <p:nvSpPr>
          <p:cNvPr id="20" name="Footer Placeholder 19"/>
          <p:cNvSpPr>
            <a:spLocks noGrp="1"/>
          </p:cNvSpPr>
          <p:nvPr>
            <p:ph type="ftr" sz="quarter" idx="21"/>
          </p:nvPr>
        </p:nvSpPr>
        <p:spPr/>
        <p:txBody>
          <a:bodyPr/>
          <a:lstStyle/>
          <a:p>
            <a:pPr algn="l" defTabSz="685304"/>
            <a:r>
              <a:rPr lang="en-US"/>
              <a:t>MICROSOFT CONFIDENTIAL</a:t>
            </a:r>
          </a:p>
        </p:txBody>
      </p:sp>
      <p:sp>
        <p:nvSpPr>
          <p:cNvPr id="6" name="Footer Placeholder 19"/>
          <p:cNvSpPr txBox="1">
            <a:spLocks/>
          </p:cNvSpPr>
          <p:nvPr userDrawn="1"/>
        </p:nvSpPr>
        <p:spPr>
          <a:xfrm>
            <a:off x="7086604" y="6440191"/>
            <a:ext cx="1952708" cy="179663"/>
          </a:xfrm>
          <a:prstGeom prst="rect">
            <a:avLst/>
          </a:prstGeom>
        </p:spPr>
        <p:txBody>
          <a:bodyPr vert="horz" lIns="0" tIns="34263" rIns="68525" bIns="34263" rtlCol="0" anchor="ctr" anchorCtr="0"/>
          <a:lstStyle>
            <a:defPPr>
              <a:defRPr lang="en-US"/>
            </a:defPPr>
            <a:lvl1pPr marL="0" algn="ctr" defTabSz="914400" rtl="0" eaLnBrk="1" latinLnBrk="0" hangingPunct="1">
              <a:defRPr sz="800" kern="1200" baseline="0">
                <a:solidFill>
                  <a:srgbClr val="808285"/>
                </a:solidFill>
                <a:latin typeface="Segoe UI" pitchFamily="34" charset="0"/>
                <a:ea typeface="Segoe UI" pitchFamily="34" charset="0"/>
                <a:cs typeface="Segoe U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331"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808285"/>
                </a:solidFill>
                <a:effectLst/>
                <a:uLnTx/>
                <a:uFillTx/>
                <a:latin typeface="Segoe UI" pitchFamily="34" charset="0"/>
                <a:cs typeface="Segoe UI" pitchFamily="34" charset="0"/>
              </a:rPr>
              <a:t>Azure AD Preview Program - NDA</a:t>
            </a:r>
          </a:p>
        </p:txBody>
      </p:sp>
      <p:sp>
        <p:nvSpPr>
          <p:cNvPr id="2" name="TextBox 1"/>
          <p:cNvSpPr txBox="1"/>
          <p:nvPr userDrawn="1"/>
        </p:nvSpPr>
        <p:spPr>
          <a:xfrm>
            <a:off x="571500" y="5029200"/>
            <a:ext cx="4286250" cy="1561024"/>
          </a:xfrm>
          <a:prstGeom prst="rect">
            <a:avLst/>
          </a:prstGeom>
        </p:spPr>
        <p:txBody>
          <a:bodyPr vert="horz" wrap="square" lIns="0" tIns="34263" rIns="68525" bIns="34263" rtlCol="0" anchor="b">
            <a:normAutofit/>
          </a:bodyPr>
          <a:lstStyle/>
          <a:p>
            <a:pPr marL="0" marR="0" lvl="0" indent="0" algn="l" defTabSz="685126" rtl="0" eaLnBrk="1" fontAlgn="auto" latinLnBrk="0" hangingPunct="1">
              <a:lnSpc>
                <a:spcPct val="100000"/>
              </a:lnSpc>
              <a:spcBef>
                <a:spcPts val="450"/>
              </a:spcBef>
              <a:spcAft>
                <a:spcPts val="0"/>
              </a:spcAft>
              <a:buClrTx/>
              <a:buSzTx/>
              <a:buFontTx/>
              <a:buNone/>
              <a:tabLst/>
              <a:defRPr/>
            </a:pPr>
            <a:endParaRPr kumimoji="0" lang="en-US" sz="1799" b="0" i="0" u="none" strike="noStrike" kern="1200" cap="none" spc="0" normalizeH="0" baseline="0" noProof="0">
              <a:ln>
                <a:noFill/>
              </a:ln>
              <a:solidFill>
                <a:srgbClr val="505050"/>
              </a:solidFill>
              <a:effectLst/>
              <a:uLnTx/>
              <a:uFillTx/>
              <a:latin typeface="Segoe UI"/>
              <a:ea typeface="+mn-ea"/>
              <a:cs typeface="+mn-cs"/>
            </a:endParaRPr>
          </a:p>
        </p:txBody>
      </p:sp>
    </p:spTree>
    <p:extLst>
      <p:ext uri="{BB962C8B-B14F-4D97-AF65-F5344CB8AC3E}">
        <p14:creationId xmlns:p14="http://schemas.microsoft.com/office/powerpoint/2010/main" val="10756707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lgn="l" defTabSz="685304"/>
            <a:r>
              <a:rPr lang="en-US"/>
              <a:t>MICROSOFT CONFIDENTIAL</a:t>
            </a:r>
          </a:p>
        </p:txBody>
      </p:sp>
      <p:sp>
        <p:nvSpPr>
          <p:cNvPr id="4" name="Slide Number Placeholder 3"/>
          <p:cNvSpPr>
            <a:spLocks noGrp="1"/>
          </p:cNvSpPr>
          <p:nvPr>
            <p:ph type="sldNum" sz="quarter" idx="11"/>
          </p:nvPr>
        </p:nvSpPr>
        <p:spPr/>
        <p:txBody>
          <a:bodyPr/>
          <a:lstStyle/>
          <a:p>
            <a:pPr defTabSz="685304"/>
            <a:r>
              <a:rPr lang="en-US"/>
              <a:t>PAGE </a:t>
            </a:r>
            <a:fld id="{711B4CA8-52BE-46B1-A536-58CE1A3FAF74}" type="slidenum">
              <a:rPr lang="en-US" smtClean="0"/>
              <a:pPr defTabSz="685304"/>
              <a:t>‹#›</a:t>
            </a:fld>
            <a:endParaRPr lang="en-US"/>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51251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med">
    <p:strips dir="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of Deck">
    <p:bg>
      <p:bgPr>
        <a:solidFill>
          <a:srgbClr val="0070C0"/>
        </a:solidFill>
        <a:effectLst/>
      </p:bgPr>
    </p:bg>
    <p:spTree>
      <p:nvGrpSpPr>
        <p:cNvPr id="1" name=""/>
        <p:cNvGrpSpPr/>
        <p:nvPr/>
      </p:nvGrpSpPr>
      <p:grpSpPr>
        <a:xfrm>
          <a:off x="0" y="0"/>
          <a:ext cx="0" cy="0"/>
          <a:chOff x="0" y="0"/>
          <a:chExt cx="0" cy="0"/>
        </a:xfrm>
      </p:grpSpPr>
      <p:sp>
        <p:nvSpPr>
          <p:cNvPr id="5" name="Text Box 3"/>
          <p:cNvSpPr txBox="1">
            <a:spLocks noChangeArrowheads="1"/>
          </p:cNvSpPr>
          <p:nvPr userDrawn="1"/>
        </p:nvSpPr>
        <p:spPr bwMode="blackWhite">
          <a:xfrm>
            <a:off x="584613" y="6172201"/>
            <a:ext cx="8546638" cy="247375"/>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marL="0" marR="0" lvl="0" indent="0" algn="l" defTabSz="697896" rtl="0" eaLnBrk="0" fontAlgn="base" latinLnBrk="0" hangingPunct="0">
              <a:lnSpc>
                <a:spcPct val="100000"/>
              </a:lnSpc>
              <a:spcBef>
                <a:spcPct val="0"/>
              </a:spcBef>
              <a:spcAft>
                <a:spcPct val="0"/>
              </a:spcAft>
              <a:buClrTx/>
              <a:buSzTx/>
              <a:buFontTx/>
              <a:buNone/>
              <a:tabLst/>
              <a:defRPr/>
            </a:pPr>
            <a:r>
              <a:rPr kumimoji="0" lang="en-US" sz="536" b="0" i="0" u="none" strike="noStrike" kern="1200" cap="none" spc="0" normalizeH="0" baseline="0" noProof="0">
                <a:ln>
                  <a:noFill/>
                </a:ln>
                <a:solidFill>
                  <a:srgbClr val="FFFFFF"/>
                </a:solidFill>
                <a:effectLst/>
                <a:uLnTx/>
                <a:uFillTx/>
                <a:latin typeface="Segoe UI"/>
                <a:ea typeface="Segoe UI" pitchFamily="34" charset="0"/>
                <a:cs typeface="Segoe UI" pitchFamily="34" charset="0"/>
              </a:rPr>
              <a:t>© 2015 Microsoft Corporation. All rights reserved. Microsoft, Windows, and other product names are or may be registered trademarks and/or trademarks in the U.S. and/or other countries.</a:t>
            </a:r>
          </a:p>
          <a:p>
            <a:pPr marL="0" marR="0" lvl="0" indent="0" algn="l" defTabSz="697896" rtl="0" eaLnBrk="0" fontAlgn="base" latinLnBrk="0" hangingPunct="0">
              <a:lnSpc>
                <a:spcPct val="100000"/>
              </a:lnSpc>
              <a:spcBef>
                <a:spcPct val="0"/>
              </a:spcBef>
              <a:spcAft>
                <a:spcPct val="0"/>
              </a:spcAft>
              <a:buClrTx/>
              <a:buSzTx/>
              <a:buFontTx/>
              <a:buNone/>
              <a:tabLst/>
              <a:defRPr/>
            </a:pPr>
            <a:r>
              <a:rPr kumimoji="0" lang="en-US" sz="536" b="0" i="0" u="none" strike="noStrike" kern="1200" cap="none" spc="0" normalizeH="0" baseline="0" noProof="0">
                <a:ln>
                  <a:noFill/>
                </a:ln>
                <a:solidFill>
                  <a:srgbClr val="FFFFFF"/>
                </a:solidFill>
                <a:effectLst/>
                <a:uLnTx/>
                <a:uFillTx/>
                <a:latin typeface="Segoe UI"/>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br>
              <a:rPr kumimoji="0" lang="en-US" sz="536" b="0" i="0" u="none" strike="noStrike" kern="1200" cap="none" spc="0" normalizeH="0" baseline="0" noProof="0">
                <a:ln>
                  <a:noFill/>
                </a:ln>
                <a:solidFill>
                  <a:srgbClr val="FFFFFF"/>
                </a:solidFill>
                <a:effectLst/>
                <a:uLnTx/>
                <a:uFillTx/>
                <a:latin typeface="Segoe UI"/>
                <a:ea typeface="Segoe UI" pitchFamily="34" charset="0"/>
                <a:cs typeface="Segoe UI" pitchFamily="34" charset="0"/>
              </a:rPr>
            </a:br>
            <a:r>
              <a:rPr kumimoji="0" lang="en-US" sz="536" b="0" i="0" u="none" strike="noStrike" kern="1200" cap="none" spc="0" normalizeH="0" baseline="0" noProof="0">
                <a:ln>
                  <a:noFill/>
                </a:ln>
                <a:solidFill>
                  <a:srgbClr val="FFFFFF"/>
                </a:solidFill>
                <a:effectLst/>
                <a:uLnTx/>
                <a:uFillTx/>
                <a:latin typeface="Segoe UI"/>
                <a:ea typeface="Segoe UI" pitchFamily="34" charset="0"/>
                <a:cs typeface="Segoe UI" pitchFamily="34" charset="0"/>
              </a:rPr>
              <a:t>on the part of Microsoft, and Microsoft cannot guarantee the accuracy of any information provided after the date of this presentation. MICROSOFT MAKES NO WARRANTIES, EXPRESS, IMPLIED OR STATUTORY, AS TO THE INFORMATION IN THIS PRESENTATION.</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invGray">
          <a:xfrm>
            <a:off x="353156" y="3207658"/>
            <a:ext cx="2515479" cy="718469"/>
          </a:xfrm>
          <a:prstGeom prst="rect">
            <a:avLst/>
          </a:prstGeom>
        </p:spPr>
      </p:pic>
    </p:spTree>
    <p:extLst>
      <p:ext uri="{BB962C8B-B14F-4D97-AF65-F5344CB8AC3E}">
        <p14:creationId xmlns:p14="http://schemas.microsoft.com/office/powerpoint/2010/main" val="36412753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4242666" y="1709738"/>
            <a:ext cx="4901339" cy="357518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126" rtl="0" eaLnBrk="1" fontAlgn="auto" latinLnBrk="0" hangingPunct="1">
              <a:lnSpc>
                <a:spcPct val="100000"/>
              </a:lnSpc>
              <a:spcBef>
                <a:spcPts val="0"/>
              </a:spcBef>
              <a:spcAft>
                <a:spcPts val="0"/>
              </a:spcAft>
              <a:buClrTx/>
              <a:buSzTx/>
              <a:buFontTx/>
              <a:buNone/>
              <a:tabLst/>
              <a:defRPr/>
            </a:pPr>
            <a:endParaRPr kumimoji="0" lang="en-US" sz="1348" b="0" i="0" u="none" strike="noStrike" kern="1200" cap="none" spc="0" normalizeH="0" baseline="0" noProof="0">
              <a:ln>
                <a:noFill/>
              </a:ln>
              <a:solidFill>
                <a:srgbClr val="FFFFFF"/>
              </a:solidFill>
              <a:effectLst/>
              <a:uLnTx/>
              <a:uFillTx/>
              <a:latin typeface="Segoe UI"/>
              <a:ea typeface="+mn-ea"/>
              <a:cs typeface="+mn-cs"/>
            </a:endParaRPr>
          </a:p>
        </p:txBody>
      </p:sp>
      <p:sp>
        <p:nvSpPr>
          <p:cNvPr id="2" name="Title 1"/>
          <p:cNvSpPr>
            <a:spLocks noGrp="1"/>
          </p:cNvSpPr>
          <p:nvPr>
            <p:ph type="title"/>
          </p:nvPr>
        </p:nvSpPr>
        <p:spPr>
          <a:xfrm>
            <a:off x="628654" y="2402242"/>
            <a:ext cx="3381536" cy="2187227"/>
          </a:xfrm>
        </p:spPr>
        <p:txBody>
          <a:bodyPr anchor="ctr">
            <a:noAutofit/>
          </a:bodyPr>
          <a:lstStyle>
            <a:lvl1pPr algn="l">
              <a:defRPr sz="3596">
                <a:solidFill>
                  <a:srgbClr val="D24726"/>
                </a:solidFill>
              </a:defRPr>
            </a:lvl1pPr>
          </a:lstStyle>
          <a:p>
            <a:r>
              <a:rPr lang="en-US"/>
              <a:t>Click to edit Master title style</a:t>
            </a:r>
          </a:p>
        </p:txBody>
      </p:sp>
      <p:sp>
        <p:nvSpPr>
          <p:cNvPr id="3" name="Text Placeholder 2"/>
          <p:cNvSpPr>
            <a:spLocks noGrp="1"/>
          </p:cNvSpPr>
          <p:nvPr>
            <p:ph type="body" idx="1"/>
          </p:nvPr>
        </p:nvSpPr>
        <p:spPr>
          <a:xfrm>
            <a:off x="4742481" y="2402237"/>
            <a:ext cx="3952068" cy="2187226"/>
          </a:xfrm>
        </p:spPr>
        <p:txBody>
          <a:bodyPr anchor="ctr">
            <a:normAutofit/>
          </a:bodyPr>
          <a:lstStyle>
            <a:lvl1pPr marL="0" indent="0">
              <a:lnSpc>
                <a:spcPct val="150000"/>
              </a:lnSpc>
              <a:buNone/>
              <a:defRPr sz="2098">
                <a:solidFill>
                  <a:schemeClr val="bg1"/>
                </a:solidFill>
                <a:latin typeface="+mj-lt"/>
              </a:defRPr>
            </a:lvl1pPr>
            <a:lvl2pPr marL="342460" indent="0">
              <a:buNone/>
              <a:defRPr sz="1498"/>
            </a:lvl2pPr>
            <a:lvl3pPr marL="684920" indent="0">
              <a:buNone/>
              <a:defRPr sz="1348"/>
            </a:lvl3pPr>
            <a:lvl4pPr marL="1027381" indent="0">
              <a:buNone/>
              <a:defRPr sz="1200"/>
            </a:lvl4pPr>
            <a:lvl5pPr marL="1369840" indent="0">
              <a:buNone/>
              <a:defRPr sz="1200"/>
            </a:lvl5pPr>
            <a:lvl6pPr marL="1712300" indent="0">
              <a:buNone/>
              <a:defRPr sz="1200"/>
            </a:lvl6pPr>
            <a:lvl7pPr marL="2054760" indent="0">
              <a:buNone/>
              <a:defRPr sz="1200"/>
            </a:lvl7pPr>
            <a:lvl8pPr marL="2397219" indent="0">
              <a:buNone/>
              <a:defRPr sz="1200"/>
            </a:lvl8pPr>
            <a:lvl9pPr marL="2739680" indent="0">
              <a:buNone/>
              <a:defRPr sz="1200"/>
            </a:lvl9pPr>
          </a:lstStyle>
          <a:p>
            <a:pPr lvl="0"/>
            <a:r>
              <a:rPr lang="en-US"/>
              <a:t>Click to edit Master text styles</a:t>
            </a:r>
          </a:p>
        </p:txBody>
      </p:sp>
      <p:sp>
        <p:nvSpPr>
          <p:cNvPr id="4" name="Date Placeholder 3"/>
          <p:cNvSpPr>
            <a:spLocks noGrp="1"/>
          </p:cNvSpPr>
          <p:nvPr>
            <p:ph type="dt" sz="half" idx="10"/>
          </p:nvPr>
        </p:nvSpPr>
        <p:spPr>
          <a:xfrm>
            <a:off x="628654" y="6356361"/>
            <a:ext cx="2457450" cy="365125"/>
          </a:xfrm>
          <a:prstGeom prst="rect">
            <a:avLst/>
          </a:prstGeom>
        </p:spPr>
        <p:txBody>
          <a:bodyPr/>
          <a:lstStyle/>
          <a:p>
            <a:pPr defTabSz="685126"/>
            <a:endParaRPr lang="en-US">
              <a:solidFill>
                <a:srgbClr val="505050"/>
              </a:solidFill>
            </a:endParaRPr>
          </a:p>
        </p:txBody>
      </p:sp>
      <p:sp>
        <p:nvSpPr>
          <p:cNvPr id="5" name="Footer Placeholder 4"/>
          <p:cNvSpPr>
            <a:spLocks noGrp="1"/>
          </p:cNvSpPr>
          <p:nvPr>
            <p:ph type="ftr" sz="quarter" idx="11"/>
          </p:nvPr>
        </p:nvSpPr>
        <p:spPr>
          <a:xfrm>
            <a:off x="3486151" y="6356361"/>
            <a:ext cx="2171700" cy="365125"/>
          </a:xfrm>
          <a:prstGeom prst="rect">
            <a:avLst/>
          </a:prstGeom>
        </p:spPr>
        <p:txBody>
          <a:bodyPr/>
          <a:lstStyle/>
          <a:p>
            <a:pPr defTabSz="685304"/>
            <a:r>
              <a:rPr lang="en-US"/>
              <a:t>Microsoft Confidential</a:t>
            </a:r>
          </a:p>
        </p:txBody>
      </p:sp>
      <p:sp>
        <p:nvSpPr>
          <p:cNvPr id="6" name="Slide Number Placeholder 5"/>
          <p:cNvSpPr>
            <a:spLocks noGrp="1"/>
          </p:cNvSpPr>
          <p:nvPr>
            <p:ph type="sldNum" sz="quarter" idx="12"/>
          </p:nvPr>
        </p:nvSpPr>
        <p:spPr>
          <a:xfrm>
            <a:off x="6057902" y="6356361"/>
            <a:ext cx="2457450" cy="365125"/>
          </a:xfrm>
          <a:prstGeom prst="rect">
            <a:avLst/>
          </a:prstGeom>
        </p:spPr>
        <p:txBody>
          <a:bodyPr/>
          <a:lstStyle/>
          <a:p>
            <a:pPr defTabSz="685304"/>
            <a:fld id="{9860EDB8-5305-433F-BE41-D7A86D811DB3}" type="slidenum">
              <a:rPr lang="en-US" smtClean="0"/>
              <a:pPr defTabSz="685304"/>
              <a:t>‹#›</a:t>
            </a:fld>
            <a:endParaRPr lang="en-US"/>
          </a:p>
        </p:txBody>
      </p:sp>
      <p:sp>
        <p:nvSpPr>
          <p:cNvPr id="8" name="Rectangle 7"/>
          <p:cNvSpPr/>
          <p:nvPr userDrawn="1"/>
        </p:nvSpPr>
        <p:spPr>
          <a:xfrm>
            <a:off x="4242666" y="1709738"/>
            <a:ext cx="4901339" cy="357518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126" rtl="0" eaLnBrk="1" fontAlgn="auto" latinLnBrk="0" hangingPunct="1">
              <a:lnSpc>
                <a:spcPct val="100000"/>
              </a:lnSpc>
              <a:spcBef>
                <a:spcPts val="0"/>
              </a:spcBef>
              <a:spcAft>
                <a:spcPts val="0"/>
              </a:spcAft>
              <a:buClrTx/>
              <a:buSzTx/>
              <a:buFontTx/>
              <a:buNone/>
              <a:tabLst/>
              <a:defRPr/>
            </a:pPr>
            <a:endParaRPr kumimoji="0" lang="en-US" sz="1348" b="0" i="0" u="none" strike="noStrike" kern="1200" cap="none" spc="0" normalizeH="0" baseline="0" noProof="0">
              <a:ln>
                <a:noFill/>
              </a:ln>
              <a:solidFill>
                <a:srgbClr val="FFFFFF"/>
              </a:solidFill>
              <a:effectLst/>
              <a:uLnTx/>
              <a:uFillTx/>
              <a:latin typeface="Segoe UI"/>
              <a:ea typeface="+mn-ea"/>
              <a:cs typeface="+mn-cs"/>
            </a:endParaRPr>
          </a:p>
        </p:txBody>
      </p:sp>
    </p:spTree>
    <p:extLst>
      <p:ext uri="{BB962C8B-B14F-4D97-AF65-F5344CB8AC3E}">
        <p14:creationId xmlns:p14="http://schemas.microsoft.com/office/powerpoint/2010/main" val="22583539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and content 2">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345CEA56-2AB4-4A61-A840-7E677FC9E650}"/>
              </a:ext>
            </a:extLst>
          </p:cNvPr>
          <p:cNvSpPr>
            <a:spLocks noGrp="1"/>
          </p:cNvSpPr>
          <p:nvPr>
            <p:ph type="title"/>
          </p:nvPr>
        </p:nvSpPr>
        <p:spPr>
          <a:xfrm>
            <a:off x="192051" y="21963"/>
            <a:ext cx="8759899" cy="1143000"/>
          </a:xfrm>
          <a:prstGeom prst="rect">
            <a:avLst/>
          </a:prstGeom>
        </p:spPr>
        <p:txBody>
          <a:bodyPr vert="horz" lIns="0" tIns="45720" rIns="91440" bIns="45720" rtlCol="0" anchor="b">
            <a:normAutofit/>
          </a:bodyPr>
          <a:lstStyle/>
          <a:p>
            <a:r>
              <a:rPr lang="en-US"/>
              <a:t>Click to edit Master title style</a:t>
            </a:r>
          </a:p>
        </p:txBody>
      </p:sp>
      <p:sp>
        <p:nvSpPr>
          <p:cNvPr id="8" name="Text Placeholder 2">
            <a:extLst>
              <a:ext uri="{FF2B5EF4-FFF2-40B4-BE49-F238E27FC236}">
                <a16:creationId xmlns:a16="http://schemas.microsoft.com/office/drawing/2014/main" id="{048E0650-1CB4-4E33-8406-D5AA4364D7FF}"/>
              </a:ext>
            </a:extLst>
          </p:cNvPr>
          <p:cNvSpPr>
            <a:spLocks noGrp="1"/>
          </p:cNvSpPr>
          <p:nvPr>
            <p:ph idx="1"/>
          </p:nvPr>
        </p:nvSpPr>
        <p:spPr>
          <a:xfrm>
            <a:off x="192051" y="1448798"/>
            <a:ext cx="8759899" cy="4762578"/>
          </a:xfrm>
          <a:prstGeom prst="rect">
            <a:avLst/>
          </a:prstGeom>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14">
            <a:extLst>
              <a:ext uri="{FF2B5EF4-FFF2-40B4-BE49-F238E27FC236}">
                <a16:creationId xmlns:a16="http://schemas.microsoft.com/office/drawing/2014/main" id="{3D7307D5-8E51-4084-9208-999B556406DA}"/>
              </a:ext>
            </a:extLst>
          </p:cNvPr>
          <p:cNvSpPr>
            <a:spLocks noGrp="1"/>
          </p:cNvSpPr>
          <p:nvPr>
            <p:ph type="ftr" sz="quarter" idx="3"/>
          </p:nvPr>
        </p:nvSpPr>
        <p:spPr>
          <a:xfrm>
            <a:off x="460723" y="6461650"/>
            <a:ext cx="1360679" cy="128574"/>
          </a:xfrm>
          <a:prstGeom prst="rect">
            <a:avLst/>
          </a:prstGeom>
        </p:spPr>
        <p:txBody>
          <a:bodyPr vert="horz" lIns="0" tIns="45720" rIns="91440" bIns="45720" rtlCol="0" anchor="ctr" anchorCtr="0"/>
          <a:lstStyle>
            <a:lvl1pPr algn="ctr">
              <a:defRPr sz="600" baseline="0">
                <a:solidFill>
                  <a:srgbClr val="808285"/>
                </a:solidFill>
                <a:latin typeface="Segoe UI" pitchFamily="34" charset="0"/>
                <a:ea typeface="Segoe UI" pitchFamily="34" charset="0"/>
                <a:cs typeface="Segoe UI" pitchFamily="34" charset="0"/>
              </a:defRPr>
            </a:lvl1pPr>
          </a:lstStyle>
          <a:p>
            <a:endParaRPr lang="en-US"/>
          </a:p>
        </p:txBody>
      </p:sp>
      <p:sp>
        <p:nvSpPr>
          <p:cNvPr id="10" name="Slide Number Placeholder 15">
            <a:extLst>
              <a:ext uri="{FF2B5EF4-FFF2-40B4-BE49-F238E27FC236}">
                <a16:creationId xmlns:a16="http://schemas.microsoft.com/office/drawing/2014/main" id="{6E83C101-A39E-4A51-BA8B-B7B0EE96D8F2}"/>
              </a:ext>
            </a:extLst>
          </p:cNvPr>
          <p:cNvSpPr>
            <a:spLocks noGrp="1"/>
          </p:cNvSpPr>
          <p:nvPr>
            <p:ph type="sldNum" sz="quarter" idx="4"/>
          </p:nvPr>
        </p:nvSpPr>
        <p:spPr>
          <a:xfrm>
            <a:off x="460722" y="6324600"/>
            <a:ext cx="606079" cy="152400"/>
          </a:xfrm>
          <a:prstGeom prst="rect">
            <a:avLst/>
          </a:prstGeom>
        </p:spPr>
        <p:txBody>
          <a:bodyPr vert="horz" lIns="0" tIns="45720" rIns="91440" bIns="45720" rtlCol="0" anchor="ctr" anchorCtr="0"/>
          <a:lstStyle>
            <a:lvl1pPr algn="l">
              <a:defRPr sz="600" baseline="0">
                <a:solidFill>
                  <a:srgbClr val="808285"/>
                </a:solidFill>
                <a:latin typeface="Segoe UI" pitchFamily="34" charset="0"/>
                <a:ea typeface="Segoe UI" pitchFamily="34" charset="0"/>
                <a:cs typeface="Segoe UI" pitchFamily="34" charset="0"/>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3130819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Scenario Title Page">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460721" y="2591567"/>
            <a:ext cx="8275875" cy="741363"/>
          </a:xfrm>
          <a:prstGeom prst="rect">
            <a:avLst/>
          </a:prstGeom>
        </p:spPr>
        <p:txBody>
          <a:bodyPr lIns="0"/>
          <a:lstStyle>
            <a:lvl1pPr algn="l">
              <a:defRPr baseline="0"/>
            </a:lvl1pPr>
          </a:lstStyle>
          <a:p>
            <a:r>
              <a:rPr lang="en-US"/>
              <a:t>Section Break/Demo/</a:t>
            </a:r>
            <a:r>
              <a:rPr lang="en-US" err="1"/>
              <a:t>etc</a:t>
            </a:r>
            <a:endParaRPr lang="en-US"/>
          </a:p>
        </p:txBody>
      </p:sp>
      <p:sp>
        <p:nvSpPr>
          <p:cNvPr id="19" name="Slide Number Placeholder 18"/>
          <p:cNvSpPr>
            <a:spLocks noGrp="1"/>
          </p:cNvSpPr>
          <p:nvPr>
            <p:ph type="sldNum" sz="quarter" idx="20"/>
          </p:nvPr>
        </p:nvSpPr>
        <p:spPr/>
        <p:txBody>
          <a:bodyPr/>
          <a:lstStyle/>
          <a:p>
            <a:fld id="{330EA680-D336-4FF7-8B7A-9848BB0A1C32}" type="slidenum">
              <a:rPr lang="en-US" smtClean="0"/>
              <a:t>‹#›</a:t>
            </a:fld>
            <a:endParaRPr lang="en-US"/>
          </a:p>
        </p:txBody>
      </p:sp>
      <p:sp>
        <p:nvSpPr>
          <p:cNvPr id="20" name="Footer Placeholder 19"/>
          <p:cNvSpPr>
            <a:spLocks noGrp="1"/>
          </p:cNvSpPr>
          <p:nvPr>
            <p:ph type="ftr" sz="quarter" idx="21"/>
          </p:nvPr>
        </p:nvSpPr>
        <p:spPr/>
        <p:txBody>
          <a:bodyPr/>
          <a:lstStyle/>
          <a:p>
            <a:endParaRPr lang="en-US"/>
          </a:p>
        </p:txBody>
      </p:sp>
      <p:sp>
        <p:nvSpPr>
          <p:cNvPr id="6" name="Footer Placeholder 19"/>
          <p:cNvSpPr txBox="1">
            <a:spLocks/>
          </p:cNvSpPr>
          <p:nvPr/>
        </p:nvSpPr>
        <p:spPr>
          <a:xfrm>
            <a:off x="7086602" y="6440189"/>
            <a:ext cx="1952708" cy="179663"/>
          </a:xfrm>
          <a:prstGeom prst="rect">
            <a:avLst/>
          </a:prstGeom>
        </p:spPr>
        <p:txBody>
          <a:bodyPr vert="horz" lIns="0" tIns="34272" rIns="68544" bIns="34272" rtlCol="0" anchor="ctr" anchorCtr="0"/>
          <a:lstStyle>
            <a:defPPr>
              <a:defRPr lang="en-US"/>
            </a:defPPr>
            <a:lvl1pPr marL="0" algn="ctr" defTabSz="914400" rtl="0" eaLnBrk="1" latinLnBrk="0" hangingPunct="1">
              <a:defRPr sz="800" kern="1200" baseline="0">
                <a:solidFill>
                  <a:srgbClr val="808285"/>
                </a:solidFill>
                <a:latin typeface="Segoe UI" pitchFamily="34" charset="0"/>
                <a:ea typeface="Segoe UI" pitchFamily="34" charset="0"/>
                <a:cs typeface="Segoe U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59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808285"/>
                </a:solidFill>
                <a:effectLst/>
                <a:uLnTx/>
                <a:uFillTx/>
                <a:latin typeface="Segoe UI" pitchFamily="34" charset="0"/>
                <a:cs typeface="Segoe UI" pitchFamily="34" charset="0"/>
              </a:rPr>
              <a:t>Azure AD Preview Program - NDA</a:t>
            </a:r>
          </a:p>
        </p:txBody>
      </p:sp>
      <p:sp>
        <p:nvSpPr>
          <p:cNvPr id="2" name="TextBox 1"/>
          <p:cNvSpPr txBox="1"/>
          <p:nvPr/>
        </p:nvSpPr>
        <p:spPr>
          <a:xfrm>
            <a:off x="571500" y="5029200"/>
            <a:ext cx="4286250" cy="1561024"/>
          </a:xfrm>
          <a:prstGeom prst="rect">
            <a:avLst/>
          </a:prstGeom>
        </p:spPr>
        <p:txBody>
          <a:bodyPr vert="horz" wrap="square" lIns="0" tIns="34272" rIns="68544" bIns="34272" rtlCol="0" anchor="b">
            <a:normAutofit/>
          </a:bodyPr>
          <a:lstStyle/>
          <a:p>
            <a:pPr marL="0" marR="0" lvl="0" indent="0" algn="l" defTabSz="685389" rtl="0" eaLnBrk="1" fontAlgn="auto" latinLnBrk="0" hangingPunct="1">
              <a:lnSpc>
                <a:spcPct val="100000"/>
              </a:lnSpc>
              <a:spcBef>
                <a:spcPts val="450"/>
              </a:spcBef>
              <a:spcAft>
                <a:spcPts val="0"/>
              </a:spcAft>
              <a:buClrTx/>
              <a:buSzTx/>
              <a:buFontTx/>
              <a:buNone/>
              <a:tabLst/>
              <a:defRPr/>
            </a:pPr>
            <a:endParaRPr kumimoji="0" lang="en-US" sz="1799" b="0" i="0" u="none" strike="noStrike" kern="1200" cap="none" spc="0" normalizeH="0" baseline="0" noProof="0">
              <a:ln>
                <a:noFill/>
              </a:ln>
              <a:solidFill>
                <a:srgbClr val="505050"/>
              </a:solidFill>
              <a:effectLst/>
              <a:uLnTx/>
              <a:uFillTx/>
              <a:latin typeface="Segoe UI"/>
              <a:ea typeface="+mn-ea"/>
              <a:cs typeface="+mn-cs"/>
            </a:endParaRPr>
          </a:p>
        </p:txBody>
      </p:sp>
    </p:spTree>
    <p:extLst>
      <p:ext uri="{BB962C8B-B14F-4D97-AF65-F5344CB8AC3E}">
        <p14:creationId xmlns:p14="http://schemas.microsoft.com/office/powerpoint/2010/main" val="2380894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B465B527-1F8F-42EA-BABC-DB46EF32E5E4}"/>
              </a:ext>
            </a:extLst>
          </p:cNvPr>
          <p:cNvSpPr>
            <a:spLocks noGrp="1"/>
          </p:cNvSpPr>
          <p:nvPr>
            <p:ph type="title"/>
          </p:nvPr>
        </p:nvSpPr>
        <p:spPr>
          <a:xfrm>
            <a:off x="192051" y="21963"/>
            <a:ext cx="8759899" cy="1143000"/>
          </a:xfrm>
          <a:prstGeom prst="rect">
            <a:avLst/>
          </a:prstGeom>
        </p:spPr>
        <p:txBody>
          <a:bodyPr vert="horz" lIns="0" tIns="45720" rIns="91440" bIns="45720" rtlCol="0" anchor="b">
            <a:normAutofit/>
          </a:bodyPr>
          <a:lstStyle/>
          <a:p>
            <a:r>
              <a:rPr lang="en-US"/>
              <a:t>Click to edit Master title style</a:t>
            </a:r>
          </a:p>
        </p:txBody>
      </p:sp>
      <p:sp>
        <p:nvSpPr>
          <p:cNvPr id="7" name="Footer Placeholder 14">
            <a:extLst>
              <a:ext uri="{FF2B5EF4-FFF2-40B4-BE49-F238E27FC236}">
                <a16:creationId xmlns:a16="http://schemas.microsoft.com/office/drawing/2014/main" id="{A769443E-F713-4CBB-A864-910FECD71408}"/>
              </a:ext>
            </a:extLst>
          </p:cNvPr>
          <p:cNvSpPr>
            <a:spLocks noGrp="1"/>
          </p:cNvSpPr>
          <p:nvPr>
            <p:ph type="ftr" sz="quarter" idx="3"/>
          </p:nvPr>
        </p:nvSpPr>
        <p:spPr>
          <a:xfrm>
            <a:off x="460723" y="6461650"/>
            <a:ext cx="1360679" cy="128574"/>
          </a:xfrm>
          <a:prstGeom prst="rect">
            <a:avLst/>
          </a:prstGeom>
        </p:spPr>
        <p:txBody>
          <a:bodyPr vert="horz" lIns="0" tIns="45720" rIns="91440" bIns="45720" rtlCol="0" anchor="ctr" anchorCtr="0"/>
          <a:lstStyle>
            <a:lvl1pPr algn="ctr">
              <a:defRPr sz="600" baseline="0">
                <a:solidFill>
                  <a:srgbClr val="808285"/>
                </a:solidFill>
                <a:latin typeface="Segoe UI" pitchFamily="34" charset="0"/>
                <a:ea typeface="Segoe UI" pitchFamily="34" charset="0"/>
                <a:cs typeface="Segoe UI" pitchFamily="34" charset="0"/>
              </a:defRPr>
            </a:lvl1pPr>
          </a:lstStyle>
          <a:p>
            <a:endParaRPr lang="en-US"/>
          </a:p>
        </p:txBody>
      </p:sp>
      <p:sp>
        <p:nvSpPr>
          <p:cNvPr id="8" name="Slide Number Placeholder 15">
            <a:extLst>
              <a:ext uri="{FF2B5EF4-FFF2-40B4-BE49-F238E27FC236}">
                <a16:creationId xmlns:a16="http://schemas.microsoft.com/office/drawing/2014/main" id="{77A9B306-551E-4982-A043-9E7121C331D7}"/>
              </a:ext>
            </a:extLst>
          </p:cNvPr>
          <p:cNvSpPr>
            <a:spLocks noGrp="1"/>
          </p:cNvSpPr>
          <p:nvPr>
            <p:ph type="sldNum" sz="quarter" idx="4"/>
          </p:nvPr>
        </p:nvSpPr>
        <p:spPr>
          <a:xfrm>
            <a:off x="460722" y="6324600"/>
            <a:ext cx="606079" cy="152400"/>
          </a:xfrm>
          <a:prstGeom prst="rect">
            <a:avLst/>
          </a:prstGeom>
        </p:spPr>
        <p:txBody>
          <a:bodyPr vert="horz" lIns="0" tIns="45720" rIns="91440" bIns="45720" rtlCol="0" anchor="ctr" anchorCtr="0"/>
          <a:lstStyle>
            <a:lvl1pPr algn="l">
              <a:defRPr sz="600" baseline="0">
                <a:solidFill>
                  <a:srgbClr val="808285"/>
                </a:solidFill>
                <a:latin typeface="Segoe UI" pitchFamily="34" charset="0"/>
                <a:ea typeface="Segoe UI" pitchFamily="34" charset="0"/>
                <a:cs typeface="Segoe UI" pitchFamily="34" charset="0"/>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7116162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End of Deck">
    <p:bg>
      <p:bgPr>
        <a:solidFill>
          <a:srgbClr val="0070C0"/>
        </a:solidFill>
        <a:effectLst/>
      </p:bgPr>
    </p:bg>
    <p:spTree>
      <p:nvGrpSpPr>
        <p:cNvPr id="1" name=""/>
        <p:cNvGrpSpPr/>
        <p:nvPr/>
      </p:nvGrpSpPr>
      <p:grpSpPr>
        <a:xfrm>
          <a:off x="0" y="0"/>
          <a:ext cx="0" cy="0"/>
          <a:chOff x="0" y="0"/>
          <a:chExt cx="0" cy="0"/>
        </a:xfrm>
      </p:grpSpPr>
      <p:sp>
        <p:nvSpPr>
          <p:cNvPr id="5" name="Text Box 3"/>
          <p:cNvSpPr txBox="1">
            <a:spLocks noChangeArrowheads="1"/>
          </p:cNvSpPr>
          <p:nvPr/>
        </p:nvSpPr>
        <p:spPr bwMode="blackWhite">
          <a:xfrm>
            <a:off x="584612" y="6172201"/>
            <a:ext cx="8546638" cy="247375"/>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marL="0" marR="0" lvl="0" indent="0" algn="l" defTabSz="698164" rtl="0" eaLnBrk="0" fontAlgn="base" latinLnBrk="0" hangingPunct="0">
              <a:lnSpc>
                <a:spcPct val="100000"/>
              </a:lnSpc>
              <a:spcBef>
                <a:spcPct val="0"/>
              </a:spcBef>
              <a:spcAft>
                <a:spcPct val="0"/>
              </a:spcAft>
              <a:buClrTx/>
              <a:buSzTx/>
              <a:buFontTx/>
              <a:buNone/>
              <a:tabLst/>
              <a:defRPr/>
            </a:pPr>
            <a:r>
              <a:rPr kumimoji="0" lang="en-US" sz="536" b="0" i="0" u="none" strike="noStrike" kern="1200" cap="none" spc="0" normalizeH="0" baseline="0" noProof="0">
                <a:ln>
                  <a:noFill/>
                </a:ln>
                <a:solidFill>
                  <a:srgbClr val="FFFFFF"/>
                </a:solidFill>
                <a:effectLst/>
                <a:uLnTx/>
                <a:uFillTx/>
                <a:latin typeface="Segoe UI"/>
                <a:ea typeface="Segoe UI" pitchFamily="34" charset="0"/>
                <a:cs typeface="Segoe UI" pitchFamily="34" charset="0"/>
              </a:rPr>
              <a:t>© 2015 Microsoft Corporation. All rights reserved. Microsoft, Windows, and other product names are or may be registered trademarks and/or trademarks in the U.S. and/or other countries.</a:t>
            </a:r>
          </a:p>
          <a:p>
            <a:pPr marL="0" marR="0" lvl="0" indent="0" algn="l" defTabSz="698164" rtl="0" eaLnBrk="0" fontAlgn="base" latinLnBrk="0" hangingPunct="0">
              <a:lnSpc>
                <a:spcPct val="100000"/>
              </a:lnSpc>
              <a:spcBef>
                <a:spcPct val="0"/>
              </a:spcBef>
              <a:spcAft>
                <a:spcPct val="0"/>
              </a:spcAft>
              <a:buClrTx/>
              <a:buSzTx/>
              <a:buFontTx/>
              <a:buNone/>
              <a:tabLst/>
              <a:defRPr/>
            </a:pPr>
            <a:r>
              <a:rPr kumimoji="0" lang="en-US" sz="536" b="0" i="0" u="none" strike="noStrike" kern="1200" cap="none" spc="0" normalizeH="0" baseline="0" noProof="0">
                <a:ln>
                  <a:noFill/>
                </a:ln>
                <a:solidFill>
                  <a:srgbClr val="FFFFFF"/>
                </a:solidFill>
                <a:effectLst/>
                <a:uLnTx/>
                <a:uFillTx/>
                <a:latin typeface="Segoe UI"/>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br>
              <a:rPr kumimoji="0" lang="en-US" sz="536" b="0" i="0" u="none" strike="noStrike" kern="1200" cap="none" spc="0" normalizeH="0" baseline="0" noProof="0">
                <a:ln>
                  <a:noFill/>
                </a:ln>
                <a:solidFill>
                  <a:srgbClr val="FFFFFF"/>
                </a:solidFill>
                <a:effectLst/>
                <a:uLnTx/>
                <a:uFillTx/>
                <a:latin typeface="Segoe UI"/>
                <a:ea typeface="Segoe UI" pitchFamily="34" charset="0"/>
                <a:cs typeface="Segoe UI" pitchFamily="34" charset="0"/>
              </a:rPr>
            </a:br>
            <a:r>
              <a:rPr kumimoji="0" lang="en-US" sz="536" b="0" i="0" u="none" strike="noStrike" kern="1200" cap="none" spc="0" normalizeH="0" baseline="0" noProof="0">
                <a:ln>
                  <a:noFill/>
                </a:ln>
                <a:solidFill>
                  <a:srgbClr val="FFFFFF"/>
                </a:solidFill>
                <a:effectLst/>
                <a:uLnTx/>
                <a:uFillTx/>
                <a:latin typeface="Segoe UI"/>
                <a:ea typeface="Segoe UI" pitchFamily="34" charset="0"/>
                <a:cs typeface="Segoe UI" pitchFamily="34" charset="0"/>
              </a:rPr>
              <a:t>on the part of Microsoft, and Microsoft cannot guarantee the accuracy of any information provided after the date of this presentation. MICROSOFT MAKES NO WARRANTIES, EXPRESS, IMPLIED OR STATUTORY, AS TO THE INFORMATION IN THIS PRESENTATION.</a:t>
            </a:r>
          </a:p>
        </p:txBody>
      </p:sp>
      <p:pic>
        <p:nvPicPr>
          <p:cNvPr id="6" name="Picture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bwMode="invGray">
          <a:xfrm>
            <a:off x="353156" y="3207657"/>
            <a:ext cx="2515479" cy="718469"/>
          </a:xfrm>
          <a:prstGeom prst="rect">
            <a:avLst/>
          </a:prstGeom>
        </p:spPr>
      </p:pic>
    </p:spTree>
    <p:extLst>
      <p:ext uri="{BB962C8B-B14F-4D97-AF65-F5344CB8AC3E}">
        <p14:creationId xmlns:p14="http://schemas.microsoft.com/office/powerpoint/2010/main" val="10652352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4242664" y="1709738"/>
            <a:ext cx="4901339" cy="357518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389" rtl="0" eaLnBrk="1" fontAlgn="auto" latinLnBrk="0" hangingPunct="1">
              <a:lnSpc>
                <a:spcPct val="100000"/>
              </a:lnSpc>
              <a:spcBef>
                <a:spcPts val="0"/>
              </a:spcBef>
              <a:spcAft>
                <a:spcPts val="0"/>
              </a:spcAft>
              <a:buClrTx/>
              <a:buSzTx/>
              <a:buFontTx/>
              <a:buNone/>
              <a:tabLst/>
              <a:defRPr/>
            </a:pPr>
            <a:endParaRPr kumimoji="0" lang="en-US" sz="1348" b="0" i="0" u="none" strike="noStrike" kern="1200" cap="none" spc="0" normalizeH="0" baseline="0" noProof="0">
              <a:ln>
                <a:noFill/>
              </a:ln>
              <a:solidFill>
                <a:srgbClr val="FFFFFF"/>
              </a:solidFill>
              <a:effectLst/>
              <a:uLnTx/>
              <a:uFillTx/>
              <a:latin typeface="Segoe UI"/>
              <a:ea typeface="+mn-ea"/>
              <a:cs typeface="+mn-cs"/>
            </a:endParaRPr>
          </a:p>
        </p:txBody>
      </p:sp>
      <p:sp>
        <p:nvSpPr>
          <p:cNvPr id="2" name="Title 1"/>
          <p:cNvSpPr>
            <a:spLocks noGrp="1"/>
          </p:cNvSpPr>
          <p:nvPr>
            <p:ph type="title"/>
          </p:nvPr>
        </p:nvSpPr>
        <p:spPr>
          <a:xfrm>
            <a:off x="628654" y="2402239"/>
            <a:ext cx="3381536" cy="2187227"/>
          </a:xfrm>
          <a:prstGeom prst="rect">
            <a:avLst/>
          </a:prstGeom>
        </p:spPr>
        <p:txBody>
          <a:bodyPr anchor="ctr">
            <a:noAutofit/>
          </a:bodyPr>
          <a:lstStyle>
            <a:lvl1pPr algn="l">
              <a:defRPr sz="3598">
                <a:solidFill>
                  <a:srgbClr val="D24726"/>
                </a:solidFill>
              </a:defRPr>
            </a:lvl1pPr>
          </a:lstStyle>
          <a:p>
            <a:r>
              <a:rPr lang="en-US"/>
              <a:t>Click to edit Master title style</a:t>
            </a:r>
          </a:p>
        </p:txBody>
      </p:sp>
      <p:sp>
        <p:nvSpPr>
          <p:cNvPr id="3" name="Text Placeholder 2"/>
          <p:cNvSpPr>
            <a:spLocks noGrp="1"/>
          </p:cNvSpPr>
          <p:nvPr>
            <p:ph type="body" idx="1"/>
          </p:nvPr>
        </p:nvSpPr>
        <p:spPr>
          <a:xfrm>
            <a:off x="4742481" y="2402237"/>
            <a:ext cx="3952068" cy="2187226"/>
          </a:xfrm>
          <a:prstGeom prst="rect">
            <a:avLst/>
          </a:prstGeom>
        </p:spPr>
        <p:txBody>
          <a:bodyPr anchor="ctr">
            <a:normAutofit/>
          </a:bodyPr>
          <a:lstStyle>
            <a:lvl1pPr marL="0" indent="0">
              <a:lnSpc>
                <a:spcPct val="150000"/>
              </a:lnSpc>
              <a:buNone/>
              <a:defRPr sz="2098">
                <a:solidFill>
                  <a:schemeClr val="bg1"/>
                </a:solidFill>
                <a:latin typeface="+mj-lt"/>
              </a:defRPr>
            </a:lvl1pPr>
            <a:lvl2pPr marL="342592" indent="0">
              <a:buNone/>
              <a:defRPr sz="1498"/>
            </a:lvl2pPr>
            <a:lvl3pPr marL="685184" indent="0">
              <a:buNone/>
              <a:defRPr sz="1348"/>
            </a:lvl3pPr>
            <a:lvl4pPr marL="1027775" indent="0">
              <a:buNone/>
              <a:defRPr sz="1200"/>
            </a:lvl4pPr>
            <a:lvl5pPr marL="1370366" indent="0">
              <a:buNone/>
              <a:defRPr sz="1200"/>
            </a:lvl5pPr>
            <a:lvl6pPr marL="1712957" indent="0">
              <a:buNone/>
              <a:defRPr sz="1200"/>
            </a:lvl6pPr>
            <a:lvl7pPr marL="2055549" indent="0">
              <a:buNone/>
              <a:defRPr sz="1200"/>
            </a:lvl7pPr>
            <a:lvl8pPr marL="2398140" indent="0">
              <a:buNone/>
              <a:defRPr sz="1200"/>
            </a:lvl8pPr>
            <a:lvl9pPr marL="2740732" indent="0">
              <a:buNone/>
              <a:defRPr sz="1200"/>
            </a:lvl9pPr>
          </a:lstStyle>
          <a:p>
            <a:pPr lvl="0"/>
            <a:r>
              <a:rPr lang="en-US"/>
              <a:t>Click to edit Master text styles</a:t>
            </a:r>
          </a:p>
        </p:txBody>
      </p:sp>
      <p:sp>
        <p:nvSpPr>
          <p:cNvPr id="4" name="Date Placeholder 3"/>
          <p:cNvSpPr>
            <a:spLocks noGrp="1"/>
          </p:cNvSpPr>
          <p:nvPr>
            <p:ph type="dt" sz="half" idx="10"/>
          </p:nvPr>
        </p:nvSpPr>
        <p:spPr>
          <a:xfrm>
            <a:off x="628652" y="6356359"/>
            <a:ext cx="2457450" cy="365125"/>
          </a:xfrm>
          <a:prstGeom prst="rect">
            <a:avLst/>
          </a:prstGeom>
        </p:spPr>
        <p:txBody>
          <a:bodyPr/>
          <a:lstStyle/>
          <a:p>
            <a:fld id="{846CE7D5-CF57-46EF-B807-FDD0502418D4}" type="datetimeFigureOut">
              <a:rPr lang="en-US" smtClean="0"/>
              <a:t>1/23/2023</a:t>
            </a:fld>
            <a:endParaRPr lang="en-US"/>
          </a:p>
        </p:txBody>
      </p:sp>
      <p:sp>
        <p:nvSpPr>
          <p:cNvPr id="5" name="Footer Placeholder 4"/>
          <p:cNvSpPr>
            <a:spLocks noGrp="1"/>
          </p:cNvSpPr>
          <p:nvPr>
            <p:ph type="ftr" sz="quarter" idx="11"/>
          </p:nvPr>
        </p:nvSpPr>
        <p:spPr>
          <a:xfrm>
            <a:off x="3486151" y="6356359"/>
            <a:ext cx="21717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057900" y="6356359"/>
            <a:ext cx="2457450" cy="365125"/>
          </a:xfrm>
          <a:prstGeom prst="rect">
            <a:avLst/>
          </a:prstGeom>
        </p:spPr>
        <p:txBody>
          <a:bodyPr/>
          <a:lstStyle/>
          <a:p>
            <a:fld id="{330EA680-D336-4FF7-8B7A-9848BB0A1C32}" type="slidenum">
              <a:rPr lang="en-US" smtClean="0"/>
              <a:t>‹#›</a:t>
            </a:fld>
            <a:endParaRPr lang="en-US"/>
          </a:p>
        </p:txBody>
      </p:sp>
      <p:sp>
        <p:nvSpPr>
          <p:cNvPr id="8" name="Rectangle 7"/>
          <p:cNvSpPr/>
          <p:nvPr/>
        </p:nvSpPr>
        <p:spPr>
          <a:xfrm>
            <a:off x="4242664" y="1709738"/>
            <a:ext cx="4901339" cy="357518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389" rtl="0" eaLnBrk="1" fontAlgn="auto" latinLnBrk="0" hangingPunct="1">
              <a:lnSpc>
                <a:spcPct val="100000"/>
              </a:lnSpc>
              <a:spcBef>
                <a:spcPts val="0"/>
              </a:spcBef>
              <a:spcAft>
                <a:spcPts val="0"/>
              </a:spcAft>
              <a:buClrTx/>
              <a:buSzTx/>
              <a:buFontTx/>
              <a:buNone/>
              <a:tabLst/>
              <a:defRPr/>
            </a:pPr>
            <a:endParaRPr kumimoji="0" lang="en-US" sz="1348" b="0" i="0" u="none" strike="noStrike" kern="1200" cap="none" spc="0" normalizeH="0" baseline="0" noProof="0">
              <a:ln>
                <a:noFill/>
              </a:ln>
              <a:solidFill>
                <a:srgbClr val="FFFFFF"/>
              </a:solidFill>
              <a:effectLst/>
              <a:uLnTx/>
              <a:uFillTx/>
              <a:latin typeface="Segoe UI"/>
              <a:ea typeface="+mn-ea"/>
              <a:cs typeface="+mn-cs"/>
            </a:endParaRPr>
          </a:p>
        </p:txBody>
      </p:sp>
    </p:spTree>
    <p:extLst>
      <p:ext uri="{BB962C8B-B14F-4D97-AF65-F5344CB8AC3E}">
        <p14:creationId xmlns:p14="http://schemas.microsoft.com/office/powerpoint/2010/main" val="5921044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Custom Layout">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7990087" y="6164670"/>
            <a:ext cx="739550" cy="191269"/>
          </a:xfrm>
          <a:prstGeom prst="rect">
            <a:avLst/>
          </a:prstGeom>
        </p:spPr>
      </p:pic>
      <p:sp>
        <p:nvSpPr>
          <p:cNvPr id="4" name="Text Placeholder 4"/>
          <p:cNvSpPr>
            <a:spLocks noGrp="1"/>
          </p:cNvSpPr>
          <p:nvPr>
            <p:ph type="body" sz="quarter" idx="12" hasCustomPrompt="1"/>
          </p:nvPr>
        </p:nvSpPr>
        <p:spPr>
          <a:xfrm>
            <a:off x="203331" y="3877277"/>
            <a:ext cx="4705063" cy="1794661"/>
          </a:xfrm>
          <a:prstGeom prst="rect">
            <a:avLst/>
          </a:prstGeom>
          <a:noFill/>
        </p:spPr>
        <p:txBody>
          <a:bodyPr lIns="146286" tIns="109714" rIns="146286" bIns="109714">
            <a:noAutofit/>
          </a:bodyPr>
          <a:lstStyle>
            <a:lvl1pPr marL="0" indent="0">
              <a:spcBef>
                <a:spcPts val="0"/>
              </a:spcBef>
              <a:buNone/>
              <a:defRPr sz="2571" spc="0" baseline="0">
                <a:solidFill>
                  <a:srgbClr val="00188F"/>
                </a:solidFill>
                <a:latin typeface="+mj-lt"/>
              </a:defRPr>
            </a:lvl1pPr>
          </a:lstStyle>
          <a:p>
            <a:pPr lvl="0"/>
            <a:r>
              <a:rPr lang="en-US"/>
              <a:t>Speaker Name</a:t>
            </a:r>
          </a:p>
        </p:txBody>
      </p:sp>
      <p:sp>
        <p:nvSpPr>
          <p:cNvPr id="5" name="Title 1"/>
          <p:cNvSpPr>
            <a:spLocks noGrp="1"/>
          </p:cNvSpPr>
          <p:nvPr>
            <p:ph type="title" hasCustomPrompt="1"/>
          </p:nvPr>
        </p:nvSpPr>
        <p:spPr>
          <a:xfrm>
            <a:off x="201977" y="2075840"/>
            <a:ext cx="7395458" cy="999162"/>
          </a:xfrm>
          <a:prstGeom prst="rect">
            <a:avLst/>
          </a:prstGeom>
          <a:noFill/>
        </p:spPr>
        <p:txBody>
          <a:bodyPr lIns="146286" tIns="91429" rIns="146286" bIns="91429" anchor="t" anchorCtr="0"/>
          <a:lstStyle>
            <a:lvl1pPr>
              <a:defRPr sz="4408" spc="-74" baseline="0">
                <a:solidFill>
                  <a:srgbClr val="00188F"/>
                </a:solidFill>
              </a:defRPr>
            </a:lvl1pPr>
          </a:lstStyle>
          <a:p>
            <a:r>
              <a:rPr lang="en-US"/>
              <a:t>Presentation title</a:t>
            </a:r>
          </a:p>
        </p:txBody>
      </p:sp>
      <p:sp>
        <p:nvSpPr>
          <p:cNvPr id="7" name="Date Placeholder 3"/>
          <p:cNvSpPr>
            <a:spLocks noGrp="1"/>
          </p:cNvSpPr>
          <p:nvPr>
            <p:ph type="dt" sz="half" idx="10"/>
          </p:nvPr>
        </p:nvSpPr>
        <p:spPr>
          <a:xfrm>
            <a:off x="336439" y="6291644"/>
            <a:ext cx="2457450" cy="365125"/>
          </a:xfrm>
          <a:prstGeom prst="rect">
            <a:avLst/>
          </a:prstGeom>
        </p:spPr>
        <p:txBody>
          <a:bodyPr/>
          <a:lstStyle/>
          <a:p>
            <a:pPr defTabSz="685389"/>
            <a:endParaRPr lang="en-US">
              <a:solidFill>
                <a:srgbClr val="505050"/>
              </a:solidFill>
            </a:endParaRPr>
          </a:p>
        </p:txBody>
      </p:sp>
      <p:pic>
        <p:nvPicPr>
          <p:cNvPr id="6" name="Picture 5">
            <a:extLst>
              <a:ext uri="{FF2B5EF4-FFF2-40B4-BE49-F238E27FC236}">
                <a16:creationId xmlns:a16="http://schemas.microsoft.com/office/drawing/2014/main" id="{41BADE8F-B29C-49A4-B231-B994EF6B926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7990087" y="6164670"/>
            <a:ext cx="739550" cy="191269"/>
          </a:xfrm>
          <a:prstGeom prst="rect">
            <a:avLst/>
          </a:prstGeom>
        </p:spPr>
      </p:pic>
    </p:spTree>
    <p:extLst>
      <p:ext uri="{BB962C8B-B14F-4D97-AF65-F5344CB8AC3E}">
        <p14:creationId xmlns:p14="http://schemas.microsoft.com/office/powerpoint/2010/main" val="21162629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2051" y="21963"/>
            <a:ext cx="8759899"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92051" y="1432849"/>
            <a:ext cx="8759899" cy="4762578"/>
          </a:xfrm>
          <a:prstGeom prst="rect">
            <a:avLst/>
          </a:prstGeom>
        </p:spPr>
        <p:txBody>
          <a:bodyPr/>
          <a:lstStyle>
            <a:lvl1pPr>
              <a:defRPr>
                <a:solidFill>
                  <a:schemeClr val="tx1">
                    <a:lumMod val="50000"/>
                  </a:schemeClr>
                </a:solidFill>
              </a:defRPr>
            </a:lvl1pPr>
            <a:lvl2pPr>
              <a:defRPr>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28001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spd="med">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057400"/>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med">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med">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spd="med">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med">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med">
    <p:strips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3.emf"/><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3" descr="barkills.png"/>
          <p:cNvPicPr>
            <a:picLocks noChangeAspect="1"/>
          </p:cNvPicPr>
          <p:nvPr/>
        </p:nvPicPr>
        <p:blipFill rotWithShape="1">
          <a:blip r:embed="rId13"/>
          <a:srcRect b="18934"/>
          <a:stretch/>
        </p:blipFill>
        <p:spPr bwMode="auto">
          <a:xfrm>
            <a:off x="0" y="-76200"/>
            <a:ext cx="9144000" cy="1447800"/>
          </a:xfrm>
          <a:prstGeom prst="rect">
            <a:avLst/>
          </a:prstGeom>
          <a:noFill/>
          <a:ln w="9525">
            <a:noFill/>
            <a:miter lim="800000"/>
            <a:headEnd/>
            <a:tailEnd/>
          </a:ln>
        </p:spPr>
      </p:pic>
      <p:sp>
        <p:nvSpPr>
          <p:cNvPr id="157699" name="Rectangle 3"/>
          <p:cNvSpPr>
            <a:spLocks noGrp="1" noChangeArrowheads="1"/>
          </p:cNvSpPr>
          <p:nvPr>
            <p:ph type="title"/>
          </p:nvPr>
        </p:nvSpPr>
        <p:spPr bwMode="auto">
          <a:xfrm>
            <a:off x="457200" y="457200"/>
            <a:ext cx="7620000" cy="838200"/>
          </a:xfrm>
          <a:prstGeom prst="rect">
            <a:avLst/>
          </a:prstGeom>
          <a:noFill/>
          <a:ln w="9525">
            <a:noFill/>
            <a:miter lim="800000"/>
            <a:headEnd/>
            <a:tailEnd/>
          </a:ln>
          <a:effectLst>
            <a:outerShdw dist="35921" dir="2700000" algn="ctr" rotWithShape="0">
              <a:schemeClr val="tx1">
                <a:alpha val="50000"/>
              </a:schemeClr>
            </a:outerShdw>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2" name="Rectangle 4"/>
          <p:cNvSpPr>
            <a:spLocks noGrp="1" noChangeArrowheads="1"/>
          </p:cNvSpPr>
          <p:nvPr>
            <p:ph type="body" idx="1"/>
          </p:nvPr>
        </p:nvSpPr>
        <p:spPr bwMode="auto">
          <a:xfrm>
            <a:off x="457200" y="1524000"/>
            <a:ext cx="82296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p:cNvPicPr>
            <a:picLocks noChangeAspect="1"/>
          </p:cNvPicPr>
          <p:nvPr/>
        </p:nvPicPr>
        <p:blipFill rotWithShape="1">
          <a:blip r:embed="rId14" cstate="print">
            <a:extLst>
              <a:ext uri="{28A0092B-C50C-407E-A947-70E740481C1C}">
                <a14:useLocalDpi xmlns:a14="http://schemas.microsoft.com/office/drawing/2010/main" val="0"/>
              </a:ext>
            </a:extLst>
          </a:blip>
          <a:srcRect r="82450"/>
          <a:stretch/>
        </p:blipFill>
        <p:spPr>
          <a:xfrm>
            <a:off x="8163305" y="685800"/>
            <a:ext cx="752095" cy="548640"/>
          </a:xfrm>
          <a:prstGeom prst="rect">
            <a:avLst/>
          </a:prstGeom>
          <a:effectLst>
            <a:glow rad="88900">
              <a:schemeClr val="accent1">
                <a:alpha val="75000"/>
              </a:schemeClr>
            </a:glow>
          </a:effectLst>
        </p:spPr>
      </p:pic>
    </p:spTree>
  </p:cSld>
  <p:clrMap bg1="lt1" tx1="dk1" bg2="lt2" tx2="dk2" accent1="accent1" accent2="accent2" accent3="accent3" accent4="accent4" accent5="accent5" accent6="accent6" hlink="hlink" folHlink="folHlink"/>
  <p:sldLayoutIdLst>
    <p:sldLayoutId id="2147483736"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ransition spd="med">
    <p:strips dir="rd"/>
  </p:transition>
  <p:hf sldNum="0" hdr="0" dt="0"/>
  <p:txStyles>
    <p:titleStyle>
      <a:lvl1pPr algn="l" rtl="0" eaLnBrk="0" fontAlgn="base" hangingPunct="0">
        <a:spcBef>
          <a:spcPct val="0"/>
        </a:spcBef>
        <a:spcAft>
          <a:spcPct val="0"/>
        </a:spcAft>
        <a:defRPr sz="4000">
          <a:solidFill>
            <a:schemeClr val="bg1"/>
          </a:solidFill>
          <a:latin typeface="+mj-lt"/>
          <a:ea typeface="+mj-ea"/>
          <a:cs typeface="+mj-cs"/>
        </a:defRPr>
      </a:lvl1pPr>
      <a:lvl2pPr algn="l" rtl="0" eaLnBrk="0" fontAlgn="base" hangingPunct="0">
        <a:spcBef>
          <a:spcPct val="0"/>
        </a:spcBef>
        <a:spcAft>
          <a:spcPct val="0"/>
        </a:spcAft>
        <a:defRPr sz="4000">
          <a:solidFill>
            <a:schemeClr val="bg1"/>
          </a:solidFill>
          <a:latin typeface="Calibri" pitchFamily="34" charset="0"/>
        </a:defRPr>
      </a:lvl2pPr>
      <a:lvl3pPr algn="l" rtl="0" eaLnBrk="0" fontAlgn="base" hangingPunct="0">
        <a:spcBef>
          <a:spcPct val="0"/>
        </a:spcBef>
        <a:spcAft>
          <a:spcPct val="0"/>
        </a:spcAft>
        <a:defRPr sz="4000">
          <a:solidFill>
            <a:schemeClr val="bg1"/>
          </a:solidFill>
          <a:latin typeface="Calibri" pitchFamily="34" charset="0"/>
        </a:defRPr>
      </a:lvl3pPr>
      <a:lvl4pPr algn="l" rtl="0" eaLnBrk="0" fontAlgn="base" hangingPunct="0">
        <a:spcBef>
          <a:spcPct val="0"/>
        </a:spcBef>
        <a:spcAft>
          <a:spcPct val="0"/>
        </a:spcAft>
        <a:defRPr sz="4000">
          <a:solidFill>
            <a:schemeClr val="bg1"/>
          </a:solidFill>
          <a:latin typeface="Calibri" pitchFamily="34" charset="0"/>
        </a:defRPr>
      </a:lvl4pPr>
      <a:lvl5pPr algn="l" rtl="0" eaLnBrk="0" fontAlgn="base" hangingPunct="0">
        <a:spcBef>
          <a:spcPct val="0"/>
        </a:spcBef>
        <a:spcAft>
          <a:spcPct val="0"/>
        </a:spcAft>
        <a:defRPr sz="4000">
          <a:solidFill>
            <a:schemeClr val="bg1"/>
          </a:solidFill>
          <a:latin typeface="Calibri" pitchFamily="34" charset="0"/>
        </a:defRPr>
      </a:lvl5pPr>
      <a:lvl6pPr marL="457200" algn="l" rtl="0" fontAlgn="base">
        <a:spcBef>
          <a:spcPct val="0"/>
        </a:spcBef>
        <a:spcAft>
          <a:spcPct val="0"/>
        </a:spcAft>
        <a:defRPr sz="4000">
          <a:solidFill>
            <a:schemeClr val="bg1"/>
          </a:solidFill>
          <a:latin typeface="Calibri" pitchFamily="34" charset="0"/>
        </a:defRPr>
      </a:lvl6pPr>
      <a:lvl7pPr marL="914400" algn="l" rtl="0" fontAlgn="base">
        <a:spcBef>
          <a:spcPct val="0"/>
        </a:spcBef>
        <a:spcAft>
          <a:spcPct val="0"/>
        </a:spcAft>
        <a:defRPr sz="4000">
          <a:solidFill>
            <a:schemeClr val="bg1"/>
          </a:solidFill>
          <a:latin typeface="Calibri" pitchFamily="34" charset="0"/>
        </a:defRPr>
      </a:lvl7pPr>
      <a:lvl8pPr marL="1371600" algn="l" rtl="0" fontAlgn="base">
        <a:spcBef>
          <a:spcPct val="0"/>
        </a:spcBef>
        <a:spcAft>
          <a:spcPct val="0"/>
        </a:spcAft>
        <a:defRPr sz="4000">
          <a:solidFill>
            <a:schemeClr val="bg1"/>
          </a:solidFill>
          <a:latin typeface="Calibri" pitchFamily="34" charset="0"/>
        </a:defRPr>
      </a:lvl8pPr>
      <a:lvl9pPr marL="1828800" algn="l" rtl="0" fontAlgn="base">
        <a:spcBef>
          <a:spcPct val="0"/>
        </a:spcBef>
        <a:spcAft>
          <a:spcPct val="0"/>
        </a:spcAft>
        <a:defRPr sz="4000">
          <a:solidFill>
            <a:schemeClr val="bg1"/>
          </a:solidFill>
          <a:latin typeface="Calibri" pitchFamily="34" charset="0"/>
        </a:defRPr>
      </a:lvl9pPr>
    </p:titleStyle>
    <p:bodyStyle>
      <a:lvl1pPr marL="342900" indent="-342900" algn="l" rtl="0" eaLnBrk="0" fontAlgn="base" hangingPunct="0">
        <a:spcBef>
          <a:spcPct val="20000"/>
        </a:spcBef>
        <a:spcAft>
          <a:spcPct val="0"/>
        </a:spcAft>
        <a:buChar char="•"/>
        <a:defRPr sz="2800">
          <a:solidFill>
            <a:schemeClr val="bg1"/>
          </a:solidFill>
          <a:latin typeface="+mn-lt"/>
          <a:ea typeface="+mn-ea"/>
          <a:cs typeface="+mn-cs"/>
        </a:defRPr>
      </a:lvl1pPr>
      <a:lvl2pPr marL="742950" indent="-285750" algn="l" rtl="0" eaLnBrk="0" fontAlgn="base" hangingPunct="0">
        <a:lnSpc>
          <a:spcPct val="90000"/>
        </a:lnSpc>
        <a:spcBef>
          <a:spcPct val="0"/>
        </a:spcBef>
        <a:spcAft>
          <a:spcPct val="0"/>
        </a:spcAft>
        <a:buChar char="–"/>
        <a:defRPr sz="2400">
          <a:solidFill>
            <a:schemeClr val="bg1"/>
          </a:solidFill>
          <a:latin typeface="+mn-lt"/>
        </a:defRPr>
      </a:lvl2pPr>
      <a:lvl3pPr marL="1143000" indent="-228600" algn="l" rtl="0" eaLnBrk="0" fontAlgn="base" hangingPunct="0">
        <a:lnSpc>
          <a:spcPct val="90000"/>
        </a:lnSpc>
        <a:spcBef>
          <a:spcPct val="0"/>
        </a:spcBef>
        <a:spcAft>
          <a:spcPct val="0"/>
        </a:spcAft>
        <a:buChar char="•"/>
        <a:defRPr sz="2000">
          <a:solidFill>
            <a:schemeClr val="bg1"/>
          </a:solidFill>
          <a:latin typeface="+mn-lt"/>
        </a:defRPr>
      </a:lvl3pPr>
      <a:lvl4pPr marL="1600200" indent="-228600" algn="l" rtl="0" eaLnBrk="0" fontAlgn="base" hangingPunct="0">
        <a:lnSpc>
          <a:spcPct val="90000"/>
        </a:lnSpc>
        <a:spcBef>
          <a:spcPct val="0"/>
        </a:spcBef>
        <a:spcAft>
          <a:spcPct val="0"/>
        </a:spcAft>
        <a:buChar char="–"/>
        <a:defRPr sz="2000">
          <a:solidFill>
            <a:schemeClr val="bg1"/>
          </a:solidFill>
          <a:latin typeface="+mn-lt"/>
        </a:defRPr>
      </a:lvl4pPr>
      <a:lvl5pPr marL="2057400" indent="-228600" algn="l" rtl="0" eaLnBrk="0" fontAlgn="base" hangingPunct="0">
        <a:lnSpc>
          <a:spcPct val="90000"/>
        </a:lnSpc>
        <a:spcBef>
          <a:spcPct val="0"/>
        </a:spcBef>
        <a:spcAft>
          <a:spcPct val="0"/>
        </a:spcAft>
        <a:buChar char="»"/>
        <a:defRPr sz="2000">
          <a:solidFill>
            <a:schemeClr val="bg1"/>
          </a:solidFill>
          <a:latin typeface="+mn-lt"/>
        </a:defRPr>
      </a:lvl5pPr>
      <a:lvl6pPr marL="2514600" indent="-228600" algn="l" rtl="0" fontAlgn="base">
        <a:lnSpc>
          <a:spcPct val="90000"/>
        </a:lnSpc>
        <a:spcBef>
          <a:spcPct val="0"/>
        </a:spcBef>
        <a:spcAft>
          <a:spcPct val="0"/>
        </a:spcAft>
        <a:buChar char="»"/>
        <a:defRPr>
          <a:solidFill>
            <a:schemeClr val="bg1"/>
          </a:solidFill>
          <a:latin typeface="+mn-lt"/>
        </a:defRPr>
      </a:lvl6pPr>
      <a:lvl7pPr marL="2971800" indent="-228600" algn="l" rtl="0" fontAlgn="base">
        <a:lnSpc>
          <a:spcPct val="90000"/>
        </a:lnSpc>
        <a:spcBef>
          <a:spcPct val="0"/>
        </a:spcBef>
        <a:spcAft>
          <a:spcPct val="0"/>
        </a:spcAft>
        <a:buChar char="»"/>
        <a:defRPr>
          <a:solidFill>
            <a:schemeClr val="bg1"/>
          </a:solidFill>
          <a:latin typeface="+mn-lt"/>
        </a:defRPr>
      </a:lvl7pPr>
      <a:lvl8pPr marL="3429000" indent="-228600" algn="l" rtl="0" fontAlgn="base">
        <a:lnSpc>
          <a:spcPct val="90000"/>
        </a:lnSpc>
        <a:spcBef>
          <a:spcPct val="0"/>
        </a:spcBef>
        <a:spcAft>
          <a:spcPct val="0"/>
        </a:spcAft>
        <a:buChar char="»"/>
        <a:defRPr>
          <a:solidFill>
            <a:schemeClr val="bg1"/>
          </a:solidFill>
          <a:latin typeface="+mn-lt"/>
        </a:defRPr>
      </a:lvl8pPr>
      <a:lvl9pPr marL="3886200" indent="-228600" algn="l" rtl="0" fontAlgn="base">
        <a:lnSpc>
          <a:spcPct val="90000"/>
        </a:lnSpc>
        <a:spcBef>
          <a:spcPct val="0"/>
        </a:spcBef>
        <a:spcAft>
          <a:spcPct val="0"/>
        </a:spcAft>
        <a:buChar char="»"/>
        <a:defRPr>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blackWhite">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441197" y="457200"/>
            <a:ext cx="8263890" cy="4154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438150" y="1435504"/>
            <a:ext cx="8263890" cy="1209562"/>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9144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438912"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algn="ctr" defTabSz="699354" fontAlgn="base">
              <a:lnSpc>
                <a:spcPct val="90000"/>
              </a:lnSpc>
              <a:spcBef>
                <a:spcPct val="0"/>
              </a:spcBef>
              <a:spcAft>
                <a:spcPct val="0"/>
              </a:spcAft>
            </a:pPr>
            <a:endParaRPr lang="en-US" sz="18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19456"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algn="ctr" defTabSz="699354" fontAlgn="base">
              <a:lnSpc>
                <a:spcPct val="90000"/>
              </a:lnSpc>
              <a:spcBef>
                <a:spcPct val="0"/>
              </a:spcBef>
              <a:spcAft>
                <a:spcPct val="0"/>
              </a:spcAft>
            </a:pPr>
            <a:endParaRPr lang="en-US" sz="18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5" cstate="hqprint">
            <a:extLst>
              <a:ext uri="{28A0092B-C50C-407E-A947-70E740481C1C}">
                <a14:useLocalDpi xmlns:a14="http://schemas.microsoft.com/office/drawing/2010/main"/>
              </a:ext>
            </a:extLst>
          </a:blip>
          <a:srcRect l="762"/>
          <a:stretch/>
        </p:blipFill>
        <p:spPr>
          <a:xfrm rot="5400000">
            <a:off x="6275070" y="2990081"/>
            <a:ext cx="6858000" cy="877841"/>
          </a:xfrm>
          <a:prstGeom prst="rect">
            <a:avLst/>
          </a:prstGeom>
        </p:spPr>
      </p:pic>
    </p:spTree>
    <p:extLst>
      <p:ext uri="{BB962C8B-B14F-4D97-AF65-F5344CB8AC3E}">
        <p14:creationId xmlns:p14="http://schemas.microsoft.com/office/powerpoint/2010/main" val="2572568620"/>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Lst>
  <p:transition>
    <p:fade/>
  </p:transition>
  <p:hf sldNum="0" hdr="0" ftr="0" dt="0"/>
  <p:txStyles>
    <p:titleStyle>
      <a:lvl1pPr algn="l" defTabSz="699557" rtl="0" eaLnBrk="1" latinLnBrk="0" hangingPunct="1">
        <a:lnSpc>
          <a:spcPct val="100000"/>
        </a:lnSpc>
        <a:spcBef>
          <a:spcPct val="0"/>
        </a:spcBef>
        <a:buNone/>
        <a:defRPr lang="en-US" sz="2700" b="0" kern="1200" cap="none" spc="-38" baseline="0" dirty="0" smtClean="0">
          <a:ln w="3175">
            <a:noFill/>
          </a:ln>
          <a:solidFill>
            <a:schemeClr val="tx1"/>
          </a:solidFill>
          <a:effectLst/>
          <a:latin typeface="+mj-lt"/>
          <a:ea typeface="+mn-ea"/>
          <a:cs typeface="Segoe UI" pitchFamily="34" charset="0"/>
        </a:defRPr>
      </a:lvl1pPr>
    </p:titleStyle>
    <p:bodyStyle>
      <a:lvl1pPr marL="171450" marR="0" indent="-171450" algn="l" defTabSz="699557"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100" kern="1200" spc="0" baseline="0">
          <a:solidFill>
            <a:schemeClr val="tx1"/>
          </a:solidFill>
          <a:latin typeface="+mn-lt"/>
          <a:ea typeface="+mn-ea"/>
          <a:cs typeface="Segoe UI" panose="020B0502040204020203" pitchFamily="34" charset="0"/>
        </a:defRPr>
      </a:lvl1pPr>
      <a:lvl2pPr marL="342900" marR="0" indent="-171450" algn="l" defTabSz="699557"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500" kern="1200" spc="0" baseline="0">
          <a:solidFill>
            <a:schemeClr val="tx1"/>
          </a:solidFill>
          <a:latin typeface="+mn-lt"/>
          <a:ea typeface="+mn-ea"/>
          <a:cs typeface="+mn-cs"/>
        </a:defRPr>
      </a:lvl2pPr>
      <a:lvl3pPr marL="492919" marR="0" indent="-150019" algn="l" defTabSz="699557"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chemeClr val="tx1"/>
          </a:solidFill>
          <a:latin typeface="+mn-lt"/>
          <a:ea typeface="+mn-ea"/>
          <a:cs typeface="+mn-cs"/>
        </a:defRPr>
      </a:lvl3pPr>
      <a:lvl4pPr marL="632222" marR="0" indent="-135731" algn="l" defTabSz="699557"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50" kern="1200" spc="0" baseline="0">
          <a:solidFill>
            <a:schemeClr val="tx1"/>
          </a:solidFill>
          <a:latin typeface="+mn-lt"/>
          <a:ea typeface="+mn-ea"/>
          <a:cs typeface="+mn-cs"/>
        </a:defRPr>
      </a:lvl4pPr>
      <a:lvl5pPr marL="767954" marR="0" indent="-126206" algn="l" defTabSz="699557"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50" kern="1200" spc="0" baseline="0">
          <a:solidFill>
            <a:schemeClr val="tx1"/>
          </a:solidFill>
          <a:latin typeface="+mn-lt"/>
          <a:ea typeface="+mn-ea"/>
          <a:cs typeface="+mn-cs"/>
        </a:defRPr>
      </a:lvl5pPr>
      <a:lvl6pPr marL="1923780" indent="-174890" algn="l" defTabSz="69955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73559" indent="-174890" algn="l" defTabSz="69955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623337" indent="-174890" algn="l" defTabSz="69955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73116" indent="-174890" algn="l" defTabSz="69955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99557" rtl="0" eaLnBrk="1" latinLnBrk="0" hangingPunct="1">
        <a:defRPr sz="1350" kern="1200">
          <a:solidFill>
            <a:schemeClr val="tx1"/>
          </a:solidFill>
          <a:latin typeface="+mn-lt"/>
          <a:ea typeface="+mn-ea"/>
          <a:cs typeface="+mn-cs"/>
        </a:defRPr>
      </a:lvl1pPr>
      <a:lvl2pPr marL="349778" algn="l" defTabSz="699557" rtl="0" eaLnBrk="1" latinLnBrk="0" hangingPunct="1">
        <a:defRPr sz="1350" kern="1200">
          <a:solidFill>
            <a:schemeClr val="tx1"/>
          </a:solidFill>
          <a:latin typeface="+mn-lt"/>
          <a:ea typeface="+mn-ea"/>
          <a:cs typeface="+mn-cs"/>
        </a:defRPr>
      </a:lvl2pPr>
      <a:lvl3pPr marL="699557" algn="l" defTabSz="699557" rtl="0" eaLnBrk="1" latinLnBrk="0" hangingPunct="1">
        <a:defRPr sz="1350" kern="1200">
          <a:solidFill>
            <a:schemeClr val="tx1"/>
          </a:solidFill>
          <a:latin typeface="+mn-lt"/>
          <a:ea typeface="+mn-ea"/>
          <a:cs typeface="+mn-cs"/>
        </a:defRPr>
      </a:lvl3pPr>
      <a:lvl4pPr marL="1049335" algn="l" defTabSz="699557" rtl="0" eaLnBrk="1" latinLnBrk="0" hangingPunct="1">
        <a:defRPr sz="1350" kern="1200">
          <a:solidFill>
            <a:schemeClr val="tx1"/>
          </a:solidFill>
          <a:latin typeface="+mn-lt"/>
          <a:ea typeface="+mn-ea"/>
          <a:cs typeface="+mn-cs"/>
        </a:defRPr>
      </a:lvl4pPr>
      <a:lvl5pPr marL="1399113" algn="l" defTabSz="699557" rtl="0" eaLnBrk="1" latinLnBrk="0" hangingPunct="1">
        <a:defRPr sz="1350" kern="1200">
          <a:solidFill>
            <a:schemeClr val="tx1"/>
          </a:solidFill>
          <a:latin typeface="+mn-lt"/>
          <a:ea typeface="+mn-ea"/>
          <a:cs typeface="+mn-cs"/>
        </a:defRPr>
      </a:lvl5pPr>
      <a:lvl6pPr marL="1748892" algn="l" defTabSz="699557" rtl="0" eaLnBrk="1" latinLnBrk="0" hangingPunct="1">
        <a:defRPr sz="1350" kern="1200">
          <a:solidFill>
            <a:schemeClr val="tx1"/>
          </a:solidFill>
          <a:latin typeface="+mn-lt"/>
          <a:ea typeface="+mn-ea"/>
          <a:cs typeface="+mn-cs"/>
        </a:defRPr>
      </a:lvl6pPr>
      <a:lvl7pPr marL="2098670" algn="l" defTabSz="699557" rtl="0" eaLnBrk="1" latinLnBrk="0" hangingPunct="1">
        <a:defRPr sz="1350" kern="1200">
          <a:solidFill>
            <a:schemeClr val="tx1"/>
          </a:solidFill>
          <a:latin typeface="+mn-lt"/>
          <a:ea typeface="+mn-ea"/>
          <a:cs typeface="+mn-cs"/>
        </a:defRPr>
      </a:lvl7pPr>
      <a:lvl8pPr marL="2448448" algn="l" defTabSz="699557" rtl="0" eaLnBrk="1" latinLnBrk="0" hangingPunct="1">
        <a:defRPr sz="1350" kern="1200">
          <a:solidFill>
            <a:schemeClr val="tx1"/>
          </a:solidFill>
          <a:latin typeface="+mn-lt"/>
          <a:ea typeface="+mn-ea"/>
          <a:cs typeface="+mn-cs"/>
        </a:defRPr>
      </a:lvl8pPr>
      <a:lvl9pPr marL="2798227" algn="l" defTabSz="699557"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1488" y="249237"/>
            <a:ext cx="8274921" cy="1143000"/>
          </a:xfrm>
          <a:prstGeom prst="rect">
            <a:avLst/>
          </a:prstGeom>
        </p:spPr>
        <p:txBody>
          <a:bodyPr vert="horz" lIns="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460725" y="1804990"/>
            <a:ext cx="7179371" cy="4138612"/>
          </a:xfrm>
          <a:prstGeom prst="rect">
            <a:avLst/>
          </a:prstGeom>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Footer Placeholder 14"/>
          <p:cNvSpPr>
            <a:spLocks noGrp="1"/>
          </p:cNvSpPr>
          <p:nvPr>
            <p:ph type="ftr" sz="quarter" idx="3"/>
          </p:nvPr>
        </p:nvSpPr>
        <p:spPr>
          <a:xfrm>
            <a:off x="460725" y="6461650"/>
            <a:ext cx="1360679" cy="128574"/>
          </a:xfrm>
          <a:prstGeom prst="rect">
            <a:avLst/>
          </a:prstGeom>
        </p:spPr>
        <p:txBody>
          <a:bodyPr vert="horz" lIns="0" tIns="45720" rIns="91440" bIns="45720" rtlCol="0" anchor="ctr" anchorCtr="0"/>
          <a:lstStyle>
            <a:lvl1pPr algn="ctr">
              <a:defRPr sz="600" baseline="0">
                <a:solidFill>
                  <a:srgbClr val="808285"/>
                </a:solidFill>
                <a:latin typeface="Segoe UI" pitchFamily="34" charset="0"/>
                <a:ea typeface="Segoe UI" pitchFamily="34" charset="0"/>
                <a:cs typeface="Segoe UI" pitchFamily="34" charset="0"/>
              </a:defRPr>
            </a:lvl1pPr>
          </a:lstStyle>
          <a:p>
            <a:pPr algn="l" defTabSz="685126"/>
            <a:r>
              <a:rPr lang="en-US"/>
              <a:t>MICROSOFT CONFIDENTIAL</a:t>
            </a:r>
          </a:p>
        </p:txBody>
      </p:sp>
      <p:sp>
        <p:nvSpPr>
          <p:cNvPr id="22" name="Slide Number Placeholder 15"/>
          <p:cNvSpPr>
            <a:spLocks noGrp="1"/>
          </p:cNvSpPr>
          <p:nvPr>
            <p:ph type="sldNum" sz="quarter" idx="4"/>
          </p:nvPr>
        </p:nvSpPr>
        <p:spPr>
          <a:xfrm>
            <a:off x="460724" y="6324600"/>
            <a:ext cx="606079" cy="152400"/>
          </a:xfrm>
          <a:prstGeom prst="rect">
            <a:avLst/>
          </a:prstGeom>
        </p:spPr>
        <p:txBody>
          <a:bodyPr vert="horz" lIns="0" tIns="45720" rIns="91440" bIns="45720" rtlCol="0" anchor="ctr" anchorCtr="0"/>
          <a:lstStyle>
            <a:lvl1pPr algn="l">
              <a:defRPr sz="600" baseline="0">
                <a:solidFill>
                  <a:srgbClr val="808285"/>
                </a:solidFill>
                <a:latin typeface="Segoe UI" pitchFamily="34" charset="0"/>
                <a:ea typeface="Segoe UI" pitchFamily="34" charset="0"/>
                <a:cs typeface="Segoe UI" pitchFamily="34" charset="0"/>
              </a:defRPr>
            </a:lvl1pPr>
          </a:lstStyle>
          <a:p>
            <a:pPr defTabSz="685126"/>
            <a:r>
              <a:rPr lang="en-US"/>
              <a:t>PAGE </a:t>
            </a:r>
            <a:fld id="{711B4CA8-52BE-46B1-A536-58CE1A3FAF74}" type="slidenum">
              <a:rPr lang="en-US" smtClean="0"/>
              <a:pPr defTabSz="685126"/>
              <a:t>‹#›</a:t>
            </a:fld>
            <a:endParaRPr lang="en-US"/>
          </a:p>
        </p:txBody>
      </p:sp>
    </p:spTree>
    <p:extLst>
      <p:ext uri="{BB962C8B-B14F-4D97-AF65-F5344CB8AC3E}">
        <p14:creationId xmlns:p14="http://schemas.microsoft.com/office/powerpoint/2010/main" val="1376636851"/>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Lst>
  <p:hf hdr="0" dt="0"/>
  <p:txStyles>
    <p:titleStyle>
      <a:lvl1pPr algn="l" defTabSz="685126" rtl="0" eaLnBrk="1" latinLnBrk="0" hangingPunct="1">
        <a:lnSpc>
          <a:spcPts val="3597"/>
        </a:lnSpc>
        <a:spcBef>
          <a:spcPct val="0"/>
        </a:spcBef>
        <a:buNone/>
        <a:defRPr sz="3597" kern="1200" spc="-150" baseline="0">
          <a:solidFill>
            <a:srgbClr val="00B0F0"/>
          </a:solidFill>
          <a:latin typeface="Segoe UI Light" pitchFamily="34" charset="0"/>
          <a:ea typeface="+mj-ea"/>
          <a:cs typeface="+mj-cs"/>
        </a:defRPr>
      </a:lvl1pPr>
    </p:titleStyle>
    <p:bodyStyle>
      <a:lvl1pPr marL="256922" indent="-256922" algn="l" defTabSz="685126" rtl="0" eaLnBrk="1" latinLnBrk="0" hangingPunct="1">
        <a:lnSpc>
          <a:spcPct val="100000"/>
        </a:lnSpc>
        <a:spcBef>
          <a:spcPts val="1799"/>
        </a:spcBef>
        <a:spcAft>
          <a:spcPts val="0"/>
        </a:spcAft>
        <a:buClr>
          <a:srgbClr val="00B0F0"/>
        </a:buClr>
        <a:buSzPct val="100000"/>
        <a:buFont typeface="Wingdings" pitchFamily="2" charset="2"/>
        <a:buChar char="§"/>
        <a:defRPr sz="1799" kern="1200" spc="-38" baseline="0">
          <a:solidFill>
            <a:schemeClr val="accent6"/>
          </a:solidFill>
          <a:latin typeface="Segoe UI" pitchFamily="34" charset="0"/>
          <a:ea typeface="Segoe UI" pitchFamily="34" charset="0"/>
          <a:cs typeface="Segoe UI" pitchFamily="34" charset="0"/>
        </a:defRPr>
      </a:lvl1pPr>
      <a:lvl2pPr marL="556664" indent="-214101" algn="l" defTabSz="685126" rtl="0" eaLnBrk="1" latinLnBrk="0" hangingPunct="1">
        <a:lnSpc>
          <a:spcPct val="100000"/>
        </a:lnSpc>
        <a:spcBef>
          <a:spcPts val="450"/>
        </a:spcBef>
        <a:spcAft>
          <a:spcPts val="0"/>
        </a:spcAft>
        <a:buClr>
          <a:srgbClr val="00B0F0"/>
        </a:buClr>
        <a:buSzPct val="100000"/>
        <a:buFont typeface="Wingdings" pitchFamily="2" charset="2"/>
        <a:buChar char="§"/>
        <a:defRPr sz="1499" kern="1200" spc="-38" baseline="0">
          <a:solidFill>
            <a:schemeClr val="accent6"/>
          </a:solidFill>
          <a:latin typeface="Segoe UI" pitchFamily="34" charset="0"/>
          <a:ea typeface="Segoe UI" pitchFamily="34" charset="0"/>
          <a:cs typeface="Segoe UI" pitchFamily="34" charset="0"/>
        </a:defRPr>
      </a:lvl2pPr>
      <a:lvl3pPr marL="856407" indent="-171281" algn="l" defTabSz="685126" rtl="0" eaLnBrk="1" latinLnBrk="0" hangingPunct="1">
        <a:lnSpc>
          <a:spcPct val="85000"/>
        </a:lnSpc>
        <a:spcBef>
          <a:spcPts val="450"/>
        </a:spcBef>
        <a:spcAft>
          <a:spcPts val="0"/>
        </a:spcAft>
        <a:buClr>
          <a:srgbClr val="00B0F0"/>
        </a:buClr>
        <a:buFont typeface="Wingdings" pitchFamily="2" charset="2"/>
        <a:buChar char="§"/>
        <a:defRPr sz="1349" kern="1200" spc="-38" baseline="0">
          <a:solidFill>
            <a:schemeClr val="accent6"/>
          </a:solidFill>
          <a:latin typeface="Segoe UI" pitchFamily="34" charset="0"/>
          <a:ea typeface="Segoe UI" pitchFamily="34" charset="0"/>
          <a:cs typeface="Segoe UI" pitchFamily="34" charset="0"/>
        </a:defRPr>
      </a:lvl3pPr>
      <a:lvl4pPr marL="1198970" indent="-171281" algn="l" defTabSz="685126" rtl="0" eaLnBrk="1" latinLnBrk="0" hangingPunct="1">
        <a:lnSpc>
          <a:spcPct val="85000"/>
        </a:lnSpc>
        <a:spcBef>
          <a:spcPts val="450"/>
        </a:spcBef>
        <a:spcAft>
          <a:spcPts val="0"/>
        </a:spcAft>
        <a:buClr>
          <a:srgbClr val="00B0F0"/>
        </a:buClr>
        <a:buFont typeface="Wingdings" pitchFamily="2" charset="2"/>
        <a:buChar char="§"/>
        <a:defRPr sz="1349" kern="1200" spc="-38" baseline="0">
          <a:solidFill>
            <a:schemeClr val="accent6"/>
          </a:solidFill>
          <a:latin typeface="Segoe UI" pitchFamily="34" charset="0"/>
          <a:ea typeface="Segoe UI" pitchFamily="34" charset="0"/>
          <a:cs typeface="Segoe UI" pitchFamily="34" charset="0"/>
        </a:defRPr>
      </a:lvl4pPr>
      <a:lvl5pPr marL="1541532" indent="-171281" algn="l" defTabSz="685126" rtl="0" eaLnBrk="1" latinLnBrk="0" hangingPunct="1">
        <a:lnSpc>
          <a:spcPct val="85000"/>
        </a:lnSpc>
        <a:spcBef>
          <a:spcPts val="450"/>
        </a:spcBef>
        <a:spcAft>
          <a:spcPts val="0"/>
        </a:spcAft>
        <a:buClr>
          <a:srgbClr val="00B0F0"/>
        </a:buClr>
        <a:buFont typeface="Wingdings" pitchFamily="2" charset="2"/>
        <a:buChar char="§"/>
        <a:defRPr sz="1349" kern="1200" spc="-38" baseline="0">
          <a:solidFill>
            <a:schemeClr val="accent6"/>
          </a:solidFill>
          <a:latin typeface="Segoe UI" pitchFamily="34" charset="0"/>
          <a:ea typeface="Segoe UI" pitchFamily="34" charset="0"/>
          <a:cs typeface="Segoe UI" pitchFamily="34" charset="0"/>
        </a:defRPr>
      </a:lvl5pPr>
      <a:lvl6pPr marL="1884096" indent="-171281" algn="l" defTabSz="685126" rtl="0" eaLnBrk="1" latinLnBrk="0" hangingPunct="1">
        <a:spcBef>
          <a:spcPct val="20000"/>
        </a:spcBef>
        <a:buFont typeface="Arial" pitchFamily="34" charset="0"/>
        <a:buChar char="•"/>
        <a:defRPr sz="1499" kern="1200">
          <a:solidFill>
            <a:schemeClr val="tx1"/>
          </a:solidFill>
          <a:latin typeface="+mn-lt"/>
          <a:ea typeface="+mn-ea"/>
          <a:cs typeface="+mn-cs"/>
        </a:defRPr>
      </a:lvl6pPr>
      <a:lvl7pPr marL="2226657" indent="-171281" algn="l" defTabSz="685126" rtl="0" eaLnBrk="1" latinLnBrk="0" hangingPunct="1">
        <a:spcBef>
          <a:spcPct val="20000"/>
        </a:spcBef>
        <a:buFont typeface="Arial" pitchFamily="34" charset="0"/>
        <a:buChar char="•"/>
        <a:defRPr sz="1499" kern="1200">
          <a:solidFill>
            <a:schemeClr val="tx1"/>
          </a:solidFill>
          <a:latin typeface="+mn-lt"/>
          <a:ea typeface="+mn-ea"/>
          <a:cs typeface="+mn-cs"/>
        </a:defRPr>
      </a:lvl7pPr>
      <a:lvl8pPr marL="2569220" indent="-171281" algn="l" defTabSz="685126" rtl="0" eaLnBrk="1" latinLnBrk="0" hangingPunct="1">
        <a:spcBef>
          <a:spcPct val="20000"/>
        </a:spcBef>
        <a:buFont typeface="Arial" pitchFamily="34" charset="0"/>
        <a:buChar char="•"/>
        <a:defRPr sz="1499" kern="1200">
          <a:solidFill>
            <a:schemeClr val="tx1"/>
          </a:solidFill>
          <a:latin typeface="+mn-lt"/>
          <a:ea typeface="+mn-ea"/>
          <a:cs typeface="+mn-cs"/>
        </a:defRPr>
      </a:lvl8pPr>
      <a:lvl9pPr marL="2911782" indent="-171281" algn="l" defTabSz="685126" rtl="0" eaLnBrk="1" latinLnBrk="0" hangingPunct="1">
        <a:spcBef>
          <a:spcPct val="20000"/>
        </a:spcBef>
        <a:buFont typeface="Arial" pitchFamily="34" charset="0"/>
        <a:buChar char="•"/>
        <a:defRPr sz="1499" kern="1200">
          <a:solidFill>
            <a:schemeClr val="tx1"/>
          </a:solidFill>
          <a:latin typeface="+mn-lt"/>
          <a:ea typeface="+mn-ea"/>
          <a:cs typeface="+mn-cs"/>
        </a:defRPr>
      </a:lvl9pPr>
    </p:bodyStyle>
    <p:otherStyle>
      <a:defPPr>
        <a:defRPr lang="en-US"/>
      </a:defPPr>
      <a:lvl1pPr marL="0" algn="l" defTabSz="685126" rtl="0" eaLnBrk="1" latinLnBrk="0" hangingPunct="1">
        <a:defRPr sz="1349" kern="1200">
          <a:solidFill>
            <a:schemeClr val="tx1"/>
          </a:solidFill>
          <a:latin typeface="+mn-lt"/>
          <a:ea typeface="+mn-ea"/>
          <a:cs typeface="+mn-cs"/>
        </a:defRPr>
      </a:lvl1pPr>
      <a:lvl2pPr marL="342563" algn="l" defTabSz="685126" rtl="0" eaLnBrk="1" latinLnBrk="0" hangingPunct="1">
        <a:defRPr sz="1349" kern="1200">
          <a:solidFill>
            <a:schemeClr val="tx1"/>
          </a:solidFill>
          <a:latin typeface="+mn-lt"/>
          <a:ea typeface="+mn-ea"/>
          <a:cs typeface="+mn-cs"/>
        </a:defRPr>
      </a:lvl2pPr>
      <a:lvl3pPr marL="685126" algn="l" defTabSz="685126" rtl="0" eaLnBrk="1" latinLnBrk="0" hangingPunct="1">
        <a:defRPr sz="1349" kern="1200">
          <a:solidFill>
            <a:schemeClr val="tx1"/>
          </a:solidFill>
          <a:latin typeface="+mn-lt"/>
          <a:ea typeface="+mn-ea"/>
          <a:cs typeface="+mn-cs"/>
        </a:defRPr>
      </a:lvl3pPr>
      <a:lvl4pPr marL="1027688" algn="l" defTabSz="685126" rtl="0" eaLnBrk="1" latinLnBrk="0" hangingPunct="1">
        <a:defRPr sz="1349" kern="1200">
          <a:solidFill>
            <a:schemeClr val="tx1"/>
          </a:solidFill>
          <a:latin typeface="+mn-lt"/>
          <a:ea typeface="+mn-ea"/>
          <a:cs typeface="+mn-cs"/>
        </a:defRPr>
      </a:lvl4pPr>
      <a:lvl5pPr marL="1370251" algn="l" defTabSz="685126" rtl="0" eaLnBrk="1" latinLnBrk="0" hangingPunct="1">
        <a:defRPr sz="1349" kern="1200">
          <a:solidFill>
            <a:schemeClr val="tx1"/>
          </a:solidFill>
          <a:latin typeface="+mn-lt"/>
          <a:ea typeface="+mn-ea"/>
          <a:cs typeface="+mn-cs"/>
        </a:defRPr>
      </a:lvl5pPr>
      <a:lvl6pPr marL="1712813" algn="l" defTabSz="685126" rtl="0" eaLnBrk="1" latinLnBrk="0" hangingPunct="1">
        <a:defRPr sz="1349" kern="1200">
          <a:solidFill>
            <a:schemeClr val="tx1"/>
          </a:solidFill>
          <a:latin typeface="+mn-lt"/>
          <a:ea typeface="+mn-ea"/>
          <a:cs typeface="+mn-cs"/>
        </a:defRPr>
      </a:lvl6pPr>
      <a:lvl7pPr marL="2055376" algn="l" defTabSz="685126" rtl="0" eaLnBrk="1" latinLnBrk="0" hangingPunct="1">
        <a:defRPr sz="1349" kern="1200">
          <a:solidFill>
            <a:schemeClr val="tx1"/>
          </a:solidFill>
          <a:latin typeface="+mn-lt"/>
          <a:ea typeface="+mn-ea"/>
          <a:cs typeface="+mn-cs"/>
        </a:defRPr>
      </a:lvl7pPr>
      <a:lvl8pPr marL="2397939" algn="l" defTabSz="685126" rtl="0" eaLnBrk="1" latinLnBrk="0" hangingPunct="1">
        <a:defRPr sz="1349" kern="1200">
          <a:solidFill>
            <a:schemeClr val="tx1"/>
          </a:solidFill>
          <a:latin typeface="+mn-lt"/>
          <a:ea typeface="+mn-ea"/>
          <a:cs typeface="+mn-cs"/>
        </a:defRPr>
      </a:lvl8pPr>
      <a:lvl9pPr marL="2740502" algn="l" defTabSz="685126" rtl="0" eaLnBrk="1" latinLnBrk="0" hangingPunct="1">
        <a:defRPr sz="1349"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 name="Footer Placeholder 14"/>
          <p:cNvSpPr>
            <a:spLocks noGrp="1"/>
          </p:cNvSpPr>
          <p:nvPr>
            <p:ph type="ftr" sz="quarter" idx="3"/>
          </p:nvPr>
        </p:nvSpPr>
        <p:spPr>
          <a:xfrm>
            <a:off x="460723" y="6461650"/>
            <a:ext cx="1360679" cy="128574"/>
          </a:xfrm>
          <a:prstGeom prst="rect">
            <a:avLst/>
          </a:prstGeom>
        </p:spPr>
        <p:txBody>
          <a:bodyPr vert="horz" lIns="0" tIns="45720" rIns="91440" bIns="45720" rtlCol="0" anchor="ctr" anchorCtr="0"/>
          <a:lstStyle>
            <a:lvl1pPr algn="ctr">
              <a:defRPr sz="600" baseline="0">
                <a:solidFill>
                  <a:srgbClr val="808285"/>
                </a:solidFill>
                <a:latin typeface="Segoe UI" pitchFamily="34" charset="0"/>
                <a:ea typeface="Segoe UI" pitchFamily="34" charset="0"/>
                <a:cs typeface="Segoe UI" pitchFamily="34" charset="0"/>
              </a:defRPr>
            </a:lvl1pPr>
          </a:lstStyle>
          <a:p>
            <a:endParaRPr lang="en-US"/>
          </a:p>
        </p:txBody>
      </p:sp>
      <p:sp>
        <p:nvSpPr>
          <p:cNvPr id="22" name="Slide Number Placeholder 15"/>
          <p:cNvSpPr>
            <a:spLocks noGrp="1"/>
          </p:cNvSpPr>
          <p:nvPr>
            <p:ph type="sldNum" sz="quarter" idx="4"/>
          </p:nvPr>
        </p:nvSpPr>
        <p:spPr>
          <a:xfrm>
            <a:off x="460722" y="6324600"/>
            <a:ext cx="606079" cy="152400"/>
          </a:xfrm>
          <a:prstGeom prst="rect">
            <a:avLst/>
          </a:prstGeom>
        </p:spPr>
        <p:txBody>
          <a:bodyPr vert="horz" lIns="0" tIns="45720" rIns="91440" bIns="45720" rtlCol="0" anchor="ctr" anchorCtr="0"/>
          <a:lstStyle>
            <a:lvl1pPr algn="l">
              <a:defRPr sz="600" baseline="0">
                <a:solidFill>
                  <a:srgbClr val="808285"/>
                </a:solidFill>
                <a:latin typeface="Segoe UI" pitchFamily="34" charset="0"/>
                <a:ea typeface="Segoe UI" pitchFamily="34" charset="0"/>
                <a:cs typeface="Segoe UI" pitchFamily="34" charset="0"/>
              </a:defRPr>
            </a:lvl1pPr>
          </a:lstStyle>
          <a:p>
            <a:fld id="{330EA680-D336-4FF7-8B7A-9848BB0A1C32}" type="slidenum">
              <a:rPr lang="en-US" smtClean="0"/>
              <a:t>‹#›</a:t>
            </a:fld>
            <a:endParaRPr lang="en-US"/>
          </a:p>
        </p:txBody>
      </p:sp>
      <p:sp>
        <p:nvSpPr>
          <p:cNvPr id="6" name="Title 1">
            <a:extLst>
              <a:ext uri="{FF2B5EF4-FFF2-40B4-BE49-F238E27FC236}">
                <a16:creationId xmlns:a16="http://schemas.microsoft.com/office/drawing/2014/main" id="{76B1F5C2-8B9B-4761-ACD0-530C4771DE2D}"/>
              </a:ext>
            </a:extLst>
          </p:cNvPr>
          <p:cNvSpPr txBox="1">
            <a:spLocks/>
          </p:cNvSpPr>
          <p:nvPr/>
        </p:nvSpPr>
        <p:spPr>
          <a:xfrm>
            <a:off x="302559" y="18256"/>
            <a:ext cx="8538882" cy="940969"/>
          </a:xfrm>
          <a:prstGeom prst="rect">
            <a:avLst/>
          </a:prstGeom>
        </p:spPr>
        <p:txBody>
          <a:bodyPr/>
          <a:lstStyle>
            <a:lvl1pPr algn="l" defTabSz="913852" rtl="0" eaLnBrk="1" latinLnBrk="0" hangingPunct="1">
              <a:lnSpc>
                <a:spcPts val="4798"/>
              </a:lnSpc>
              <a:spcBef>
                <a:spcPct val="0"/>
              </a:spcBef>
              <a:buNone/>
              <a:defRPr sz="4798" kern="1200" spc="-200" baseline="0">
                <a:solidFill>
                  <a:srgbClr val="00B0F0"/>
                </a:solidFill>
                <a:latin typeface="Segoe UI Light" pitchFamily="34" charset="0"/>
                <a:ea typeface="+mj-ea"/>
                <a:cs typeface="+mj-cs"/>
              </a:defRPr>
            </a:lvl1pPr>
          </a:lstStyle>
          <a:p>
            <a:endParaRPr lang="en-US" sz="3300">
              <a:cs typeface="Segoe UI Light" panose="020B0502040204020203" pitchFamily="34" charset="0"/>
            </a:endParaRPr>
          </a:p>
        </p:txBody>
      </p:sp>
      <p:sp>
        <p:nvSpPr>
          <p:cNvPr id="7" name="Content Placeholder 2">
            <a:extLst>
              <a:ext uri="{FF2B5EF4-FFF2-40B4-BE49-F238E27FC236}">
                <a16:creationId xmlns:a16="http://schemas.microsoft.com/office/drawing/2014/main" id="{64FBF862-CA8D-44ED-AC96-7E171574A0AF}"/>
              </a:ext>
            </a:extLst>
          </p:cNvPr>
          <p:cNvSpPr txBox="1">
            <a:spLocks/>
          </p:cNvSpPr>
          <p:nvPr/>
        </p:nvSpPr>
        <p:spPr>
          <a:xfrm>
            <a:off x="302559" y="1343818"/>
            <a:ext cx="8538882" cy="4971817"/>
          </a:xfrm>
          <a:prstGeom prst="rect">
            <a:avLst/>
          </a:prstGeom>
        </p:spPr>
        <p:txBody>
          <a:bodyPr/>
          <a:lstStyle>
            <a:lvl1pPr marL="342694" indent="-342694" algn="l" defTabSz="913852" rtl="0" eaLnBrk="1" latinLnBrk="0" hangingPunct="1">
              <a:lnSpc>
                <a:spcPct val="100000"/>
              </a:lnSpc>
              <a:spcBef>
                <a:spcPts val="2398"/>
              </a:spcBef>
              <a:spcAft>
                <a:spcPts val="0"/>
              </a:spcAft>
              <a:buClr>
                <a:srgbClr val="00B0F0"/>
              </a:buClr>
              <a:buSzPct val="100000"/>
              <a:buFont typeface="Wingdings" pitchFamily="2" charset="2"/>
              <a:buChar char="§"/>
              <a:defRPr sz="2800" kern="1200" spc="-50" baseline="0">
                <a:solidFill>
                  <a:schemeClr val="accent6"/>
                </a:solidFill>
                <a:latin typeface="Segoe UI Light" panose="020B0502040204020203" pitchFamily="34" charset="0"/>
                <a:ea typeface="Segoe UI Light" panose="020B0502040204020203" pitchFamily="34" charset="0"/>
                <a:cs typeface="Segoe UI Light" panose="020B0502040204020203" pitchFamily="34" charset="0"/>
              </a:defRPr>
            </a:lvl1pPr>
            <a:lvl2pPr marL="742504" indent="-285578" algn="l" defTabSz="913852" rtl="0" eaLnBrk="1" latinLnBrk="0" hangingPunct="1">
              <a:lnSpc>
                <a:spcPct val="100000"/>
              </a:lnSpc>
              <a:spcBef>
                <a:spcPts val="600"/>
              </a:spcBef>
              <a:spcAft>
                <a:spcPts val="0"/>
              </a:spcAft>
              <a:buClr>
                <a:srgbClr val="00B0F0"/>
              </a:buClr>
              <a:buSzPct val="100000"/>
              <a:buFont typeface="Wingdings" pitchFamily="2" charset="2"/>
              <a:buChar char="§"/>
              <a:defRPr sz="2400" kern="1200" spc="-50" baseline="0">
                <a:solidFill>
                  <a:schemeClr val="accent6"/>
                </a:solidFill>
                <a:latin typeface="Segoe UI Light" panose="020B0502040204020203" pitchFamily="34" charset="0"/>
                <a:ea typeface="Segoe UI Light" panose="020B0502040204020203" pitchFamily="34" charset="0"/>
                <a:cs typeface="Segoe UI Light" panose="020B0502040204020203" pitchFamily="34" charset="0"/>
              </a:defRPr>
            </a:lvl2pPr>
            <a:lvl3pPr marL="1142314" indent="-228462" algn="l" defTabSz="913852" rtl="0" eaLnBrk="1" latinLnBrk="0" hangingPunct="1">
              <a:lnSpc>
                <a:spcPct val="85000"/>
              </a:lnSpc>
              <a:spcBef>
                <a:spcPts val="600"/>
              </a:spcBef>
              <a:spcAft>
                <a:spcPts val="0"/>
              </a:spcAft>
              <a:buClr>
                <a:srgbClr val="00B0F0"/>
              </a:buClr>
              <a:buFont typeface="Wingdings" pitchFamily="2" charset="2"/>
              <a:buChar char="§"/>
              <a:defRPr sz="2000" kern="1200" spc="-50" baseline="0">
                <a:solidFill>
                  <a:schemeClr val="accent6"/>
                </a:solidFill>
                <a:latin typeface="Segoe UI Light" panose="020B0502040204020203" pitchFamily="34" charset="0"/>
                <a:ea typeface="Segoe UI Light" panose="020B0502040204020203" pitchFamily="34" charset="0"/>
                <a:cs typeface="Segoe UI Light" panose="020B0502040204020203" pitchFamily="34" charset="0"/>
              </a:defRPr>
            </a:lvl3pPr>
            <a:lvl4pPr marL="1599240" indent="-228462" algn="l" defTabSz="913852" rtl="0" eaLnBrk="1" latinLnBrk="0" hangingPunct="1">
              <a:lnSpc>
                <a:spcPct val="85000"/>
              </a:lnSpc>
              <a:spcBef>
                <a:spcPts val="600"/>
              </a:spcBef>
              <a:spcAft>
                <a:spcPts val="0"/>
              </a:spcAft>
              <a:buClr>
                <a:srgbClr val="00B0F0"/>
              </a:buClr>
              <a:buFont typeface="Wingdings" pitchFamily="2" charset="2"/>
              <a:buChar char="§"/>
              <a:defRPr sz="1600" kern="1200" spc="-50" baseline="0">
                <a:solidFill>
                  <a:schemeClr val="accent6"/>
                </a:solidFill>
                <a:latin typeface="Segoe UI Light" panose="020B0502040204020203" pitchFamily="34" charset="0"/>
                <a:ea typeface="Segoe UI Light" panose="020B0502040204020203" pitchFamily="34" charset="0"/>
                <a:cs typeface="Segoe UI Light" panose="020B0502040204020203" pitchFamily="34" charset="0"/>
              </a:defRPr>
            </a:lvl4pPr>
            <a:lvl5pPr marL="2056166" indent="-228462" algn="l" defTabSz="913852" rtl="0" eaLnBrk="1" latinLnBrk="0" hangingPunct="1">
              <a:lnSpc>
                <a:spcPct val="85000"/>
              </a:lnSpc>
              <a:spcBef>
                <a:spcPts val="600"/>
              </a:spcBef>
              <a:spcAft>
                <a:spcPts val="0"/>
              </a:spcAft>
              <a:buClr>
                <a:srgbClr val="00B0F0"/>
              </a:buClr>
              <a:buFont typeface="Wingdings" pitchFamily="2" charset="2"/>
              <a:buChar char="§"/>
              <a:defRPr sz="1200" kern="1200" spc="-50" baseline="0">
                <a:solidFill>
                  <a:schemeClr val="accent6"/>
                </a:solidFill>
                <a:latin typeface="Segoe UI Light" panose="020B0502040204020203" pitchFamily="34" charset="0"/>
                <a:ea typeface="Segoe UI Light" panose="020B0502040204020203" pitchFamily="34" charset="0"/>
                <a:cs typeface="Segoe UI Light" panose="020B0502040204020203" pitchFamily="34" charset="0"/>
              </a:defRPr>
            </a:lvl5pPr>
            <a:lvl6pPr marL="2513092" indent="-228462" algn="l" defTabSz="913852" rtl="0" eaLnBrk="1" latinLnBrk="0" hangingPunct="1">
              <a:spcBef>
                <a:spcPct val="20000"/>
              </a:spcBef>
              <a:buFont typeface="Arial" pitchFamily="34" charset="0"/>
              <a:buChar char="•"/>
              <a:defRPr sz="1998" kern="1200">
                <a:solidFill>
                  <a:schemeClr val="tx1"/>
                </a:solidFill>
                <a:latin typeface="+mn-lt"/>
                <a:ea typeface="+mn-ea"/>
                <a:cs typeface="+mn-cs"/>
              </a:defRPr>
            </a:lvl6pPr>
            <a:lvl7pPr marL="2970017" indent="-228462" algn="l" defTabSz="913852" rtl="0" eaLnBrk="1" latinLnBrk="0" hangingPunct="1">
              <a:spcBef>
                <a:spcPct val="20000"/>
              </a:spcBef>
              <a:buFont typeface="Arial" pitchFamily="34" charset="0"/>
              <a:buChar char="•"/>
              <a:defRPr sz="1998" kern="1200">
                <a:solidFill>
                  <a:schemeClr val="tx1"/>
                </a:solidFill>
                <a:latin typeface="+mn-lt"/>
                <a:ea typeface="+mn-ea"/>
                <a:cs typeface="+mn-cs"/>
              </a:defRPr>
            </a:lvl7pPr>
            <a:lvl8pPr marL="3426943" indent="-228462" algn="l" defTabSz="913852" rtl="0" eaLnBrk="1" latinLnBrk="0" hangingPunct="1">
              <a:spcBef>
                <a:spcPct val="20000"/>
              </a:spcBef>
              <a:buFont typeface="Arial" pitchFamily="34" charset="0"/>
              <a:buChar char="•"/>
              <a:defRPr sz="1998" kern="1200">
                <a:solidFill>
                  <a:schemeClr val="tx1"/>
                </a:solidFill>
                <a:latin typeface="+mn-lt"/>
                <a:ea typeface="+mn-ea"/>
                <a:cs typeface="+mn-cs"/>
              </a:defRPr>
            </a:lvl8pPr>
            <a:lvl9pPr marL="3883868" indent="-228462" algn="l" defTabSz="913852" rtl="0" eaLnBrk="1" latinLnBrk="0" hangingPunct="1">
              <a:spcBef>
                <a:spcPct val="20000"/>
              </a:spcBef>
              <a:buFont typeface="Arial" pitchFamily="34" charset="0"/>
              <a:buChar char="•"/>
              <a:defRPr sz="1998" kern="1200">
                <a:solidFill>
                  <a:schemeClr val="tx1"/>
                </a:solidFill>
                <a:latin typeface="+mn-lt"/>
                <a:ea typeface="+mn-ea"/>
                <a:cs typeface="+mn-cs"/>
              </a:defRPr>
            </a:lvl9pPr>
          </a:lstStyle>
          <a:p>
            <a:endParaRPr lang="en-US" sz="2100"/>
          </a:p>
        </p:txBody>
      </p:sp>
    </p:spTree>
    <p:extLst>
      <p:ext uri="{BB962C8B-B14F-4D97-AF65-F5344CB8AC3E}">
        <p14:creationId xmlns:p14="http://schemas.microsoft.com/office/powerpoint/2010/main" val="2578601"/>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Lst>
  <p:txStyles>
    <p:titleStyle>
      <a:lvl1pPr algn="l" defTabSz="685389" rtl="0" eaLnBrk="1" latinLnBrk="0" hangingPunct="1">
        <a:lnSpc>
          <a:spcPts val="3599"/>
        </a:lnSpc>
        <a:spcBef>
          <a:spcPct val="0"/>
        </a:spcBef>
        <a:buNone/>
        <a:defRPr sz="3599" kern="1200" spc="-150" baseline="0">
          <a:solidFill>
            <a:srgbClr val="00B0F0"/>
          </a:solidFill>
          <a:latin typeface="Segoe UI Light" pitchFamily="34" charset="0"/>
          <a:ea typeface="+mj-ea"/>
          <a:cs typeface="+mj-cs"/>
        </a:defRPr>
      </a:lvl1pPr>
    </p:titleStyle>
    <p:bodyStyle>
      <a:lvl1pPr marL="257021" indent="-257021" algn="l" defTabSz="685389" rtl="0" eaLnBrk="1" latinLnBrk="0" hangingPunct="1">
        <a:lnSpc>
          <a:spcPct val="100000"/>
        </a:lnSpc>
        <a:spcBef>
          <a:spcPts val="1799"/>
        </a:spcBef>
        <a:spcAft>
          <a:spcPts val="0"/>
        </a:spcAft>
        <a:buClr>
          <a:srgbClr val="00B0F0"/>
        </a:buClr>
        <a:buSzPct val="100000"/>
        <a:buFont typeface="Wingdings" pitchFamily="2" charset="2"/>
        <a:buChar char="§"/>
        <a:defRPr sz="2100" kern="1200" spc="-38" baseline="0">
          <a:solidFill>
            <a:schemeClr val="accent6"/>
          </a:solidFill>
          <a:latin typeface="Segoe UI Light" panose="020B0502040204020203" pitchFamily="34" charset="0"/>
          <a:ea typeface="Segoe UI Light" panose="020B0502040204020203" pitchFamily="34" charset="0"/>
          <a:cs typeface="Segoe UI Light" panose="020B0502040204020203" pitchFamily="34" charset="0"/>
        </a:defRPr>
      </a:lvl1pPr>
      <a:lvl2pPr marL="556878" indent="-214184" algn="l" defTabSz="685389" rtl="0" eaLnBrk="1" latinLnBrk="0" hangingPunct="1">
        <a:lnSpc>
          <a:spcPct val="100000"/>
        </a:lnSpc>
        <a:spcBef>
          <a:spcPts val="450"/>
        </a:spcBef>
        <a:spcAft>
          <a:spcPts val="0"/>
        </a:spcAft>
        <a:buClr>
          <a:srgbClr val="00B0F0"/>
        </a:buClr>
        <a:buSzPct val="100000"/>
        <a:buFont typeface="Wingdings" pitchFamily="2" charset="2"/>
        <a:buChar char="§"/>
        <a:defRPr sz="1800" kern="1200" spc="-38" baseline="0">
          <a:solidFill>
            <a:schemeClr val="accent6"/>
          </a:solidFill>
          <a:latin typeface="Segoe UI Light" panose="020B0502040204020203" pitchFamily="34" charset="0"/>
          <a:ea typeface="Segoe UI Light" panose="020B0502040204020203" pitchFamily="34" charset="0"/>
          <a:cs typeface="Segoe UI Light" panose="020B0502040204020203" pitchFamily="34" charset="0"/>
        </a:defRPr>
      </a:lvl2pPr>
      <a:lvl3pPr marL="856736" indent="-171347" algn="l" defTabSz="685389" rtl="0" eaLnBrk="1" latinLnBrk="0" hangingPunct="1">
        <a:lnSpc>
          <a:spcPct val="85000"/>
        </a:lnSpc>
        <a:spcBef>
          <a:spcPts val="450"/>
        </a:spcBef>
        <a:spcAft>
          <a:spcPts val="0"/>
        </a:spcAft>
        <a:buClr>
          <a:srgbClr val="00B0F0"/>
        </a:buClr>
        <a:buFont typeface="Wingdings" pitchFamily="2" charset="2"/>
        <a:buChar char="§"/>
        <a:defRPr sz="1500" kern="1200" spc="-38" baseline="0">
          <a:solidFill>
            <a:schemeClr val="accent6"/>
          </a:solidFill>
          <a:latin typeface="Segoe UI Light" panose="020B0502040204020203" pitchFamily="34" charset="0"/>
          <a:ea typeface="Segoe UI Light" panose="020B0502040204020203" pitchFamily="34" charset="0"/>
          <a:cs typeface="Segoe UI Light" panose="020B0502040204020203" pitchFamily="34" charset="0"/>
        </a:defRPr>
      </a:lvl3pPr>
      <a:lvl4pPr marL="1199430" indent="-171347" algn="l" defTabSz="685389" rtl="0" eaLnBrk="1" latinLnBrk="0" hangingPunct="1">
        <a:lnSpc>
          <a:spcPct val="85000"/>
        </a:lnSpc>
        <a:spcBef>
          <a:spcPts val="450"/>
        </a:spcBef>
        <a:spcAft>
          <a:spcPts val="0"/>
        </a:spcAft>
        <a:buClr>
          <a:srgbClr val="00B0F0"/>
        </a:buClr>
        <a:buFont typeface="Wingdings" pitchFamily="2" charset="2"/>
        <a:buChar char="§"/>
        <a:defRPr sz="1200" kern="1200" spc="-38" baseline="0">
          <a:solidFill>
            <a:schemeClr val="accent6"/>
          </a:solidFill>
          <a:latin typeface="Segoe UI Light" panose="020B0502040204020203" pitchFamily="34" charset="0"/>
          <a:ea typeface="Segoe UI Light" panose="020B0502040204020203" pitchFamily="34" charset="0"/>
          <a:cs typeface="Segoe UI Light" panose="020B0502040204020203" pitchFamily="34" charset="0"/>
        </a:defRPr>
      </a:lvl4pPr>
      <a:lvl5pPr marL="1542125" indent="-171347" algn="l" defTabSz="685389" rtl="0" eaLnBrk="1" latinLnBrk="0" hangingPunct="1">
        <a:lnSpc>
          <a:spcPct val="85000"/>
        </a:lnSpc>
        <a:spcBef>
          <a:spcPts val="450"/>
        </a:spcBef>
        <a:spcAft>
          <a:spcPts val="0"/>
        </a:spcAft>
        <a:buClr>
          <a:srgbClr val="00B0F0"/>
        </a:buClr>
        <a:buFont typeface="Wingdings" pitchFamily="2" charset="2"/>
        <a:buChar char="§"/>
        <a:defRPr sz="900" kern="1200" spc="-38" baseline="0">
          <a:solidFill>
            <a:schemeClr val="accent6"/>
          </a:solidFill>
          <a:latin typeface="Segoe UI Light" panose="020B0502040204020203" pitchFamily="34" charset="0"/>
          <a:ea typeface="Segoe UI Light" panose="020B0502040204020203" pitchFamily="34" charset="0"/>
          <a:cs typeface="Segoe UI Light" panose="020B0502040204020203" pitchFamily="34" charset="0"/>
        </a:defRPr>
      </a:lvl5pPr>
      <a:lvl6pPr marL="1884819" indent="-171347" algn="l" defTabSz="685389" rtl="0" eaLnBrk="1" latinLnBrk="0" hangingPunct="1">
        <a:spcBef>
          <a:spcPct val="20000"/>
        </a:spcBef>
        <a:buFont typeface="Arial" pitchFamily="34" charset="0"/>
        <a:buChar char="•"/>
        <a:defRPr sz="1499" kern="1200">
          <a:solidFill>
            <a:schemeClr val="tx1"/>
          </a:solidFill>
          <a:latin typeface="+mn-lt"/>
          <a:ea typeface="+mn-ea"/>
          <a:cs typeface="+mn-cs"/>
        </a:defRPr>
      </a:lvl6pPr>
      <a:lvl7pPr marL="2227513" indent="-171347" algn="l" defTabSz="685389" rtl="0" eaLnBrk="1" latinLnBrk="0" hangingPunct="1">
        <a:spcBef>
          <a:spcPct val="20000"/>
        </a:spcBef>
        <a:buFont typeface="Arial" pitchFamily="34" charset="0"/>
        <a:buChar char="•"/>
        <a:defRPr sz="1499" kern="1200">
          <a:solidFill>
            <a:schemeClr val="tx1"/>
          </a:solidFill>
          <a:latin typeface="+mn-lt"/>
          <a:ea typeface="+mn-ea"/>
          <a:cs typeface="+mn-cs"/>
        </a:defRPr>
      </a:lvl7pPr>
      <a:lvl8pPr marL="2570207" indent="-171347" algn="l" defTabSz="685389" rtl="0" eaLnBrk="1" latinLnBrk="0" hangingPunct="1">
        <a:spcBef>
          <a:spcPct val="20000"/>
        </a:spcBef>
        <a:buFont typeface="Arial" pitchFamily="34" charset="0"/>
        <a:buChar char="•"/>
        <a:defRPr sz="1499" kern="1200">
          <a:solidFill>
            <a:schemeClr val="tx1"/>
          </a:solidFill>
          <a:latin typeface="+mn-lt"/>
          <a:ea typeface="+mn-ea"/>
          <a:cs typeface="+mn-cs"/>
        </a:defRPr>
      </a:lvl8pPr>
      <a:lvl9pPr marL="2912901" indent="-171347" algn="l" defTabSz="685389" rtl="0" eaLnBrk="1" latinLnBrk="0" hangingPunct="1">
        <a:spcBef>
          <a:spcPct val="20000"/>
        </a:spcBef>
        <a:buFont typeface="Arial" pitchFamily="34" charset="0"/>
        <a:buChar char="•"/>
        <a:defRPr sz="1499" kern="1200">
          <a:solidFill>
            <a:schemeClr val="tx1"/>
          </a:solidFill>
          <a:latin typeface="+mn-lt"/>
          <a:ea typeface="+mn-ea"/>
          <a:cs typeface="+mn-cs"/>
        </a:defRPr>
      </a:lvl9pPr>
    </p:bodyStyle>
    <p:otherStyle>
      <a:defPPr>
        <a:defRPr lang="en-US"/>
      </a:defPPr>
      <a:lvl1pPr marL="0" algn="l" defTabSz="685389" rtl="0" eaLnBrk="1" latinLnBrk="0" hangingPunct="1">
        <a:defRPr sz="1349" kern="1200">
          <a:solidFill>
            <a:schemeClr val="tx1"/>
          </a:solidFill>
          <a:latin typeface="+mn-lt"/>
          <a:ea typeface="+mn-ea"/>
          <a:cs typeface="+mn-cs"/>
        </a:defRPr>
      </a:lvl1pPr>
      <a:lvl2pPr marL="342695" algn="l" defTabSz="685389" rtl="0" eaLnBrk="1" latinLnBrk="0" hangingPunct="1">
        <a:defRPr sz="1349" kern="1200">
          <a:solidFill>
            <a:schemeClr val="tx1"/>
          </a:solidFill>
          <a:latin typeface="+mn-lt"/>
          <a:ea typeface="+mn-ea"/>
          <a:cs typeface="+mn-cs"/>
        </a:defRPr>
      </a:lvl2pPr>
      <a:lvl3pPr marL="685389" algn="l" defTabSz="685389" rtl="0" eaLnBrk="1" latinLnBrk="0" hangingPunct="1">
        <a:defRPr sz="1349" kern="1200">
          <a:solidFill>
            <a:schemeClr val="tx1"/>
          </a:solidFill>
          <a:latin typeface="+mn-lt"/>
          <a:ea typeface="+mn-ea"/>
          <a:cs typeface="+mn-cs"/>
        </a:defRPr>
      </a:lvl3pPr>
      <a:lvl4pPr marL="1028084" algn="l" defTabSz="685389" rtl="0" eaLnBrk="1" latinLnBrk="0" hangingPunct="1">
        <a:defRPr sz="1349" kern="1200">
          <a:solidFill>
            <a:schemeClr val="tx1"/>
          </a:solidFill>
          <a:latin typeface="+mn-lt"/>
          <a:ea typeface="+mn-ea"/>
          <a:cs typeface="+mn-cs"/>
        </a:defRPr>
      </a:lvl4pPr>
      <a:lvl5pPr marL="1370777" algn="l" defTabSz="685389" rtl="0" eaLnBrk="1" latinLnBrk="0" hangingPunct="1">
        <a:defRPr sz="1349" kern="1200">
          <a:solidFill>
            <a:schemeClr val="tx1"/>
          </a:solidFill>
          <a:latin typeface="+mn-lt"/>
          <a:ea typeface="+mn-ea"/>
          <a:cs typeface="+mn-cs"/>
        </a:defRPr>
      </a:lvl5pPr>
      <a:lvl6pPr marL="1713471" algn="l" defTabSz="685389" rtl="0" eaLnBrk="1" latinLnBrk="0" hangingPunct="1">
        <a:defRPr sz="1349" kern="1200">
          <a:solidFill>
            <a:schemeClr val="tx1"/>
          </a:solidFill>
          <a:latin typeface="+mn-lt"/>
          <a:ea typeface="+mn-ea"/>
          <a:cs typeface="+mn-cs"/>
        </a:defRPr>
      </a:lvl6pPr>
      <a:lvl7pPr marL="2056166" algn="l" defTabSz="685389" rtl="0" eaLnBrk="1" latinLnBrk="0" hangingPunct="1">
        <a:defRPr sz="1349" kern="1200">
          <a:solidFill>
            <a:schemeClr val="tx1"/>
          </a:solidFill>
          <a:latin typeface="+mn-lt"/>
          <a:ea typeface="+mn-ea"/>
          <a:cs typeface="+mn-cs"/>
        </a:defRPr>
      </a:lvl7pPr>
      <a:lvl8pPr marL="2398860" algn="l" defTabSz="685389" rtl="0" eaLnBrk="1" latinLnBrk="0" hangingPunct="1">
        <a:defRPr sz="1349" kern="1200">
          <a:solidFill>
            <a:schemeClr val="tx1"/>
          </a:solidFill>
          <a:latin typeface="+mn-lt"/>
          <a:ea typeface="+mn-ea"/>
          <a:cs typeface="+mn-cs"/>
        </a:defRPr>
      </a:lvl8pPr>
      <a:lvl9pPr marL="2741555" algn="l" defTabSz="685389" rtl="0" eaLnBrk="1" latinLnBrk="0" hangingPunct="1">
        <a:defRPr sz="134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learn.microsoft.com/en-us/azure/active-directory/hybrid/how-to-connect-staged-rollout" TargetMode="External"/><Relationship Id="rId7" Type="http://schemas.openxmlformats.org/officeDocument/2006/relationships/image" Target="../media/image16.png"/><Relationship Id="rId2" Type="http://schemas.openxmlformats.org/officeDocument/2006/relationships/hyperlink" Target="https://itconnect.uw.edu/service-news/unfederate-aad/" TargetMode="External"/><Relationship Id="rId1" Type="http://schemas.openxmlformats.org/officeDocument/2006/relationships/slideLayout" Target="../slideLayouts/slideLayout2.xml"/><Relationship Id="rId6" Type="http://schemas.openxmlformats.org/officeDocument/2006/relationships/image" Target="../media/image15.jfif"/><Relationship Id="rId5" Type="http://schemas.openxmlformats.org/officeDocument/2006/relationships/hyperlink" Target="https://learn.microsoft.com/en-us/azure/active-directory/hybrid/how-to-connect-syncservice-features#synchronize-userprincipalname-updates" TargetMode="External"/><Relationship Id="rId4" Type="http://schemas.openxmlformats.org/officeDocument/2006/relationships/hyperlink" Target="https://learn.microsoft.com/en-us/azure/active-directory/hybrid/migrate-from-federation-to-cloud-authentication"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7.jf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hyperlink" Target="https://itconnect.uw.edu/tools-services-support/it-systems-infrastructure/msinf/aad/apps/integration/programmatic-access-eo/" TargetMode="External"/><Relationship Id="rId2" Type="http://schemas.openxmlformats.org/officeDocument/2006/relationships/hyperlink" Target="https://itconnect.uw.edu/tools-services-support/it-systems-infrastructure/msinf/aad/authn/legacy-authn/" TargetMode="External"/><Relationship Id="rId1" Type="http://schemas.openxmlformats.org/officeDocument/2006/relationships/slideLayout" Target="../slideLayouts/slideLayout2.xml"/><Relationship Id="rId6" Type="http://schemas.openxmlformats.org/officeDocument/2006/relationships/image" Target="../media/image20.jfif"/><Relationship Id="rId5" Type="http://schemas.openxmlformats.org/officeDocument/2006/relationships/image" Target="../media/image19.jfif"/><Relationship Id="rId4" Type="http://schemas.openxmlformats.org/officeDocument/2006/relationships/hyperlink" Target="https://itconnect.uw.edu/tools-services-support/it-systems-infrastructure/msinf/aad/apps/integration/programmatic-access-so/"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2.jfif"/><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f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itconnect.uw.edu/tools-services-support/it-systems-infrastructure/msinf/aad/authn/help/" TargetMode="External"/><Relationship Id="rId2" Type="http://schemas.openxmlformats.org/officeDocument/2006/relationships/hyperlink" Target="https://learn.microsoft.com/en-us/azure/active-directory/conditional-access/terms-of-use" TargetMode="External"/><Relationship Id="rId1" Type="http://schemas.openxmlformats.org/officeDocument/2006/relationships/slideLayout" Target="../slideLayouts/slideLayout2.xml"/><Relationship Id="rId6" Type="http://schemas.openxmlformats.org/officeDocument/2006/relationships/image" Target="../media/image27.jfif"/><Relationship Id="rId5" Type="http://schemas.openxmlformats.org/officeDocument/2006/relationships/image" Target="../media/image26.jpg"/><Relationship Id="rId4" Type="http://schemas.openxmlformats.org/officeDocument/2006/relationships/image" Target="../media/image25.jfif"/></Relationships>
</file>

<file path=ppt/slides/_rels/slide18.xml.rels><?xml version="1.0" encoding="UTF-8" standalone="yes"?>
<Relationships xmlns="http://schemas.openxmlformats.org/package/2006/relationships"><Relationship Id="rId3" Type="http://schemas.openxmlformats.org/officeDocument/2006/relationships/image" Target="../media/image29.jfif"/><Relationship Id="rId2" Type="http://schemas.openxmlformats.org/officeDocument/2006/relationships/image" Target="../media/image28.jf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jfif"/><Relationship Id="rId2" Type="http://schemas.openxmlformats.org/officeDocument/2006/relationships/hyperlink" Target="https://staff.washington.edu/barkills/preferredIdpAad.pptx" TargetMode="External"/><Relationship Id="rId1" Type="http://schemas.openxmlformats.org/officeDocument/2006/relationships/slideLayout" Target="../slideLayouts/slideLayout2.xml"/><Relationship Id="rId6" Type="http://schemas.openxmlformats.org/officeDocument/2006/relationships/image" Target="../media/image33.jfif"/><Relationship Id="rId5" Type="http://schemas.openxmlformats.org/officeDocument/2006/relationships/image" Target="../media/image32.jfif"/><Relationship Id="rId4" Type="http://schemas.openxmlformats.org/officeDocument/2006/relationships/image" Target="../media/image31.jfif"/></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itconnect.uw.edu/tools-services-support/it-systems-infrastructure/msinf/aad/apps/integration/" TargetMode="External"/><Relationship Id="rId1" Type="http://schemas.openxmlformats.org/officeDocument/2006/relationships/slideLayout" Target="../slideLayouts/slideLayout2.xml"/><Relationship Id="rId4" Type="http://schemas.openxmlformats.org/officeDocument/2006/relationships/image" Target="../media/image35.jfif"/></Relationships>
</file>

<file path=ppt/slides/_rels/slide21.xml.rels><?xml version="1.0" encoding="UTF-8" standalone="yes"?>
<Relationships xmlns="http://schemas.openxmlformats.org/package/2006/relationships"><Relationship Id="rId3" Type="http://schemas.openxmlformats.org/officeDocument/2006/relationships/image" Target="../media/image37.jfif"/><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jfif"/><Relationship Id="rId5" Type="http://schemas.openxmlformats.org/officeDocument/2006/relationships/image" Target="../media/image39.jfif"/><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hyperlink" Target="https://publicdomainpictures.net/view-image.php?image=26054&amp;picture=crossed-fingers" TargetMode="External"/><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2.jf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hyperlink" Target="mailto:barkills@uw.edu" TargetMode="External"/><Relationship Id="rId7" Type="http://schemas.openxmlformats.org/officeDocument/2006/relationships/image" Target="../media/image45.gif"/><Relationship Id="rId12" Type="http://schemas.openxmlformats.org/officeDocument/2006/relationships/image" Target="../media/image5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blogs.uw.edu/barkills" TargetMode="External"/><Relationship Id="rId11" Type="http://schemas.openxmlformats.org/officeDocument/2006/relationships/image" Target="../media/image49.jpeg"/><Relationship Id="rId5" Type="http://schemas.openxmlformats.org/officeDocument/2006/relationships/hyperlink" Target="http://@brian-arkills" TargetMode="External"/><Relationship Id="rId10" Type="http://schemas.openxmlformats.org/officeDocument/2006/relationships/image" Target="../media/image48.png"/><Relationship Id="rId4" Type="http://schemas.openxmlformats.org/officeDocument/2006/relationships/hyperlink" Target="https://twitter.com/barkills" TargetMode="External"/><Relationship Id="rId9" Type="http://schemas.openxmlformats.org/officeDocument/2006/relationships/image" Target="../media/image47.png"/></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hyperlink" Target="https://staff.washington.edu/barkills/microsoft.pptx"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fif"/><Relationship Id="rId2" Type="http://schemas.openxmlformats.org/officeDocument/2006/relationships/image" Target="../media/image10.jfif"/><Relationship Id="rId1" Type="http://schemas.openxmlformats.org/officeDocument/2006/relationships/slideLayout" Target="../slideLayouts/slideLayout2.xml"/><Relationship Id="rId4" Type="http://schemas.openxmlformats.org/officeDocument/2006/relationships/image" Target="../media/image12.jfif"/></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C4080-E39D-4D79-BB4F-4DED71291832}"/>
              </a:ext>
            </a:extLst>
          </p:cNvPr>
          <p:cNvSpPr>
            <a:spLocks noGrp="1"/>
          </p:cNvSpPr>
          <p:nvPr>
            <p:ph type="title"/>
          </p:nvPr>
        </p:nvSpPr>
        <p:spPr>
          <a:xfrm>
            <a:off x="391744" y="2057000"/>
            <a:ext cx="5819093" cy="1661993"/>
          </a:xfrm>
        </p:spPr>
        <p:txBody>
          <a:bodyPr/>
          <a:lstStyle/>
          <a:p>
            <a:r>
              <a:rPr lang="en-US" dirty="0"/>
              <a:t>Identity in Education</a:t>
            </a:r>
            <a:br>
              <a:rPr lang="en-US" dirty="0"/>
            </a:br>
            <a:br>
              <a:rPr lang="en-US" dirty="0"/>
            </a:br>
            <a:r>
              <a:rPr lang="en-US" dirty="0"/>
              <a:t>Customer Case Study: </a:t>
            </a:r>
            <a:br>
              <a:rPr lang="en-US" dirty="0"/>
            </a:br>
            <a:r>
              <a:rPr lang="en-US" dirty="0"/>
              <a:t>University of Washington</a:t>
            </a:r>
          </a:p>
        </p:txBody>
      </p:sp>
      <p:sp>
        <p:nvSpPr>
          <p:cNvPr id="3" name="Text Placeholder 2">
            <a:extLst>
              <a:ext uri="{FF2B5EF4-FFF2-40B4-BE49-F238E27FC236}">
                <a16:creationId xmlns:a16="http://schemas.microsoft.com/office/drawing/2014/main" id="{EBB43762-4EDF-49F6-83FD-F803544FB7ED}"/>
              </a:ext>
            </a:extLst>
          </p:cNvPr>
          <p:cNvSpPr>
            <a:spLocks noGrp="1"/>
          </p:cNvSpPr>
          <p:nvPr>
            <p:ph type="body" sz="quarter" idx="12"/>
          </p:nvPr>
        </p:nvSpPr>
        <p:spPr>
          <a:xfrm>
            <a:off x="401677" y="4657818"/>
            <a:ext cx="2214813" cy="323165"/>
          </a:xfrm>
        </p:spPr>
        <p:txBody>
          <a:bodyPr/>
          <a:lstStyle/>
          <a:p>
            <a:r>
              <a:rPr lang="en-US" sz="2100" dirty="0"/>
              <a:t>January 26</a:t>
            </a:r>
            <a:r>
              <a:rPr lang="en-US" sz="2100" baseline="30000" dirty="0"/>
              <a:t>th</a:t>
            </a:r>
            <a:r>
              <a:rPr lang="en-US" sz="2100" dirty="0"/>
              <a:t>, 2023</a:t>
            </a:r>
          </a:p>
        </p:txBody>
      </p:sp>
      <p:sp>
        <p:nvSpPr>
          <p:cNvPr id="4" name="Freeform 128">
            <a:extLst>
              <a:ext uri="{FF2B5EF4-FFF2-40B4-BE49-F238E27FC236}">
                <a16:creationId xmlns:a16="http://schemas.microsoft.com/office/drawing/2014/main" id="{EA78F138-7EB7-400E-AE94-D1ECEF486614}"/>
              </a:ext>
            </a:extLst>
          </p:cNvPr>
          <p:cNvSpPr>
            <a:spLocks noChangeAspect="1"/>
          </p:cNvSpPr>
          <p:nvPr/>
        </p:nvSpPr>
        <p:spPr bwMode="black">
          <a:xfrm>
            <a:off x="7958695" y="995728"/>
            <a:ext cx="827012" cy="456854"/>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EFEFEF"/>
          </a:solidFill>
          <a:ln w="50800" cap="flat" cmpd="sng" algn="ctr">
            <a:solidFill>
              <a:srgbClr val="2450A8"/>
            </a:solidFill>
            <a:prstDash val="solid"/>
            <a:headEnd type="none" w="med" len="med"/>
            <a:tailEnd type="none" w="med" len="med"/>
          </a:ln>
          <a:effectLst/>
        </p:spPr>
        <p:txBody>
          <a:bodyPr rot="0" spcFirstLastPara="0" vertOverflow="overflow" horzOverflow="overflow" vert="horz" wrap="square" lIns="134393" tIns="107516" rIns="134393" bIns="107516" numCol="1" spcCol="0" rtlCol="0" fromWordArt="0" anchor="t" anchorCtr="0" forceAA="0" compatLnSpc="1">
            <a:prstTxWarp prst="textNoShape">
              <a:avLst/>
            </a:prstTxWarp>
            <a:noAutofit/>
          </a:bodyPr>
          <a:lstStyle/>
          <a:p>
            <a:pPr algn="ctr" defTabSz="671729">
              <a:lnSpc>
                <a:spcPct val="90000"/>
              </a:lnSpc>
              <a:defRPr/>
            </a:pPr>
            <a:endParaRPr lang="en-US" sz="1469" kern="0" spc="-37">
              <a:gradFill>
                <a:gsLst>
                  <a:gs pos="1250">
                    <a:srgbClr val="EFEFEF"/>
                  </a:gs>
                  <a:gs pos="10417">
                    <a:srgbClr val="EFEFEF"/>
                  </a:gs>
                </a:gsLst>
                <a:lin ang="5400000" scaled="0"/>
              </a:gradFill>
              <a:latin typeface="Calibri" panose="020F0502020204030204"/>
            </a:endParaRPr>
          </a:p>
        </p:txBody>
      </p:sp>
      <p:sp>
        <p:nvSpPr>
          <p:cNvPr id="5" name="Freeform 128">
            <a:extLst>
              <a:ext uri="{FF2B5EF4-FFF2-40B4-BE49-F238E27FC236}">
                <a16:creationId xmlns:a16="http://schemas.microsoft.com/office/drawing/2014/main" id="{7FBFC124-10A5-49C4-B191-3C5F950CF8C1}"/>
              </a:ext>
            </a:extLst>
          </p:cNvPr>
          <p:cNvSpPr>
            <a:spLocks noChangeAspect="1"/>
          </p:cNvSpPr>
          <p:nvPr/>
        </p:nvSpPr>
        <p:spPr bwMode="black">
          <a:xfrm>
            <a:off x="8240020" y="1222261"/>
            <a:ext cx="827012" cy="456854"/>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EFEFEF"/>
          </a:solidFill>
          <a:ln w="50800" cap="flat" cmpd="sng" algn="ctr">
            <a:solidFill>
              <a:srgbClr val="2450A8"/>
            </a:solidFill>
            <a:prstDash val="solid"/>
            <a:headEnd type="none" w="med" len="med"/>
            <a:tailEnd type="none" w="med" len="med"/>
          </a:ln>
          <a:effectLst/>
        </p:spPr>
        <p:txBody>
          <a:bodyPr rot="0" spcFirstLastPara="0" vertOverflow="overflow" horzOverflow="overflow" vert="horz" wrap="square" lIns="134393" tIns="107516" rIns="134393" bIns="107516" numCol="1" spcCol="0" rtlCol="0" fromWordArt="0" anchor="t" anchorCtr="0" forceAA="0" compatLnSpc="1">
            <a:prstTxWarp prst="textNoShape">
              <a:avLst/>
            </a:prstTxWarp>
            <a:noAutofit/>
          </a:bodyPr>
          <a:lstStyle/>
          <a:p>
            <a:pPr algn="ctr" defTabSz="671729">
              <a:lnSpc>
                <a:spcPct val="90000"/>
              </a:lnSpc>
              <a:defRPr/>
            </a:pPr>
            <a:endParaRPr lang="en-US" sz="1469" kern="0" spc="-37">
              <a:gradFill>
                <a:gsLst>
                  <a:gs pos="1250">
                    <a:srgbClr val="EFEFEF"/>
                  </a:gs>
                  <a:gs pos="10417">
                    <a:srgbClr val="EFEFEF"/>
                  </a:gs>
                </a:gsLst>
                <a:lin ang="5400000" scaled="0"/>
              </a:gradFill>
              <a:latin typeface="Calibri" panose="020F0502020204030204"/>
            </a:endParaRPr>
          </a:p>
        </p:txBody>
      </p:sp>
    </p:spTree>
    <p:extLst>
      <p:ext uri="{BB962C8B-B14F-4D97-AF65-F5344CB8AC3E}">
        <p14:creationId xmlns:p14="http://schemas.microsoft.com/office/powerpoint/2010/main" val="2097993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DDA2C-3247-AFF3-C397-51736D575873}"/>
              </a:ext>
            </a:extLst>
          </p:cNvPr>
          <p:cNvSpPr>
            <a:spLocks noGrp="1"/>
          </p:cNvSpPr>
          <p:nvPr>
            <p:ph type="title"/>
          </p:nvPr>
        </p:nvSpPr>
        <p:spPr/>
        <p:txBody>
          <a:bodyPr/>
          <a:lstStyle/>
          <a:p>
            <a:r>
              <a:rPr lang="en-US" dirty="0"/>
              <a:t>Solutions: </a:t>
            </a:r>
            <a:r>
              <a:rPr lang="en-US" dirty="0" err="1"/>
              <a:t>Vnet</a:t>
            </a:r>
            <a:r>
              <a:rPr lang="en-US" dirty="0"/>
              <a:t> peering with Hub, Shared ExpressRoute &amp; DNS bridge</a:t>
            </a:r>
          </a:p>
        </p:txBody>
      </p:sp>
      <p:pic>
        <p:nvPicPr>
          <p:cNvPr id="11" name="Content Placeholder 10" descr="Diagram&#10;&#10;Description automatically generated">
            <a:extLst>
              <a:ext uri="{FF2B5EF4-FFF2-40B4-BE49-F238E27FC236}">
                <a16:creationId xmlns:a16="http://schemas.microsoft.com/office/drawing/2014/main" id="{2A7CD3C7-ADB2-D8B7-5D08-20EDB16CBAF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8081" y="1524000"/>
            <a:ext cx="8207838" cy="5105400"/>
          </a:xfrm>
        </p:spPr>
      </p:pic>
    </p:spTree>
    <p:extLst>
      <p:ext uri="{BB962C8B-B14F-4D97-AF65-F5344CB8AC3E}">
        <p14:creationId xmlns:p14="http://schemas.microsoft.com/office/powerpoint/2010/main" val="1943123652"/>
      </p:ext>
    </p:extLst>
  </p:cSld>
  <p:clrMapOvr>
    <a:masterClrMapping/>
  </p:clrMapOvr>
  <p:transition spd="med">
    <p:strips dir="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2DCE1-EA7C-422C-8F2D-35AAE98D4A3B}"/>
              </a:ext>
            </a:extLst>
          </p:cNvPr>
          <p:cNvSpPr>
            <a:spLocks noGrp="1"/>
          </p:cNvSpPr>
          <p:nvPr>
            <p:ph type="title"/>
          </p:nvPr>
        </p:nvSpPr>
        <p:spPr/>
        <p:txBody>
          <a:bodyPr/>
          <a:lstStyle/>
          <a:p>
            <a:r>
              <a:rPr lang="en-US" dirty="0"/>
              <a:t>Gotcha: Asymmetric routing </a:t>
            </a:r>
          </a:p>
        </p:txBody>
      </p:sp>
      <p:sp>
        <p:nvSpPr>
          <p:cNvPr id="3" name="Content Placeholder 2">
            <a:extLst>
              <a:ext uri="{FF2B5EF4-FFF2-40B4-BE49-F238E27FC236}">
                <a16:creationId xmlns:a16="http://schemas.microsoft.com/office/drawing/2014/main" id="{95014923-8559-402E-B9DC-F7BF8EC20828}"/>
              </a:ext>
            </a:extLst>
          </p:cNvPr>
          <p:cNvSpPr>
            <a:spLocks noGrp="1"/>
          </p:cNvSpPr>
          <p:nvPr>
            <p:ph idx="1"/>
          </p:nvPr>
        </p:nvSpPr>
        <p:spPr>
          <a:xfrm>
            <a:off x="457200" y="1981200"/>
            <a:ext cx="6172200" cy="4648200"/>
          </a:xfrm>
        </p:spPr>
        <p:txBody>
          <a:bodyPr/>
          <a:lstStyle/>
          <a:p>
            <a:r>
              <a:rPr lang="en-US" dirty="0"/>
              <a:t>Multiple network paths: client path1, server response via path2=failed connection</a:t>
            </a:r>
          </a:p>
          <a:p>
            <a:r>
              <a:rPr lang="en-US" dirty="0"/>
              <a:t>Advice:</a:t>
            </a:r>
          </a:p>
          <a:p>
            <a:pPr lvl="1"/>
            <a:r>
              <a:rPr lang="en-US" dirty="0"/>
              <a:t>Review ExpressRoute routing rules. Wrong: “Wildcard” routes sends *all* traffic from Azure to your network.</a:t>
            </a:r>
          </a:p>
          <a:p>
            <a:pPr lvl="1"/>
            <a:r>
              <a:rPr lang="en-US" dirty="0"/>
              <a:t>If you have an Azure service which needs a public IP: separate subnet + no gateway propagation on that subnet</a:t>
            </a:r>
          </a:p>
          <a:p>
            <a:pPr lvl="1"/>
            <a:r>
              <a:rPr lang="en-US" dirty="0"/>
              <a:t>Consider a load balancer in front of public IPs in Azure</a:t>
            </a:r>
          </a:p>
        </p:txBody>
      </p:sp>
      <p:pic>
        <p:nvPicPr>
          <p:cNvPr id="5" name="Picture 4" descr="Diagram&#10;&#10;Description automatically generated">
            <a:extLst>
              <a:ext uri="{FF2B5EF4-FFF2-40B4-BE49-F238E27FC236}">
                <a16:creationId xmlns:a16="http://schemas.microsoft.com/office/drawing/2014/main" id="{F9C02BE7-6ED5-D64A-645A-4E75989B6C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3551" y="1828800"/>
            <a:ext cx="2363249" cy="2819400"/>
          </a:xfrm>
          <a:prstGeom prst="rect">
            <a:avLst/>
          </a:prstGeom>
        </p:spPr>
      </p:pic>
    </p:spTree>
    <p:extLst>
      <p:ext uri="{BB962C8B-B14F-4D97-AF65-F5344CB8AC3E}">
        <p14:creationId xmlns:p14="http://schemas.microsoft.com/office/powerpoint/2010/main" val="4127956918"/>
      </p:ext>
    </p:extLst>
  </p:cSld>
  <p:clrMapOvr>
    <a:masterClrMapping/>
  </p:clrMapOvr>
  <p:transition spd="med">
    <p:strips dir="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F0779-2D75-BB8C-C799-E94EC94FA5CE}"/>
              </a:ext>
            </a:extLst>
          </p:cNvPr>
          <p:cNvSpPr>
            <a:spLocks noGrp="1"/>
          </p:cNvSpPr>
          <p:nvPr>
            <p:ph type="title"/>
          </p:nvPr>
        </p:nvSpPr>
        <p:spPr/>
        <p:txBody>
          <a:bodyPr/>
          <a:lstStyle/>
          <a:p>
            <a:r>
              <a:rPr lang="en-US" dirty="0"/>
              <a:t>Defederation of Azure AD</a:t>
            </a:r>
          </a:p>
        </p:txBody>
      </p:sp>
      <p:sp>
        <p:nvSpPr>
          <p:cNvPr id="3" name="Content Placeholder 2">
            <a:extLst>
              <a:ext uri="{FF2B5EF4-FFF2-40B4-BE49-F238E27FC236}">
                <a16:creationId xmlns:a16="http://schemas.microsoft.com/office/drawing/2014/main" id="{12510216-3D37-7A1A-25B6-2F801E47EDB6}"/>
              </a:ext>
            </a:extLst>
          </p:cNvPr>
          <p:cNvSpPr>
            <a:spLocks noGrp="1"/>
          </p:cNvSpPr>
          <p:nvPr>
            <p:ph idx="1"/>
          </p:nvPr>
        </p:nvSpPr>
        <p:spPr>
          <a:xfrm>
            <a:off x="457200" y="3352800"/>
            <a:ext cx="8229600" cy="3657600"/>
          </a:xfrm>
        </p:spPr>
        <p:txBody>
          <a:bodyPr/>
          <a:lstStyle/>
          <a:p>
            <a:r>
              <a:rPr lang="en-US" sz="1600" dirty="0"/>
              <a:t>Why: Simplify, cut costs, align w/MS direction, avoid future Azure SQL annoyance</a:t>
            </a:r>
          </a:p>
          <a:p>
            <a:r>
              <a:rPr lang="en-US" sz="1600" dirty="0">
                <a:sym typeface="Wingdings" panose="05000000000000000000" pitchFamily="2" charset="2"/>
              </a:rPr>
              <a:t>Customer messaging: </a:t>
            </a:r>
            <a:r>
              <a:rPr lang="en-US" sz="1600" dirty="0">
                <a:hlinkClick r:id="rId2"/>
              </a:rPr>
              <a:t>The UW Microsoft sign in experience is changing</a:t>
            </a:r>
            <a:endParaRPr lang="en-US" sz="1600" dirty="0"/>
          </a:p>
          <a:p>
            <a:r>
              <a:rPr lang="en-US" sz="1400" dirty="0">
                <a:hlinkClick r:id="rId3"/>
              </a:rPr>
              <a:t>Azure AD Connect: Cloud authentication via Staged Rollout - Microsoft </a:t>
            </a:r>
            <a:r>
              <a:rPr lang="en-US" sz="1400" dirty="0" err="1">
                <a:hlinkClick r:id="rId3"/>
              </a:rPr>
              <a:t>Entra</a:t>
            </a:r>
            <a:r>
              <a:rPr lang="en-US" sz="1400" dirty="0">
                <a:hlinkClick r:id="rId3"/>
              </a:rPr>
              <a:t> | Microsoft Learn</a:t>
            </a:r>
            <a:endParaRPr lang="en-US" sz="1400" dirty="0"/>
          </a:p>
          <a:p>
            <a:pPr lvl="1"/>
            <a:r>
              <a:rPr lang="en-US" sz="1200" dirty="0"/>
              <a:t>Very little AADC:</a:t>
            </a:r>
          </a:p>
          <a:p>
            <a:pPr lvl="2"/>
            <a:r>
              <a:rPr lang="en-US" sz="1100" dirty="0"/>
              <a:t>1: setup PHS as optional in AADC before you stage</a:t>
            </a:r>
          </a:p>
          <a:p>
            <a:pPr lvl="2"/>
            <a:r>
              <a:rPr lang="en-US" sz="1100" dirty="0"/>
              <a:t>2: add users via staging groups which are specified via Azure Portal&gt;AAD&gt;AADC</a:t>
            </a:r>
          </a:p>
          <a:p>
            <a:pPr lvl="2"/>
            <a:r>
              <a:rPr lang="en-US" sz="1100" dirty="0"/>
              <a:t>3: cutover </a:t>
            </a:r>
            <a:r>
              <a:rPr lang="en-US" sz="1100" dirty="0">
                <a:hlinkClick r:id="rId4"/>
              </a:rPr>
              <a:t>tenant via AADC config + PS</a:t>
            </a:r>
            <a:r>
              <a:rPr lang="en-US" sz="1100" dirty="0"/>
              <a:t>. PS command is *quick* and uses the “deprecated” </a:t>
            </a:r>
            <a:r>
              <a:rPr lang="en-US" sz="1100" dirty="0" err="1"/>
              <a:t>MSOnline</a:t>
            </a:r>
            <a:r>
              <a:rPr lang="en-US" sz="1100" dirty="0"/>
              <a:t> PS module ;)</a:t>
            </a:r>
            <a:endParaRPr lang="en-US" sz="1800" dirty="0"/>
          </a:p>
          <a:p>
            <a:r>
              <a:rPr lang="en-US" sz="2400" dirty="0"/>
              <a:t>Staging group issues:</a:t>
            </a:r>
          </a:p>
          <a:p>
            <a:pPr lvl="1"/>
            <a:r>
              <a:rPr lang="en-US" sz="2000" dirty="0"/>
              <a:t>50K group member limit </a:t>
            </a:r>
            <a:r>
              <a:rPr lang="en-US" sz="2000" dirty="0">
                <a:sym typeface="Wingdings" panose="05000000000000000000" pitchFamily="2" charset="2"/>
              </a:rPr>
              <a:t></a:t>
            </a:r>
          </a:p>
          <a:p>
            <a:pPr lvl="1"/>
            <a:r>
              <a:rPr lang="en-US" sz="2000" dirty="0"/>
              <a:t>Only 10 staging groups </a:t>
            </a:r>
            <a:r>
              <a:rPr lang="en-US" sz="2000" dirty="0">
                <a:sym typeface="Wingdings" panose="05000000000000000000" pitchFamily="2" charset="2"/>
              </a:rPr>
              <a:t>, i.e. max 500K staged</a:t>
            </a:r>
          </a:p>
          <a:p>
            <a:r>
              <a:rPr lang="en-US" sz="2000" dirty="0"/>
              <a:t>Minor oops: </a:t>
            </a:r>
            <a:r>
              <a:rPr lang="en-US" sz="2000" dirty="0" err="1">
                <a:hlinkClick r:id="rId5"/>
              </a:rPr>
              <a:t>SynchronizeUpnForManagedUsers</a:t>
            </a:r>
            <a:r>
              <a:rPr lang="en-US" sz="2000" dirty="0">
                <a:hlinkClick r:id="rId5"/>
              </a:rPr>
              <a:t>=false -&gt; true</a:t>
            </a:r>
            <a:endParaRPr lang="en-US" sz="2400" dirty="0"/>
          </a:p>
          <a:p>
            <a:r>
              <a:rPr lang="en-US" sz="2400" b="1" dirty="0"/>
              <a:t>*Best AAD change we’ve made in 10 years*</a:t>
            </a:r>
          </a:p>
        </p:txBody>
      </p:sp>
      <p:pic>
        <p:nvPicPr>
          <p:cNvPr id="5" name="Picture 4" descr="Diagram&#10;&#10;Description automatically generated">
            <a:extLst>
              <a:ext uri="{FF2B5EF4-FFF2-40B4-BE49-F238E27FC236}">
                <a16:creationId xmlns:a16="http://schemas.microsoft.com/office/drawing/2014/main" id="{2B82F35B-4E15-D0AD-159D-B3B05997209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0246" y="1388332"/>
            <a:ext cx="2338754" cy="1640618"/>
          </a:xfrm>
          <a:prstGeom prst="rect">
            <a:avLst/>
          </a:prstGeom>
        </p:spPr>
      </p:pic>
      <p:pic>
        <p:nvPicPr>
          <p:cNvPr id="7" name="Picture 6" descr="A picture containing toaster, kitchen appliance&#10;&#10;Description automatically generated">
            <a:extLst>
              <a:ext uri="{FF2B5EF4-FFF2-40B4-BE49-F238E27FC236}">
                <a16:creationId xmlns:a16="http://schemas.microsoft.com/office/drawing/2014/main" id="{26C89D96-EA53-329C-7647-6F2A0BA3C08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6001" y="1371600"/>
            <a:ext cx="1780216" cy="1674935"/>
          </a:xfrm>
          <a:prstGeom prst="rect">
            <a:avLst/>
          </a:prstGeom>
        </p:spPr>
      </p:pic>
      <p:sp>
        <p:nvSpPr>
          <p:cNvPr id="8" name="TextBox 7">
            <a:extLst>
              <a:ext uri="{FF2B5EF4-FFF2-40B4-BE49-F238E27FC236}">
                <a16:creationId xmlns:a16="http://schemas.microsoft.com/office/drawing/2014/main" id="{38266C0A-95AC-D956-535E-8CD639147E80}"/>
              </a:ext>
            </a:extLst>
          </p:cNvPr>
          <p:cNvSpPr txBox="1"/>
          <p:nvPr/>
        </p:nvSpPr>
        <p:spPr>
          <a:xfrm>
            <a:off x="4343400" y="1905000"/>
            <a:ext cx="685800" cy="646331"/>
          </a:xfrm>
          <a:prstGeom prst="rect">
            <a:avLst/>
          </a:prstGeom>
          <a:noFill/>
        </p:spPr>
        <p:txBody>
          <a:bodyPr wrap="square" rtlCol="0">
            <a:spAutoFit/>
          </a:bodyPr>
          <a:lstStyle/>
          <a:p>
            <a:r>
              <a:rPr lang="en-US" sz="3600" dirty="0">
                <a:solidFill>
                  <a:schemeClr val="bg1"/>
                </a:solidFill>
              </a:rPr>
              <a:t>-&gt;</a:t>
            </a:r>
          </a:p>
        </p:txBody>
      </p:sp>
    </p:spTree>
    <p:extLst>
      <p:ext uri="{BB962C8B-B14F-4D97-AF65-F5344CB8AC3E}">
        <p14:creationId xmlns:p14="http://schemas.microsoft.com/office/powerpoint/2010/main" val="3845173068"/>
      </p:ext>
    </p:extLst>
  </p:cSld>
  <p:clrMapOvr>
    <a:masterClrMapping/>
  </p:clrMapOvr>
  <p:transition spd="med">
    <p:strips dir="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C823F-2993-7B23-8230-1E3A004ABDB9}"/>
              </a:ext>
            </a:extLst>
          </p:cNvPr>
          <p:cNvSpPr>
            <a:spLocks noGrp="1"/>
          </p:cNvSpPr>
          <p:nvPr>
            <p:ph type="title"/>
          </p:nvPr>
        </p:nvSpPr>
        <p:spPr/>
        <p:txBody>
          <a:bodyPr/>
          <a:lstStyle/>
          <a:p>
            <a:r>
              <a:rPr lang="en-US" dirty="0"/>
              <a:t>ADFS Retirement</a:t>
            </a:r>
          </a:p>
        </p:txBody>
      </p:sp>
      <p:sp>
        <p:nvSpPr>
          <p:cNvPr id="3" name="Content Placeholder 2">
            <a:extLst>
              <a:ext uri="{FF2B5EF4-FFF2-40B4-BE49-F238E27FC236}">
                <a16:creationId xmlns:a16="http://schemas.microsoft.com/office/drawing/2014/main" id="{E396446D-8BCE-7243-21D4-337B0672CF90}"/>
              </a:ext>
            </a:extLst>
          </p:cNvPr>
          <p:cNvSpPr>
            <a:spLocks noGrp="1"/>
          </p:cNvSpPr>
          <p:nvPr>
            <p:ph idx="1"/>
          </p:nvPr>
        </p:nvSpPr>
        <p:spPr>
          <a:xfrm>
            <a:off x="457200" y="3124200"/>
            <a:ext cx="8229600" cy="4114800"/>
          </a:xfrm>
        </p:spPr>
        <p:txBody>
          <a:bodyPr/>
          <a:lstStyle/>
          <a:p>
            <a:r>
              <a:rPr lang="en-US" sz="2000" dirty="0"/>
              <a:t>3 customers were simple transitions to Azure AD; required a little hand-holding. Minor issues:</a:t>
            </a:r>
          </a:p>
          <a:p>
            <a:pPr lvl="1"/>
            <a:r>
              <a:rPr lang="en-US" sz="1800" dirty="0"/>
              <a:t>Credential expiration</a:t>
            </a:r>
          </a:p>
          <a:p>
            <a:pPr lvl="1"/>
            <a:r>
              <a:rPr lang="en-US" sz="1800" dirty="0"/>
              <a:t>Dealing with metadata</a:t>
            </a:r>
          </a:p>
          <a:p>
            <a:r>
              <a:rPr lang="en-US" sz="2000" dirty="0"/>
              <a:t>Dynamics 365 on-premises was the tough one.</a:t>
            </a:r>
          </a:p>
          <a:p>
            <a:pPr lvl="1"/>
            <a:r>
              <a:rPr lang="en-US" sz="1800" dirty="0"/>
              <a:t>Dynamics product team: our documentation is accurate; can’t be done</a:t>
            </a:r>
          </a:p>
          <a:p>
            <a:pPr lvl="1"/>
            <a:r>
              <a:rPr lang="en-US" sz="1800" dirty="0"/>
              <a:t>Identity product team: here’s a solution paper -- worked but:</a:t>
            </a:r>
          </a:p>
          <a:p>
            <a:pPr lvl="2"/>
            <a:r>
              <a:rPr lang="en-US" sz="1400" dirty="0"/>
              <a:t>3</a:t>
            </a:r>
            <a:r>
              <a:rPr lang="en-US" sz="1400" baseline="30000" dirty="0"/>
              <a:t>rd</a:t>
            </a:r>
            <a:r>
              <a:rPr lang="en-US" sz="1400" dirty="0"/>
              <a:t> party solution on top of Dyn365 had odd token use, so had to customize access token lifetime (1h -&gt; 1d) to keep clients from going crazy</a:t>
            </a:r>
          </a:p>
          <a:p>
            <a:pPr lvl="2"/>
            <a:r>
              <a:rPr lang="en-US" sz="1400" dirty="0"/>
              <a:t>Mobile apps are hard-coded to Dynamics Online, so can’t be used. Not a show-stopper for us. We later heard the product team was working on this, and this was the reason this transition isn’t supported in documentation</a:t>
            </a:r>
          </a:p>
          <a:p>
            <a:pPr lvl="1"/>
            <a:r>
              <a:rPr lang="en-US" sz="1800" dirty="0"/>
              <a:t>Moved forward. </a:t>
            </a:r>
          </a:p>
          <a:p>
            <a:pPr lvl="1"/>
            <a:r>
              <a:rPr lang="en-US" sz="1800" dirty="0"/>
              <a:t>Now have issue with Dyn365-&gt;EO legacy </a:t>
            </a:r>
            <a:r>
              <a:rPr lang="en-US" sz="1800" dirty="0" err="1"/>
              <a:t>authN</a:t>
            </a:r>
            <a:r>
              <a:rPr lang="en-US" sz="1800" dirty="0"/>
              <a:t> integration, but that’s another story</a:t>
            </a:r>
            <a:endParaRPr lang="en-US" sz="1600" dirty="0"/>
          </a:p>
        </p:txBody>
      </p:sp>
      <p:pic>
        <p:nvPicPr>
          <p:cNvPr id="5" name="Picture 4" descr="A person and person sitting in chairs on a beach&#10;&#10;Description automatically generated with low confidence">
            <a:extLst>
              <a:ext uri="{FF2B5EF4-FFF2-40B4-BE49-F238E27FC236}">
                <a16:creationId xmlns:a16="http://schemas.microsoft.com/office/drawing/2014/main" id="{839CDA35-EC19-A811-2CB5-CF8005475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1447800"/>
            <a:ext cx="2619375" cy="1743075"/>
          </a:xfrm>
          <a:prstGeom prst="rect">
            <a:avLst/>
          </a:prstGeom>
        </p:spPr>
      </p:pic>
      <p:pic>
        <p:nvPicPr>
          <p:cNvPr id="6" name="Picture 5">
            <a:extLst>
              <a:ext uri="{FF2B5EF4-FFF2-40B4-BE49-F238E27FC236}">
                <a16:creationId xmlns:a16="http://schemas.microsoft.com/office/drawing/2014/main" id="{43FE29CA-B51D-DDB1-5F1A-0F2978E13133}"/>
              </a:ext>
            </a:extLst>
          </p:cNvPr>
          <p:cNvPicPr>
            <a:picLocks/>
          </p:cNvPicPr>
          <p:nvPr/>
        </p:nvPicPr>
        <p:blipFill>
          <a:blip r:embed="rId4"/>
          <a:stretch>
            <a:fillRect/>
          </a:stretch>
        </p:blipFill>
        <p:spPr>
          <a:xfrm>
            <a:off x="2819400" y="6096000"/>
            <a:ext cx="244475" cy="244475"/>
          </a:xfrm>
          <a:prstGeom prst="rect">
            <a:avLst/>
          </a:prstGeom>
        </p:spPr>
      </p:pic>
    </p:spTree>
    <p:extLst>
      <p:ext uri="{BB962C8B-B14F-4D97-AF65-F5344CB8AC3E}">
        <p14:creationId xmlns:p14="http://schemas.microsoft.com/office/powerpoint/2010/main" val="656134671"/>
      </p:ext>
    </p:extLst>
  </p:cSld>
  <p:clrMapOvr>
    <a:masterClrMapping/>
  </p:clrMapOvr>
  <p:transition spd="med">
    <p:strips dir="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B6B03-1954-6C90-CD80-98921D877ECA}"/>
              </a:ext>
            </a:extLst>
          </p:cNvPr>
          <p:cNvSpPr>
            <a:spLocks noGrp="1"/>
          </p:cNvSpPr>
          <p:nvPr>
            <p:ph type="title"/>
          </p:nvPr>
        </p:nvSpPr>
        <p:spPr/>
        <p:txBody>
          <a:bodyPr/>
          <a:lstStyle/>
          <a:p>
            <a:r>
              <a:rPr lang="en-US" dirty="0"/>
              <a:t>Legacy Authentication block</a:t>
            </a:r>
          </a:p>
        </p:txBody>
      </p:sp>
      <p:sp>
        <p:nvSpPr>
          <p:cNvPr id="3" name="Content Placeholder 2">
            <a:extLst>
              <a:ext uri="{FF2B5EF4-FFF2-40B4-BE49-F238E27FC236}">
                <a16:creationId xmlns:a16="http://schemas.microsoft.com/office/drawing/2014/main" id="{E12038F2-2E05-6F8F-D7C0-79144FC15F80}"/>
              </a:ext>
            </a:extLst>
          </p:cNvPr>
          <p:cNvSpPr>
            <a:spLocks noGrp="1"/>
          </p:cNvSpPr>
          <p:nvPr>
            <p:ph idx="1"/>
          </p:nvPr>
        </p:nvSpPr>
        <p:spPr>
          <a:xfrm>
            <a:off x="457200" y="2514600"/>
            <a:ext cx="8229600" cy="4038600"/>
          </a:xfrm>
        </p:spPr>
        <p:txBody>
          <a:bodyPr/>
          <a:lstStyle/>
          <a:p>
            <a:r>
              <a:rPr lang="en-US" sz="1600" dirty="0"/>
              <a:t>Performed sign in analysis, generating 3 groups of users with legacy </a:t>
            </a:r>
            <a:r>
              <a:rPr lang="en-US" sz="1600" dirty="0" err="1"/>
              <a:t>authN</a:t>
            </a:r>
            <a:r>
              <a:rPr lang="en-US" sz="1600" dirty="0"/>
              <a:t> use</a:t>
            </a:r>
          </a:p>
          <a:p>
            <a:pPr lvl="1"/>
            <a:r>
              <a:rPr lang="en-US" sz="1400" dirty="0"/>
              <a:t>Group 1: 3K, Group 2: 10K, Group 3: 10K</a:t>
            </a:r>
          </a:p>
          <a:p>
            <a:r>
              <a:rPr lang="en-US" sz="1600" dirty="0" err="1"/>
              <a:t>PowerBI</a:t>
            </a:r>
            <a:r>
              <a:rPr lang="en-US" sz="1600" dirty="0"/>
              <a:t> page: IT legacy </a:t>
            </a:r>
            <a:r>
              <a:rPr lang="en-US" sz="1600" dirty="0" err="1"/>
              <a:t>authN</a:t>
            </a:r>
            <a:r>
              <a:rPr lang="en-US" sz="1600" dirty="0"/>
              <a:t> sign in query per user</a:t>
            </a:r>
          </a:p>
          <a:p>
            <a:pPr lvl="1"/>
            <a:r>
              <a:rPr lang="en-US" sz="1400" u="sng" dirty="0"/>
              <a:t>Couldn’t handle sheer volume of data in our tenant, and silently failed to return results</a:t>
            </a:r>
            <a:r>
              <a:rPr lang="en-US" sz="1400" dirty="0"/>
              <a:t>. </a:t>
            </a:r>
            <a:r>
              <a:rPr lang="en-US" sz="1400" dirty="0">
                <a:sym typeface="Wingdings" panose="05000000000000000000" pitchFamily="2" charset="2"/>
              </a:rPr>
              <a:t></a:t>
            </a:r>
          </a:p>
          <a:p>
            <a:r>
              <a:rPr lang="en-US" sz="1800" dirty="0">
                <a:sym typeface="Wingdings" panose="05000000000000000000" pitchFamily="2" charset="2"/>
              </a:rPr>
              <a:t>Adopted last-minute iOS solution after internal debate</a:t>
            </a:r>
            <a:endParaRPr lang="en-US" sz="1800" dirty="0"/>
          </a:p>
          <a:p>
            <a:r>
              <a:rPr lang="en-US" sz="1600" dirty="0"/>
              <a:t>Phased approach: </a:t>
            </a:r>
          </a:p>
          <a:p>
            <a:pPr lvl="1"/>
            <a:r>
              <a:rPr lang="en-US" sz="1200" dirty="0"/>
              <a:t>Phase 1 blocked all via CA, with group2 &amp; 3 as exceptions + an “authorized exceptions group”</a:t>
            </a:r>
          </a:p>
          <a:p>
            <a:pPr lvl="1"/>
            <a:r>
              <a:rPr lang="en-US" sz="1400" u="sng" dirty="0"/>
              <a:t>Smaller initial phase helped refine our docs and approach since MS guidance was poor</a:t>
            </a:r>
          </a:p>
          <a:p>
            <a:pPr lvl="1"/>
            <a:r>
              <a:rPr lang="en-US" sz="1200" dirty="0"/>
              <a:t>Subsequent phases just dropped an exception group</a:t>
            </a:r>
          </a:p>
          <a:p>
            <a:r>
              <a:rPr lang="en-US" sz="1600" dirty="0"/>
              <a:t>Had to create extensive </a:t>
            </a:r>
            <a:r>
              <a:rPr lang="en-US" sz="1600" dirty="0">
                <a:hlinkClick r:id="rId2"/>
              </a:rPr>
              <a:t>documentation of our own</a:t>
            </a:r>
            <a:r>
              <a:rPr lang="en-US" sz="1600" dirty="0"/>
              <a:t> b/c MS’ was </a:t>
            </a:r>
            <a:r>
              <a:rPr lang="en-US" sz="1600" u="sng" dirty="0"/>
              <a:t>so poor</a:t>
            </a:r>
          </a:p>
          <a:p>
            <a:r>
              <a:rPr lang="en-US" sz="1600" dirty="0"/>
              <a:t>Had to create summary docs on all the programmatic ways to do modern </a:t>
            </a:r>
            <a:r>
              <a:rPr lang="en-US" sz="1600" dirty="0" err="1"/>
              <a:t>authN</a:t>
            </a:r>
            <a:r>
              <a:rPr lang="en-US" sz="1600" dirty="0"/>
              <a:t> with EO and SO b/c MS doesn’t provide overview docs, just individual ones for each different approach, scattered all over the place</a:t>
            </a:r>
          </a:p>
          <a:p>
            <a:pPr lvl="1"/>
            <a:r>
              <a:rPr lang="en-US" sz="1050" dirty="0">
                <a:hlinkClick r:id="rId3"/>
              </a:rPr>
              <a:t>Programmatic access to an Exchange Online mailbox – IT Connect (uw.edu)</a:t>
            </a:r>
            <a:endParaRPr lang="en-US" sz="1050" dirty="0"/>
          </a:p>
          <a:p>
            <a:pPr lvl="1"/>
            <a:r>
              <a:rPr lang="en-US" sz="1050" dirty="0">
                <a:hlinkClick r:id="rId4"/>
              </a:rPr>
              <a:t>Programmatic access to a SharePoint Online site – IT Connect (uw.edu)</a:t>
            </a:r>
            <a:endParaRPr lang="en-US" sz="1050" dirty="0"/>
          </a:p>
          <a:p>
            <a:r>
              <a:rPr lang="en-US" sz="1600" dirty="0"/>
              <a:t>Dyn365-&gt;EO legacy </a:t>
            </a:r>
            <a:r>
              <a:rPr lang="en-US" sz="1600" dirty="0" err="1"/>
              <a:t>authN</a:t>
            </a:r>
            <a:r>
              <a:rPr lang="en-US" sz="1600" dirty="0"/>
              <a:t> integration issue prompted us to extend through 1/1/2023. And get an exception for </a:t>
            </a:r>
            <a:r>
              <a:rPr lang="en-US" sz="1600" u="sng" dirty="0"/>
              <a:t>another 6 months</a:t>
            </a:r>
            <a:r>
              <a:rPr lang="en-US" sz="1600" dirty="0"/>
              <a:t>.</a:t>
            </a:r>
          </a:p>
          <a:p>
            <a:r>
              <a:rPr lang="en-US" sz="1600" dirty="0"/>
              <a:t>Sign in logs have lots of failures </a:t>
            </a:r>
            <a:r>
              <a:rPr lang="en-US" sz="1600" dirty="0">
                <a:sym typeface="Wingdings" panose="05000000000000000000" pitchFamily="2" charset="2"/>
              </a:rPr>
              <a:t></a:t>
            </a:r>
            <a:endParaRPr lang="en-US" sz="1600" dirty="0"/>
          </a:p>
          <a:p>
            <a:endParaRPr lang="en-US" sz="1600" dirty="0"/>
          </a:p>
        </p:txBody>
      </p:sp>
      <p:pic>
        <p:nvPicPr>
          <p:cNvPr id="5" name="Picture 4" descr="A person with the hands on the head&#10;&#10;Description automatically generated with low confidence">
            <a:extLst>
              <a:ext uri="{FF2B5EF4-FFF2-40B4-BE49-F238E27FC236}">
                <a16:creationId xmlns:a16="http://schemas.microsoft.com/office/drawing/2014/main" id="{7B227225-3E6D-11BF-584E-A001475E76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1200" y="1371600"/>
            <a:ext cx="1371600" cy="1143000"/>
          </a:xfrm>
          <a:prstGeom prst="rect">
            <a:avLst/>
          </a:prstGeom>
        </p:spPr>
      </p:pic>
      <p:pic>
        <p:nvPicPr>
          <p:cNvPr id="7" name="Picture 6" descr="Diagram, schematic&#10;&#10;Description automatically generated">
            <a:extLst>
              <a:ext uri="{FF2B5EF4-FFF2-40B4-BE49-F238E27FC236}">
                <a16:creationId xmlns:a16="http://schemas.microsoft.com/office/drawing/2014/main" id="{3A77E6C6-2395-E19E-1627-A7B4D05EBB6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29125" y="1369308"/>
            <a:ext cx="1971675" cy="1153497"/>
          </a:xfrm>
          <a:prstGeom prst="rect">
            <a:avLst/>
          </a:prstGeom>
        </p:spPr>
      </p:pic>
    </p:spTree>
    <p:extLst>
      <p:ext uri="{BB962C8B-B14F-4D97-AF65-F5344CB8AC3E}">
        <p14:creationId xmlns:p14="http://schemas.microsoft.com/office/powerpoint/2010/main" val="1356447147"/>
      </p:ext>
    </p:extLst>
  </p:cSld>
  <p:clrMapOvr>
    <a:masterClrMapping/>
  </p:clrMapOvr>
  <p:transition spd="med">
    <p:strips dir="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96AAF-7EB2-168E-11F7-906C7439809D}"/>
              </a:ext>
            </a:extLst>
          </p:cNvPr>
          <p:cNvSpPr>
            <a:spLocks noGrp="1"/>
          </p:cNvSpPr>
          <p:nvPr>
            <p:ph type="title"/>
          </p:nvPr>
        </p:nvSpPr>
        <p:spPr/>
        <p:txBody>
          <a:bodyPr/>
          <a:lstStyle/>
          <a:p>
            <a:r>
              <a:rPr lang="en-US" dirty="0"/>
              <a:t>AADC upgrade &amp; Hybrid Identity admin</a:t>
            </a:r>
          </a:p>
        </p:txBody>
      </p:sp>
      <p:sp>
        <p:nvSpPr>
          <p:cNvPr id="3" name="Content Placeholder 2">
            <a:extLst>
              <a:ext uri="{FF2B5EF4-FFF2-40B4-BE49-F238E27FC236}">
                <a16:creationId xmlns:a16="http://schemas.microsoft.com/office/drawing/2014/main" id="{E5C6CCE9-CF44-7A72-0521-8A25A4344C20}"/>
              </a:ext>
            </a:extLst>
          </p:cNvPr>
          <p:cNvSpPr>
            <a:spLocks noGrp="1"/>
          </p:cNvSpPr>
          <p:nvPr>
            <p:ph idx="1"/>
          </p:nvPr>
        </p:nvSpPr>
        <p:spPr>
          <a:xfrm>
            <a:off x="457200" y="3429000"/>
            <a:ext cx="8229600" cy="3200400"/>
          </a:xfrm>
        </p:spPr>
        <p:txBody>
          <a:bodyPr/>
          <a:lstStyle/>
          <a:p>
            <a:r>
              <a:rPr lang="en-US" sz="1800" dirty="0"/>
              <a:t>We did this for a number of reasons:</a:t>
            </a:r>
          </a:p>
          <a:p>
            <a:pPr lvl="1"/>
            <a:r>
              <a:rPr lang="en-US" sz="1600" dirty="0"/>
              <a:t>Avoid support deprecations (most of which were delayed, but at least we got ahead)</a:t>
            </a:r>
          </a:p>
          <a:p>
            <a:pPr lvl="1"/>
            <a:r>
              <a:rPr lang="en-US" sz="1600" dirty="0"/>
              <a:t>Delegate AADC support away from a global admin (me)</a:t>
            </a:r>
          </a:p>
          <a:p>
            <a:pPr lvl="1"/>
            <a:r>
              <a:rPr lang="en-US" sz="1600" dirty="0"/>
              <a:t>Get &gt;50K group support</a:t>
            </a:r>
            <a:endParaRPr lang="en-US" dirty="0"/>
          </a:p>
          <a:p>
            <a:r>
              <a:rPr lang="en-US" dirty="0"/>
              <a:t>Gotcha: hybrid identity admin can’t deploy AADC health agent</a:t>
            </a:r>
            <a:r>
              <a:rPr lang="en-US" dirty="0">
                <a:sym typeface="Wingdings" panose="05000000000000000000" pitchFamily="2" charset="2"/>
              </a:rPr>
              <a:t>; global admin had to do this </a:t>
            </a:r>
          </a:p>
          <a:p>
            <a:pPr lvl="1"/>
            <a:r>
              <a:rPr lang="en-US" dirty="0">
                <a:sym typeface="Wingdings" panose="05000000000000000000" pitchFamily="2" charset="2"/>
              </a:rPr>
              <a:t>To my knowledge, MS still hasn’t fixed this</a:t>
            </a:r>
            <a:endParaRPr lang="en-US" dirty="0"/>
          </a:p>
        </p:txBody>
      </p:sp>
      <p:pic>
        <p:nvPicPr>
          <p:cNvPr id="5" name="Picture 4" descr="A picture containing logo&#10;&#10;Description automatically generated">
            <a:extLst>
              <a:ext uri="{FF2B5EF4-FFF2-40B4-BE49-F238E27FC236}">
                <a16:creationId xmlns:a16="http://schemas.microsoft.com/office/drawing/2014/main" id="{3FA04744-64CC-6B5E-7079-8AA537D2E4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676400"/>
            <a:ext cx="2962275" cy="1543050"/>
          </a:xfrm>
          <a:prstGeom prst="rect">
            <a:avLst/>
          </a:prstGeom>
        </p:spPr>
      </p:pic>
      <p:pic>
        <p:nvPicPr>
          <p:cNvPr id="7" name="Picture 6">
            <a:extLst>
              <a:ext uri="{FF2B5EF4-FFF2-40B4-BE49-F238E27FC236}">
                <a16:creationId xmlns:a16="http://schemas.microsoft.com/office/drawing/2014/main" id="{1CF7E68C-23E5-10A6-F55D-BE80FFAA1A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1576387"/>
            <a:ext cx="2619375" cy="1743075"/>
          </a:xfrm>
          <a:prstGeom prst="rect">
            <a:avLst/>
          </a:prstGeom>
        </p:spPr>
      </p:pic>
    </p:spTree>
    <p:extLst>
      <p:ext uri="{BB962C8B-B14F-4D97-AF65-F5344CB8AC3E}">
        <p14:creationId xmlns:p14="http://schemas.microsoft.com/office/powerpoint/2010/main" val="2449310144"/>
      </p:ext>
    </p:extLst>
  </p:cSld>
  <p:clrMapOvr>
    <a:masterClrMapping/>
  </p:clrMapOvr>
  <p:transition spd="med">
    <p:strips dir="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C9817-E63E-AEF9-57C4-7594D052980F}"/>
              </a:ext>
            </a:extLst>
          </p:cNvPr>
          <p:cNvSpPr>
            <a:spLocks noGrp="1"/>
          </p:cNvSpPr>
          <p:nvPr>
            <p:ph type="title"/>
          </p:nvPr>
        </p:nvSpPr>
        <p:spPr/>
        <p:txBody>
          <a:bodyPr/>
          <a:lstStyle/>
          <a:p>
            <a:r>
              <a:rPr lang="en-US" dirty="0"/>
              <a:t>2FA for the web</a:t>
            </a:r>
          </a:p>
        </p:txBody>
      </p:sp>
      <p:sp>
        <p:nvSpPr>
          <p:cNvPr id="3" name="Content Placeholder 2">
            <a:extLst>
              <a:ext uri="{FF2B5EF4-FFF2-40B4-BE49-F238E27FC236}">
                <a16:creationId xmlns:a16="http://schemas.microsoft.com/office/drawing/2014/main" id="{C192DACD-D87B-DA81-2041-8BBD6CC979C6}"/>
              </a:ext>
            </a:extLst>
          </p:cNvPr>
          <p:cNvSpPr>
            <a:spLocks noGrp="1"/>
          </p:cNvSpPr>
          <p:nvPr>
            <p:ph idx="1"/>
          </p:nvPr>
        </p:nvSpPr>
        <p:spPr>
          <a:xfrm>
            <a:off x="457200" y="2971800"/>
            <a:ext cx="8229600" cy="4191000"/>
          </a:xfrm>
        </p:spPr>
        <p:txBody>
          <a:bodyPr/>
          <a:lstStyle/>
          <a:p>
            <a:r>
              <a:rPr lang="en-US" sz="1800" dirty="0"/>
              <a:t>Critical 2FA detail: *where* are policy enforcement points?</a:t>
            </a:r>
          </a:p>
          <a:p>
            <a:pPr lvl="1"/>
            <a:r>
              <a:rPr lang="en-US" sz="1600" dirty="0"/>
              <a:t>“for the web”=</a:t>
            </a:r>
            <a:r>
              <a:rPr lang="en-US" sz="1600" dirty="0" err="1"/>
              <a:t>Shib</a:t>
            </a:r>
            <a:r>
              <a:rPr lang="en-US" sz="1600" dirty="0"/>
              <a:t> IdP + Azure AD</a:t>
            </a:r>
          </a:p>
          <a:p>
            <a:r>
              <a:rPr lang="en-US" sz="1800" dirty="0"/>
              <a:t>Began as “opt in” offering for any personal UW NetID</a:t>
            </a:r>
          </a:p>
          <a:p>
            <a:r>
              <a:rPr lang="en-US" sz="1800" dirty="0"/>
              <a:t>Required:</a:t>
            </a:r>
          </a:p>
          <a:p>
            <a:pPr lvl="1"/>
            <a:r>
              <a:rPr lang="en-US" sz="1600" dirty="0"/>
              <a:t>8/31/2021: All employees (except UW Medicine)</a:t>
            </a:r>
          </a:p>
          <a:p>
            <a:pPr lvl="1"/>
            <a:r>
              <a:rPr lang="en-US" sz="1600" dirty="0"/>
              <a:t>6/15/2022: All faculty (except UW Medicine)</a:t>
            </a:r>
          </a:p>
          <a:p>
            <a:pPr lvl="1"/>
            <a:r>
              <a:rPr lang="en-US" sz="1600" strike="sngStrike" dirty="0"/>
              <a:t>11/2/2022</a:t>
            </a:r>
            <a:r>
              <a:rPr lang="en-US" sz="1600" dirty="0"/>
              <a:t> 11/21/2022: All students (except UW Medicine)</a:t>
            </a:r>
          </a:p>
          <a:p>
            <a:pPr lvl="1"/>
            <a:r>
              <a:rPr lang="en-US" sz="1600" dirty="0"/>
              <a:t>???: UW Medicine</a:t>
            </a:r>
          </a:p>
          <a:p>
            <a:r>
              <a:rPr lang="en-US" sz="1800" dirty="0"/>
              <a:t>Some help desk impact—added a couple temp FTE for each of these</a:t>
            </a:r>
          </a:p>
          <a:p>
            <a:r>
              <a:rPr lang="en-US" sz="1800" dirty="0"/>
              <a:t>Student round</a:t>
            </a:r>
          </a:p>
          <a:p>
            <a:pPr lvl="1"/>
            <a:r>
              <a:rPr lang="en-US" sz="1600" dirty="0"/>
              <a:t>Since very few students had Duo registered, we implemented “nudge/reminder” in </a:t>
            </a:r>
            <a:r>
              <a:rPr lang="en-US" sz="1600" dirty="0" err="1"/>
              <a:t>authN</a:t>
            </a:r>
            <a:r>
              <a:rPr lang="en-US" sz="1600" dirty="0"/>
              <a:t> flow for any student who hadn’t opted in </a:t>
            </a:r>
          </a:p>
          <a:p>
            <a:pPr lvl="1"/>
            <a:r>
              <a:rPr lang="en-US" sz="1600" dirty="0"/>
              <a:t>Stakeholder group challenges</a:t>
            </a:r>
          </a:p>
          <a:p>
            <a:pPr lvl="1"/>
            <a:r>
              <a:rPr lang="en-US" sz="1600" dirty="0"/>
              <a:t>Anxieties about impacts on course registration</a:t>
            </a:r>
          </a:p>
          <a:p>
            <a:pPr lvl="1"/>
            <a:r>
              <a:rPr lang="en-US" sz="1600" dirty="0"/>
              <a:t>Late emerging opt-in adoption percentages as a pre-req for initial requirement date</a:t>
            </a:r>
          </a:p>
        </p:txBody>
      </p:sp>
      <p:sp>
        <p:nvSpPr>
          <p:cNvPr id="4" name="Rectangle 1">
            <a:extLst>
              <a:ext uri="{FF2B5EF4-FFF2-40B4-BE49-F238E27FC236}">
                <a16:creationId xmlns:a16="http://schemas.microsoft.com/office/drawing/2014/main" id="{3D7AB9E1-5CAD-4140-A01F-A6C8DA426A93}"/>
              </a:ext>
            </a:extLst>
          </p:cNvPr>
          <p:cNvSpPr>
            <a:spLocks noChangeArrowheads="1"/>
          </p:cNvSpPr>
          <p:nvPr/>
        </p:nvSpPr>
        <p:spPr bwMode="auto">
          <a:xfrm>
            <a:off x="0" y="0"/>
            <a:ext cx="893763"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3174"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323130"/>
                </a:solidFill>
                <a:effectLst/>
                <a:latin typeface="az_ea_font"/>
              </a:rPr>
              <a:t>Require users to consent on every device</a:t>
            </a:r>
          </a:p>
          <a:p>
            <a:pPr marL="0" marR="0" lvl="0" indent="0" algn="l" defTabSz="914400" rtl="0" eaLnBrk="0" fontAlgn="ctr" latinLnBrk="0" hangingPunct="0">
              <a:lnSpc>
                <a:spcPct val="100000"/>
              </a:lnSpc>
              <a:spcBef>
                <a:spcPct val="0"/>
              </a:spcBef>
              <a:spcAft>
                <a:spcPct val="0"/>
              </a:spcAft>
              <a:buClrTx/>
              <a:buSzTx/>
              <a:buFontTx/>
              <a:buNone/>
              <a:tabLst/>
            </a:pPr>
            <a:br>
              <a:rPr kumimoji="0" lang="en-US" altLang="en-US" sz="900" b="0" i="0" u="none" strike="noStrike" cap="none" normalizeH="0" baseline="0">
                <a:ln>
                  <a:noFill/>
                </a:ln>
                <a:solidFill>
                  <a:srgbClr val="323130"/>
                </a:solidFill>
                <a:effectLst/>
                <a:latin typeface="az_ea_font"/>
              </a:rPr>
            </a:br>
            <a:endParaRPr kumimoji="0" lang="en-US" altLang="en-US" sz="900" b="0" i="0" u="none" strike="noStrike" cap="none" normalizeH="0" baseline="0">
              <a:ln>
                <a:noFill/>
              </a:ln>
              <a:solidFill>
                <a:srgbClr val="323130"/>
              </a:solidFill>
              <a:effectLst/>
              <a:latin typeface="az_ea_fon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6" name="Picture 5" descr="A picture containing text, sign, outdoor, orange&#10;&#10;Description automatically generated">
            <a:extLst>
              <a:ext uri="{FF2B5EF4-FFF2-40B4-BE49-F238E27FC236}">
                <a16:creationId xmlns:a16="http://schemas.microsoft.com/office/drawing/2014/main" id="{666520A3-4F1A-5A71-B46D-D1078345D8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2125" y="1392254"/>
            <a:ext cx="1980383" cy="1371599"/>
          </a:xfrm>
          <a:prstGeom prst="rect">
            <a:avLst/>
          </a:prstGeom>
        </p:spPr>
      </p:pic>
      <p:pic>
        <p:nvPicPr>
          <p:cNvPr id="8" name="Picture 7" descr="Icon&#10;&#10;Description automatically generated with medium confidence">
            <a:extLst>
              <a:ext uri="{FF2B5EF4-FFF2-40B4-BE49-F238E27FC236}">
                <a16:creationId xmlns:a16="http://schemas.microsoft.com/office/drawing/2014/main" id="{E6AFC556-E47B-68D5-B0BC-8355FE7C57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1392255"/>
            <a:ext cx="1371600" cy="1371600"/>
          </a:xfrm>
          <a:prstGeom prst="rect">
            <a:avLst/>
          </a:prstGeom>
        </p:spPr>
      </p:pic>
    </p:spTree>
    <p:extLst>
      <p:ext uri="{BB962C8B-B14F-4D97-AF65-F5344CB8AC3E}">
        <p14:creationId xmlns:p14="http://schemas.microsoft.com/office/powerpoint/2010/main" val="4208487237"/>
      </p:ext>
    </p:extLst>
  </p:cSld>
  <p:clrMapOvr>
    <a:masterClrMapping/>
  </p:clrMapOvr>
  <p:transition spd="med">
    <p:strips dir="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4C0C1-4359-CD7A-A1CC-D851845322BC}"/>
              </a:ext>
            </a:extLst>
          </p:cNvPr>
          <p:cNvSpPr>
            <a:spLocks noGrp="1"/>
          </p:cNvSpPr>
          <p:nvPr>
            <p:ph type="title"/>
          </p:nvPr>
        </p:nvSpPr>
        <p:spPr/>
        <p:txBody>
          <a:bodyPr/>
          <a:lstStyle/>
          <a:p>
            <a:r>
              <a:rPr lang="en-US" dirty="0"/>
              <a:t>2FA for the web (continued)</a:t>
            </a:r>
          </a:p>
        </p:txBody>
      </p:sp>
      <p:sp>
        <p:nvSpPr>
          <p:cNvPr id="3" name="Content Placeholder 2">
            <a:extLst>
              <a:ext uri="{FF2B5EF4-FFF2-40B4-BE49-F238E27FC236}">
                <a16:creationId xmlns:a16="http://schemas.microsoft.com/office/drawing/2014/main" id="{ED7BC87D-877B-E137-482A-9CE2D54704DE}"/>
              </a:ext>
            </a:extLst>
          </p:cNvPr>
          <p:cNvSpPr>
            <a:spLocks noGrp="1"/>
          </p:cNvSpPr>
          <p:nvPr>
            <p:ph idx="1"/>
          </p:nvPr>
        </p:nvSpPr>
        <p:spPr>
          <a:xfrm>
            <a:off x="457200" y="2514600"/>
            <a:ext cx="8229600" cy="4343400"/>
          </a:xfrm>
        </p:spPr>
        <p:txBody>
          <a:bodyPr/>
          <a:lstStyle/>
          <a:p>
            <a:r>
              <a:rPr lang="en-US" sz="1600" dirty="0"/>
              <a:t>Used </a:t>
            </a:r>
            <a:r>
              <a:rPr lang="en-US" sz="1600" dirty="0">
                <a:hlinkClick r:id="rId2"/>
              </a:rPr>
              <a:t>Azure AD Terms of Use</a:t>
            </a:r>
            <a:endParaRPr lang="en-US" sz="1600" dirty="0"/>
          </a:p>
          <a:p>
            <a:pPr lvl="1"/>
            <a:r>
              <a:rPr lang="en-US" sz="1200" dirty="0"/>
              <a:t>MS documentation has a lot of missing gotchas for </a:t>
            </a:r>
            <a:r>
              <a:rPr lang="en-US" sz="1200" dirty="0" err="1"/>
              <a:t>ToU</a:t>
            </a:r>
            <a:endParaRPr lang="en-US" sz="1200" dirty="0"/>
          </a:p>
          <a:p>
            <a:pPr lvl="1"/>
            <a:r>
              <a:rPr lang="en-US" sz="1200" b="1" u="sng" dirty="0"/>
              <a:t>Do not</a:t>
            </a:r>
            <a:r>
              <a:rPr lang="en-US" sz="1200" dirty="0"/>
              <a:t> create a </a:t>
            </a:r>
            <a:r>
              <a:rPr lang="en-US" sz="1200" dirty="0" err="1"/>
              <a:t>ToU</a:t>
            </a:r>
            <a:r>
              <a:rPr lang="en-US" sz="1200" dirty="0"/>
              <a:t> and immediately assign it to a CA policy as MS walkthrough suggests: leads to 5-25m denial of service for any user assigned while </a:t>
            </a:r>
            <a:r>
              <a:rPr lang="en-US" sz="1200" dirty="0" err="1"/>
              <a:t>ToU</a:t>
            </a:r>
            <a:r>
              <a:rPr lang="en-US" sz="1200" dirty="0"/>
              <a:t> is deployed to all AAD servers</a:t>
            </a:r>
          </a:p>
          <a:p>
            <a:pPr lvl="2"/>
            <a:r>
              <a:rPr lang="en-US" sz="900" dirty="0"/>
              <a:t>Do: create the </a:t>
            </a:r>
            <a:r>
              <a:rPr lang="en-US" sz="900" dirty="0" err="1"/>
              <a:t>ToU</a:t>
            </a:r>
            <a:r>
              <a:rPr lang="en-US" sz="900" dirty="0"/>
              <a:t> assign it to a temp CA and test sign in until you actually get the </a:t>
            </a:r>
            <a:r>
              <a:rPr lang="en-US" sz="900" dirty="0" err="1"/>
              <a:t>ToU</a:t>
            </a:r>
            <a:r>
              <a:rPr lang="en-US" sz="900" dirty="0"/>
              <a:t> instead of an error</a:t>
            </a:r>
          </a:p>
          <a:p>
            <a:pPr lvl="1"/>
            <a:r>
              <a:rPr lang="en-US" sz="1200" b="1" u="sng" dirty="0"/>
              <a:t>Do not</a:t>
            </a:r>
            <a:r>
              <a:rPr lang="en-US" sz="1200" dirty="0"/>
              <a:t> use ‘Require users to consent on every device’ unless all of your devices are AAD registered; will lead to a massive incident that almost no one understands except you</a:t>
            </a:r>
          </a:p>
          <a:p>
            <a:pPr lvl="1"/>
            <a:r>
              <a:rPr lang="en-US" sz="1200" b="1" u="sng" dirty="0"/>
              <a:t>Do not</a:t>
            </a:r>
            <a:r>
              <a:rPr lang="en-US" sz="1200" dirty="0"/>
              <a:t> expect to be able to edit the frequency/duration on a </a:t>
            </a:r>
            <a:r>
              <a:rPr lang="en-US" sz="1200" dirty="0" err="1"/>
              <a:t>ToU</a:t>
            </a:r>
            <a:r>
              <a:rPr lang="en-US" sz="1200" dirty="0"/>
              <a:t>; you must create a new </a:t>
            </a:r>
            <a:r>
              <a:rPr lang="en-US" sz="1200" dirty="0" err="1"/>
              <a:t>ToU</a:t>
            </a:r>
            <a:r>
              <a:rPr lang="en-US" sz="1200" dirty="0"/>
              <a:t> each time you want to change that</a:t>
            </a:r>
          </a:p>
          <a:p>
            <a:pPr lvl="1"/>
            <a:r>
              <a:rPr lang="en-US" sz="1200" dirty="0"/>
              <a:t>You can use edit to replace the PDF in your </a:t>
            </a:r>
            <a:r>
              <a:rPr lang="en-US" sz="1200" dirty="0" err="1"/>
              <a:t>ToU</a:t>
            </a:r>
            <a:r>
              <a:rPr lang="en-US" sz="1200" dirty="0"/>
              <a:t>, but because of the issues noted above about deployment timing, I recommend a new version for each change to your </a:t>
            </a:r>
            <a:r>
              <a:rPr lang="en-US" sz="1200" dirty="0" err="1"/>
              <a:t>ToU</a:t>
            </a:r>
            <a:r>
              <a:rPr lang="en-US" sz="1200" dirty="0"/>
              <a:t>, and replacing the </a:t>
            </a:r>
            <a:r>
              <a:rPr lang="en-US" sz="1200" dirty="0" err="1"/>
              <a:t>ToU</a:t>
            </a:r>
            <a:r>
              <a:rPr lang="en-US" sz="1200" dirty="0"/>
              <a:t> referenced in the CA policy after verifying all look good</a:t>
            </a:r>
          </a:p>
          <a:p>
            <a:r>
              <a:rPr lang="en-US" sz="1600" dirty="0"/>
              <a:t>This effort plus other AAD </a:t>
            </a:r>
            <a:r>
              <a:rPr lang="en-US" sz="1600" dirty="0" err="1"/>
              <a:t>authN</a:t>
            </a:r>
            <a:r>
              <a:rPr lang="en-US" sz="1600" dirty="0"/>
              <a:t> challenges led me to write: </a:t>
            </a:r>
            <a:br>
              <a:rPr lang="en-US" sz="1600" dirty="0"/>
            </a:br>
            <a:r>
              <a:rPr lang="en-US" sz="1400" dirty="0">
                <a:hlinkClick r:id="rId3"/>
              </a:rPr>
              <a:t>Azure AD Authentication Troubleshooting Guide – IT Connect (uw.edu)</a:t>
            </a:r>
            <a:endParaRPr lang="en-US" sz="1600" dirty="0"/>
          </a:p>
          <a:p>
            <a:r>
              <a:rPr lang="en-US" sz="1600" dirty="0"/>
              <a:t>Unexpected 2FA, “2FA is ruining my life” (because it prompts so often), the mythical 2FA “loop”, and more were all scenarios we heard from many AAD customers</a:t>
            </a:r>
          </a:p>
          <a:p>
            <a:pPr marL="0" indent="0">
              <a:buNone/>
            </a:pPr>
            <a:r>
              <a:rPr lang="en-US" sz="1600" dirty="0"/>
              <a:t>Most common fixes to AAD customer 2FA problem reports:</a:t>
            </a:r>
          </a:p>
          <a:p>
            <a:pPr marL="800100" lvl="1" indent="-342900">
              <a:buFont typeface="+mj-lt"/>
              <a:buAutoNum type="arabicPeriod"/>
            </a:pPr>
            <a:r>
              <a:rPr lang="en-US" sz="1200" dirty="0"/>
              <a:t>Device registration (aka you need a PRT to reduce interactive sign in)</a:t>
            </a:r>
          </a:p>
          <a:p>
            <a:pPr marL="800100" lvl="1" indent="-342900">
              <a:buFont typeface="+mj-lt"/>
              <a:buAutoNum type="arabicPeriod"/>
            </a:pPr>
            <a:r>
              <a:rPr lang="en-US" sz="1200" dirty="0"/>
              <a:t>You didn’t supply a correct password </a:t>
            </a:r>
            <a:r>
              <a:rPr lang="en-US" sz="1200" dirty="0">
                <a:sym typeface="Wingdings" panose="05000000000000000000" pitchFamily="2" charset="2"/>
              </a:rPr>
              <a:t></a:t>
            </a:r>
          </a:p>
          <a:p>
            <a:pPr marL="800100" lvl="1" indent="-342900">
              <a:buFont typeface="+mj-lt"/>
              <a:buAutoNum type="arabicPeriod"/>
            </a:pPr>
            <a:r>
              <a:rPr lang="en-US" sz="1200" dirty="0">
                <a:sym typeface="Wingdings" panose="05000000000000000000" pitchFamily="2" charset="2"/>
              </a:rPr>
              <a:t>You have a corrupt AAD token stuck on your device. Manually delete it</a:t>
            </a:r>
          </a:p>
          <a:p>
            <a:pPr marL="800100" lvl="1" indent="-342900">
              <a:buFont typeface="+mj-lt"/>
              <a:buAutoNum type="arabicPeriod"/>
            </a:pPr>
            <a:r>
              <a:rPr lang="en-US" sz="1200" dirty="0">
                <a:sym typeface="Wingdings" panose="05000000000000000000" pitchFamily="2" charset="2"/>
              </a:rPr>
              <a:t>You didn’t supply a correct username—you need to enter a UPN not a UW NetID</a:t>
            </a:r>
          </a:p>
          <a:p>
            <a:pPr marL="800100" lvl="1" indent="-342900">
              <a:buFont typeface="+mj-lt"/>
              <a:buAutoNum type="arabicPeriod"/>
            </a:pPr>
            <a:r>
              <a:rPr lang="en-US" sz="1200" dirty="0">
                <a:sym typeface="Wingdings" panose="05000000000000000000" pitchFamily="2" charset="2"/>
              </a:rPr>
              <a:t>Some other tenant is requiring Azure MFA. You’ll need to register for it b/c MS hasn’t designed this very well.</a:t>
            </a:r>
            <a:endParaRPr lang="en-US" sz="1200" dirty="0"/>
          </a:p>
        </p:txBody>
      </p:sp>
      <p:pic>
        <p:nvPicPr>
          <p:cNvPr id="5" name="Picture 4" descr="Text&#10;&#10;Description automatically generated with medium confidence">
            <a:extLst>
              <a:ext uri="{FF2B5EF4-FFF2-40B4-BE49-F238E27FC236}">
                <a16:creationId xmlns:a16="http://schemas.microsoft.com/office/drawing/2014/main" id="{ADA6E42D-736C-4391-0A2A-9B4BC354ED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2162" y="1405128"/>
            <a:ext cx="1981200" cy="1109472"/>
          </a:xfrm>
          <a:prstGeom prst="rect">
            <a:avLst/>
          </a:prstGeom>
        </p:spPr>
      </p:pic>
      <p:pic>
        <p:nvPicPr>
          <p:cNvPr id="7" name="Picture 6" descr="Text&#10;&#10;Description automatically generated">
            <a:extLst>
              <a:ext uri="{FF2B5EF4-FFF2-40B4-BE49-F238E27FC236}">
                <a16:creationId xmlns:a16="http://schemas.microsoft.com/office/drawing/2014/main" id="{96986D3C-C0E3-2BE8-E4E3-FD317F430858}"/>
              </a:ext>
            </a:extLst>
          </p:cNvPr>
          <p:cNvPicPr>
            <a:picLocks noChangeAspect="1"/>
          </p:cNvPicPr>
          <p:nvPr/>
        </p:nvPicPr>
        <p:blipFill rotWithShape="1">
          <a:blip r:embed="rId5">
            <a:extLst>
              <a:ext uri="{28A0092B-C50C-407E-A947-70E740481C1C}">
                <a14:useLocalDpi xmlns:a14="http://schemas.microsoft.com/office/drawing/2010/main" val="0"/>
              </a:ext>
            </a:extLst>
          </a:blip>
          <a:srcRect t="14800" r="1746" b="43600"/>
          <a:stretch/>
        </p:blipFill>
        <p:spPr>
          <a:xfrm>
            <a:off x="1295400" y="1388012"/>
            <a:ext cx="1676400" cy="1126628"/>
          </a:xfrm>
          <a:prstGeom prst="rect">
            <a:avLst/>
          </a:prstGeom>
        </p:spPr>
      </p:pic>
      <p:pic>
        <p:nvPicPr>
          <p:cNvPr id="9" name="Picture 8" descr="Text&#10;&#10;Description automatically generated">
            <a:extLst>
              <a:ext uri="{FF2B5EF4-FFF2-40B4-BE49-F238E27FC236}">
                <a16:creationId xmlns:a16="http://schemas.microsoft.com/office/drawing/2014/main" id="{2BC79385-EA5B-49A0-9109-A223A939119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40943" y="1405128"/>
            <a:ext cx="1440657" cy="1118628"/>
          </a:xfrm>
          <a:prstGeom prst="rect">
            <a:avLst/>
          </a:prstGeom>
        </p:spPr>
      </p:pic>
    </p:spTree>
    <p:extLst>
      <p:ext uri="{BB962C8B-B14F-4D97-AF65-F5344CB8AC3E}">
        <p14:creationId xmlns:p14="http://schemas.microsoft.com/office/powerpoint/2010/main" val="2657666796"/>
      </p:ext>
    </p:extLst>
  </p:cSld>
  <p:clrMapOvr>
    <a:masterClrMapping/>
  </p:clrMapOvr>
  <p:transition spd="med">
    <p:strips dir="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DE584-756D-C562-1C7D-7382C14F94EA}"/>
              </a:ext>
            </a:extLst>
          </p:cNvPr>
          <p:cNvSpPr>
            <a:spLocks noGrp="1"/>
          </p:cNvSpPr>
          <p:nvPr>
            <p:ph type="title"/>
          </p:nvPr>
        </p:nvSpPr>
        <p:spPr/>
        <p:txBody>
          <a:bodyPr/>
          <a:lstStyle/>
          <a:p>
            <a:r>
              <a:rPr lang="en-US" dirty="0"/>
              <a:t>Licensing</a:t>
            </a:r>
          </a:p>
        </p:txBody>
      </p:sp>
      <p:sp>
        <p:nvSpPr>
          <p:cNvPr id="3" name="Content Placeholder 2">
            <a:extLst>
              <a:ext uri="{FF2B5EF4-FFF2-40B4-BE49-F238E27FC236}">
                <a16:creationId xmlns:a16="http://schemas.microsoft.com/office/drawing/2014/main" id="{AFCB77B7-2DBF-362F-6764-97E0DDB16A30}"/>
              </a:ext>
            </a:extLst>
          </p:cNvPr>
          <p:cNvSpPr>
            <a:spLocks noGrp="1"/>
          </p:cNvSpPr>
          <p:nvPr>
            <p:ph idx="1"/>
          </p:nvPr>
        </p:nvSpPr>
        <p:spPr>
          <a:xfrm>
            <a:off x="457200" y="2981326"/>
            <a:ext cx="8229600" cy="3422844"/>
          </a:xfrm>
        </p:spPr>
        <p:txBody>
          <a:bodyPr/>
          <a:lstStyle/>
          <a:p>
            <a:r>
              <a:rPr lang="en-US" sz="2000" i="1" dirty="0"/>
              <a:t>Historical background</a:t>
            </a:r>
          </a:p>
          <a:p>
            <a:r>
              <a:rPr lang="en-US" sz="2000" i="1" dirty="0"/>
              <a:t>Tech background: custom subscriptions system, categories, and special </a:t>
            </a:r>
            <a:r>
              <a:rPr lang="en-US" sz="2000" i="1" dirty="0" err="1"/>
              <a:t>supersedence</a:t>
            </a:r>
            <a:r>
              <a:rPr lang="en-US" sz="2000" i="1" dirty="0"/>
              <a:t> feature</a:t>
            </a:r>
          </a:p>
          <a:p>
            <a:r>
              <a:rPr lang="en-US" sz="2000" dirty="0"/>
              <a:t>This year's multi-month INC</a:t>
            </a:r>
          </a:p>
          <a:p>
            <a:pPr lvl="1"/>
            <a:r>
              <a:rPr lang="en-US" sz="1800" dirty="0"/>
              <a:t>Microsoft removed grace for group-based licensing, so our approach broke</a:t>
            </a:r>
          </a:p>
          <a:p>
            <a:pPr lvl="1"/>
            <a:r>
              <a:rPr lang="en-US" sz="1800" dirty="0"/>
              <a:t>Bought ~1K more A5s</a:t>
            </a:r>
          </a:p>
          <a:p>
            <a:r>
              <a:rPr lang="en-US" sz="2000" dirty="0"/>
              <a:t>Sign in activity AND opportunistic license savings</a:t>
            </a:r>
          </a:p>
          <a:p>
            <a:pPr lvl="1"/>
            <a:r>
              <a:rPr lang="en-US" sz="1800" dirty="0"/>
              <a:t>Identify users not using their paid license. Override their entitlement &amp; downgrade them to A1 using </a:t>
            </a:r>
            <a:r>
              <a:rPr lang="en-US" sz="1800" dirty="0" err="1"/>
              <a:t>supersedence</a:t>
            </a:r>
            <a:r>
              <a:rPr lang="en-US" sz="1800" dirty="0"/>
              <a:t> feature in our custom subscription system. Customer just needs to sign in to remove the override</a:t>
            </a:r>
          </a:p>
          <a:p>
            <a:r>
              <a:rPr lang="en-US" sz="2200" dirty="0"/>
              <a:t>Inspecting data for licensing peaks; educated guess for next year</a:t>
            </a:r>
          </a:p>
          <a:p>
            <a:r>
              <a:rPr lang="en-US" sz="2200" dirty="0"/>
              <a:t>MS is missing a solution or two here</a:t>
            </a:r>
          </a:p>
        </p:txBody>
      </p:sp>
      <p:pic>
        <p:nvPicPr>
          <p:cNvPr id="5" name="Picture 4" descr="A person sleeping on a bed&#10;&#10;Description automatically generated with low confidence">
            <a:extLst>
              <a:ext uri="{FF2B5EF4-FFF2-40B4-BE49-F238E27FC236}">
                <a16:creationId xmlns:a16="http://schemas.microsoft.com/office/drawing/2014/main" id="{FD933F7A-A48D-374E-A0D4-75D3C50BD4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371600"/>
            <a:ext cx="2857500" cy="1600200"/>
          </a:xfrm>
          <a:prstGeom prst="rect">
            <a:avLst/>
          </a:prstGeom>
        </p:spPr>
      </p:pic>
      <p:pic>
        <p:nvPicPr>
          <p:cNvPr id="7" name="Picture 6" descr="Logo&#10;&#10;Description automatically generated">
            <a:extLst>
              <a:ext uri="{FF2B5EF4-FFF2-40B4-BE49-F238E27FC236}">
                <a16:creationId xmlns:a16="http://schemas.microsoft.com/office/drawing/2014/main" id="{30FF6CF1-2999-FB08-7072-7A37C168CD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1371600"/>
            <a:ext cx="1609725" cy="1609725"/>
          </a:xfrm>
          <a:prstGeom prst="rect">
            <a:avLst/>
          </a:prstGeom>
        </p:spPr>
      </p:pic>
    </p:spTree>
    <p:extLst>
      <p:ext uri="{BB962C8B-B14F-4D97-AF65-F5344CB8AC3E}">
        <p14:creationId xmlns:p14="http://schemas.microsoft.com/office/powerpoint/2010/main" val="725178544"/>
      </p:ext>
    </p:extLst>
  </p:cSld>
  <p:clrMapOvr>
    <a:masterClrMapping/>
  </p:clrMapOvr>
  <p:transition spd="med">
    <p:strips dir="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214AE-93D6-1414-6334-630FC872372E}"/>
              </a:ext>
            </a:extLst>
          </p:cNvPr>
          <p:cNvSpPr>
            <a:spLocks noGrp="1"/>
          </p:cNvSpPr>
          <p:nvPr>
            <p:ph type="title"/>
          </p:nvPr>
        </p:nvSpPr>
        <p:spPr/>
        <p:txBody>
          <a:bodyPr/>
          <a:lstStyle/>
          <a:p>
            <a:r>
              <a:rPr lang="en-US" dirty="0"/>
              <a:t>Azure AD as primary IdP discussion</a:t>
            </a:r>
          </a:p>
        </p:txBody>
      </p:sp>
      <p:sp>
        <p:nvSpPr>
          <p:cNvPr id="3" name="Content Placeholder 2">
            <a:extLst>
              <a:ext uri="{FF2B5EF4-FFF2-40B4-BE49-F238E27FC236}">
                <a16:creationId xmlns:a16="http://schemas.microsoft.com/office/drawing/2014/main" id="{4D5E09E1-096F-6E71-5A07-442459BC2AE5}"/>
              </a:ext>
            </a:extLst>
          </p:cNvPr>
          <p:cNvSpPr>
            <a:spLocks noGrp="1"/>
          </p:cNvSpPr>
          <p:nvPr>
            <p:ph idx="1"/>
          </p:nvPr>
        </p:nvSpPr>
        <p:spPr>
          <a:xfrm>
            <a:off x="457200" y="3643312"/>
            <a:ext cx="8229600" cy="2986088"/>
          </a:xfrm>
        </p:spPr>
        <p:txBody>
          <a:bodyPr/>
          <a:lstStyle/>
          <a:p>
            <a:r>
              <a:rPr lang="en-US" sz="2400" dirty="0"/>
              <a:t>Background: </a:t>
            </a:r>
            <a:r>
              <a:rPr lang="en-US" sz="2400" b="0" i="0" u="sng" dirty="0">
                <a:solidFill>
                  <a:srgbClr val="0000FF"/>
                </a:solidFill>
                <a:effectLst/>
                <a:latin typeface="Times New Roman" panose="02020603050405020304" pitchFamily="18" charset="0"/>
                <a:hlinkClick r:id="rId2"/>
              </a:rPr>
              <a:t>Oct 2021: Microsoft </a:t>
            </a:r>
            <a:r>
              <a:rPr lang="en-US" sz="2400" b="0" i="0" u="sng" dirty="0" err="1">
                <a:solidFill>
                  <a:srgbClr val="0000FF"/>
                </a:solidFill>
                <a:effectLst/>
                <a:latin typeface="Times New Roman" panose="02020603050405020304" pitchFamily="18" charset="0"/>
                <a:hlinkClick r:id="rId2"/>
              </a:rPr>
              <a:t>HiEd</a:t>
            </a:r>
            <a:r>
              <a:rPr lang="en-US" sz="2400" b="0" i="0" u="sng" dirty="0">
                <a:solidFill>
                  <a:srgbClr val="0000FF"/>
                </a:solidFill>
                <a:effectLst/>
                <a:latin typeface="Times New Roman" panose="02020603050405020304" pitchFamily="18" charset="0"/>
                <a:hlinkClick r:id="rId2"/>
              </a:rPr>
              <a:t> Conference - Can my university switch its preferred Identity Provider to Azure AD?</a:t>
            </a:r>
            <a:endParaRPr lang="en-US" sz="2400" b="0" i="0" u="sng" dirty="0">
              <a:solidFill>
                <a:srgbClr val="0000FF"/>
              </a:solidFill>
              <a:effectLst/>
              <a:latin typeface="Times New Roman" panose="02020603050405020304" pitchFamily="18" charset="0"/>
            </a:endParaRPr>
          </a:p>
          <a:p>
            <a:r>
              <a:rPr lang="en-US" sz="2400" dirty="0"/>
              <a:t>What happened:</a:t>
            </a:r>
          </a:p>
          <a:p>
            <a:pPr lvl="1"/>
            <a:r>
              <a:rPr lang="en-US" sz="2000" dirty="0"/>
              <a:t>Agreement among UW IAM tech leads that:</a:t>
            </a:r>
          </a:p>
          <a:p>
            <a:pPr lvl="2"/>
            <a:r>
              <a:rPr lang="en-US" sz="1800" dirty="0"/>
              <a:t>AAD should be considered one of two preferred IdPs</a:t>
            </a:r>
          </a:p>
          <a:p>
            <a:pPr lvl="2"/>
            <a:r>
              <a:rPr lang="en-US" sz="1800" dirty="0"/>
              <a:t>Until AAD supports data privacy, can’t consider removing </a:t>
            </a:r>
            <a:r>
              <a:rPr lang="en-US" sz="1800" dirty="0" err="1"/>
              <a:t>Shib</a:t>
            </a:r>
            <a:endParaRPr lang="en-US" sz="1800" dirty="0"/>
          </a:p>
          <a:p>
            <a:pPr lvl="2"/>
            <a:r>
              <a:rPr lang="en-US" sz="1800" dirty="0"/>
              <a:t>Further analysis needed about viability &amp; costs of migration</a:t>
            </a:r>
          </a:p>
          <a:p>
            <a:pPr lvl="1"/>
            <a:r>
              <a:rPr lang="en-US" sz="2000" dirty="0"/>
              <a:t>I recognized status quo will continue to work against AAD at the UW, so initiated a change catalyst: Azure AD application integration guide</a:t>
            </a:r>
            <a:endParaRPr lang="en-US" u="sng" dirty="0">
              <a:solidFill>
                <a:srgbClr val="0000FF"/>
              </a:solidFill>
              <a:latin typeface="Times New Roman" panose="02020603050405020304" pitchFamily="18" charset="0"/>
            </a:endParaRPr>
          </a:p>
        </p:txBody>
      </p:sp>
      <p:pic>
        <p:nvPicPr>
          <p:cNvPr id="5" name="Picture 4" descr="Kites flying in the sky&#10;&#10;Description automatically generated">
            <a:extLst>
              <a:ext uri="{FF2B5EF4-FFF2-40B4-BE49-F238E27FC236}">
                <a16:creationId xmlns:a16="http://schemas.microsoft.com/office/drawing/2014/main" id="{E49292E4-C34E-67B6-A33D-B97C3B2E72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78" y="2057400"/>
            <a:ext cx="2199075" cy="1231482"/>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DD5F9378-C6A2-EBD9-C5D8-5A48518262B3}"/>
              </a:ext>
            </a:extLst>
          </p:cNvPr>
          <p:cNvPicPr>
            <a:picLocks noChangeAspect="1"/>
          </p:cNvPicPr>
          <p:nvPr/>
        </p:nvPicPr>
        <p:blipFill rotWithShape="1">
          <a:blip r:embed="rId4">
            <a:extLst>
              <a:ext uri="{28A0092B-C50C-407E-A947-70E740481C1C}">
                <a14:useLocalDpi xmlns:a14="http://schemas.microsoft.com/office/drawing/2010/main" val="0"/>
              </a:ext>
            </a:extLst>
          </a:blip>
          <a:srcRect l="12373" t="14285" r="16516" b="6230"/>
          <a:stretch/>
        </p:blipFill>
        <p:spPr>
          <a:xfrm>
            <a:off x="4309315" y="2057400"/>
            <a:ext cx="1832222" cy="1146858"/>
          </a:xfrm>
          <a:prstGeom prst="rect">
            <a:avLst/>
          </a:prstGeom>
        </p:spPr>
      </p:pic>
      <p:pic>
        <p:nvPicPr>
          <p:cNvPr id="9" name="Picture 8" descr="A black and white sign&#10;&#10;Description automatically generated with low confidence">
            <a:extLst>
              <a:ext uri="{FF2B5EF4-FFF2-40B4-BE49-F238E27FC236}">
                <a16:creationId xmlns:a16="http://schemas.microsoft.com/office/drawing/2014/main" id="{18442D6C-9DC3-B828-E03A-224FB09401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0679" y="1309687"/>
            <a:ext cx="2905125" cy="1571625"/>
          </a:xfrm>
          <a:prstGeom prst="rect">
            <a:avLst/>
          </a:prstGeom>
        </p:spPr>
      </p:pic>
      <p:pic>
        <p:nvPicPr>
          <p:cNvPr id="11" name="Picture 10" descr="A close-up of some dumbbells&#10;&#10;Description automatically generated with low confidence">
            <a:extLst>
              <a:ext uri="{FF2B5EF4-FFF2-40B4-BE49-F238E27FC236}">
                <a16:creationId xmlns:a16="http://schemas.microsoft.com/office/drawing/2014/main" id="{89CD0C67-3D1A-46A8-C0F9-E86E14EE44D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10240" y="1571543"/>
            <a:ext cx="2199075" cy="1258730"/>
          </a:xfrm>
          <a:prstGeom prst="rect">
            <a:avLst/>
          </a:prstGeom>
        </p:spPr>
      </p:pic>
    </p:spTree>
    <p:extLst>
      <p:ext uri="{BB962C8B-B14F-4D97-AF65-F5344CB8AC3E}">
        <p14:creationId xmlns:p14="http://schemas.microsoft.com/office/powerpoint/2010/main" val="658995028"/>
      </p:ext>
    </p:extLst>
  </p:cSld>
  <p:clrMapOvr>
    <a:masterClrMapping/>
  </p:clrMapOvr>
  <p:transition spd="med">
    <p:strips dir="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nSpc>
                <a:spcPct val="100000"/>
              </a:lnSpc>
            </a:pPr>
            <a:r>
              <a:rPr lang="en-US" spc="-15"/>
              <a:t>Microsoft NDA Confidential</a:t>
            </a:r>
            <a:br>
              <a:rPr lang="en-US" spc="-15"/>
            </a:br>
            <a:br>
              <a:rPr lang="en-US" spc="-15"/>
            </a:br>
            <a:r>
              <a:rPr lang="en-US" sz="1799" spc="-15"/>
              <a:t>This is a </a:t>
            </a:r>
            <a:r>
              <a:rPr lang="en-US" sz="1799" b="1" spc="-15"/>
              <a:t>directional view </a:t>
            </a:r>
            <a:r>
              <a:rPr lang="en-US" sz="1799" spc="-15"/>
              <a:t>of Microsoft Enterprise Mobility investments, suitable to share with others under NDA. </a:t>
            </a:r>
            <a:br>
              <a:rPr lang="en-US" sz="1799" spc="-15"/>
            </a:br>
            <a:br>
              <a:rPr lang="en-US" sz="1799" spc="-15"/>
            </a:br>
            <a:r>
              <a:rPr lang="en-US" sz="1799" spc="-15"/>
              <a:t>Dates and capabilities are subject to change.</a:t>
            </a:r>
            <a:endParaRPr lang="en-US" sz="1348" spc="-15"/>
          </a:p>
        </p:txBody>
      </p:sp>
      <p:sp>
        <p:nvSpPr>
          <p:cNvPr id="5" name="Text Placeholder 4"/>
          <p:cNvSpPr>
            <a:spLocks noGrp="1"/>
          </p:cNvSpPr>
          <p:nvPr>
            <p:ph type="body" idx="1"/>
          </p:nvPr>
        </p:nvSpPr>
        <p:spPr>
          <a:xfrm>
            <a:off x="4686436" y="2125232"/>
            <a:ext cx="3949919" cy="1639526"/>
          </a:xfrm>
        </p:spPr>
        <p:txBody>
          <a:bodyPr>
            <a:normAutofit fontScale="92500" lnSpcReduction="20000"/>
          </a:bodyPr>
          <a:lstStyle/>
          <a:p>
            <a:r>
              <a:rPr lang="en-US"/>
              <a:t>Important: This meeting is covered by your non-disclosure agreement with Microsoft and should not be discussed publicly</a:t>
            </a:r>
          </a:p>
        </p:txBody>
      </p:sp>
      <p:pic>
        <p:nvPicPr>
          <p:cNvPr id="6" name="Picture 5"/>
          <p:cNvPicPr>
            <a:picLocks noChangeAspect="1"/>
          </p:cNvPicPr>
          <p:nvPr/>
        </p:nvPicPr>
        <p:blipFill>
          <a:blip r:embed="rId3"/>
          <a:stretch>
            <a:fillRect/>
          </a:stretch>
        </p:blipFill>
        <p:spPr>
          <a:xfrm>
            <a:off x="4443370" y="3754563"/>
            <a:ext cx="4545725" cy="927700"/>
          </a:xfrm>
          <a:prstGeom prst="rect">
            <a:avLst/>
          </a:prstGeom>
        </p:spPr>
      </p:pic>
    </p:spTree>
    <p:extLst>
      <p:ext uri="{BB962C8B-B14F-4D97-AF65-F5344CB8AC3E}">
        <p14:creationId xmlns:p14="http://schemas.microsoft.com/office/powerpoint/2010/main" val="22847214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CC861-1818-F3B7-FF9B-31A7E1878113}"/>
              </a:ext>
            </a:extLst>
          </p:cNvPr>
          <p:cNvSpPr>
            <a:spLocks noGrp="1"/>
          </p:cNvSpPr>
          <p:nvPr>
            <p:ph type="title"/>
          </p:nvPr>
        </p:nvSpPr>
        <p:spPr/>
        <p:txBody>
          <a:bodyPr/>
          <a:lstStyle/>
          <a:p>
            <a:r>
              <a:rPr lang="en-US" dirty="0"/>
              <a:t>Azure AD app integration guide</a:t>
            </a:r>
          </a:p>
        </p:txBody>
      </p:sp>
      <p:sp>
        <p:nvSpPr>
          <p:cNvPr id="3" name="Content Placeholder 2">
            <a:extLst>
              <a:ext uri="{FF2B5EF4-FFF2-40B4-BE49-F238E27FC236}">
                <a16:creationId xmlns:a16="http://schemas.microsoft.com/office/drawing/2014/main" id="{E9729845-4614-F013-DCD1-78188184CEC9}"/>
              </a:ext>
            </a:extLst>
          </p:cNvPr>
          <p:cNvSpPr>
            <a:spLocks noGrp="1"/>
          </p:cNvSpPr>
          <p:nvPr>
            <p:ph idx="1"/>
          </p:nvPr>
        </p:nvSpPr>
        <p:spPr>
          <a:xfrm>
            <a:off x="457200" y="3352800"/>
            <a:ext cx="8229600" cy="3276600"/>
          </a:xfrm>
        </p:spPr>
        <p:txBody>
          <a:bodyPr/>
          <a:lstStyle/>
          <a:p>
            <a:r>
              <a:rPr lang="en-US" dirty="0">
                <a:hlinkClick r:id="rId2"/>
              </a:rPr>
              <a:t>https://itconnect.uw.edu/tools-services-support/it-systems-infrastructure/msinf/aad/apps/integration/</a:t>
            </a:r>
            <a:r>
              <a:rPr lang="en-US" dirty="0"/>
              <a:t> </a:t>
            </a:r>
          </a:p>
          <a:p>
            <a:r>
              <a:rPr lang="en-US" dirty="0"/>
              <a:t>Introduces the technical integrator to the terminology, concepts, and relevant config activities</a:t>
            </a:r>
          </a:p>
          <a:p>
            <a:r>
              <a:rPr lang="en-US" dirty="0"/>
              <a:t>Pulls together a disparate set of Microsoft documentation into a single resource</a:t>
            </a:r>
          </a:p>
          <a:p>
            <a:r>
              <a:rPr lang="en-US" dirty="0"/>
              <a:t>Still lacks portal navigation child pages/code blocks</a:t>
            </a:r>
          </a:p>
          <a:p>
            <a:endParaRPr lang="en-US" dirty="0"/>
          </a:p>
        </p:txBody>
      </p:sp>
      <p:pic>
        <p:nvPicPr>
          <p:cNvPr id="5" name="Picture 4" descr="A picture containing diagram&#10;&#10;Description automatically generated">
            <a:extLst>
              <a:ext uri="{FF2B5EF4-FFF2-40B4-BE49-F238E27FC236}">
                <a16:creationId xmlns:a16="http://schemas.microsoft.com/office/drawing/2014/main" id="{7A6284C2-EE88-A6C9-4E13-97EF84DF19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1423987"/>
            <a:ext cx="2543175" cy="1800225"/>
          </a:xfrm>
          <a:prstGeom prst="rect">
            <a:avLst/>
          </a:prstGeom>
        </p:spPr>
      </p:pic>
      <p:pic>
        <p:nvPicPr>
          <p:cNvPr id="7" name="Picture 6" descr="Text, whiteboard&#10;&#10;Description automatically generated">
            <a:extLst>
              <a:ext uri="{FF2B5EF4-FFF2-40B4-BE49-F238E27FC236}">
                <a16:creationId xmlns:a16="http://schemas.microsoft.com/office/drawing/2014/main" id="{AC81961E-B512-3A6B-3CF5-ED143193B8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1541585"/>
            <a:ext cx="2857500" cy="1600200"/>
          </a:xfrm>
          <a:prstGeom prst="rect">
            <a:avLst/>
          </a:prstGeom>
        </p:spPr>
      </p:pic>
    </p:spTree>
    <p:extLst>
      <p:ext uri="{BB962C8B-B14F-4D97-AF65-F5344CB8AC3E}">
        <p14:creationId xmlns:p14="http://schemas.microsoft.com/office/powerpoint/2010/main" val="4196821291"/>
      </p:ext>
    </p:extLst>
  </p:cSld>
  <p:clrMapOvr>
    <a:masterClrMapping/>
  </p:clrMapOvr>
  <p:transition spd="med">
    <p:strips dir="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27337-6CC6-C9B7-AB17-A3694C7E3EE2}"/>
              </a:ext>
            </a:extLst>
          </p:cNvPr>
          <p:cNvSpPr>
            <a:spLocks noGrp="1"/>
          </p:cNvSpPr>
          <p:nvPr>
            <p:ph type="title"/>
          </p:nvPr>
        </p:nvSpPr>
        <p:spPr/>
        <p:txBody>
          <a:bodyPr/>
          <a:lstStyle/>
          <a:p>
            <a:r>
              <a:rPr lang="en-US" dirty="0"/>
              <a:t>What’s next for us</a:t>
            </a:r>
          </a:p>
        </p:txBody>
      </p:sp>
      <p:sp>
        <p:nvSpPr>
          <p:cNvPr id="3" name="Content Placeholder 2">
            <a:extLst>
              <a:ext uri="{FF2B5EF4-FFF2-40B4-BE49-F238E27FC236}">
                <a16:creationId xmlns:a16="http://schemas.microsoft.com/office/drawing/2014/main" id="{A5153F68-7875-2B34-7D7C-2F8FAC9B827A}"/>
              </a:ext>
            </a:extLst>
          </p:cNvPr>
          <p:cNvSpPr>
            <a:spLocks noGrp="1"/>
          </p:cNvSpPr>
          <p:nvPr>
            <p:ph idx="1"/>
          </p:nvPr>
        </p:nvSpPr>
        <p:spPr>
          <a:xfrm>
            <a:off x="457200" y="1524000"/>
            <a:ext cx="8229600" cy="3962400"/>
          </a:xfrm>
        </p:spPr>
        <p:txBody>
          <a:bodyPr/>
          <a:lstStyle/>
          <a:p>
            <a:r>
              <a:rPr lang="en-US" dirty="0"/>
              <a:t> </a:t>
            </a:r>
            <a:r>
              <a:rPr lang="en-US" dirty="0" err="1"/>
              <a:t>WHfB</a:t>
            </a:r>
            <a:r>
              <a:rPr lang="en-US" dirty="0"/>
              <a:t>: Need 2FA for Windows</a:t>
            </a:r>
          </a:p>
          <a:p>
            <a:r>
              <a:rPr lang="en-US" dirty="0"/>
              <a:t> Add more B2B protections. Start with lifecycle</a:t>
            </a:r>
          </a:p>
          <a:p>
            <a:r>
              <a:rPr lang="en-US" dirty="0"/>
              <a:t>More tightly integrate our MS Identity docs into our "enterprise" IAM documentation</a:t>
            </a:r>
          </a:p>
          <a:p>
            <a:r>
              <a:rPr lang="en-US" dirty="0"/>
              <a:t>MS IAM security risk analysis</a:t>
            </a:r>
          </a:p>
          <a:p>
            <a:r>
              <a:rPr lang="en-US" dirty="0"/>
              <a:t>Reimplement inactive users, using sign in activity as building block</a:t>
            </a:r>
          </a:p>
          <a:p>
            <a:r>
              <a:rPr lang="en-US" dirty="0"/>
              <a:t>Replace MIM with event queue</a:t>
            </a:r>
          </a:p>
        </p:txBody>
      </p:sp>
      <p:pic>
        <p:nvPicPr>
          <p:cNvPr id="5" name="Picture 4" descr="Icon&#10;&#10;Description automatically generated">
            <a:extLst>
              <a:ext uri="{FF2B5EF4-FFF2-40B4-BE49-F238E27FC236}">
                <a16:creationId xmlns:a16="http://schemas.microsoft.com/office/drawing/2014/main" id="{A4AF75D9-A307-F33A-9665-E604DABAD261}"/>
              </a:ext>
            </a:extLst>
          </p:cNvPr>
          <p:cNvPicPr>
            <a:picLocks noChangeAspect="1"/>
          </p:cNvPicPr>
          <p:nvPr/>
        </p:nvPicPr>
        <p:blipFill rotWithShape="1">
          <a:blip r:embed="rId2">
            <a:extLst>
              <a:ext uri="{28A0092B-C50C-407E-A947-70E740481C1C}">
                <a14:useLocalDpi xmlns:a14="http://schemas.microsoft.com/office/drawing/2010/main" val="0"/>
              </a:ext>
            </a:extLst>
          </a:blip>
          <a:srcRect l="19013" t="8036" r="19195" b="27678"/>
          <a:stretch/>
        </p:blipFill>
        <p:spPr>
          <a:xfrm>
            <a:off x="6541604" y="1371600"/>
            <a:ext cx="990600" cy="685800"/>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A9B80F16-59CE-82E1-9078-0844506AAA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1904" y="5876373"/>
            <a:ext cx="2295525" cy="572603"/>
          </a:xfrm>
          <a:prstGeom prst="rect">
            <a:avLst/>
          </a:prstGeom>
        </p:spPr>
      </p:pic>
      <p:pic>
        <p:nvPicPr>
          <p:cNvPr id="9" name="Picture 8" descr="Diagram&#10;&#10;Description automatically generated">
            <a:extLst>
              <a:ext uri="{FF2B5EF4-FFF2-40B4-BE49-F238E27FC236}">
                <a16:creationId xmlns:a16="http://schemas.microsoft.com/office/drawing/2014/main" id="{F77D94B3-2DCF-0477-DA4D-E54CA340B2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28341">
            <a:off x="7099852" y="5478638"/>
            <a:ext cx="1676400" cy="1117600"/>
          </a:xfrm>
          <a:prstGeom prst="rect">
            <a:avLst/>
          </a:prstGeom>
        </p:spPr>
      </p:pic>
      <p:pic>
        <p:nvPicPr>
          <p:cNvPr id="11" name="Picture 10" descr="Logo, company name&#10;&#10;Description automatically generated">
            <a:extLst>
              <a:ext uri="{FF2B5EF4-FFF2-40B4-BE49-F238E27FC236}">
                <a16:creationId xmlns:a16="http://schemas.microsoft.com/office/drawing/2014/main" id="{EE80CB20-17FD-B62B-0C0C-DA0EFEC946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39637" y="5557023"/>
            <a:ext cx="1778728" cy="1108573"/>
          </a:xfrm>
          <a:prstGeom prst="rect">
            <a:avLst/>
          </a:prstGeom>
        </p:spPr>
      </p:pic>
      <p:pic>
        <p:nvPicPr>
          <p:cNvPr id="13" name="Picture 12" descr="A picture containing logo&#10;&#10;Description automatically generated">
            <a:extLst>
              <a:ext uri="{FF2B5EF4-FFF2-40B4-BE49-F238E27FC236}">
                <a16:creationId xmlns:a16="http://schemas.microsoft.com/office/drawing/2014/main" id="{B85C1C29-187F-8F2B-6333-BB0C965E536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1171" y="5443538"/>
            <a:ext cx="1295400" cy="1295400"/>
          </a:xfrm>
          <a:prstGeom prst="rect">
            <a:avLst/>
          </a:prstGeom>
        </p:spPr>
      </p:pic>
    </p:spTree>
    <p:extLst>
      <p:ext uri="{BB962C8B-B14F-4D97-AF65-F5344CB8AC3E}">
        <p14:creationId xmlns:p14="http://schemas.microsoft.com/office/powerpoint/2010/main" val="1500492288"/>
      </p:ext>
    </p:extLst>
  </p:cSld>
  <p:clrMapOvr>
    <a:masterClrMapping/>
  </p:clrMapOvr>
  <p:transition spd="med">
    <p:strips dir="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6AFA7-646A-70E3-0DC5-9C3330DDDF23}"/>
              </a:ext>
            </a:extLst>
          </p:cNvPr>
          <p:cNvSpPr>
            <a:spLocks noGrp="1"/>
          </p:cNvSpPr>
          <p:nvPr>
            <p:ph type="title"/>
          </p:nvPr>
        </p:nvSpPr>
        <p:spPr/>
        <p:txBody>
          <a:bodyPr/>
          <a:lstStyle/>
          <a:p>
            <a:r>
              <a:rPr lang="en-US" dirty="0"/>
              <a:t>Hopeful futures</a:t>
            </a:r>
          </a:p>
        </p:txBody>
      </p:sp>
      <p:sp>
        <p:nvSpPr>
          <p:cNvPr id="3" name="Content Placeholder 2">
            <a:extLst>
              <a:ext uri="{FF2B5EF4-FFF2-40B4-BE49-F238E27FC236}">
                <a16:creationId xmlns:a16="http://schemas.microsoft.com/office/drawing/2014/main" id="{C2F31B46-02D1-F505-99E8-F389D1DF92D7}"/>
              </a:ext>
            </a:extLst>
          </p:cNvPr>
          <p:cNvSpPr>
            <a:spLocks noGrp="1"/>
          </p:cNvSpPr>
          <p:nvPr>
            <p:ph idx="1"/>
          </p:nvPr>
        </p:nvSpPr>
        <p:spPr/>
        <p:txBody>
          <a:bodyPr/>
          <a:lstStyle/>
          <a:p>
            <a:r>
              <a:rPr lang="en-US" dirty="0" err="1"/>
              <a:t>Incommon</a:t>
            </a:r>
            <a:r>
              <a:rPr lang="en-US" dirty="0"/>
              <a:t> adds </a:t>
            </a:r>
            <a:r>
              <a:rPr lang="en-US" dirty="0" err="1"/>
              <a:t>Sectigo’s</a:t>
            </a:r>
            <a:r>
              <a:rPr lang="en-US" dirty="0"/>
              <a:t> AD-CS proxy feature to its Certificate Authority offering</a:t>
            </a:r>
          </a:p>
          <a:p>
            <a:r>
              <a:rPr lang="en-US" dirty="0"/>
              <a:t>MS adds missing group features &amp; we make architecture shifts</a:t>
            </a:r>
          </a:p>
        </p:txBody>
      </p:sp>
      <p:pic>
        <p:nvPicPr>
          <p:cNvPr id="10" name="Picture 9" descr="A person with the hands up&#10;&#10;Description automatically generated with low confidence">
            <a:extLst>
              <a:ext uri="{FF2B5EF4-FFF2-40B4-BE49-F238E27FC236}">
                <a16:creationId xmlns:a16="http://schemas.microsoft.com/office/drawing/2014/main" id="{B9710490-C0AA-05C1-42C2-3E23970F790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191000" y="4068872"/>
            <a:ext cx="3489960" cy="2331928"/>
          </a:xfrm>
          <a:prstGeom prst="rect">
            <a:avLst/>
          </a:prstGeom>
        </p:spPr>
      </p:pic>
    </p:spTree>
    <p:extLst>
      <p:ext uri="{BB962C8B-B14F-4D97-AF65-F5344CB8AC3E}">
        <p14:creationId xmlns:p14="http://schemas.microsoft.com/office/powerpoint/2010/main" val="2509774440"/>
      </p:ext>
    </p:extLst>
  </p:cSld>
  <p:clrMapOvr>
    <a:masterClrMapping/>
  </p:clrMapOvr>
  <p:transition spd="med">
    <p:strips dir="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94D05-0EA6-F263-3E70-781342B73925}"/>
              </a:ext>
            </a:extLst>
          </p:cNvPr>
          <p:cNvSpPr>
            <a:spLocks noGrp="1"/>
          </p:cNvSpPr>
          <p:nvPr>
            <p:ph type="title"/>
          </p:nvPr>
        </p:nvSpPr>
        <p:spPr/>
        <p:txBody>
          <a:bodyPr/>
          <a:lstStyle/>
          <a:p>
            <a:r>
              <a:rPr lang="en-US" dirty="0"/>
              <a:t>3-5 year predictions for </a:t>
            </a:r>
            <a:r>
              <a:rPr lang="en-US" dirty="0" err="1"/>
              <a:t>HiEd</a:t>
            </a:r>
            <a:endParaRPr lang="en-US" dirty="0"/>
          </a:p>
        </p:txBody>
      </p:sp>
      <p:sp>
        <p:nvSpPr>
          <p:cNvPr id="3" name="Content Placeholder 2">
            <a:extLst>
              <a:ext uri="{FF2B5EF4-FFF2-40B4-BE49-F238E27FC236}">
                <a16:creationId xmlns:a16="http://schemas.microsoft.com/office/drawing/2014/main" id="{BDC8028E-BAAD-03A9-9B32-17ECC5016F4D}"/>
              </a:ext>
            </a:extLst>
          </p:cNvPr>
          <p:cNvSpPr>
            <a:spLocks noGrp="1"/>
          </p:cNvSpPr>
          <p:nvPr>
            <p:ph idx="1"/>
          </p:nvPr>
        </p:nvSpPr>
        <p:spPr>
          <a:xfrm>
            <a:off x="457200" y="1905000"/>
            <a:ext cx="8229600" cy="4800600"/>
          </a:xfrm>
        </p:spPr>
        <p:txBody>
          <a:bodyPr/>
          <a:lstStyle/>
          <a:p>
            <a:r>
              <a:rPr lang="en-US" sz="2000" dirty="0" err="1"/>
              <a:t>Shib</a:t>
            </a:r>
            <a:r>
              <a:rPr lang="en-US" sz="2000" dirty="0"/>
              <a:t> is clearly dying; AAD is the primary IdP</a:t>
            </a:r>
          </a:p>
          <a:p>
            <a:pPr lvl="1"/>
            <a:r>
              <a:rPr lang="en-US" sz="1800" dirty="0"/>
              <a:t>Requires: MS to deliver on claims data privacy &amp; better delegation protections of application claim configuration, i.e. app owner *can’t* configure these. </a:t>
            </a:r>
          </a:p>
          <a:p>
            <a:pPr lvl="1"/>
            <a:r>
              <a:rPr lang="en-US" sz="1600" dirty="0"/>
              <a:t>Driver: Strong “pre-integration” vendor relationships, strong security + reliability foundation, &amp; SCIM are major reasons this happens</a:t>
            </a:r>
            <a:endParaRPr lang="en-US" sz="1800" dirty="0"/>
          </a:p>
          <a:p>
            <a:pPr lvl="1"/>
            <a:endParaRPr lang="en-US" sz="1800" dirty="0"/>
          </a:p>
          <a:p>
            <a:pPr lvl="1"/>
            <a:r>
              <a:rPr lang="en-US" sz="1600" dirty="0"/>
              <a:t>There is a reckoning within various </a:t>
            </a:r>
            <a:r>
              <a:rPr lang="en-US" sz="1600" dirty="0" err="1"/>
              <a:t>HiEd</a:t>
            </a:r>
            <a:r>
              <a:rPr lang="en-US" sz="1600" dirty="0"/>
              <a:t> communities, where certain principles have been used in only one direction to justify not promoting certain vendor products. </a:t>
            </a:r>
          </a:p>
          <a:p>
            <a:pPr lvl="2"/>
            <a:r>
              <a:rPr lang="en-US" sz="1200" dirty="0"/>
              <a:t>Driver: Emergence of AAD as primary IdP forces certain individuals to face reality</a:t>
            </a:r>
          </a:p>
          <a:p>
            <a:pPr lvl="1"/>
            <a:r>
              <a:rPr lang="en-US" sz="1600" dirty="0"/>
              <a:t>Azure MFA (rebranded by that point) is the primary 2FA provider, not Duo</a:t>
            </a:r>
          </a:p>
          <a:p>
            <a:pPr lvl="2"/>
            <a:r>
              <a:rPr lang="en-US" sz="1200" dirty="0"/>
              <a:t>Driver: Emergence of AAD as primary IdP + cost savings</a:t>
            </a:r>
          </a:p>
          <a:p>
            <a:pPr lvl="2"/>
            <a:r>
              <a:rPr lang="en-US" sz="1200" dirty="0"/>
              <a:t>Requires: MS to cover some non-Azure AD use cases it doesn’t currently have solutions for</a:t>
            </a:r>
          </a:p>
          <a:p>
            <a:r>
              <a:rPr lang="en-US" sz="2000" dirty="0"/>
              <a:t>AD is more clearly dying, with 1/2 of universities in the process of reversing sync or dropping AD as part of integrated IAM stack</a:t>
            </a:r>
          </a:p>
          <a:p>
            <a:pPr lvl="1"/>
            <a:r>
              <a:rPr lang="en-US" sz="1400" dirty="0"/>
              <a:t>Driver: Lack of AD investment, shifting workloads due to features</a:t>
            </a:r>
          </a:p>
          <a:p>
            <a:pPr lvl="1"/>
            <a:r>
              <a:rPr lang="en-US" sz="1800" dirty="0"/>
              <a:t>Requires: MS delivers on missing Intune delegation features</a:t>
            </a:r>
          </a:p>
          <a:p>
            <a:r>
              <a:rPr lang="en-US" sz="2000" dirty="0" err="1"/>
              <a:t>Incommon’s</a:t>
            </a:r>
            <a:r>
              <a:rPr lang="en-US" sz="2000" dirty="0"/>
              <a:t> recommended </a:t>
            </a:r>
            <a:r>
              <a:rPr lang="en-US" sz="2000" dirty="0" err="1"/>
              <a:t>midPoint</a:t>
            </a:r>
            <a:r>
              <a:rPr lang="en-US" sz="2000" dirty="0"/>
              <a:t> solution overtakes MIM market share as IAM data sync tool to AD</a:t>
            </a:r>
          </a:p>
          <a:p>
            <a:pPr lvl="1"/>
            <a:r>
              <a:rPr lang="en-US" sz="1400" dirty="0"/>
              <a:t>Driver: Poor MIM end of life planning from Microsoft ☹</a:t>
            </a:r>
          </a:p>
          <a:p>
            <a:pPr lvl="1"/>
            <a:r>
              <a:rPr lang="en-US" sz="1600" dirty="0"/>
              <a:t>Late breaking news: MS extended MIM end of life from 2026 to 2029</a:t>
            </a:r>
            <a:endParaRPr lang="en-US" sz="1800" dirty="0"/>
          </a:p>
        </p:txBody>
      </p:sp>
      <p:pic>
        <p:nvPicPr>
          <p:cNvPr id="5" name="Picture 4" descr="Icon&#10;&#10;Description automatically generated">
            <a:extLst>
              <a:ext uri="{FF2B5EF4-FFF2-40B4-BE49-F238E27FC236}">
                <a16:creationId xmlns:a16="http://schemas.microsoft.com/office/drawing/2014/main" id="{78B2C08A-E121-39D8-496E-A8EACD2F29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1291883"/>
            <a:ext cx="1447800" cy="963445"/>
          </a:xfrm>
          <a:prstGeom prst="rect">
            <a:avLst/>
          </a:prstGeom>
        </p:spPr>
      </p:pic>
    </p:spTree>
    <p:extLst>
      <p:ext uri="{BB962C8B-B14F-4D97-AF65-F5344CB8AC3E}">
        <p14:creationId xmlns:p14="http://schemas.microsoft.com/office/powerpoint/2010/main" val="1864836138"/>
      </p:ext>
    </p:extLst>
  </p:cSld>
  <p:clrMapOvr>
    <a:masterClrMapping/>
  </p:clrMapOvr>
  <p:transition spd="med">
    <p:strips dir="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600200"/>
            <a:ext cx="3114675" cy="15621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3505200"/>
            <a:ext cx="2667000" cy="2667000"/>
          </a:xfrm>
          <a:prstGeom prst="rect">
            <a:avLst/>
          </a:prstGeom>
        </p:spPr>
      </p:pic>
    </p:spTree>
    <p:extLst>
      <p:ext uri="{BB962C8B-B14F-4D97-AF65-F5344CB8AC3E}">
        <p14:creationId xmlns:p14="http://schemas.microsoft.com/office/powerpoint/2010/main" val="700892795"/>
      </p:ext>
    </p:extLst>
  </p:cSld>
  <p:clrMapOvr>
    <a:masterClrMapping/>
  </p:clrMapOvr>
  <p:transition spd="med">
    <p:strips dir="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4" name="Rectangle 4"/>
          <p:cNvSpPr>
            <a:spLocks noGrp="1" noChangeArrowheads="1"/>
          </p:cNvSpPr>
          <p:nvPr>
            <p:ph type="ctrTitle"/>
          </p:nvPr>
        </p:nvSpPr>
        <p:spPr/>
        <p:txBody>
          <a:bodyPr/>
          <a:lstStyle/>
          <a:p>
            <a:pPr eaLnBrk="1" hangingPunct="1">
              <a:defRPr/>
            </a:pPr>
            <a:r>
              <a:rPr lang="en-US"/>
              <a:t>The End</a:t>
            </a:r>
          </a:p>
        </p:txBody>
      </p:sp>
      <p:sp>
        <p:nvSpPr>
          <p:cNvPr id="21507" name="Rectangle 5"/>
          <p:cNvSpPr>
            <a:spLocks noGrp="1" noChangeArrowheads="1"/>
          </p:cNvSpPr>
          <p:nvPr>
            <p:ph type="subTitle" idx="1"/>
          </p:nvPr>
        </p:nvSpPr>
        <p:spPr>
          <a:xfrm>
            <a:off x="2209800" y="3962400"/>
            <a:ext cx="6400800" cy="1143000"/>
          </a:xfrm>
        </p:spPr>
        <p:txBody>
          <a:bodyPr/>
          <a:lstStyle/>
          <a:p>
            <a:pPr eaLnBrk="1" hangingPunct="1">
              <a:lnSpc>
                <a:spcPct val="70000"/>
              </a:lnSpc>
            </a:pPr>
            <a:r>
              <a:rPr lang="en-US" sz="3200" dirty="0"/>
              <a:t>Brian Arkills</a:t>
            </a:r>
          </a:p>
          <a:p>
            <a:pPr eaLnBrk="1" hangingPunct="1">
              <a:lnSpc>
                <a:spcPct val="70000"/>
              </a:lnSpc>
            </a:pPr>
            <a:r>
              <a:rPr lang="en-US" sz="2000" dirty="0">
                <a:hlinkClick r:id="rId3"/>
              </a:rPr>
              <a:t>barkills@uw.edu</a:t>
            </a:r>
            <a:endParaRPr lang="en-US" sz="2000" dirty="0"/>
          </a:p>
          <a:p>
            <a:pPr eaLnBrk="1" hangingPunct="1">
              <a:lnSpc>
                <a:spcPct val="70000"/>
              </a:lnSpc>
            </a:pPr>
            <a:r>
              <a:rPr lang="en-US" sz="2000" dirty="0">
                <a:hlinkClick r:id="rId4"/>
              </a:rPr>
              <a:t>@</a:t>
            </a:r>
            <a:r>
              <a:rPr lang="en-US" sz="2000" dirty="0" err="1">
                <a:hlinkClick r:id="rId4"/>
              </a:rPr>
              <a:t>barkills</a:t>
            </a:r>
            <a:r>
              <a:rPr lang="en-US" sz="2000" dirty="0">
                <a:hlinkClick r:id="rId4"/>
              </a:rPr>
              <a:t> </a:t>
            </a:r>
            <a:endParaRPr lang="en-US" sz="2000" dirty="0"/>
          </a:p>
          <a:p>
            <a:pPr eaLnBrk="1" hangingPunct="1">
              <a:lnSpc>
                <a:spcPct val="70000"/>
              </a:lnSpc>
            </a:pPr>
            <a:r>
              <a:rPr lang="en-US" sz="2000" dirty="0">
                <a:hlinkClick r:id="rId5"/>
              </a:rPr>
              <a:t>@brian-</a:t>
            </a:r>
            <a:r>
              <a:rPr lang="en-US" sz="2000" dirty="0" err="1">
                <a:hlinkClick r:id="rId5"/>
              </a:rPr>
              <a:t>arkills</a:t>
            </a:r>
            <a:endParaRPr lang="en-US" sz="2000" dirty="0"/>
          </a:p>
          <a:p>
            <a:pPr eaLnBrk="1" hangingPunct="1">
              <a:lnSpc>
                <a:spcPct val="70000"/>
              </a:lnSpc>
            </a:pPr>
            <a:r>
              <a:rPr lang="en-US" sz="2000" dirty="0">
                <a:hlinkClick r:id="rId6"/>
              </a:rPr>
              <a:t>http://blogs.uw.edu/barkills</a:t>
            </a:r>
            <a:endParaRPr lang="en-US" sz="2000" dirty="0"/>
          </a:p>
          <a:p>
            <a:pPr eaLnBrk="1" hangingPunct="1">
              <a:lnSpc>
                <a:spcPct val="70000"/>
              </a:lnSpc>
            </a:pPr>
            <a:endParaRPr lang="en-US" sz="1800" dirty="0"/>
          </a:p>
          <a:p>
            <a:pPr eaLnBrk="1" hangingPunct="1">
              <a:lnSpc>
                <a:spcPct val="70000"/>
              </a:lnSpc>
            </a:pPr>
            <a:r>
              <a:rPr lang="en-US" sz="1800" dirty="0"/>
              <a:t>Author of LDAP Directories Explained</a:t>
            </a:r>
          </a:p>
        </p:txBody>
      </p:sp>
      <p:pic>
        <p:nvPicPr>
          <p:cNvPr id="21508" name="Picture 6" descr="MMj02363030000[1]"/>
          <p:cNvPicPr>
            <a:picLocks noChangeAspect="1" noChangeArrowheads="1" noCrop="1"/>
          </p:cNvPicPr>
          <p:nvPr/>
        </p:nvPicPr>
        <p:blipFill>
          <a:blip r:embed="rId7"/>
          <a:srcRect/>
          <a:stretch>
            <a:fillRect/>
          </a:stretch>
        </p:blipFill>
        <p:spPr bwMode="auto">
          <a:xfrm>
            <a:off x="7086600" y="2514600"/>
            <a:ext cx="647700" cy="600075"/>
          </a:xfrm>
          <a:prstGeom prst="rect">
            <a:avLst/>
          </a:prstGeom>
          <a:noFill/>
          <a:ln w="9525">
            <a:noFill/>
            <a:miter lim="800000"/>
            <a:headEnd/>
            <a:tailEnd/>
          </a:ln>
        </p:spPr>
      </p:pic>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28946" y="4410424"/>
            <a:ext cx="137665" cy="99247"/>
          </a:xfrm>
          <a:prstGeom prst="rect">
            <a:avLst/>
          </a:prstGeom>
        </p:spPr>
      </p:pic>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628947" y="4602555"/>
            <a:ext cx="131222" cy="126955"/>
          </a:xfrm>
          <a:prstGeom prst="rect">
            <a:avLst/>
          </a:prstGeom>
        </p:spPr>
      </p:pic>
      <p:pic>
        <p:nvPicPr>
          <p:cNvPr id="6" name="Picture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628946" y="4822394"/>
            <a:ext cx="119319" cy="116385"/>
          </a:xfrm>
          <a:prstGeom prst="rect">
            <a:avLst/>
          </a:prstGeom>
        </p:spPr>
      </p:pic>
      <p:pic>
        <p:nvPicPr>
          <p:cNvPr id="7" name="Picture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628946" y="5042233"/>
            <a:ext cx="121672" cy="109039"/>
          </a:xfrm>
          <a:prstGeom prst="rect">
            <a:avLst/>
          </a:prstGeom>
        </p:spPr>
      </p:pic>
      <p:pic>
        <p:nvPicPr>
          <p:cNvPr id="2" name="Picture 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04800" y="5715000"/>
            <a:ext cx="723900" cy="908495"/>
          </a:xfrm>
          <a:prstGeom prst="rect">
            <a:avLst/>
          </a:prstGeom>
        </p:spPr>
      </p:pic>
    </p:spTree>
  </p:cSld>
  <p:clrMapOvr>
    <a:masterClrMapping/>
  </p:clrMapOvr>
  <p:transition spd="med">
    <p:strips dir="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C4CCA72-ECE8-B7FA-39C5-28BE393F14B9}"/>
              </a:ext>
            </a:extLst>
          </p:cNvPr>
          <p:cNvSpPr txBox="1">
            <a:spLocks/>
          </p:cNvSpPr>
          <p:nvPr/>
        </p:nvSpPr>
        <p:spPr>
          <a:xfrm>
            <a:off x="471218" y="1062773"/>
            <a:ext cx="7825027" cy="553998"/>
          </a:xfrm>
          <a:prstGeom prst="rect">
            <a:avLst/>
          </a:prstGeom>
        </p:spPr>
        <p:txBody>
          <a:bodyPr vert="horz" lIns="0" tIns="34290" rIns="68580" bIns="34290" rtlCol="0" anchor="b">
            <a:normAutofit/>
          </a:bodyPr>
          <a:lstStyle>
            <a:lvl1pPr algn="l" defTabSz="913852" rtl="0" eaLnBrk="1" latinLnBrk="0" hangingPunct="1">
              <a:lnSpc>
                <a:spcPts val="4798"/>
              </a:lnSpc>
              <a:spcBef>
                <a:spcPct val="0"/>
              </a:spcBef>
              <a:buNone/>
              <a:defRPr sz="4798" kern="1200" spc="-200" baseline="0">
                <a:solidFill>
                  <a:srgbClr val="00B0F0"/>
                </a:solidFill>
                <a:latin typeface="Segoe UI Light" pitchFamily="34" charset="0"/>
                <a:ea typeface="+mj-ea"/>
                <a:cs typeface="+mj-cs"/>
              </a:defRPr>
            </a:lvl1pPr>
          </a:lstStyle>
          <a:p>
            <a:pPr defTabSz="685389" fontAlgn="auto">
              <a:lnSpc>
                <a:spcPts val="3599"/>
              </a:lnSpc>
              <a:spcAft>
                <a:spcPts val="0"/>
              </a:spcAft>
              <a:defRPr/>
            </a:pPr>
            <a:r>
              <a:rPr lang="en-US" sz="3300" spc="-150">
                <a:solidFill>
                  <a:srgbClr val="0078D4"/>
                </a:solidFill>
                <a:latin typeface="Segoe UI Semibold" panose="020B0702040204020203" pitchFamily="34" charset="0"/>
                <a:cs typeface="Segoe UI Semibold" panose="020B0702040204020203" pitchFamily="34" charset="0"/>
              </a:rPr>
              <a:t>Customer</a:t>
            </a:r>
            <a:r>
              <a:rPr lang="en-US" sz="3600" spc="-150">
                <a:solidFill>
                  <a:srgbClr val="107C10"/>
                </a:solidFill>
                <a:latin typeface="Segoe UI Semibold" panose="020B0702040204020203" pitchFamily="34" charset="0"/>
                <a:cs typeface="Segoe UI Semibold" panose="020B0702040204020203" pitchFamily="34" charset="0"/>
              </a:rPr>
              <a:t> </a:t>
            </a:r>
            <a:r>
              <a:rPr lang="en-US" sz="3300" spc="-150">
                <a:solidFill>
                  <a:srgbClr val="0078D4"/>
                </a:solidFill>
                <a:latin typeface="Segoe UI Semibold" panose="020B0702040204020203" pitchFamily="34" charset="0"/>
                <a:cs typeface="Segoe UI Semibold" panose="020B0702040204020203" pitchFamily="34" charset="0"/>
              </a:rPr>
              <a:t>Engagement Guidelines </a:t>
            </a:r>
          </a:p>
        </p:txBody>
      </p:sp>
      <p:sp>
        <p:nvSpPr>
          <p:cNvPr id="5" name="Text Placeholder 2">
            <a:extLst>
              <a:ext uri="{FF2B5EF4-FFF2-40B4-BE49-F238E27FC236}">
                <a16:creationId xmlns:a16="http://schemas.microsoft.com/office/drawing/2014/main" id="{1C51DA85-E575-1EDB-0F64-BD959D11A7EA}"/>
              </a:ext>
            </a:extLst>
          </p:cNvPr>
          <p:cNvSpPr txBox="1">
            <a:spLocks/>
          </p:cNvSpPr>
          <p:nvPr/>
        </p:nvSpPr>
        <p:spPr>
          <a:xfrm>
            <a:off x="515982" y="1750180"/>
            <a:ext cx="7595855" cy="3835067"/>
          </a:xfrm>
          <a:prstGeom prst="rect">
            <a:avLst/>
          </a:prstGeom>
        </p:spPr>
        <p:txBody>
          <a:bodyPr lIns="68580" tIns="34290" rIns="68580" bIns="34290" anchor="t"/>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14313" indent="-214313" defTabSz="699557">
              <a:lnSpc>
                <a:spcPct val="150000"/>
              </a:lnSpc>
              <a:spcBef>
                <a:spcPts val="0"/>
              </a:spcBef>
              <a:buFont typeface="Arial" panose="020B0604020202020204" pitchFamily="34" charset="0"/>
              <a:buChar char="•"/>
              <a:defRPr/>
            </a:pPr>
            <a:r>
              <a:rPr lang="en-US" sz="1500">
                <a:gradFill>
                  <a:gsLst>
                    <a:gs pos="1250">
                      <a:srgbClr val="000000"/>
                    </a:gs>
                    <a:gs pos="100000">
                      <a:srgbClr val="000000"/>
                    </a:gs>
                  </a:gsLst>
                  <a:lin ang="5400000" scaled="0"/>
                </a:gradFill>
                <a:latin typeface="Segoe UI Semibold" panose="020B0702040204020203" pitchFamily="34" charset="0"/>
                <a:cs typeface="Segoe UI Semibold" panose="020B0702040204020203" pitchFamily="34" charset="0"/>
              </a:rPr>
              <a:t>Participation is HIGHLY encouraged.</a:t>
            </a:r>
          </a:p>
          <a:p>
            <a:pPr marL="214313" indent="-214313" defTabSz="699557">
              <a:lnSpc>
                <a:spcPct val="150000"/>
              </a:lnSpc>
              <a:spcBef>
                <a:spcPts val="0"/>
              </a:spcBef>
              <a:buFont typeface="Arial" panose="020B0604020202020204" pitchFamily="34" charset="0"/>
              <a:buChar char="•"/>
              <a:defRPr/>
            </a:pPr>
            <a:r>
              <a:rPr lang="en-US" sz="1500">
                <a:gradFill>
                  <a:gsLst>
                    <a:gs pos="1250">
                      <a:srgbClr val="000000"/>
                    </a:gs>
                    <a:gs pos="100000">
                      <a:srgbClr val="000000"/>
                    </a:gs>
                  </a:gsLst>
                  <a:lin ang="5400000" scaled="0"/>
                </a:gradFill>
                <a:latin typeface="Segoe UI Semibold" panose="020B0702040204020203" pitchFamily="34" charset="0"/>
                <a:cs typeface="Segoe UI Semibold" panose="020B0702040204020203" pitchFamily="34" charset="0"/>
              </a:rPr>
              <a:t>Live chat and ask questions about the presentation in the chat window. </a:t>
            </a:r>
          </a:p>
          <a:p>
            <a:pPr marL="214313" indent="-214313" defTabSz="699557">
              <a:lnSpc>
                <a:spcPct val="150000"/>
              </a:lnSpc>
              <a:spcBef>
                <a:spcPts val="0"/>
              </a:spcBef>
              <a:buFont typeface="Arial" panose="020B0604020202020204" pitchFamily="34" charset="0"/>
              <a:buChar char="•"/>
              <a:defRPr/>
            </a:pPr>
            <a:r>
              <a:rPr lang="en-US" sz="1500">
                <a:gradFill>
                  <a:gsLst>
                    <a:gs pos="1250">
                      <a:srgbClr val="000000"/>
                    </a:gs>
                    <a:gs pos="100000">
                      <a:srgbClr val="000000"/>
                    </a:gs>
                  </a:gsLst>
                  <a:lin ang="5400000" scaled="0"/>
                </a:gradFill>
                <a:latin typeface="Segoe UI Semibold" panose="020B0702040204020203" pitchFamily="34" charset="0"/>
                <a:cs typeface="Segoe UI Semibold" panose="020B0702040204020203" pitchFamily="34" charset="0"/>
              </a:rPr>
              <a:t>@mention the person you’re talking to whenever possible.</a:t>
            </a:r>
          </a:p>
          <a:p>
            <a:pPr marL="214313" indent="-214313" defTabSz="699557">
              <a:lnSpc>
                <a:spcPct val="150000"/>
              </a:lnSpc>
              <a:spcBef>
                <a:spcPts val="0"/>
              </a:spcBef>
              <a:buFont typeface="Arial" panose="020B0604020202020204" pitchFamily="34" charset="0"/>
              <a:buChar char="•"/>
              <a:defRPr/>
            </a:pPr>
            <a:r>
              <a:rPr lang="en-US" sz="1500">
                <a:gradFill>
                  <a:gsLst>
                    <a:gs pos="1250">
                      <a:srgbClr val="000000"/>
                    </a:gs>
                    <a:gs pos="100000">
                      <a:srgbClr val="000000"/>
                    </a:gs>
                  </a:gsLst>
                  <a:lin ang="5400000" scaled="0"/>
                </a:gradFill>
                <a:latin typeface="Segoe UI Semibold" panose="020B0702040204020203" pitchFamily="34" charset="0"/>
                <a:cs typeface="Segoe UI Semibold" panose="020B0702040204020203" pitchFamily="34" charset="0"/>
              </a:rPr>
              <a:t>Thumbs-up questions or comments you would like answered or agree with. We’d like to address all of them, and this will help us prioritize if needed.</a:t>
            </a:r>
          </a:p>
          <a:p>
            <a:pPr marL="214313" indent="-214313" defTabSz="699557">
              <a:lnSpc>
                <a:spcPct val="150000"/>
              </a:lnSpc>
              <a:spcBef>
                <a:spcPts val="0"/>
              </a:spcBef>
              <a:buFont typeface="Arial" panose="020B0604020202020204" pitchFamily="34" charset="0"/>
              <a:buChar char="•"/>
              <a:defRPr/>
            </a:pPr>
            <a:r>
              <a:rPr lang="en-US" sz="1500">
                <a:gradFill>
                  <a:gsLst>
                    <a:gs pos="1250">
                      <a:srgbClr val="000000"/>
                    </a:gs>
                    <a:gs pos="100000">
                      <a:srgbClr val="000000"/>
                    </a:gs>
                  </a:gsLst>
                  <a:lin ang="5400000" scaled="0"/>
                </a:gradFill>
                <a:latin typeface="Segoe UI Semibold" panose="020B0702040204020203" pitchFamily="34" charset="0"/>
                <a:cs typeface="Segoe UI Semibold" panose="020B0702040204020203" pitchFamily="34" charset="0"/>
              </a:rPr>
              <a:t>Provide examples and minimize acronyms if possible.</a:t>
            </a:r>
          </a:p>
          <a:p>
            <a:pPr marL="214313" indent="-214313" defTabSz="699557">
              <a:lnSpc>
                <a:spcPct val="150000"/>
              </a:lnSpc>
              <a:spcBef>
                <a:spcPts val="0"/>
              </a:spcBef>
              <a:buFont typeface="Arial" panose="020B0604020202020204" pitchFamily="34" charset="0"/>
              <a:buChar char="•"/>
              <a:defRPr/>
            </a:pPr>
            <a:r>
              <a:rPr lang="en-US" sz="1500">
                <a:gradFill>
                  <a:gsLst>
                    <a:gs pos="1250">
                      <a:srgbClr val="000000"/>
                    </a:gs>
                    <a:gs pos="100000">
                      <a:srgbClr val="000000"/>
                    </a:gs>
                  </a:gsLst>
                  <a:lin ang="5400000" scaled="0"/>
                </a:gradFill>
                <a:latin typeface="Segoe UI Semibold" panose="020B0702040204020203" pitchFamily="34" charset="0"/>
                <a:cs typeface="Segoe UI Semibold" panose="020B0702040204020203" pitchFamily="34" charset="0"/>
              </a:rPr>
              <a:t>Stay on mute unless you are asking or answering questions.</a:t>
            </a:r>
          </a:p>
          <a:p>
            <a:pPr marL="214313" indent="-214313" defTabSz="699557">
              <a:lnSpc>
                <a:spcPct val="150000"/>
              </a:lnSpc>
              <a:spcBef>
                <a:spcPts val="0"/>
              </a:spcBef>
              <a:buFont typeface="Arial" panose="020B0604020202020204" pitchFamily="34" charset="0"/>
              <a:buChar char="•"/>
              <a:defRPr/>
            </a:pPr>
            <a:r>
              <a:rPr lang="en-US" sz="1500">
                <a:gradFill>
                  <a:gsLst>
                    <a:gs pos="1250">
                      <a:srgbClr val="000000"/>
                    </a:gs>
                    <a:gs pos="100000">
                      <a:srgbClr val="000000"/>
                    </a:gs>
                  </a:gsLst>
                  <a:lin ang="5400000" scaled="0"/>
                </a:gradFill>
                <a:latin typeface="Segoe UI Semibold" panose="020B0702040204020203" pitchFamily="34" charset="0"/>
                <a:cs typeface="Segoe UI Semibold" panose="020B0702040204020203" pitchFamily="34" charset="0"/>
              </a:rPr>
              <a:t>Use the Raise Hand feature if you’d prefer to talk to the speaker. Often this is better than typing.</a:t>
            </a:r>
          </a:p>
        </p:txBody>
      </p:sp>
      <p:pic>
        <p:nvPicPr>
          <p:cNvPr id="7" name="Picture 2">
            <a:extLst>
              <a:ext uri="{FF2B5EF4-FFF2-40B4-BE49-F238E27FC236}">
                <a16:creationId xmlns:a16="http://schemas.microsoft.com/office/drawing/2014/main" id="{2D05216A-7803-11DD-06A2-255B56E91C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9122" y="2057714"/>
            <a:ext cx="393245" cy="448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9089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 name="Rectangle 10"/>
          <p:cNvSpPr>
            <a:spLocks noGrp="1" noChangeArrowheads="1"/>
          </p:cNvSpPr>
          <p:nvPr>
            <p:ph type="ctrTitle"/>
          </p:nvPr>
        </p:nvSpPr>
        <p:spPr/>
        <p:txBody>
          <a:bodyPr/>
          <a:lstStyle/>
          <a:p>
            <a:pPr algn="r" eaLnBrk="1" hangingPunct="1">
              <a:defRPr/>
            </a:pPr>
            <a:r>
              <a:rPr lang="en-US" dirty="0"/>
              <a:t>Microsoft Identity at the UW: </a:t>
            </a:r>
            <a:br>
              <a:rPr lang="en-US" dirty="0"/>
            </a:br>
            <a:r>
              <a:rPr lang="en-US" dirty="0"/>
              <a:t>2021-2022 &amp; what’s ahead</a:t>
            </a:r>
            <a:br>
              <a:rPr lang="en-US" dirty="0"/>
            </a:br>
            <a:r>
              <a:rPr lang="en-US" sz="2400" dirty="0"/>
              <a:t>January 2023</a:t>
            </a:r>
          </a:p>
        </p:txBody>
      </p:sp>
      <p:sp>
        <p:nvSpPr>
          <p:cNvPr id="4098" name="Rectangle 3"/>
          <p:cNvSpPr>
            <a:spLocks noGrp="1" noChangeArrowheads="1"/>
          </p:cNvSpPr>
          <p:nvPr>
            <p:ph type="subTitle" idx="1"/>
          </p:nvPr>
        </p:nvSpPr>
        <p:spPr>
          <a:xfrm>
            <a:off x="533400" y="3276600"/>
            <a:ext cx="8001000" cy="1752600"/>
          </a:xfrm>
        </p:spPr>
        <p:txBody>
          <a:bodyPr/>
          <a:lstStyle/>
          <a:p>
            <a:pPr algn="l" eaLnBrk="1" hangingPunct="1"/>
            <a:r>
              <a:rPr lang="en-US" sz="2000" dirty="0"/>
              <a:t>Slide deck : </a:t>
            </a:r>
            <a:r>
              <a:rPr lang="en-US" sz="2000" dirty="0">
                <a:hlinkClick r:id="rId3"/>
              </a:rPr>
              <a:t>https://staff.washington.edu/barkills/msIdentityAtUw2022.pptx</a:t>
            </a:r>
            <a:r>
              <a:rPr lang="en-US" sz="2000" dirty="0"/>
              <a:t> </a:t>
            </a:r>
          </a:p>
          <a:p>
            <a:pPr algn="l" eaLnBrk="1" hangingPunct="1"/>
            <a:endParaRPr lang="en-US" sz="2400" u="sng" dirty="0"/>
          </a:p>
          <a:p>
            <a:pPr algn="l" eaLnBrk="1" hangingPunct="1"/>
            <a:r>
              <a:rPr lang="en-US" sz="2400" u="sng" dirty="0"/>
              <a:t>Brian Arkills</a:t>
            </a:r>
          </a:p>
          <a:p>
            <a:pPr algn="l" eaLnBrk="1" hangingPunct="1"/>
            <a:r>
              <a:rPr lang="en-US" sz="2400" dirty="0"/>
              <a:t>Microsoft Solutions Architect</a:t>
            </a:r>
          </a:p>
          <a:p>
            <a:pPr algn="l" eaLnBrk="1" hangingPunct="1"/>
            <a:r>
              <a:rPr lang="en-US" sz="2400" dirty="0"/>
              <a:t>Svc Owner: MS Infrastructure, Windows Managed Server</a:t>
            </a:r>
            <a:endParaRPr lang="en-US" sz="2400" dirty="0">
              <a:sym typeface="Wingdings" pitchFamily="2" charset="2"/>
            </a:endParaRPr>
          </a:p>
          <a:p>
            <a:pPr algn="l" eaLnBrk="1" hangingPunct="1"/>
            <a:r>
              <a:rPr lang="en-US" sz="2400" dirty="0">
                <a:sym typeface="Wingdings" pitchFamily="2" charset="2"/>
              </a:rPr>
              <a:t>UW-IT IAM tech lead</a:t>
            </a:r>
          </a:p>
          <a:p>
            <a:pPr algn="l" eaLnBrk="1" hangingPunct="1"/>
            <a:r>
              <a:rPr lang="en-US" sz="2400" dirty="0">
                <a:sym typeface="Wingdings" pitchFamily="2" charset="2"/>
              </a:rPr>
              <a:t>Microsoft Enterprise Mobility MVP 2012-2019</a:t>
            </a:r>
          </a:p>
        </p:txBody>
      </p:sp>
    </p:spTree>
  </p:cSld>
  <p:clrMapOvr>
    <a:masterClrMapping/>
  </p:clrMapOvr>
  <p:transition spd="med">
    <p:strips dir="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idx="4294967295"/>
          </p:nvPr>
        </p:nvSpPr>
        <p:spPr>
          <a:xfrm>
            <a:off x="381000" y="457200"/>
            <a:ext cx="7620000" cy="838200"/>
          </a:xfrm>
        </p:spPr>
        <p:txBody>
          <a:bodyPr/>
          <a:lstStyle/>
          <a:p>
            <a:r>
              <a:rPr lang="en-US" dirty="0"/>
              <a:t>Overview</a:t>
            </a:r>
          </a:p>
        </p:txBody>
      </p:sp>
      <p:sp>
        <p:nvSpPr>
          <p:cNvPr id="4" name="Content Placeholder 3"/>
          <p:cNvSpPr>
            <a:spLocks noGrp="1"/>
          </p:cNvSpPr>
          <p:nvPr>
            <p:ph idx="4294967295"/>
          </p:nvPr>
        </p:nvSpPr>
        <p:spPr>
          <a:xfrm>
            <a:off x="0" y="2895600"/>
            <a:ext cx="3810000" cy="3733800"/>
          </a:xfrm>
        </p:spPr>
        <p:txBody>
          <a:bodyPr/>
          <a:lstStyle/>
          <a:p>
            <a:r>
              <a:rPr lang="en-US" sz="2000" dirty="0"/>
              <a:t>IAM at UW (2m)</a:t>
            </a:r>
          </a:p>
          <a:p>
            <a:r>
              <a:rPr lang="en-US" sz="2000" dirty="0"/>
              <a:t>My role at UW (1m)</a:t>
            </a:r>
          </a:p>
          <a:p>
            <a:r>
              <a:rPr lang="en-US" sz="2000" dirty="0"/>
              <a:t>UW MS IAM 2y timeline (0m)</a:t>
            </a:r>
          </a:p>
          <a:p>
            <a:r>
              <a:rPr lang="en-US" sz="2000" dirty="0"/>
              <a:t>AD modernization/Hybrid (3m)</a:t>
            </a:r>
          </a:p>
          <a:p>
            <a:r>
              <a:rPr lang="en-US" sz="2000" dirty="0" err="1"/>
              <a:t>VNet</a:t>
            </a:r>
            <a:r>
              <a:rPr lang="en-US" sz="2000" dirty="0"/>
              <a:t> Hub + DNS bridge (8m)</a:t>
            </a:r>
          </a:p>
          <a:p>
            <a:r>
              <a:rPr lang="en-US" sz="2000" dirty="0"/>
              <a:t>Defederation of AAD (4m)</a:t>
            </a:r>
          </a:p>
          <a:p>
            <a:r>
              <a:rPr lang="en-US" sz="2000" dirty="0"/>
              <a:t>ADFS retirement (2m)</a:t>
            </a:r>
          </a:p>
          <a:p>
            <a:r>
              <a:rPr lang="en-US" sz="2000" dirty="0"/>
              <a:t>Legacy </a:t>
            </a:r>
            <a:r>
              <a:rPr lang="en-US" sz="2000" dirty="0" err="1"/>
              <a:t>AuthN</a:t>
            </a:r>
            <a:r>
              <a:rPr lang="en-US" sz="2000" dirty="0"/>
              <a:t> Block (5m)</a:t>
            </a:r>
          </a:p>
        </p:txBody>
      </p:sp>
      <p:sp>
        <p:nvSpPr>
          <p:cNvPr id="2" name="Content Placeholder 3">
            <a:extLst>
              <a:ext uri="{FF2B5EF4-FFF2-40B4-BE49-F238E27FC236}">
                <a16:creationId xmlns:a16="http://schemas.microsoft.com/office/drawing/2014/main" id="{7E3CCA57-3F57-A02F-16A9-67DD1632B4EC}"/>
              </a:ext>
            </a:extLst>
          </p:cNvPr>
          <p:cNvSpPr txBox="1">
            <a:spLocks/>
          </p:cNvSpPr>
          <p:nvPr/>
        </p:nvSpPr>
        <p:spPr bwMode="auto">
          <a:xfrm>
            <a:off x="4191000" y="2895600"/>
            <a:ext cx="4495800"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bg1"/>
                </a:solidFill>
                <a:latin typeface="+mn-lt"/>
                <a:ea typeface="+mn-ea"/>
                <a:cs typeface="+mn-cs"/>
              </a:defRPr>
            </a:lvl1pPr>
            <a:lvl2pPr marL="742950" indent="-285750" algn="l" rtl="0" eaLnBrk="0" fontAlgn="base" hangingPunct="0">
              <a:lnSpc>
                <a:spcPct val="90000"/>
              </a:lnSpc>
              <a:spcBef>
                <a:spcPct val="0"/>
              </a:spcBef>
              <a:spcAft>
                <a:spcPct val="0"/>
              </a:spcAft>
              <a:buChar char="–"/>
              <a:defRPr sz="2400">
                <a:solidFill>
                  <a:schemeClr val="bg1"/>
                </a:solidFill>
                <a:latin typeface="+mn-lt"/>
              </a:defRPr>
            </a:lvl2pPr>
            <a:lvl3pPr marL="1143000" indent="-228600" algn="l" rtl="0" eaLnBrk="0" fontAlgn="base" hangingPunct="0">
              <a:lnSpc>
                <a:spcPct val="90000"/>
              </a:lnSpc>
              <a:spcBef>
                <a:spcPct val="0"/>
              </a:spcBef>
              <a:spcAft>
                <a:spcPct val="0"/>
              </a:spcAft>
              <a:buChar char="•"/>
              <a:defRPr sz="2000">
                <a:solidFill>
                  <a:schemeClr val="bg1"/>
                </a:solidFill>
                <a:latin typeface="+mn-lt"/>
              </a:defRPr>
            </a:lvl3pPr>
            <a:lvl4pPr marL="1600200" indent="-228600" algn="l" rtl="0" eaLnBrk="0" fontAlgn="base" hangingPunct="0">
              <a:lnSpc>
                <a:spcPct val="90000"/>
              </a:lnSpc>
              <a:spcBef>
                <a:spcPct val="0"/>
              </a:spcBef>
              <a:spcAft>
                <a:spcPct val="0"/>
              </a:spcAft>
              <a:buChar char="–"/>
              <a:defRPr sz="2000">
                <a:solidFill>
                  <a:schemeClr val="bg1"/>
                </a:solidFill>
                <a:latin typeface="+mn-lt"/>
              </a:defRPr>
            </a:lvl4pPr>
            <a:lvl5pPr marL="2057400" indent="-228600" algn="l" rtl="0" eaLnBrk="0" fontAlgn="base" hangingPunct="0">
              <a:lnSpc>
                <a:spcPct val="90000"/>
              </a:lnSpc>
              <a:spcBef>
                <a:spcPct val="0"/>
              </a:spcBef>
              <a:spcAft>
                <a:spcPct val="0"/>
              </a:spcAft>
              <a:buChar char="»"/>
              <a:defRPr sz="2000">
                <a:solidFill>
                  <a:schemeClr val="bg1"/>
                </a:solidFill>
                <a:latin typeface="+mn-lt"/>
              </a:defRPr>
            </a:lvl5pPr>
            <a:lvl6pPr marL="2514600" indent="-228600" algn="l" rtl="0" fontAlgn="base">
              <a:lnSpc>
                <a:spcPct val="90000"/>
              </a:lnSpc>
              <a:spcBef>
                <a:spcPct val="0"/>
              </a:spcBef>
              <a:spcAft>
                <a:spcPct val="0"/>
              </a:spcAft>
              <a:buChar char="»"/>
              <a:defRPr>
                <a:solidFill>
                  <a:schemeClr val="bg1"/>
                </a:solidFill>
                <a:latin typeface="+mn-lt"/>
              </a:defRPr>
            </a:lvl6pPr>
            <a:lvl7pPr marL="2971800" indent="-228600" algn="l" rtl="0" fontAlgn="base">
              <a:lnSpc>
                <a:spcPct val="90000"/>
              </a:lnSpc>
              <a:spcBef>
                <a:spcPct val="0"/>
              </a:spcBef>
              <a:spcAft>
                <a:spcPct val="0"/>
              </a:spcAft>
              <a:buChar char="»"/>
              <a:defRPr>
                <a:solidFill>
                  <a:schemeClr val="bg1"/>
                </a:solidFill>
                <a:latin typeface="+mn-lt"/>
              </a:defRPr>
            </a:lvl7pPr>
            <a:lvl8pPr marL="3429000" indent="-228600" algn="l" rtl="0" fontAlgn="base">
              <a:lnSpc>
                <a:spcPct val="90000"/>
              </a:lnSpc>
              <a:spcBef>
                <a:spcPct val="0"/>
              </a:spcBef>
              <a:spcAft>
                <a:spcPct val="0"/>
              </a:spcAft>
              <a:buChar char="»"/>
              <a:defRPr>
                <a:solidFill>
                  <a:schemeClr val="bg1"/>
                </a:solidFill>
                <a:latin typeface="+mn-lt"/>
              </a:defRPr>
            </a:lvl8pPr>
            <a:lvl9pPr marL="3886200" indent="-228600" algn="l" rtl="0" fontAlgn="base">
              <a:lnSpc>
                <a:spcPct val="90000"/>
              </a:lnSpc>
              <a:spcBef>
                <a:spcPct val="0"/>
              </a:spcBef>
              <a:spcAft>
                <a:spcPct val="0"/>
              </a:spcAft>
              <a:buChar char="»"/>
              <a:defRPr>
                <a:solidFill>
                  <a:schemeClr val="bg1"/>
                </a:solidFill>
                <a:latin typeface="+mn-lt"/>
              </a:defRPr>
            </a:lvl9pPr>
          </a:lstStyle>
          <a:p>
            <a:r>
              <a:rPr lang="en-US" sz="2000" kern="0" dirty="0"/>
              <a:t>AADC upgrade (1m)</a:t>
            </a:r>
          </a:p>
          <a:p>
            <a:r>
              <a:rPr lang="en-US" sz="2000" kern="0" dirty="0"/>
              <a:t>2FA for the Web (5m)</a:t>
            </a:r>
          </a:p>
          <a:p>
            <a:r>
              <a:rPr lang="en-US" sz="2000" kern="0" dirty="0"/>
              <a:t>Licensing (3m)</a:t>
            </a:r>
          </a:p>
          <a:p>
            <a:r>
              <a:rPr lang="en-US" sz="2000" kern="0" dirty="0"/>
              <a:t>Azure AD as primary IdP (2m)</a:t>
            </a:r>
          </a:p>
          <a:p>
            <a:r>
              <a:rPr lang="en-US" sz="2000" kern="0" dirty="0"/>
              <a:t>AAD app integration guide (1m)</a:t>
            </a:r>
          </a:p>
          <a:p>
            <a:r>
              <a:rPr lang="en-US" sz="2000" kern="0" dirty="0"/>
              <a:t>What’s next for </a:t>
            </a:r>
            <a:r>
              <a:rPr lang="en-US" sz="2000" kern="0"/>
              <a:t>us (3m</a:t>
            </a:r>
            <a:r>
              <a:rPr lang="en-US" sz="2000" kern="0" dirty="0"/>
              <a:t>)</a:t>
            </a:r>
          </a:p>
          <a:p>
            <a:r>
              <a:rPr lang="en-US" sz="2000" kern="0" dirty="0"/>
              <a:t>3-5 year predictions for </a:t>
            </a:r>
            <a:r>
              <a:rPr lang="en-US" sz="2000" kern="0" dirty="0" err="1"/>
              <a:t>HiEd</a:t>
            </a:r>
            <a:r>
              <a:rPr lang="en-US" sz="2000" kern="0" dirty="0"/>
              <a:t> (4m)</a:t>
            </a:r>
          </a:p>
          <a:p>
            <a:r>
              <a:rPr lang="en-US" sz="2000" kern="0" dirty="0"/>
              <a:t>Q&amp;A (8m)</a:t>
            </a:r>
          </a:p>
        </p:txBody>
      </p:sp>
      <p:sp>
        <p:nvSpPr>
          <p:cNvPr id="7" name="TextBox 6">
            <a:extLst>
              <a:ext uri="{FF2B5EF4-FFF2-40B4-BE49-F238E27FC236}">
                <a16:creationId xmlns:a16="http://schemas.microsoft.com/office/drawing/2014/main" id="{F8B23EE2-C8F5-9B3E-4EFA-EA24F883637D}"/>
              </a:ext>
            </a:extLst>
          </p:cNvPr>
          <p:cNvSpPr txBox="1"/>
          <p:nvPr/>
        </p:nvSpPr>
        <p:spPr>
          <a:xfrm>
            <a:off x="457200" y="1524000"/>
            <a:ext cx="7620000" cy="646331"/>
          </a:xfrm>
          <a:prstGeom prst="rect">
            <a:avLst/>
          </a:prstGeom>
          <a:noFill/>
        </p:spPr>
        <p:txBody>
          <a:bodyPr wrap="square" rtlCol="0">
            <a:spAutoFit/>
          </a:bodyPr>
          <a:lstStyle/>
          <a:p>
            <a:r>
              <a:rPr lang="en-US" dirty="0">
                <a:solidFill>
                  <a:schemeClr val="accent3"/>
                </a:solidFill>
              </a:rPr>
              <a:t>Tight timeline, lots to cover. Will skim lots of slides w/o much depth—you can read those</a:t>
            </a:r>
          </a:p>
        </p:txBody>
      </p:sp>
    </p:spTree>
    <p:extLst>
      <p:ext uri="{BB962C8B-B14F-4D97-AF65-F5344CB8AC3E}">
        <p14:creationId xmlns:p14="http://schemas.microsoft.com/office/powerpoint/2010/main" val="1869565637"/>
      </p:ext>
    </p:extLst>
  </p:cSld>
  <p:clrMapOvr>
    <a:masterClrMapping/>
  </p:clrMapOvr>
  <p:transition spd="med">
    <p:strips dir="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B615D-44DE-4180-A6A7-21AEFB870E06}"/>
              </a:ext>
            </a:extLst>
          </p:cNvPr>
          <p:cNvSpPr>
            <a:spLocks noGrp="1"/>
          </p:cNvSpPr>
          <p:nvPr>
            <p:ph type="title"/>
          </p:nvPr>
        </p:nvSpPr>
        <p:spPr/>
        <p:txBody>
          <a:bodyPr/>
          <a:lstStyle/>
          <a:p>
            <a:r>
              <a:rPr lang="en-US" dirty="0"/>
              <a:t>IAM at the UW</a:t>
            </a:r>
          </a:p>
        </p:txBody>
      </p:sp>
      <p:sp>
        <p:nvSpPr>
          <p:cNvPr id="3" name="Content Placeholder 2">
            <a:extLst>
              <a:ext uri="{FF2B5EF4-FFF2-40B4-BE49-F238E27FC236}">
                <a16:creationId xmlns:a16="http://schemas.microsoft.com/office/drawing/2014/main" id="{E62DF041-33D0-48D6-9174-6C78192CB983}"/>
              </a:ext>
            </a:extLst>
          </p:cNvPr>
          <p:cNvSpPr>
            <a:spLocks noGrp="1"/>
          </p:cNvSpPr>
          <p:nvPr>
            <p:ph idx="1"/>
          </p:nvPr>
        </p:nvSpPr>
        <p:spPr>
          <a:xfrm>
            <a:off x="0" y="1524000"/>
            <a:ext cx="9144000" cy="5105400"/>
          </a:xfrm>
        </p:spPr>
        <p:txBody>
          <a:bodyPr/>
          <a:lstStyle/>
          <a:p>
            <a:r>
              <a:rPr lang="en-US" sz="1800" dirty="0"/>
              <a:t>Staff</a:t>
            </a:r>
            <a:r>
              <a:rPr lang="en-US" sz="1800"/>
              <a:t>: 17 (15.7 </a:t>
            </a:r>
            <a:r>
              <a:rPr lang="en-US" sz="1800" dirty="0"/>
              <a:t>FTE)</a:t>
            </a:r>
          </a:p>
          <a:p>
            <a:pPr lvl="1"/>
            <a:r>
              <a:rPr lang="en-US" sz="1400" dirty="0"/>
              <a:t>Specialists: 3 (1 opening)</a:t>
            </a:r>
          </a:p>
          <a:p>
            <a:pPr lvl="1"/>
            <a:r>
              <a:rPr lang="en-US" sz="1400" dirty="0"/>
              <a:t>Engineers/Developers: 9 (3 openings)</a:t>
            </a:r>
          </a:p>
          <a:p>
            <a:pPr lvl="1"/>
            <a:r>
              <a:rPr lang="en-US" sz="1400" dirty="0"/>
              <a:t>Leads: 3</a:t>
            </a:r>
          </a:p>
          <a:p>
            <a:pPr lvl="1"/>
            <a:r>
              <a:rPr lang="en-US" sz="1400" dirty="0"/>
              <a:t>Director &amp; Service Managers: 2 (1 opening)</a:t>
            </a:r>
          </a:p>
          <a:p>
            <a:r>
              <a:rPr lang="en-US" sz="1800" dirty="0"/>
              <a:t>Services:</a:t>
            </a:r>
          </a:p>
          <a:p>
            <a:pPr lvl="1"/>
            <a:r>
              <a:rPr lang="en-US" sz="1400" dirty="0"/>
              <a:t>Access Management (2.7 FTE)</a:t>
            </a:r>
          </a:p>
          <a:p>
            <a:pPr lvl="1"/>
            <a:r>
              <a:rPr lang="en-US" sz="1400" dirty="0"/>
              <a:t>Authentication	 (1.6 FTE)</a:t>
            </a:r>
          </a:p>
          <a:p>
            <a:pPr lvl="1"/>
            <a:r>
              <a:rPr lang="en-US" sz="1400" dirty="0"/>
              <a:t>Certificate Services (.4 FTE)</a:t>
            </a:r>
          </a:p>
          <a:p>
            <a:pPr lvl="1"/>
            <a:r>
              <a:rPr lang="en-US" sz="1400" dirty="0"/>
              <a:t>Directory Services (.4 FTE)</a:t>
            </a:r>
          </a:p>
          <a:p>
            <a:pPr lvl="1"/>
            <a:r>
              <a:rPr lang="en-US" sz="1400" dirty="0"/>
              <a:t>Identity Registration (1 FTE)</a:t>
            </a:r>
          </a:p>
          <a:p>
            <a:pPr lvl="1"/>
            <a:r>
              <a:rPr lang="en-US" sz="1400" dirty="0"/>
              <a:t>UW NetID (1 FTE)</a:t>
            </a:r>
          </a:p>
          <a:p>
            <a:pPr lvl="1"/>
            <a:r>
              <a:rPr lang="en-US" sz="1400" dirty="0"/>
              <a:t>Microsoft Infrastructure (2.7 FTE)</a:t>
            </a:r>
          </a:p>
          <a:p>
            <a:pPr lvl="1"/>
            <a:r>
              <a:rPr lang="en-US" sz="1400" dirty="0"/>
              <a:t>Note: +3.9 FTE distributed across IAM business service</a:t>
            </a:r>
          </a:p>
          <a:p>
            <a:r>
              <a:rPr lang="en-US" sz="1800" dirty="0"/>
              <a:t>Technologies in use:</a:t>
            </a:r>
          </a:p>
          <a:p>
            <a:pPr lvl="1"/>
            <a:r>
              <a:rPr lang="en-US" sz="1400" dirty="0"/>
              <a:t>Custom identity management system</a:t>
            </a:r>
          </a:p>
          <a:p>
            <a:pPr lvl="1"/>
            <a:r>
              <a:rPr lang="en-US" sz="1400" dirty="0"/>
              <a:t>Custom password manager (syncs passwords to AD, MIT Kerberos, </a:t>
            </a:r>
            <a:r>
              <a:rPr lang="en-US" sz="1400" dirty="0" err="1"/>
              <a:t>OpenRadius</a:t>
            </a:r>
            <a:r>
              <a:rPr lang="en-US" sz="1400" dirty="0"/>
              <a:t>)</a:t>
            </a:r>
          </a:p>
          <a:p>
            <a:pPr lvl="1"/>
            <a:r>
              <a:rPr lang="en-US" sz="1400" dirty="0"/>
              <a:t>Shibboleth, Azure AD, AD, MIT Kerberos realm, &amp; </a:t>
            </a:r>
            <a:r>
              <a:rPr lang="en-US" sz="1400" dirty="0" err="1"/>
              <a:t>OpenRadius</a:t>
            </a:r>
            <a:r>
              <a:rPr lang="en-US" sz="1400" dirty="0"/>
              <a:t> are central </a:t>
            </a:r>
            <a:r>
              <a:rPr lang="en-US" sz="1400" dirty="0" err="1"/>
              <a:t>authN</a:t>
            </a:r>
            <a:r>
              <a:rPr lang="en-US" sz="1400" dirty="0"/>
              <a:t> solutions</a:t>
            </a:r>
          </a:p>
          <a:p>
            <a:pPr lvl="1"/>
            <a:r>
              <a:rPr lang="en-US" sz="1400" dirty="0"/>
              <a:t>Custom group manager (some Grouper technology) with custom group sync to AD, Google, Canvas</a:t>
            </a:r>
          </a:p>
          <a:p>
            <a:pPr lvl="1"/>
            <a:r>
              <a:rPr lang="en-US" sz="1400" dirty="0" err="1"/>
              <a:t>OpenLDAP</a:t>
            </a:r>
            <a:r>
              <a:rPr lang="en-US" sz="1400" dirty="0"/>
              <a:t> directories (in containment)</a:t>
            </a:r>
          </a:p>
          <a:p>
            <a:pPr lvl="1"/>
            <a:r>
              <a:rPr lang="en-US" sz="1400" dirty="0"/>
              <a:t>Web services and event queue technologies (Groups, UW NetIDs, Entitlement Provisioning)</a:t>
            </a:r>
          </a:p>
          <a:p>
            <a:pPr lvl="1"/>
            <a:r>
              <a:rPr lang="en-US" sz="1400" dirty="0"/>
              <a:t>Custom MIM connector</a:t>
            </a:r>
          </a:p>
          <a:p>
            <a:r>
              <a:rPr lang="en-US" sz="1800" dirty="0"/>
              <a:t>Unix platform &amp; open-source dominates existing UW IAM technologies</a:t>
            </a:r>
          </a:p>
        </p:txBody>
      </p:sp>
    </p:spTree>
    <p:extLst>
      <p:ext uri="{BB962C8B-B14F-4D97-AF65-F5344CB8AC3E}">
        <p14:creationId xmlns:p14="http://schemas.microsoft.com/office/powerpoint/2010/main" val="3256056849"/>
      </p:ext>
    </p:extLst>
  </p:cSld>
  <p:clrMapOvr>
    <a:masterClrMapping/>
  </p:clrMapOvr>
  <p:transition spd="med">
    <p:strips dir="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A302A-B0F8-DCED-B8A9-BE9A51A03A7C}"/>
              </a:ext>
            </a:extLst>
          </p:cNvPr>
          <p:cNvSpPr>
            <a:spLocks noGrp="1"/>
          </p:cNvSpPr>
          <p:nvPr>
            <p:ph type="title"/>
          </p:nvPr>
        </p:nvSpPr>
        <p:spPr/>
        <p:txBody>
          <a:bodyPr/>
          <a:lstStyle/>
          <a:p>
            <a:r>
              <a:rPr lang="en-US" dirty="0"/>
              <a:t>My role at UW</a:t>
            </a:r>
          </a:p>
        </p:txBody>
      </p:sp>
      <p:sp>
        <p:nvSpPr>
          <p:cNvPr id="3" name="Content Placeholder 2">
            <a:extLst>
              <a:ext uri="{FF2B5EF4-FFF2-40B4-BE49-F238E27FC236}">
                <a16:creationId xmlns:a16="http://schemas.microsoft.com/office/drawing/2014/main" id="{EB69DE42-0B89-86E8-14E0-2027F5E5F71B}"/>
              </a:ext>
            </a:extLst>
          </p:cNvPr>
          <p:cNvSpPr>
            <a:spLocks noGrp="1"/>
          </p:cNvSpPr>
          <p:nvPr>
            <p:ph idx="1"/>
          </p:nvPr>
        </p:nvSpPr>
        <p:spPr>
          <a:xfrm>
            <a:off x="457200" y="3581400"/>
            <a:ext cx="8229600" cy="3048000"/>
          </a:xfrm>
        </p:spPr>
        <p:txBody>
          <a:bodyPr/>
          <a:lstStyle/>
          <a:p>
            <a:pPr marL="0" indent="0">
              <a:buNone/>
            </a:pPr>
            <a:r>
              <a:rPr lang="en-US" dirty="0"/>
              <a:t>+ Changed role</a:t>
            </a:r>
          </a:p>
          <a:p>
            <a:pPr lvl="1"/>
            <a:r>
              <a:rPr lang="en-US" dirty="0"/>
              <a:t>Shifted Managed Workstation service owner to James Morris</a:t>
            </a:r>
          </a:p>
          <a:p>
            <a:pPr lvl="1"/>
            <a:r>
              <a:rPr lang="en-US" dirty="0"/>
              <a:t>Took on Windows Managed Server service owner role</a:t>
            </a:r>
          </a:p>
          <a:p>
            <a:pPr lvl="1"/>
            <a:r>
              <a:rPr lang="en-US" b="1" u="sng" dirty="0"/>
              <a:t>Less time for IAM &amp; MS Identity, but stronger &amp; coherent direction across our MS technologies</a:t>
            </a:r>
          </a:p>
        </p:txBody>
      </p:sp>
      <p:pic>
        <p:nvPicPr>
          <p:cNvPr id="5" name="Picture 4" descr="Graphical user interface&#10;&#10;Description automatically generated">
            <a:extLst>
              <a:ext uri="{FF2B5EF4-FFF2-40B4-BE49-F238E27FC236}">
                <a16:creationId xmlns:a16="http://schemas.microsoft.com/office/drawing/2014/main" id="{8D35A852-98F8-99EF-9585-4F5164518E92}"/>
              </a:ext>
            </a:extLst>
          </p:cNvPr>
          <p:cNvPicPr>
            <a:picLocks noChangeAspect="1"/>
          </p:cNvPicPr>
          <p:nvPr/>
        </p:nvPicPr>
        <p:blipFill rotWithShape="1">
          <a:blip r:embed="rId2">
            <a:extLst>
              <a:ext uri="{28A0092B-C50C-407E-A947-70E740481C1C}">
                <a14:useLocalDpi xmlns:a14="http://schemas.microsoft.com/office/drawing/2010/main" val="0"/>
              </a:ext>
            </a:extLst>
          </a:blip>
          <a:srcRect l="23258" t="17544" r="25405" b="29825"/>
          <a:stretch/>
        </p:blipFill>
        <p:spPr>
          <a:xfrm>
            <a:off x="7115907" y="1600200"/>
            <a:ext cx="914401" cy="1143000"/>
          </a:xfrm>
          <a:prstGeom prst="rect">
            <a:avLst/>
          </a:prstGeom>
        </p:spPr>
      </p:pic>
      <p:pic>
        <p:nvPicPr>
          <p:cNvPr id="7" name="Picture 6" descr="Text&#10;&#10;Description automatically generated">
            <a:extLst>
              <a:ext uri="{FF2B5EF4-FFF2-40B4-BE49-F238E27FC236}">
                <a16:creationId xmlns:a16="http://schemas.microsoft.com/office/drawing/2014/main" id="{7F523802-D07D-C7DA-DDFE-B10DF0C6A6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524000"/>
            <a:ext cx="1642801" cy="1168791"/>
          </a:xfrm>
          <a:prstGeom prst="rect">
            <a:avLst/>
          </a:prstGeom>
        </p:spPr>
      </p:pic>
      <p:pic>
        <p:nvPicPr>
          <p:cNvPr id="9" name="Picture 8" descr="A picture containing text, clipart&#10;&#10;Description automatically generated">
            <a:extLst>
              <a:ext uri="{FF2B5EF4-FFF2-40B4-BE49-F238E27FC236}">
                <a16:creationId xmlns:a16="http://schemas.microsoft.com/office/drawing/2014/main" id="{53F16E2C-0B10-2F26-62F3-8DB74EFEBD5F}"/>
              </a:ext>
            </a:extLst>
          </p:cNvPr>
          <p:cNvPicPr>
            <a:picLocks noChangeAspect="1"/>
          </p:cNvPicPr>
          <p:nvPr/>
        </p:nvPicPr>
        <p:blipFill rotWithShape="1">
          <a:blip r:embed="rId4">
            <a:extLst>
              <a:ext uri="{28A0092B-C50C-407E-A947-70E740481C1C}">
                <a14:useLocalDpi xmlns:a14="http://schemas.microsoft.com/office/drawing/2010/main" val="0"/>
              </a:ext>
            </a:extLst>
          </a:blip>
          <a:srcRect l="5714" r="17143" b="9898"/>
          <a:stretch/>
        </p:blipFill>
        <p:spPr>
          <a:xfrm>
            <a:off x="3352800" y="1533378"/>
            <a:ext cx="2057400" cy="1362222"/>
          </a:xfrm>
          <a:prstGeom prst="rect">
            <a:avLst/>
          </a:prstGeom>
        </p:spPr>
      </p:pic>
    </p:spTree>
    <p:extLst>
      <p:ext uri="{BB962C8B-B14F-4D97-AF65-F5344CB8AC3E}">
        <p14:creationId xmlns:p14="http://schemas.microsoft.com/office/powerpoint/2010/main" val="1374794451"/>
      </p:ext>
    </p:extLst>
  </p:cSld>
  <p:clrMapOvr>
    <a:masterClrMapping/>
  </p:clrMapOvr>
  <p:transition spd="med">
    <p:strips dir="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65A49-D3E6-3742-4729-0D1234890E38}"/>
              </a:ext>
            </a:extLst>
          </p:cNvPr>
          <p:cNvSpPr>
            <a:spLocks noGrp="1"/>
          </p:cNvSpPr>
          <p:nvPr>
            <p:ph type="title"/>
          </p:nvPr>
        </p:nvSpPr>
        <p:spPr/>
        <p:txBody>
          <a:bodyPr/>
          <a:lstStyle/>
          <a:p>
            <a:r>
              <a:rPr lang="en-US" dirty="0"/>
              <a:t>UW MS Identity: 2021-2022</a:t>
            </a:r>
          </a:p>
        </p:txBody>
      </p:sp>
      <p:graphicFrame>
        <p:nvGraphicFramePr>
          <p:cNvPr id="4" name="Content Placeholder 3">
            <a:extLst>
              <a:ext uri="{FF2B5EF4-FFF2-40B4-BE49-F238E27FC236}">
                <a16:creationId xmlns:a16="http://schemas.microsoft.com/office/drawing/2014/main" id="{17B5B9B1-8900-30B5-6274-341620F7EE42}"/>
              </a:ext>
            </a:extLst>
          </p:cNvPr>
          <p:cNvGraphicFramePr>
            <a:graphicFrameLocks noGrp="1"/>
          </p:cNvGraphicFramePr>
          <p:nvPr>
            <p:ph idx="1"/>
            <p:extLst>
              <p:ext uri="{D42A27DB-BD31-4B8C-83A1-F6EECF244321}">
                <p14:modId xmlns:p14="http://schemas.microsoft.com/office/powerpoint/2010/main" val="2077165274"/>
              </p:ext>
            </p:extLst>
          </p:nvPr>
        </p:nvGraphicFramePr>
        <p:xfrm>
          <a:off x="457200" y="1524000"/>
          <a:ext cx="82296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425713"/>
      </p:ext>
    </p:extLst>
  </p:cSld>
  <p:clrMapOvr>
    <a:masterClrMapping/>
  </p:clrMapOvr>
  <p:transition spd="med">
    <p:strips dir="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08EAD-BB43-393E-3BB5-6B8BD800FF00}"/>
              </a:ext>
            </a:extLst>
          </p:cNvPr>
          <p:cNvSpPr>
            <a:spLocks noGrp="1"/>
          </p:cNvSpPr>
          <p:nvPr>
            <p:ph type="title"/>
          </p:nvPr>
        </p:nvSpPr>
        <p:spPr/>
        <p:txBody>
          <a:bodyPr/>
          <a:lstStyle/>
          <a:p>
            <a:r>
              <a:rPr lang="en-US" dirty="0"/>
              <a:t>AD modernization &amp; </a:t>
            </a:r>
            <a:br>
              <a:rPr lang="en-US" dirty="0"/>
            </a:br>
            <a:r>
              <a:rPr lang="en-US" dirty="0"/>
              <a:t>enabling hybrid Azure</a:t>
            </a:r>
          </a:p>
        </p:txBody>
      </p:sp>
      <p:sp>
        <p:nvSpPr>
          <p:cNvPr id="3" name="Content Placeholder 2">
            <a:extLst>
              <a:ext uri="{FF2B5EF4-FFF2-40B4-BE49-F238E27FC236}">
                <a16:creationId xmlns:a16="http://schemas.microsoft.com/office/drawing/2014/main" id="{E2476E11-EE88-CCD6-ECD1-DD8CD1C01B82}"/>
              </a:ext>
            </a:extLst>
          </p:cNvPr>
          <p:cNvSpPr>
            <a:spLocks noGrp="1"/>
          </p:cNvSpPr>
          <p:nvPr>
            <p:ph idx="1"/>
          </p:nvPr>
        </p:nvSpPr>
        <p:spPr/>
        <p:txBody>
          <a:bodyPr/>
          <a:lstStyle/>
          <a:p>
            <a:r>
              <a:rPr lang="en-US" dirty="0"/>
              <a:t>Setup ExpressRoute to a </a:t>
            </a:r>
            <a:r>
              <a:rPr lang="en-US" dirty="0" err="1"/>
              <a:t>VNet</a:t>
            </a:r>
            <a:r>
              <a:rPr lang="en-US" dirty="0"/>
              <a:t> in MI subscription</a:t>
            </a:r>
          </a:p>
          <a:p>
            <a:r>
              <a:rPr lang="en-US" dirty="0"/>
              <a:t>2 Azure based DCs deployed in single region</a:t>
            </a:r>
          </a:p>
          <a:p>
            <a:r>
              <a:rPr lang="en-US" dirty="0"/>
              <a:t>New AD site for UW IPs assigned to Azure. Adjusted </a:t>
            </a:r>
            <a:r>
              <a:rPr lang="en-US" dirty="0" err="1"/>
              <a:t>Intersite</a:t>
            </a:r>
            <a:r>
              <a:rPr lang="en-US" dirty="0"/>
              <a:t> replication interval to 15m</a:t>
            </a:r>
          </a:p>
          <a:p>
            <a:r>
              <a:rPr lang="en-US" dirty="0"/>
              <a:t>Replaced ~40 MI servers in Azure (took ~1y)</a:t>
            </a:r>
          </a:p>
          <a:p>
            <a:r>
              <a:rPr lang="en-US" dirty="0"/>
              <a:t>Azure </a:t>
            </a:r>
            <a:r>
              <a:rPr lang="en-US" dirty="0" err="1"/>
              <a:t>VNet</a:t>
            </a:r>
            <a:r>
              <a:rPr lang="en-US" dirty="0"/>
              <a:t> Hub peering</a:t>
            </a:r>
          </a:p>
          <a:p>
            <a:r>
              <a:rPr lang="en-US" dirty="0"/>
              <a:t>Azure based DNS bridge solution</a:t>
            </a:r>
          </a:p>
          <a:p>
            <a:r>
              <a:rPr lang="en-US" dirty="0"/>
              <a:t>DC replacements &amp; made Azure our business continuity site for DCs</a:t>
            </a:r>
          </a:p>
          <a:p>
            <a:endParaRPr lang="en-US" dirty="0"/>
          </a:p>
        </p:txBody>
      </p:sp>
    </p:spTree>
    <p:extLst>
      <p:ext uri="{BB962C8B-B14F-4D97-AF65-F5344CB8AC3E}">
        <p14:creationId xmlns:p14="http://schemas.microsoft.com/office/powerpoint/2010/main" val="3429633496"/>
      </p:ext>
    </p:extLst>
  </p:cSld>
  <p:clrMapOvr>
    <a:masterClrMapping/>
  </p:clrMapOvr>
  <p:transition spd="med">
    <p:strips dir="rd"/>
  </p:transition>
</p:sld>
</file>

<file path=ppt/theme/theme1.xml><?xml version="1.0" encoding="utf-8"?>
<a:theme xmlns:a="http://schemas.openxmlformats.org/drawingml/2006/main" name="UW Nebula Master Template-Try 1">
  <a:themeElements>
    <a:clrScheme name="UW Nebula Master Template-Try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W Nebula Master Template-Try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W Nebula Master Template-Try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W Nebula Master Template-Try 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W Nebula Master Template-Try 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W Nebula Master Template-Try 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W Nebula Master Template-Try 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W Nebula Master Template-Try 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W Nebula Master Template-Try 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W Nebula Master Template-Try 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W Nebula Master Template-Try 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W Nebula Master Template-Try 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W Nebula Master Template-Try 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W Nebula Master Template-Try 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hite Template">
  <a:themeElements>
    <a:clrScheme name="TS_20_Blue on White">
      <a:dk1>
        <a:srgbClr val="000000"/>
      </a:dk1>
      <a:lt1>
        <a:srgbClr val="FFFFFF"/>
      </a:lt1>
      <a:dk2>
        <a:srgbClr val="243A5E"/>
      </a:dk2>
      <a:lt2>
        <a:srgbClr val="E6E6E6"/>
      </a:lt2>
      <a:accent1>
        <a:srgbClr val="0078D4"/>
      </a:accent1>
      <a:accent2>
        <a:srgbClr val="243A5E"/>
      </a:accent2>
      <a:accent3>
        <a:srgbClr val="50E6FF"/>
      </a:accent3>
      <a:accent4>
        <a:srgbClr val="008575"/>
      </a:accent4>
      <a:accent5>
        <a:srgbClr val="274B47"/>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extLst>
    <a:ext uri="{05A4C25C-085E-4340-85A3-A5531E510DB2}">
      <thm15:themeFamily xmlns:thm15="http://schemas.microsoft.com/office/thememl/2012/main" name="Microsoft_brand_template_blue.potx" id="{480B23C3-38C8-4962-83A2-3297C539F5A5}" vid="{4711DFBC-8085-446F-AC17-C262437718B1}"/>
    </a:ext>
  </a:extLst>
</a:theme>
</file>

<file path=ppt/theme/theme3.xml><?xml version="1.0" encoding="utf-8"?>
<a:theme xmlns:a="http://schemas.openxmlformats.org/drawingml/2006/main" name="1_Metro theme">
  <a:themeElements>
    <a:clrScheme name="Custom 1">
      <a:dk1>
        <a:srgbClr val="505050"/>
      </a:dk1>
      <a:lt1>
        <a:srgbClr val="FFFFFF"/>
      </a:lt1>
      <a:dk2>
        <a:srgbClr val="00188F"/>
      </a:dk2>
      <a:lt2>
        <a:srgbClr val="D2D2D2"/>
      </a:lt2>
      <a:accent1>
        <a:srgbClr val="00BCF2"/>
      </a:accent1>
      <a:accent2>
        <a:srgbClr val="00D8CC"/>
      </a:accent2>
      <a:accent3>
        <a:srgbClr val="7FBA00"/>
      </a:accent3>
      <a:accent4>
        <a:srgbClr val="BAD80A"/>
      </a:accent4>
      <a:accent5>
        <a:srgbClr val="969696"/>
      </a:accent5>
      <a:accent6>
        <a:srgbClr val="000000"/>
      </a:accent6>
      <a:hlink>
        <a:srgbClr val="00188F"/>
      </a:hlink>
      <a:folHlink>
        <a:srgbClr val="00BCF2"/>
      </a:folHlink>
    </a:clrScheme>
    <a:fontScheme name="Metro">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0" tIns="45720" rIns="91440" bIns="45720" rtlCol="0" anchor="b">
        <a:normAutofit fontScale="92500" lnSpcReduction="10000"/>
      </a:bodyPr>
      <a:lstStyle>
        <a:defPPr>
          <a:lnSpc>
            <a:spcPct val="100000"/>
          </a:lnSpc>
          <a:spcBef>
            <a:spcPts val="600"/>
          </a:spcBef>
          <a:defRPr sz="2400" dirty="0" smtClean="0"/>
        </a:defPPr>
      </a:lstStyle>
    </a:txDef>
  </a:objectDefaults>
  <a:extraClrSchemeLst/>
</a:theme>
</file>

<file path=ppt/theme/theme4.xml><?xml version="1.0" encoding="utf-8"?>
<a:theme xmlns:a="http://schemas.openxmlformats.org/drawingml/2006/main" name="Metro theme">
  <a:themeElements>
    <a:clrScheme name="Custom 1">
      <a:dk1>
        <a:srgbClr val="505050"/>
      </a:dk1>
      <a:lt1>
        <a:srgbClr val="FFFFFF"/>
      </a:lt1>
      <a:dk2>
        <a:srgbClr val="00188F"/>
      </a:dk2>
      <a:lt2>
        <a:srgbClr val="D2D2D2"/>
      </a:lt2>
      <a:accent1>
        <a:srgbClr val="00BCF2"/>
      </a:accent1>
      <a:accent2>
        <a:srgbClr val="00D8CC"/>
      </a:accent2>
      <a:accent3>
        <a:srgbClr val="7FBA00"/>
      </a:accent3>
      <a:accent4>
        <a:srgbClr val="BAD80A"/>
      </a:accent4>
      <a:accent5>
        <a:srgbClr val="969696"/>
      </a:accent5>
      <a:accent6>
        <a:srgbClr val="000000"/>
      </a:accent6>
      <a:hlink>
        <a:srgbClr val="00188F"/>
      </a:hlink>
      <a:folHlink>
        <a:srgbClr val="00BCF2"/>
      </a:folHlink>
    </a:clrScheme>
    <a:fontScheme name="Metro">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0" tIns="45720" rIns="91440" bIns="45720" rtlCol="0" anchor="b">
        <a:normAutofit fontScale="92500" lnSpcReduction="10000"/>
      </a:bodyPr>
      <a:lstStyle>
        <a:defPPr>
          <a:lnSpc>
            <a:spcPct val="100000"/>
          </a:lnSpc>
          <a:spcBef>
            <a:spcPts val="600"/>
          </a:spcBef>
          <a:defRPr sz="2400" dirty="0" smtClean="0"/>
        </a:defPPr>
      </a:lstStyle>
    </a:tx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3C80E68-D92F-467B-AF47-433E6CCF33C0}">
  <we:reference id="wa104380121" version="2.0.0.0" store="en-US" storeType="OMEX"/>
  <we:alternateReferences>
    <we:reference id="wa104380121" version="2.0.0.0" store="WA10438012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75352</TotalTime>
  <Words>2630</Words>
  <Application>Microsoft Office PowerPoint</Application>
  <PresentationFormat>On-screen Show (4:3)</PresentationFormat>
  <Paragraphs>270</Paragraphs>
  <Slides>25</Slides>
  <Notes>6</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25</vt:i4>
      </vt:variant>
    </vt:vector>
  </HeadingPairs>
  <TitlesOfParts>
    <vt:vector size="38" baseType="lpstr">
      <vt:lpstr>Arial</vt:lpstr>
      <vt:lpstr>az_ea_font</vt:lpstr>
      <vt:lpstr>Calibri</vt:lpstr>
      <vt:lpstr>Segoe</vt:lpstr>
      <vt:lpstr>Segoe UI</vt:lpstr>
      <vt:lpstr>Segoe UI Light</vt:lpstr>
      <vt:lpstr>Segoe UI Semibold</vt:lpstr>
      <vt:lpstr>Times New Roman</vt:lpstr>
      <vt:lpstr>Wingdings</vt:lpstr>
      <vt:lpstr>UW Nebula Master Template-Try 1</vt:lpstr>
      <vt:lpstr>White Template</vt:lpstr>
      <vt:lpstr>1_Metro theme</vt:lpstr>
      <vt:lpstr>Metro theme</vt:lpstr>
      <vt:lpstr>Identity in Education  Customer Case Study:  University of Washington</vt:lpstr>
      <vt:lpstr>Microsoft NDA Confidential  This is a directional view of Microsoft Enterprise Mobility investments, suitable to share with others under NDA.   Dates and capabilities are subject to change.</vt:lpstr>
      <vt:lpstr>PowerPoint Presentation</vt:lpstr>
      <vt:lpstr>Microsoft Identity at the UW:  2021-2022 &amp; what’s ahead January 2023</vt:lpstr>
      <vt:lpstr>Overview</vt:lpstr>
      <vt:lpstr>IAM at the UW</vt:lpstr>
      <vt:lpstr>My role at UW</vt:lpstr>
      <vt:lpstr>UW MS Identity: 2021-2022</vt:lpstr>
      <vt:lpstr>AD modernization &amp;  enabling hybrid Azure</vt:lpstr>
      <vt:lpstr>Solutions: Vnet peering with Hub, Shared ExpressRoute &amp; DNS bridge</vt:lpstr>
      <vt:lpstr>Gotcha: Asymmetric routing </vt:lpstr>
      <vt:lpstr>Defederation of Azure AD</vt:lpstr>
      <vt:lpstr>ADFS Retirement</vt:lpstr>
      <vt:lpstr>Legacy Authentication block</vt:lpstr>
      <vt:lpstr>AADC upgrade &amp; Hybrid Identity admin</vt:lpstr>
      <vt:lpstr>2FA for the web</vt:lpstr>
      <vt:lpstr>2FA for the web (continued)</vt:lpstr>
      <vt:lpstr>Licensing</vt:lpstr>
      <vt:lpstr>Azure AD as primary IdP discussion</vt:lpstr>
      <vt:lpstr>Azure AD app integration guide</vt:lpstr>
      <vt:lpstr>What’s next for us</vt:lpstr>
      <vt:lpstr>Hopeful futures</vt:lpstr>
      <vt:lpstr>3-5 year predictions for HiEd</vt:lpstr>
      <vt:lpstr>Questions?</vt:lpstr>
      <vt:lpstr>The End</vt:lpstr>
    </vt:vector>
  </TitlesOfParts>
  <Manager>Jim DeRoest</Manager>
  <Company>University of Washington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Azure AD Customer Advisory Board</dc:title>
  <dc:subject>Windows Infrastructure</dc:subject>
  <dc:creator>David Zazzo</dc:creator>
  <cp:keywords/>
  <cp:lastModifiedBy>Brian Arkills</cp:lastModifiedBy>
  <cp:revision>1576</cp:revision>
  <cp:lastPrinted>2014-10-03T20:34:23Z</cp:lastPrinted>
  <dcterms:created xsi:type="dcterms:W3CDTF">2003-05-05T03:49:52Z</dcterms:created>
  <dcterms:modified xsi:type="dcterms:W3CDTF">2023-01-23T21:18:30Z</dcterms:modified>
  <cp:category>Infrastructure</cp:category>
</cp:coreProperties>
</file>