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12"/>
  </p:notesMasterIdLst>
  <p:handoutMasterIdLst>
    <p:handoutMasterId r:id="rId13"/>
  </p:handoutMasterIdLst>
  <p:sldIdLst>
    <p:sldId id="256" r:id="rId2"/>
    <p:sldId id="295" r:id="rId3"/>
    <p:sldId id="297" r:id="rId4"/>
    <p:sldId id="298" r:id="rId5"/>
    <p:sldId id="299" r:id="rId6"/>
    <p:sldId id="300" r:id="rId7"/>
    <p:sldId id="301" r:id="rId8"/>
    <p:sldId id="303" r:id="rId9"/>
    <p:sldId id="302" r:id="rId10"/>
    <p:sldId id="277"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08D"/>
    <a:srgbClr val="4D4D73"/>
    <a:srgbClr val="565680"/>
    <a:srgbClr val="666699"/>
    <a:srgbClr val="F6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699" autoAdjust="0"/>
    <p:restoredTop sz="83944" autoAdjust="0"/>
  </p:normalViewPr>
  <p:slideViewPr>
    <p:cSldViewPr>
      <p:cViewPr varScale="1">
        <p:scale>
          <a:sx n="59" d="100"/>
          <a:sy n="59" d="100"/>
        </p:scale>
        <p:origin x="-1350" y="-102"/>
      </p:cViewPr>
      <p:guideLst>
        <p:guide orient="horz" pos="2160"/>
        <p:guide pos="2880"/>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191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4D4E41-420D-46E6-B0BE-7AC271C487BE}" type="slidenum">
              <a:rPr lang="en-US"/>
              <a:pPr>
                <a:defRPr/>
              </a:pPr>
              <a:t>‹#›</a:t>
            </a:fld>
            <a:endParaRPr lang="en-US"/>
          </a:p>
        </p:txBody>
      </p:sp>
    </p:spTree>
    <p:extLst>
      <p:ext uri="{BB962C8B-B14F-4D97-AF65-F5344CB8AC3E}">
        <p14:creationId xmlns:p14="http://schemas.microsoft.com/office/powerpoint/2010/main" val="1541582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29675"/>
            <a:ext cx="43434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5867400" y="8829675"/>
            <a:ext cx="9890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2EAB19A-6C0B-4755-8EC4-A12081D2944E}" type="slidenum">
              <a:rPr lang="en-US"/>
              <a:pPr>
                <a:defRPr/>
              </a:pPr>
              <a:t>‹#›</a:t>
            </a:fld>
            <a:endParaRPr lang="en-US"/>
          </a:p>
        </p:txBody>
      </p:sp>
    </p:spTree>
    <p:extLst>
      <p:ext uri="{BB962C8B-B14F-4D97-AF65-F5344CB8AC3E}">
        <p14:creationId xmlns:p14="http://schemas.microsoft.com/office/powerpoint/2010/main" val="7014738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EFB6505E-2221-4F5F-AD9B-A3C9D0564824}" type="slidenum">
              <a:rPr lang="en-US" smtClean="0"/>
              <a:pPr/>
              <a:t>1</a:t>
            </a:fld>
            <a:endParaRPr lang="en-US" smtClean="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Myers-Briggs test result: XXXX. X means half way between the two options. This was my first indication that one of my defining traits is flexibility. Also taught me that temperaments aren't black or white labels, but instead are a spectrum.</a:t>
            </a:r>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a:t>
            </a:fld>
            <a:endParaRPr lang="en-US"/>
          </a:p>
        </p:txBody>
      </p:sp>
    </p:spTree>
    <p:extLst>
      <p:ext uri="{BB962C8B-B14F-4D97-AF65-F5344CB8AC3E}">
        <p14:creationId xmlns:p14="http://schemas.microsoft.com/office/powerpoint/2010/main" val="1544553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5</a:t>
            </a:fld>
            <a:endParaRPr lang="en-US"/>
          </a:p>
        </p:txBody>
      </p:sp>
    </p:spTree>
    <p:extLst>
      <p:ext uri="{BB962C8B-B14F-4D97-AF65-F5344CB8AC3E}">
        <p14:creationId xmlns:p14="http://schemas.microsoft.com/office/powerpoint/2010/main" val="316744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7</a:t>
            </a:fld>
            <a:endParaRPr lang="en-US"/>
          </a:p>
        </p:txBody>
      </p:sp>
    </p:spTree>
    <p:extLst>
      <p:ext uri="{BB962C8B-B14F-4D97-AF65-F5344CB8AC3E}">
        <p14:creationId xmlns:p14="http://schemas.microsoft.com/office/powerpoint/2010/main" val="341826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3011" name="Rectangle 7"/>
          <p:cNvSpPr>
            <a:spLocks noGrp="1" noChangeArrowheads="1"/>
          </p:cNvSpPr>
          <p:nvPr>
            <p:ph type="sldNum" sz="quarter" idx="5"/>
          </p:nvPr>
        </p:nvSpPr>
        <p:spPr>
          <a:noFill/>
        </p:spPr>
        <p:txBody>
          <a:bodyPr/>
          <a:lstStyle/>
          <a:p>
            <a:fld id="{21461AC8-EEF9-4EFD-A734-A949B5164E4E}" type="slidenum">
              <a:rPr lang="en-US" smtClean="0"/>
              <a:pPr/>
              <a:t>10</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947863"/>
            <a:ext cx="9144000" cy="1785937"/>
          </a:xfrm>
          <a:prstGeom prst="rect">
            <a:avLst/>
          </a:prstGeom>
          <a:noFill/>
          <a:ln w="9525">
            <a:noFill/>
            <a:miter lim="800000"/>
            <a:headEnd/>
            <a:tailEnd/>
          </a:ln>
        </p:spPr>
      </p:pic>
      <p:sp>
        <p:nvSpPr>
          <p:cNvPr id="158723" name="Rectangle 3"/>
          <p:cNvSpPr>
            <a:spLocks noGrp="1" noChangeArrowheads="1"/>
          </p:cNvSpPr>
          <p:nvPr>
            <p:ph type="ctrTitle"/>
          </p:nvPr>
        </p:nvSpPr>
        <p:spPr>
          <a:xfrm>
            <a:off x="457200" y="2419350"/>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886200"/>
            <a:ext cx="6400800" cy="1752600"/>
          </a:xfrm>
        </p:spPr>
        <p:txBody>
          <a:bodyPr/>
          <a:lstStyle>
            <a:lvl1pPr marL="0" indent="0" algn="r">
              <a:lnSpc>
                <a:spcPct val="90000"/>
              </a:lnSpc>
              <a:spcBef>
                <a:spcPct val="0"/>
              </a:spcBef>
              <a:buFontTx/>
              <a:buNone/>
              <a:defRPr/>
            </a:lvl1pPr>
          </a:lstStyle>
          <a:p>
            <a:r>
              <a:rPr lang="en-US"/>
              <a:t>Click to edit Master subtitle style</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035040"/>
            <a:ext cx="2743200" cy="351190"/>
          </a:xfrm>
          <a:prstGeom prst="rect">
            <a:avLst/>
          </a:prstGeom>
          <a:effectLst>
            <a:glow rad="152400">
              <a:schemeClr val="accent1"/>
            </a:glow>
          </a:effectLst>
        </p:spPr>
      </p:pic>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p:nvPicPr>
        <p:blipFill rotWithShape="1">
          <a:blip r:embed="rId13"/>
          <a:srcRect b="18934"/>
          <a:stretch/>
        </p:blipFill>
        <p:spPr bwMode="auto">
          <a:xfrm>
            <a:off x="0" y="-76200"/>
            <a:ext cx="9144000" cy="1447800"/>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4572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2" name="Rectangle 4"/>
          <p:cNvSpPr>
            <a:spLocks noGrp="1" noChangeArrowheads="1"/>
          </p:cNvSpPr>
          <p:nvPr>
            <p:ph type="body" idx="1"/>
          </p:nvPr>
        </p:nvSpPr>
        <p:spPr bwMode="auto">
          <a:xfrm>
            <a:off x="4572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 name="Picture 1"/>
          <p:cNvPicPr>
            <a:picLocks noChangeAspect="1"/>
          </p:cNvPicPr>
          <p:nvPr/>
        </p:nvPicPr>
        <p:blipFill rotWithShape="1">
          <a:blip r:embed="rId14" cstate="print">
            <a:extLst>
              <a:ext uri="{28A0092B-C50C-407E-A947-70E740481C1C}">
                <a14:useLocalDpi xmlns:a14="http://schemas.microsoft.com/office/drawing/2010/main" val="0"/>
              </a:ext>
            </a:extLst>
          </a:blip>
          <a:srcRect r="82450"/>
          <a:stretch/>
        </p:blipFill>
        <p:spPr>
          <a:xfrm>
            <a:off x="8163305" y="685800"/>
            <a:ext cx="752095" cy="548640"/>
          </a:xfrm>
          <a:prstGeom prst="rect">
            <a:avLst/>
          </a:prstGeom>
          <a:effectLst>
            <a:glow rad="88900">
              <a:schemeClr val="accent1">
                <a:alpha val="75000"/>
              </a:schemeClr>
            </a:glow>
          </a:effectLst>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barkills@uw.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gif"/><Relationship Id="rId5" Type="http://schemas.openxmlformats.org/officeDocument/2006/relationships/hyperlink" Target="http://www.netid.washington.edu/" TargetMode="External"/><Relationship Id="rId4" Type="http://schemas.openxmlformats.org/officeDocument/2006/relationships/hyperlink" Target="http://blogs.uw.edu/barkill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pPr algn="r" eaLnBrk="1" hangingPunct="1">
              <a:defRPr/>
            </a:pPr>
            <a:r>
              <a:rPr lang="en-US" dirty="0" smtClean="0"/>
              <a:t>Leadership and Me</a:t>
            </a:r>
          </a:p>
        </p:txBody>
      </p:sp>
      <p:sp>
        <p:nvSpPr>
          <p:cNvPr id="4098" name="Rectangle 3"/>
          <p:cNvSpPr>
            <a:spLocks noGrp="1" noChangeArrowheads="1"/>
          </p:cNvSpPr>
          <p:nvPr>
            <p:ph type="subTitle" idx="1"/>
          </p:nvPr>
        </p:nvSpPr>
        <p:spPr/>
        <p:txBody>
          <a:bodyPr/>
          <a:lstStyle/>
          <a:p>
            <a:pPr algn="l" eaLnBrk="1" hangingPunct="1"/>
            <a:r>
              <a:rPr lang="en-US" sz="2400" u="sng" dirty="0" smtClean="0"/>
              <a:t>Brian Arkills</a:t>
            </a:r>
          </a:p>
          <a:p>
            <a:pPr algn="l" eaLnBrk="1" hangingPunct="1"/>
            <a:r>
              <a:rPr lang="en-US" sz="2400" dirty="0" smtClean="0"/>
              <a:t>Software Engineer, LDAP geek, AD bum, and Associate Troublemaking Officer </a:t>
            </a:r>
            <a:r>
              <a:rPr lang="en-US" sz="2400" dirty="0" smtClean="0">
                <a:sym typeface="Wingdings" pitchFamily="2" charset="2"/>
              </a:rPr>
              <a:t></a:t>
            </a:r>
          </a:p>
          <a:p>
            <a:pPr algn="l" eaLnBrk="1" hangingPunct="1"/>
            <a:r>
              <a:rPr lang="en-US" sz="2400" dirty="0" smtClean="0">
                <a:sym typeface="Wingdings" pitchFamily="2" charset="2"/>
              </a:rPr>
              <a:t>Identity and Access Management, UW-IT</a:t>
            </a:r>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ctrTitle"/>
          </p:nvPr>
        </p:nvSpPr>
        <p:spPr/>
        <p:txBody>
          <a:bodyPr/>
          <a:lstStyle/>
          <a:p>
            <a:pPr eaLnBrk="1" hangingPunct="1">
              <a:defRPr/>
            </a:pPr>
            <a:r>
              <a:rPr lang="en-US" smtClean="0"/>
              <a:t>The End</a:t>
            </a:r>
          </a:p>
        </p:txBody>
      </p:sp>
      <p:sp>
        <p:nvSpPr>
          <p:cNvPr id="21507" name="Rectangle 5"/>
          <p:cNvSpPr>
            <a:spLocks noGrp="1" noChangeArrowheads="1"/>
          </p:cNvSpPr>
          <p:nvPr>
            <p:ph type="subTitle" idx="1"/>
          </p:nvPr>
        </p:nvSpPr>
        <p:spPr>
          <a:xfrm>
            <a:off x="381000" y="4572000"/>
            <a:ext cx="6400800" cy="1143000"/>
          </a:xfrm>
        </p:spPr>
        <p:txBody>
          <a:bodyPr/>
          <a:lstStyle/>
          <a:p>
            <a:pPr eaLnBrk="1" hangingPunct="1">
              <a:lnSpc>
                <a:spcPct val="70000"/>
              </a:lnSpc>
            </a:pPr>
            <a:r>
              <a:rPr lang="en-US" sz="2000" dirty="0" smtClean="0"/>
              <a:t>Brian Arkills</a:t>
            </a:r>
          </a:p>
          <a:p>
            <a:pPr eaLnBrk="1" hangingPunct="1">
              <a:lnSpc>
                <a:spcPct val="70000"/>
              </a:lnSpc>
            </a:pPr>
            <a:r>
              <a:rPr lang="en-US" sz="2000" dirty="0" smtClean="0">
                <a:hlinkClick r:id="rId3"/>
              </a:rPr>
              <a:t>barkills@uw.edu</a:t>
            </a:r>
            <a:r>
              <a:rPr lang="en-US" sz="2000" dirty="0" smtClean="0"/>
              <a:t> </a:t>
            </a:r>
          </a:p>
          <a:p>
            <a:pPr eaLnBrk="1" hangingPunct="1">
              <a:lnSpc>
                <a:spcPct val="70000"/>
              </a:lnSpc>
            </a:pPr>
            <a:r>
              <a:rPr lang="en-US" sz="2000" dirty="0" smtClean="0">
                <a:hlinkClick r:id="rId4"/>
              </a:rPr>
              <a:t>http://blogs.uw.edu/barkills</a:t>
            </a:r>
            <a:endParaRPr lang="en-US" sz="2000" dirty="0" smtClean="0"/>
          </a:p>
          <a:p>
            <a:pPr eaLnBrk="1" hangingPunct="1">
              <a:lnSpc>
                <a:spcPct val="70000"/>
              </a:lnSpc>
            </a:pPr>
            <a:r>
              <a:rPr lang="en-US" sz="2000" dirty="0">
                <a:hlinkClick r:id="rId5"/>
              </a:rPr>
              <a:t>http://</a:t>
            </a:r>
            <a:r>
              <a:rPr lang="en-US" sz="2000" dirty="0" smtClean="0">
                <a:hlinkClick r:id="rId5"/>
              </a:rPr>
              <a:t>www.netid.washington.edu</a:t>
            </a:r>
            <a:r>
              <a:rPr lang="en-US" sz="2000" dirty="0" smtClean="0"/>
              <a:t>  </a:t>
            </a:r>
          </a:p>
          <a:p>
            <a:pPr eaLnBrk="1" hangingPunct="1">
              <a:lnSpc>
                <a:spcPct val="70000"/>
              </a:lnSpc>
            </a:pPr>
            <a:endParaRPr lang="en-US" sz="1800" dirty="0" smtClean="0"/>
          </a:p>
          <a:p>
            <a:pPr eaLnBrk="1" hangingPunct="1">
              <a:lnSpc>
                <a:spcPct val="70000"/>
              </a:lnSpc>
            </a:pPr>
            <a:r>
              <a:rPr lang="en-US" sz="1800" dirty="0" smtClean="0"/>
              <a:t>Author of LDAP Directories Explained</a:t>
            </a:r>
          </a:p>
        </p:txBody>
      </p:sp>
      <p:pic>
        <p:nvPicPr>
          <p:cNvPr id="21508" name="Picture 6" descr="MMj02363030000[1]"/>
          <p:cNvPicPr>
            <a:picLocks noChangeAspect="1" noChangeArrowheads="1" noCrop="1"/>
          </p:cNvPicPr>
          <p:nvPr/>
        </p:nvPicPr>
        <p:blipFill>
          <a:blip r:embed="rId6"/>
          <a:srcRect/>
          <a:stretch>
            <a:fillRect/>
          </a:stretch>
        </p:blipFill>
        <p:spPr bwMode="auto">
          <a:xfrm>
            <a:off x="7086600" y="2514600"/>
            <a:ext cx="647700" cy="600075"/>
          </a:xfrm>
          <a:prstGeom prst="rect">
            <a:avLst/>
          </a:prstGeom>
          <a:noFill/>
          <a:ln w="9525">
            <a:noFill/>
            <a:miter lim="800000"/>
            <a:headEnd/>
            <a:tailEnd/>
          </a:ln>
        </p:spPr>
      </p:pic>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485899"/>
            <a:ext cx="6858000" cy="5143501"/>
          </a:xfrm>
        </p:spPr>
      </p:pic>
    </p:spTree>
    <p:extLst>
      <p:ext uri="{BB962C8B-B14F-4D97-AF65-F5344CB8AC3E}">
        <p14:creationId xmlns:p14="http://schemas.microsoft.com/office/powerpoint/2010/main" val="3643526319"/>
      </p:ext>
    </p:extLst>
  </p:cSld>
  <p:clrMapOvr>
    <a:masterClrMapping/>
  </p:clrMapOvr>
  <p:transition spd="med">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1" y="1519237"/>
            <a:ext cx="4200525" cy="5033963"/>
          </a:xfrm>
          <a:prstGeom prst="rect">
            <a:avLst/>
          </a:prstGeom>
        </p:spPr>
      </p:pic>
      <p:sp>
        <p:nvSpPr>
          <p:cNvPr id="7" name="Title 1"/>
          <p:cNvSpPr>
            <a:spLocks noGrp="1"/>
          </p:cNvSpPr>
          <p:nvPr>
            <p:ph type="title"/>
          </p:nvPr>
        </p:nvSpPr>
        <p:spPr>
          <a:xfrm>
            <a:off x="457200" y="457200"/>
            <a:ext cx="7620000" cy="838200"/>
          </a:xfrm>
        </p:spPr>
        <p:txBody>
          <a:bodyPr/>
          <a:lstStyle/>
          <a:p>
            <a:r>
              <a:rPr lang="en-US" dirty="0" smtClean="0"/>
              <a:t>College: Self-Discovery</a:t>
            </a:r>
            <a:endParaRPr lang="en-US" dirty="0"/>
          </a:p>
        </p:txBody>
      </p:sp>
    </p:spTree>
    <p:extLst>
      <p:ext uri="{BB962C8B-B14F-4D97-AF65-F5344CB8AC3E}">
        <p14:creationId xmlns:p14="http://schemas.microsoft.com/office/powerpoint/2010/main" val="1057747381"/>
      </p:ext>
    </p:extLst>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052637"/>
            <a:ext cx="6953250" cy="4119563"/>
          </a:xfrm>
          <a:prstGeom prst="rect">
            <a:avLst/>
          </a:prstGeom>
        </p:spPr>
      </p:pic>
      <p:sp>
        <p:nvSpPr>
          <p:cNvPr id="7" name="Title 1"/>
          <p:cNvSpPr>
            <a:spLocks noGrp="1"/>
          </p:cNvSpPr>
          <p:nvPr>
            <p:ph type="title"/>
          </p:nvPr>
        </p:nvSpPr>
        <p:spPr>
          <a:xfrm>
            <a:off x="457200" y="457200"/>
            <a:ext cx="7620000" cy="838200"/>
          </a:xfrm>
        </p:spPr>
        <p:txBody>
          <a:bodyPr/>
          <a:lstStyle/>
          <a:p>
            <a:r>
              <a:rPr lang="en-US" dirty="0" smtClean="0"/>
              <a:t>First Leadership Experience</a:t>
            </a:r>
            <a:endParaRPr lang="en-US" dirty="0"/>
          </a:p>
        </p:txBody>
      </p:sp>
    </p:spTree>
    <p:extLst>
      <p:ext uri="{BB962C8B-B14F-4D97-AF65-F5344CB8AC3E}">
        <p14:creationId xmlns:p14="http://schemas.microsoft.com/office/powerpoint/2010/main" val="633443873"/>
      </p:ext>
    </p:extLst>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752600"/>
            <a:ext cx="5881688" cy="4857750"/>
          </a:xfrm>
          <a:prstGeom prst="rect">
            <a:avLst/>
          </a:prstGeom>
        </p:spPr>
      </p:pic>
      <p:sp>
        <p:nvSpPr>
          <p:cNvPr id="7" name="Title 1"/>
          <p:cNvSpPr>
            <a:spLocks noGrp="1"/>
          </p:cNvSpPr>
          <p:nvPr>
            <p:ph type="title"/>
          </p:nvPr>
        </p:nvSpPr>
        <p:spPr>
          <a:xfrm>
            <a:off x="457200" y="457200"/>
            <a:ext cx="7620000" cy="838200"/>
          </a:xfrm>
        </p:spPr>
        <p:txBody>
          <a:bodyPr/>
          <a:lstStyle/>
          <a:p>
            <a:r>
              <a:rPr lang="en-US" dirty="0" smtClean="0"/>
              <a:t>While at Stanford</a:t>
            </a:r>
            <a:endParaRPr lang="en-US" dirty="0"/>
          </a:p>
        </p:txBody>
      </p:sp>
    </p:spTree>
    <p:extLst>
      <p:ext uri="{BB962C8B-B14F-4D97-AF65-F5344CB8AC3E}">
        <p14:creationId xmlns:p14="http://schemas.microsoft.com/office/powerpoint/2010/main" val="967459190"/>
      </p:ext>
    </p:extLst>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a:t>
            </a:r>
            <a:r>
              <a:rPr lang="en-US" dirty="0" smtClean="0"/>
              <a:t>leadership </a:t>
            </a:r>
            <a:r>
              <a:rPr lang="en-US" dirty="0" smtClean="0"/>
              <a:t>led to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614487"/>
            <a:ext cx="5976938" cy="4786313"/>
          </a:xfrm>
          <a:prstGeom prst="rect">
            <a:avLst/>
          </a:prstGeom>
        </p:spPr>
      </p:pic>
    </p:spTree>
    <p:extLst>
      <p:ext uri="{BB962C8B-B14F-4D97-AF65-F5344CB8AC3E}">
        <p14:creationId xmlns:p14="http://schemas.microsoft.com/office/powerpoint/2010/main" val="917232838"/>
      </p:ext>
    </p:extLst>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at the UW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133600"/>
            <a:ext cx="6548438" cy="4357688"/>
          </a:xfrm>
          <a:prstGeom prst="rect">
            <a:avLst/>
          </a:prstGeom>
        </p:spPr>
      </p:pic>
    </p:spTree>
    <p:extLst>
      <p:ext uri="{BB962C8B-B14F-4D97-AF65-F5344CB8AC3E}">
        <p14:creationId xmlns:p14="http://schemas.microsoft.com/office/powerpoint/2010/main" val="1754111259"/>
      </p:ext>
    </p:extLst>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Service Engineering Team</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6472238" cy="527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862701"/>
      </p:ext>
    </p:extLst>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LDP</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631632"/>
            <a:ext cx="7500938" cy="4997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088611"/>
      </p:ext>
    </p:extLst>
  </p:cSld>
  <p:clrMapOvr>
    <a:masterClrMapping/>
  </p:clrMapOvr>
  <p:transition spd="med">
    <p:strips dir="rd"/>
  </p:transition>
  <p:timing>
    <p:tnLst>
      <p:par>
        <p:cTn id="1" dur="indefinite" restart="never" nodeType="tmRoot"/>
      </p:par>
    </p:tnLst>
  </p:timing>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23885</TotalTime>
  <Words>286</Words>
  <Application>Microsoft Office PowerPoint</Application>
  <PresentationFormat>On-screen Show (4:3)</PresentationFormat>
  <Paragraphs>39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UW Nebula Master Template-Try 1</vt:lpstr>
      <vt:lpstr>Leadership and Me</vt:lpstr>
      <vt:lpstr>PowerPoint Presentation</vt:lpstr>
      <vt:lpstr>College: Self-Discovery</vt:lpstr>
      <vt:lpstr>First Leadership Experience</vt:lpstr>
      <vt:lpstr>While at Stanford</vt:lpstr>
      <vt:lpstr>Selective leadership led to …</vt:lpstr>
      <vt:lpstr>Back at the UW</vt:lpstr>
      <vt:lpstr>Cross Service Engineering Team</vt:lpstr>
      <vt:lpstr>LDP</vt:lpstr>
      <vt:lpstr>The End</vt:lpstr>
    </vt:vector>
  </TitlesOfParts>
  <Manager>Jim DeRoest</Manager>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NetIQ AppManager 5.0</dc:title>
  <dc:subject>Windows Infrastructure</dc:subject>
  <dc:creator>David Zazzo</dc:creator>
  <cp:keywords>netiq, appmanager, infrastructure, monitoring</cp:keywords>
  <cp:lastModifiedBy>barkills</cp:lastModifiedBy>
  <cp:revision>1331</cp:revision>
  <dcterms:created xsi:type="dcterms:W3CDTF">2003-05-05T03:49:52Z</dcterms:created>
  <dcterms:modified xsi:type="dcterms:W3CDTF">2012-12-04T05:41:12Z</dcterms:modified>
  <cp:category>Infrastructure</cp:category>
</cp:coreProperties>
</file>