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1"/>
  </p:notesMasterIdLst>
  <p:handoutMasterIdLst>
    <p:handoutMasterId r:id="rId12"/>
  </p:handoutMasterIdLst>
  <p:sldIdLst>
    <p:sldId id="256" r:id="rId2"/>
    <p:sldId id="289" r:id="rId3"/>
    <p:sldId id="290" r:id="rId4"/>
    <p:sldId id="295" r:id="rId5"/>
    <p:sldId id="292" r:id="rId6"/>
    <p:sldId id="293" r:id="rId7"/>
    <p:sldId id="294" r:id="rId8"/>
    <p:sldId id="286" r:id="rId9"/>
    <p:sldId id="277" r:id="rId10"/>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08D"/>
    <a:srgbClr val="4D4D73"/>
    <a:srgbClr val="565680"/>
    <a:srgbClr val="666699"/>
    <a:srgbClr val="F6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08D0AE-0643-41F6-8C30-7AF9C753AEF1}" v="22" dt="2022-04-20T23:19:06.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1" autoAdjust="0"/>
    <p:restoredTop sz="83944" autoAdjust="0"/>
  </p:normalViewPr>
  <p:slideViewPr>
    <p:cSldViewPr>
      <p:cViewPr varScale="1">
        <p:scale>
          <a:sx n="136" d="100"/>
          <a:sy n="136" d="100"/>
        </p:scale>
        <p:origin x="2412" y="156"/>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077" y="67"/>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Arkills" userId="c614da0370c9e185" providerId="LiveId" clId="{9708D0AE-0643-41F6-8C30-7AF9C753AEF1}"/>
    <pc:docChg chg="undo custSel addSld delSld modSld sldOrd">
      <pc:chgData name="Brian Arkills" userId="c614da0370c9e185" providerId="LiveId" clId="{9708D0AE-0643-41F6-8C30-7AF9C753AEF1}" dt="2022-04-21T16:26:59.571" v="4597" actId="20577"/>
      <pc:docMkLst>
        <pc:docMk/>
      </pc:docMkLst>
      <pc:sldChg chg="modSp mod">
        <pc:chgData name="Brian Arkills" userId="c614da0370c9e185" providerId="LiveId" clId="{9708D0AE-0643-41F6-8C30-7AF9C753AEF1}" dt="2022-04-20T16:13:05.884" v="97" actId="6549"/>
        <pc:sldMkLst>
          <pc:docMk/>
          <pc:sldMk cId="0" sldId="256"/>
        </pc:sldMkLst>
        <pc:spChg chg="mod">
          <ac:chgData name="Brian Arkills" userId="c614da0370c9e185" providerId="LiveId" clId="{9708D0AE-0643-41F6-8C30-7AF9C753AEF1}" dt="2022-04-20T16:12:37.337" v="70" actId="6549"/>
          <ac:spMkLst>
            <pc:docMk/>
            <pc:sldMk cId="0" sldId="256"/>
            <ac:spMk id="2058" creationId="{00000000-0000-0000-0000-000000000000}"/>
          </ac:spMkLst>
        </pc:spChg>
        <pc:spChg chg="mod">
          <ac:chgData name="Brian Arkills" userId="c614da0370c9e185" providerId="LiveId" clId="{9708D0AE-0643-41F6-8C30-7AF9C753AEF1}" dt="2022-04-20T16:13:05.884" v="97" actId="6549"/>
          <ac:spMkLst>
            <pc:docMk/>
            <pc:sldMk cId="0" sldId="256"/>
            <ac:spMk id="4098" creationId="{00000000-0000-0000-0000-000000000000}"/>
          </ac:spMkLst>
        </pc:spChg>
      </pc:sldChg>
      <pc:sldChg chg="del">
        <pc:chgData name="Brian Arkills" userId="c614da0370c9e185" providerId="LiveId" clId="{9708D0AE-0643-41F6-8C30-7AF9C753AEF1}" dt="2022-04-20T16:14:04.818" v="98" actId="47"/>
        <pc:sldMkLst>
          <pc:docMk/>
          <pc:sldMk cId="2265031768" sldId="285"/>
        </pc:sldMkLst>
      </pc:sldChg>
      <pc:sldChg chg="delSp modSp mod">
        <pc:chgData name="Brian Arkills" userId="c614da0370c9e185" providerId="LiveId" clId="{9708D0AE-0643-41F6-8C30-7AF9C753AEF1}" dt="2022-04-20T21:38:22.770" v="3178" actId="478"/>
        <pc:sldMkLst>
          <pc:docMk/>
          <pc:sldMk cId="700892795" sldId="286"/>
        </pc:sldMkLst>
        <pc:spChg chg="del mod">
          <ac:chgData name="Brian Arkills" userId="c614da0370c9e185" providerId="LiveId" clId="{9708D0AE-0643-41F6-8C30-7AF9C753AEF1}" dt="2022-04-20T21:38:22.770" v="3178" actId="478"/>
          <ac:spMkLst>
            <pc:docMk/>
            <pc:sldMk cId="700892795" sldId="286"/>
            <ac:spMk id="3" creationId="{00000000-0000-0000-0000-000000000000}"/>
          </ac:spMkLst>
        </pc:spChg>
      </pc:sldChg>
      <pc:sldChg chg="delSp modSp mod">
        <pc:chgData name="Brian Arkills" userId="c614da0370c9e185" providerId="LiveId" clId="{9708D0AE-0643-41F6-8C30-7AF9C753AEF1}" dt="2022-04-20T22:40:18.854" v="3470" actId="6549"/>
        <pc:sldMkLst>
          <pc:docMk/>
          <pc:sldMk cId="1869565637" sldId="289"/>
        </pc:sldMkLst>
        <pc:spChg chg="mod">
          <ac:chgData name="Brian Arkills" userId="c614da0370c9e185" providerId="LiveId" clId="{9708D0AE-0643-41F6-8C30-7AF9C753AEF1}" dt="2022-04-20T22:40:18.854" v="3470" actId="6549"/>
          <ac:spMkLst>
            <pc:docMk/>
            <pc:sldMk cId="1869565637" sldId="289"/>
            <ac:spMk id="4" creationId="{00000000-0000-0000-0000-000000000000}"/>
          </ac:spMkLst>
        </pc:spChg>
        <pc:spChg chg="mod">
          <ac:chgData name="Brian Arkills" userId="c614da0370c9e185" providerId="LiveId" clId="{9708D0AE-0643-41F6-8C30-7AF9C753AEF1}" dt="2022-04-20T21:39:45.637" v="3233" actId="20577"/>
          <ac:spMkLst>
            <pc:docMk/>
            <pc:sldMk cId="1869565637" sldId="289"/>
            <ac:spMk id="5" creationId="{00000000-0000-0000-0000-000000000000}"/>
          </ac:spMkLst>
        </pc:spChg>
        <pc:picChg chg="del">
          <ac:chgData name="Brian Arkills" userId="c614da0370c9e185" providerId="LiveId" clId="{9708D0AE-0643-41F6-8C30-7AF9C753AEF1}" dt="2022-04-20T16:14:18.435" v="99" actId="478"/>
          <ac:picMkLst>
            <pc:docMk/>
            <pc:sldMk cId="1869565637" sldId="289"/>
            <ac:picMk id="6" creationId="{8248053E-4DAF-45B9-8A8F-6CE04C53DD54}"/>
          </ac:picMkLst>
        </pc:picChg>
      </pc:sldChg>
      <pc:sldChg chg="modSp new mod">
        <pc:chgData name="Brian Arkills" userId="c614da0370c9e185" providerId="LiveId" clId="{9708D0AE-0643-41F6-8C30-7AF9C753AEF1}" dt="2022-04-20T22:41:40.987" v="3512" actId="6549"/>
        <pc:sldMkLst>
          <pc:docMk/>
          <pc:sldMk cId="3256056849" sldId="290"/>
        </pc:sldMkLst>
        <pc:spChg chg="mod">
          <ac:chgData name="Brian Arkills" userId="c614da0370c9e185" providerId="LiveId" clId="{9708D0AE-0643-41F6-8C30-7AF9C753AEF1}" dt="2022-04-20T20:20:38.353" v="183" actId="20577"/>
          <ac:spMkLst>
            <pc:docMk/>
            <pc:sldMk cId="3256056849" sldId="290"/>
            <ac:spMk id="2" creationId="{0EBB615D-44DE-4180-A6A7-21AEFB870E06}"/>
          </ac:spMkLst>
        </pc:spChg>
        <pc:spChg chg="mod">
          <ac:chgData name="Brian Arkills" userId="c614da0370c9e185" providerId="LiveId" clId="{9708D0AE-0643-41F6-8C30-7AF9C753AEF1}" dt="2022-04-20T22:41:40.987" v="3512" actId="6549"/>
          <ac:spMkLst>
            <pc:docMk/>
            <pc:sldMk cId="3256056849" sldId="290"/>
            <ac:spMk id="3" creationId="{E62DF041-33D0-48D6-9174-6C78192CB983}"/>
          </ac:spMkLst>
        </pc:spChg>
      </pc:sldChg>
      <pc:sldChg chg="del">
        <pc:chgData name="Brian Arkills" userId="c614da0370c9e185" providerId="LiveId" clId="{9708D0AE-0643-41F6-8C30-7AF9C753AEF1}" dt="2022-04-20T16:14:04.818" v="98" actId="47"/>
        <pc:sldMkLst>
          <pc:docMk/>
          <pc:sldMk cId="4010974979" sldId="290"/>
        </pc:sldMkLst>
      </pc:sldChg>
      <pc:sldChg chg="del">
        <pc:chgData name="Brian Arkills" userId="c614da0370c9e185" providerId="LiveId" clId="{9708D0AE-0643-41F6-8C30-7AF9C753AEF1}" dt="2022-04-20T16:14:04.818" v="98" actId="47"/>
        <pc:sldMkLst>
          <pc:docMk/>
          <pc:sldMk cId="342379129" sldId="291"/>
        </pc:sldMkLst>
      </pc:sldChg>
      <pc:sldChg chg="addSp delSp modSp new del mod ord">
        <pc:chgData name="Brian Arkills" userId="c614da0370c9e185" providerId="LiveId" clId="{9708D0AE-0643-41F6-8C30-7AF9C753AEF1}" dt="2022-04-20T22:39:05.962" v="3415" actId="2696"/>
        <pc:sldMkLst>
          <pc:docMk/>
          <pc:sldMk cId="3866686011" sldId="291"/>
        </pc:sldMkLst>
        <pc:spChg chg="mod">
          <ac:chgData name="Brian Arkills" userId="c614da0370c9e185" providerId="LiveId" clId="{9708D0AE-0643-41F6-8C30-7AF9C753AEF1}" dt="2022-04-20T21:06:11.037" v="1483" actId="20577"/>
          <ac:spMkLst>
            <pc:docMk/>
            <pc:sldMk cId="3866686011" sldId="291"/>
            <ac:spMk id="2" creationId="{FDAE1E15-A9D8-419C-8BED-42720FE8181E}"/>
          </ac:spMkLst>
        </pc:spChg>
        <pc:spChg chg="del">
          <ac:chgData name="Brian Arkills" userId="c614da0370c9e185" providerId="LiveId" clId="{9708D0AE-0643-41F6-8C30-7AF9C753AEF1}" dt="2022-04-20T21:05:36.053" v="1444"/>
          <ac:spMkLst>
            <pc:docMk/>
            <pc:sldMk cId="3866686011" sldId="291"/>
            <ac:spMk id="3" creationId="{CBB2C272-EFCE-4AE7-82DC-EC9363BD12B8}"/>
          </ac:spMkLst>
        </pc:spChg>
        <pc:picChg chg="add mod modCrop">
          <ac:chgData name="Brian Arkills" userId="c614da0370c9e185" providerId="LiveId" clId="{9708D0AE-0643-41F6-8C30-7AF9C753AEF1}" dt="2022-04-20T21:10:58.995" v="1510" actId="14100"/>
          <ac:picMkLst>
            <pc:docMk/>
            <pc:sldMk cId="3866686011" sldId="291"/>
            <ac:picMk id="4" creationId="{BD6D75FB-0E42-401A-8A2C-7D38CDE84807}"/>
          </ac:picMkLst>
        </pc:picChg>
        <pc:picChg chg="add mod modCrop">
          <ac:chgData name="Brian Arkills" userId="c614da0370c9e185" providerId="LiveId" clId="{9708D0AE-0643-41F6-8C30-7AF9C753AEF1}" dt="2022-04-20T21:10:35.596" v="1507" actId="1076"/>
          <ac:picMkLst>
            <pc:docMk/>
            <pc:sldMk cId="3866686011" sldId="291"/>
            <ac:picMk id="5" creationId="{7C77DDF4-3D5A-4574-B003-3A537EB85945}"/>
          </ac:picMkLst>
        </pc:picChg>
        <pc:picChg chg="add mod">
          <ac:chgData name="Brian Arkills" userId="c614da0370c9e185" providerId="LiveId" clId="{9708D0AE-0643-41F6-8C30-7AF9C753AEF1}" dt="2022-04-20T21:10:48.053" v="1508" actId="1076"/>
          <ac:picMkLst>
            <pc:docMk/>
            <pc:sldMk cId="3866686011" sldId="291"/>
            <ac:picMk id="1026" creationId="{B429DB55-A627-4747-9A07-B3CB6613E1A2}"/>
          </ac:picMkLst>
        </pc:picChg>
      </pc:sldChg>
      <pc:sldChg chg="addSp delSp modSp new mod">
        <pc:chgData name="Brian Arkills" userId="c614da0370c9e185" providerId="LiveId" clId="{9708D0AE-0643-41F6-8C30-7AF9C753AEF1}" dt="2022-04-20T23:19:36.461" v="3553" actId="20577"/>
        <pc:sldMkLst>
          <pc:docMk/>
          <pc:sldMk cId="2732668620" sldId="292"/>
        </pc:sldMkLst>
        <pc:spChg chg="mod">
          <ac:chgData name="Brian Arkills" userId="c614da0370c9e185" providerId="LiveId" clId="{9708D0AE-0643-41F6-8C30-7AF9C753AEF1}" dt="2022-04-20T21:12:08.253" v="1601" actId="404"/>
          <ac:spMkLst>
            <pc:docMk/>
            <pc:sldMk cId="2732668620" sldId="292"/>
            <ac:spMk id="2" creationId="{42FF8CF6-26E3-4345-A8DF-E942BEBDDEA6}"/>
          </ac:spMkLst>
        </pc:spChg>
        <pc:spChg chg="del">
          <ac:chgData name="Brian Arkills" userId="c614da0370c9e185" providerId="LiveId" clId="{9708D0AE-0643-41F6-8C30-7AF9C753AEF1}" dt="2022-04-20T21:13:23.137" v="1602"/>
          <ac:spMkLst>
            <pc:docMk/>
            <pc:sldMk cId="2732668620" sldId="292"/>
            <ac:spMk id="3" creationId="{26F4E8BE-C5F6-46FC-AC4A-72FD4D5AB6B7}"/>
          </ac:spMkLst>
        </pc:spChg>
        <pc:spChg chg="add mod">
          <ac:chgData name="Brian Arkills" userId="c614da0370c9e185" providerId="LiveId" clId="{9708D0AE-0643-41F6-8C30-7AF9C753AEF1}" dt="2022-04-20T23:19:36.461" v="3553" actId="20577"/>
          <ac:spMkLst>
            <pc:docMk/>
            <pc:sldMk cId="2732668620" sldId="292"/>
            <ac:spMk id="4" creationId="{1C6A02C4-9007-419E-8CAC-D88D4BFB6740}"/>
          </ac:spMkLst>
        </pc:spChg>
        <pc:picChg chg="add mod">
          <ac:chgData name="Brian Arkills" userId="c614da0370c9e185" providerId="LiveId" clId="{9708D0AE-0643-41F6-8C30-7AF9C753AEF1}" dt="2022-04-20T21:14:14.886" v="1606" actId="1076"/>
          <ac:picMkLst>
            <pc:docMk/>
            <pc:sldMk cId="2732668620" sldId="292"/>
            <ac:picMk id="2050" creationId="{974469BC-7E03-48E4-9A7F-63DB783E0CDD}"/>
          </ac:picMkLst>
        </pc:picChg>
      </pc:sldChg>
      <pc:sldChg chg="modSp new mod">
        <pc:chgData name="Brian Arkills" userId="c614da0370c9e185" providerId="LiveId" clId="{9708D0AE-0643-41F6-8C30-7AF9C753AEF1}" dt="2022-04-20T22:38:35.587" v="3414" actId="20577"/>
        <pc:sldMkLst>
          <pc:docMk/>
          <pc:sldMk cId="4127956918" sldId="293"/>
        </pc:sldMkLst>
        <pc:spChg chg="mod">
          <ac:chgData name="Brian Arkills" userId="c614da0370c9e185" providerId="LiveId" clId="{9708D0AE-0643-41F6-8C30-7AF9C753AEF1}" dt="2022-04-20T21:15:11.395" v="1655" actId="6549"/>
          <ac:spMkLst>
            <pc:docMk/>
            <pc:sldMk cId="4127956918" sldId="293"/>
            <ac:spMk id="2" creationId="{1EA2DCE1-EA7C-422C-8F2D-35AAE98D4A3B}"/>
          </ac:spMkLst>
        </pc:spChg>
        <pc:spChg chg="mod">
          <ac:chgData name="Brian Arkills" userId="c614da0370c9e185" providerId="LiveId" clId="{9708D0AE-0643-41F6-8C30-7AF9C753AEF1}" dt="2022-04-20T22:38:35.587" v="3414" actId="20577"/>
          <ac:spMkLst>
            <pc:docMk/>
            <pc:sldMk cId="4127956918" sldId="293"/>
            <ac:spMk id="3" creationId="{95014923-8559-402E-B9DC-F7BF8EC20828}"/>
          </ac:spMkLst>
        </pc:spChg>
      </pc:sldChg>
      <pc:sldChg chg="modSp new mod">
        <pc:chgData name="Brian Arkills" userId="c614da0370c9e185" providerId="LiveId" clId="{9708D0AE-0643-41F6-8C30-7AF9C753AEF1}" dt="2022-04-21T16:26:59.571" v="4597" actId="20577"/>
        <pc:sldMkLst>
          <pc:docMk/>
          <pc:sldMk cId="24848136" sldId="294"/>
        </pc:sldMkLst>
        <pc:spChg chg="mod">
          <ac:chgData name="Brian Arkills" userId="c614da0370c9e185" providerId="LiveId" clId="{9708D0AE-0643-41F6-8C30-7AF9C753AEF1}" dt="2022-04-20T21:29:59.570" v="3100" actId="20577"/>
          <ac:spMkLst>
            <pc:docMk/>
            <pc:sldMk cId="24848136" sldId="294"/>
            <ac:spMk id="2" creationId="{CC7B1599-FE2D-4547-86F7-D515296F1B2F}"/>
          </ac:spMkLst>
        </pc:spChg>
        <pc:spChg chg="mod">
          <ac:chgData name="Brian Arkills" userId="c614da0370c9e185" providerId="LiveId" clId="{9708D0AE-0643-41F6-8C30-7AF9C753AEF1}" dt="2022-04-21T16:26:59.571" v="4597" actId="20577"/>
          <ac:spMkLst>
            <pc:docMk/>
            <pc:sldMk cId="24848136" sldId="294"/>
            <ac:spMk id="3" creationId="{408D9FAB-C0E9-48B6-A045-FF19B3900BAF}"/>
          </ac:spMkLst>
        </pc:spChg>
      </pc:sldChg>
      <pc:sldChg chg="del">
        <pc:chgData name="Brian Arkills" userId="c614da0370c9e185" providerId="LiveId" clId="{9708D0AE-0643-41F6-8C30-7AF9C753AEF1}" dt="2022-04-20T16:14:04.818" v="98" actId="47"/>
        <pc:sldMkLst>
          <pc:docMk/>
          <pc:sldMk cId="4281190792" sldId="294"/>
        </pc:sldMkLst>
      </pc:sldChg>
      <pc:sldChg chg="modSp new del mod">
        <pc:chgData name="Brian Arkills" userId="c614da0370c9e185" providerId="LiveId" clId="{9708D0AE-0643-41F6-8C30-7AF9C753AEF1}" dt="2022-04-20T21:37:42.763" v="3162" actId="2696"/>
        <pc:sldMkLst>
          <pc:docMk/>
          <pc:sldMk cId="410423911" sldId="295"/>
        </pc:sldMkLst>
        <pc:spChg chg="mod">
          <ac:chgData name="Brian Arkills" userId="c614da0370c9e185" providerId="LiveId" clId="{9708D0AE-0643-41F6-8C30-7AF9C753AEF1}" dt="2022-04-20T21:37:34.449" v="3161" actId="6549"/>
          <ac:spMkLst>
            <pc:docMk/>
            <pc:sldMk cId="410423911" sldId="295"/>
            <ac:spMk id="2" creationId="{51519756-F1F4-4DC1-BD9F-3FF6A6D167EE}"/>
          </ac:spMkLst>
        </pc:spChg>
      </pc:sldChg>
      <pc:sldChg chg="del">
        <pc:chgData name="Brian Arkills" userId="c614da0370c9e185" providerId="LiveId" clId="{9708D0AE-0643-41F6-8C30-7AF9C753AEF1}" dt="2022-04-20T16:14:04.818" v="98" actId="47"/>
        <pc:sldMkLst>
          <pc:docMk/>
          <pc:sldMk cId="1810427289" sldId="295"/>
        </pc:sldMkLst>
      </pc:sldChg>
      <pc:sldChg chg="addSp delSp modSp new mod">
        <pc:chgData name="Brian Arkills" userId="c614da0370c9e185" providerId="LiveId" clId="{9708D0AE-0643-41F6-8C30-7AF9C753AEF1}" dt="2022-04-20T22:32:16.410" v="3354" actId="20577"/>
        <pc:sldMkLst>
          <pc:docMk/>
          <pc:sldMk cId="3815067209" sldId="295"/>
        </pc:sldMkLst>
        <pc:spChg chg="mod">
          <ac:chgData name="Brian Arkills" userId="c614da0370c9e185" providerId="LiveId" clId="{9708D0AE-0643-41F6-8C30-7AF9C753AEF1}" dt="2022-04-20T22:32:16.410" v="3354" actId="20577"/>
          <ac:spMkLst>
            <pc:docMk/>
            <pc:sldMk cId="3815067209" sldId="295"/>
            <ac:spMk id="2" creationId="{2EE7A842-8D8C-47EA-A5CC-1CA3EEF38594}"/>
          </ac:spMkLst>
        </pc:spChg>
        <pc:spChg chg="del">
          <ac:chgData name="Brian Arkills" userId="c614da0370c9e185" providerId="LiveId" clId="{9708D0AE-0643-41F6-8C30-7AF9C753AEF1}" dt="2022-04-20T22:05:15.354" v="3300"/>
          <ac:spMkLst>
            <pc:docMk/>
            <pc:sldMk cId="3815067209" sldId="295"/>
            <ac:spMk id="3" creationId="{A654C0F3-CB81-410D-A61D-6985F96E16AC}"/>
          </ac:spMkLst>
        </pc:spChg>
        <pc:spChg chg="add del">
          <ac:chgData name="Brian Arkills" userId="c614da0370c9e185" providerId="LiveId" clId="{9708D0AE-0643-41F6-8C30-7AF9C753AEF1}" dt="2022-04-20T22:02:21.604" v="3299" actId="478"/>
          <ac:spMkLst>
            <pc:docMk/>
            <pc:sldMk cId="3815067209" sldId="295"/>
            <ac:spMk id="4" creationId="{DE4DDA27-E3F5-4059-9FD4-A03C69F17334}"/>
          </ac:spMkLst>
        </pc:spChg>
        <pc:spChg chg="add del mod">
          <ac:chgData name="Brian Arkills" userId="c614da0370c9e185" providerId="LiveId" clId="{9708D0AE-0643-41F6-8C30-7AF9C753AEF1}" dt="2022-04-20T22:30:58.337" v="3311"/>
          <ac:spMkLst>
            <pc:docMk/>
            <pc:sldMk cId="3815067209" sldId="295"/>
            <ac:spMk id="8" creationId="{8710C364-C40D-420C-9DBB-ACF771F252E7}"/>
          </ac:spMkLst>
        </pc:spChg>
        <pc:picChg chg="add del mod">
          <ac:chgData name="Brian Arkills" userId="c614da0370c9e185" providerId="LiveId" clId="{9708D0AE-0643-41F6-8C30-7AF9C753AEF1}" dt="2022-04-20T22:30:55.055" v="3310" actId="478"/>
          <ac:picMkLst>
            <pc:docMk/>
            <pc:sldMk cId="3815067209" sldId="295"/>
            <ac:picMk id="6" creationId="{C9295CB2-043A-4875-BE67-4575417815ED}"/>
          </ac:picMkLst>
        </pc:picChg>
        <pc:picChg chg="add mod">
          <ac:chgData name="Brian Arkills" userId="c614da0370c9e185" providerId="LiveId" clId="{9708D0AE-0643-41F6-8C30-7AF9C753AEF1}" dt="2022-04-20T22:31:17.075" v="3315" actId="14100"/>
          <ac:picMkLst>
            <pc:docMk/>
            <pc:sldMk cId="3815067209" sldId="295"/>
            <ac:picMk id="10" creationId="{2CFA2467-5026-4B1B-8F3C-7D5D10A82F59}"/>
          </ac:picMkLst>
        </pc:picChg>
        <pc:picChg chg="add del">
          <ac:chgData name="Brian Arkills" userId="c614da0370c9e185" providerId="LiveId" clId="{9708D0AE-0643-41F6-8C30-7AF9C753AEF1}" dt="2022-04-20T22:02:21.604" v="3299" actId="478"/>
          <ac:picMkLst>
            <pc:docMk/>
            <pc:sldMk cId="3815067209" sldId="295"/>
            <ac:picMk id="3074" creationId="{9FEF63DC-D2E6-4419-83D1-5FCFD097096B}"/>
          </ac:picMkLst>
        </pc:picChg>
      </pc:sldChg>
      <pc:sldChg chg="del">
        <pc:chgData name="Brian Arkills" userId="c614da0370c9e185" providerId="LiveId" clId="{9708D0AE-0643-41F6-8C30-7AF9C753AEF1}" dt="2022-04-20T16:14:04.818" v="98" actId="47"/>
        <pc:sldMkLst>
          <pc:docMk/>
          <pc:sldMk cId="3307094983" sldId="302"/>
        </pc:sldMkLst>
      </pc:sldChg>
      <pc:sldChg chg="del">
        <pc:chgData name="Brian Arkills" userId="c614da0370c9e185" providerId="LiveId" clId="{9708D0AE-0643-41F6-8C30-7AF9C753AEF1}" dt="2022-04-20T16:14:04.818" v="98" actId="47"/>
        <pc:sldMkLst>
          <pc:docMk/>
          <pc:sldMk cId="366731156" sldId="327"/>
        </pc:sldMkLst>
      </pc:sldChg>
      <pc:sldChg chg="del">
        <pc:chgData name="Brian Arkills" userId="c614da0370c9e185" providerId="LiveId" clId="{9708D0AE-0643-41F6-8C30-7AF9C753AEF1}" dt="2022-04-20T16:14:04.818" v="98" actId="47"/>
        <pc:sldMkLst>
          <pc:docMk/>
          <pc:sldMk cId="2375712536" sldId="333"/>
        </pc:sldMkLst>
      </pc:sldChg>
      <pc:sldChg chg="del">
        <pc:chgData name="Brian Arkills" userId="c614da0370c9e185" providerId="LiveId" clId="{9708D0AE-0643-41F6-8C30-7AF9C753AEF1}" dt="2022-04-20T16:14:04.818" v="98" actId="47"/>
        <pc:sldMkLst>
          <pc:docMk/>
          <pc:sldMk cId="2318345665" sldId="334"/>
        </pc:sldMkLst>
      </pc:sldChg>
      <pc:sldChg chg="del">
        <pc:chgData name="Brian Arkills" userId="c614da0370c9e185" providerId="LiveId" clId="{9708D0AE-0643-41F6-8C30-7AF9C753AEF1}" dt="2022-04-20T16:14:04.818" v="98" actId="47"/>
        <pc:sldMkLst>
          <pc:docMk/>
          <pc:sldMk cId="170261152" sldId="335"/>
        </pc:sldMkLst>
      </pc:sldChg>
      <pc:sldChg chg="del">
        <pc:chgData name="Brian Arkills" userId="c614da0370c9e185" providerId="LiveId" clId="{9708D0AE-0643-41F6-8C30-7AF9C753AEF1}" dt="2022-04-20T16:14:04.818" v="98" actId="47"/>
        <pc:sldMkLst>
          <pc:docMk/>
          <pc:sldMk cId="955493285" sldId="336"/>
        </pc:sldMkLst>
      </pc:sldChg>
      <pc:sldChg chg="del">
        <pc:chgData name="Brian Arkills" userId="c614da0370c9e185" providerId="LiveId" clId="{9708D0AE-0643-41F6-8C30-7AF9C753AEF1}" dt="2022-04-20T16:14:04.818" v="98" actId="47"/>
        <pc:sldMkLst>
          <pc:docMk/>
          <pc:sldMk cId="3716008312" sldId="337"/>
        </pc:sldMkLst>
      </pc:sldChg>
      <pc:sldChg chg="del">
        <pc:chgData name="Brian Arkills" userId="c614da0370c9e185" providerId="LiveId" clId="{9708D0AE-0643-41F6-8C30-7AF9C753AEF1}" dt="2022-04-20T16:14:04.818" v="98" actId="47"/>
        <pc:sldMkLst>
          <pc:docMk/>
          <pc:sldMk cId="4242786824" sldId="338"/>
        </pc:sldMkLst>
      </pc:sldChg>
      <pc:sldChg chg="del">
        <pc:chgData name="Brian Arkills" userId="c614da0370c9e185" providerId="LiveId" clId="{9708D0AE-0643-41F6-8C30-7AF9C753AEF1}" dt="2022-04-20T16:14:04.818" v="98" actId="47"/>
        <pc:sldMkLst>
          <pc:docMk/>
          <pc:sldMk cId="1797994949" sldId="339"/>
        </pc:sldMkLst>
      </pc:sldChg>
      <pc:sldChg chg="del">
        <pc:chgData name="Brian Arkills" userId="c614da0370c9e185" providerId="LiveId" clId="{9708D0AE-0643-41F6-8C30-7AF9C753AEF1}" dt="2022-04-20T16:14:04.818" v="98" actId="47"/>
        <pc:sldMkLst>
          <pc:docMk/>
          <pc:sldMk cId="3850245196" sldId="340"/>
        </pc:sldMkLst>
      </pc:sldChg>
      <pc:sldChg chg="del">
        <pc:chgData name="Brian Arkills" userId="c614da0370c9e185" providerId="LiveId" clId="{9708D0AE-0643-41F6-8C30-7AF9C753AEF1}" dt="2022-04-20T16:14:04.818" v="98" actId="47"/>
        <pc:sldMkLst>
          <pc:docMk/>
          <pc:sldMk cId="1174020592" sldId="341"/>
        </pc:sldMkLst>
      </pc:sldChg>
      <pc:sldChg chg="del">
        <pc:chgData name="Brian Arkills" userId="c614da0370c9e185" providerId="LiveId" clId="{9708D0AE-0643-41F6-8C30-7AF9C753AEF1}" dt="2022-04-20T16:14:04.818" v="98" actId="47"/>
        <pc:sldMkLst>
          <pc:docMk/>
          <pc:sldMk cId="3071325465" sldId="342"/>
        </pc:sldMkLst>
      </pc:sldChg>
      <pc:sldChg chg="del">
        <pc:chgData name="Brian Arkills" userId="c614da0370c9e185" providerId="LiveId" clId="{9708D0AE-0643-41F6-8C30-7AF9C753AEF1}" dt="2022-04-20T16:14:04.818" v="98" actId="47"/>
        <pc:sldMkLst>
          <pc:docMk/>
          <pc:sldMk cId="2655351674" sldId="343"/>
        </pc:sldMkLst>
      </pc:sldChg>
      <pc:sldChg chg="del">
        <pc:chgData name="Brian Arkills" userId="c614da0370c9e185" providerId="LiveId" clId="{9708D0AE-0643-41F6-8C30-7AF9C753AEF1}" dt="2022-04-20T16:14:04.818" v="98" actId="47"/>
        <pc:sldMkLst>
          <pc:docMk/>
          <pc:sldMk cId="655342457" sldId="344"/>
        </pc:sldMkLst>
      </pc:sldChg>
      <pc:sldChg chg="del">
        <pc:chgData name="Brian Arkills" userId="c614da0370c9e185" providerId="LiveId" clId="{9708D0AE-0643-41F6-8C30-7AF9C753AEF1}" dt="2022-04-20T16:14:04.818" v="98" actId="47"/>
        <pc:sldMkLst>
          <pc:docMk/>
          <pc:sldMk cId="1638474706" sldId="345"/>
        </pc:sldMkLst>
      </pc:sldChg>
      <pc:sldChg chg="del">
        <pc:chgData name="Brian Arkills" userId="c614da0370c9e185" providerId="LiveId" clId="{9708D0AE-0643-41F6-8C30-7AF9C753AEF1}" dt="2022-04-20T16:14:04.818" v="98" actId="47"/>
        <pc:sldMkLst>
          <pc:docMk/>
          <pc:sldMk cId="1265152051" sldId="346"/>
        </pc:sldMkLst>
      </pc:sldChg>
      <pc:sldChg chg="del">
        <pc:chgData name="Brian Arkills" userId="c614da0370c9e185" providerId="LiveId" clId="{9708D0AE-0643-41F6-8C30-7AF9C753AEF1}" dt="2022-04-20T16:14:04.818" v="98" actId="47"/>
        <pc:sldMkLst>
          <pc:docMk/>
          <pc:sldMk cId="3480616517" sldId="347"/>
        </pc:sldMkLst>
      </pc:sldChg>
      <pc:sldChg chg="del">
        <pc:chgData name="Brian Arkills" userId="c614da0370c9e185" providerId="LiveId" clId="{9708D0AE-0643-41F6-8C30-7AF9C753AEF1}" dt="2022-04-20T16:14:04.818" v="98" actId="47"/>
        <pc:sldMkLst>
          <pc:docMk/>
          <pc:sldMk cId="2973341113" sldId="348"/>
        </pc:sldMkLst>
      </pc:sldChg>
      <pc:sldChg chg="del">
        <pc:chgData name="Brian Arkills" userId="c614da0370c9e185" providerId="LiveId" clId="{9708D0AE-0643-41F6-8C30-7AF9C753AEF1}" dt="2022-04-20T16:14:04.818" v="98" actId="47"/>
        <pc:sldMkLst>
          <pc:docMk/>
          <pc:sldMk cId="3230164705" sldId="349"/>
        </pc:sldMkLst>
      </pc:sldChg>
      <pc:sldChg chg="del">
        <pc:chgData name="Brian Arkills" userId="c614da0370c9e185" providerId="LiveId" clId="{9708D0AE-0643-41F6-8C30-7AF9C753AEF1}" dt="2022-04-20T16:14:04.818" v="98" actId="47"/>
        <pc:sldMkLst>
          <pc:docMk/>
          <pc:sldMk cId="2321916311" sldId="351"/>
        </pc:sldMkLst>
      </pc:sldChg>
      <pc:sldChg chg="del">
        <pc:chgData name="Brian Arkills" userId="c614da0370c9e185" providerId="LiveId" clId="{9708D0AE-0643-41F6-8C30-7AF9C753AEF1}" dt="2022-04-20T16:14:04.818" v="98" actId="47"/>
        <pc:sldMkLst>
          <pc:docMk/>
          <pc:sldMk cId="1839627392" sldId="352"/>
        </pc:sldMkLst>
      </pc:sldChg>
      <pc:sldChg chg="del">
        <pc:chgData name="Brian Arkills" userId="c614da0370c9e185" providerId="LiveId" clId="{9708D0AE-0643-41F6-8C30-7AF9C753AEF1}" dt="2022-04-20T16:14:04.818" v="98" actId="47"/>
        <pc:sldMkLst>
          <pc:docMk/>
          <pc:sldMk cId="3655569410" sldId="353"/>
        </pc:sldMkLst>
      </pc:sldChg>
      <pc:sldChg chg="del">
        <pc:chgData name="Brian Arkills" userId="c614da0370c9e185" providerId="LiveId" clId="{9708D0AE-0643-41F6-8C30-7AF9C753AEF1}" dt="2022-04-20T16:14:04.818" v="98" actId="47"/>
        <pc:sldMkLst>
          <pc:docMk/>
          <pc:sldMk cId="3549268522" sldId="354"/>
        </pc:sldMkLst>
      </pc:sldChg>
      <pc:sldChg chg="del">
        <pc:chgData name="Brian Arkills" userId="c614da0370c9e185" providerId="LiveId" clId="{9708D0AE-0643-41F6-8C30-7AF9C753AEF1}" dt="2022-04-20T16:14:04.818" v="98" actId="47"/>
        <pc:sldMkLst>
          <pc:docMk/>
          <pc:sldMk cId="2816479970" sldId="355"/>
        </pc:sldMkLst>
      </pc:sldChg>
      <pc:sldChg chg="del">
        <pc:chgData name="Brian Arkills" userId="c614da0370c9e185" providerId="LiveId" clId="{9708D0AE-0643-41F6-8C30-7AF9C753AEF1}" dt="2022-04-20T16:14:04.818" v="98" actId="47"/>
        <pc:sldMkLst>
          <pc:docMk/>
          <pc:sldMk cId="3234316903" sldId="356"/>
        </pc:sldMkLst>
      </pc:sldChg>
      <pc:sldChg chg="del">
        <pc:chgData name="Brian Arkills" userId="c614da0370c9e185" providerId="LiveId" clId="{9708D0AE-0643-41F6-8C30-7AF9C753AEF1}" dt="2022-04-20T16:14:04.818" v="98" actId="47"/>
        <pc:sldMkLst>
          <pc:docMk/>
          <pc:sldMk cId="2426679634" sldId="357"/>
        </pc:sldMkLst>
      </pc:sldChg>
      <pc:sldChg chg="del">
        <pc:chgData name="Brian Arkills" userId="c614da0370c9e185" providerId="LiveId" clId="{9708D0AE-0643-41F6-8C30-7AF9C753AEF1}" dt="2022-04-20T16:14:04.818" v="98" actId="47"/>
        <pc:sldMkLst>
          <pc:docMk/>
          <pc:sldMk cId="2733084920" sldId="358"/>
        </pc:sldMkLst>
      </pc:sldChg>
      <pc:sldChg chg="del">
        <pc:chgData name="Brian Arkills" userId="c614da0370c9e185" providerId="LiveId" clId="{9708D0AE-0643-41F6-8C30-7AF9C753AEF1}" dt="2022-04-20T16:14:04.818" v="98" actId="47"/>
        <pc:sldMkLst>
          <pc:docMk/>
          <pc:sldMk cId="185393264" sldId="359"/>
        </pc:sldMkLst>
      </pc:sldChg>
      <pc:sldChg chg="del">
        <pc:chgData name="Brian Arkills" userId="c614da0370c9e185" providerId="LiveId" clId="{9708D0AE-0643-41F6-8C30-7AF9C753AEF1}" dt="2022-04-20T16:14:04.818" v="98" actId="47"/>
        <pc:sldMkLst>
          <pc:docMk/>
          <pc:sldMk cId="1306555112" sldId="360"/>
        </pc:sldMkLst>
      </pc:sldChg>
      <pc:sldChg chg="del">
        <pc:chgData name="Brian Arkills" userId="c614da0370c9e185" providerId="LiveId" clId="{9708D0AE-0643-41F6-8C30-7AF9C753AEF1}" dt="2022-04-20T16:14:04.818" v="98" actId="47"/>
        <pc:sldMkLst>
          <pc:docMk/>
          <pc:sldMk cId="2523548877" sldId="3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995217"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DE4D4E41-420D-46E6-B0BE-7AC271C487BE}" type="slidenum">
              <a:rPr lang="en-US"/>
              <a:pPr>
                <a:defRPr/>
              </a:pPr>
              <a:t>‹#›</a:t>
            </a:fld>
            <a:endParaRPr lang="en-US"/>
          </a:p>
        </p:txBody>
      </p:sp>
    </p:spTree>
    <p:extLst>
      <p:ext uri="{BB962C8B-B14F-4D97-AF65-F5344CB8AC3E}">
        <p14:creationId xmlns:p14="http://schemas.microsoft.com/office/powerpoint/2010/main" val="1541582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5327" y="4422459"/>
            <a:ext cx="5642610" cy="4188778"/>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41738"/>
            <a:ext cx="4467067"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6034459" y="8841738"/>
            <a:ext cx="1017172"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E2EAB19A-6C0B-4755-8EC4-A12081D2944E}" type="slidenum">
              <a:rPr lang="en-US"/>
              <a:pPr>
                <a:defRPr/>
              </a:pPr>
              <a:t>‹#›</a:t>
            </a:fld>
            <a:endParaRPr lang="en-US"/>
          </a:p>
        </p:txBody>
      </p:sp>
    </p:spTree>
    <p:extLst>
      <p:ext uri="{BB962C8B-B14F-4D97-AF65-F5344CB8AC3E}">
        <p14:creationId xmlns:p14="http://schemas.microsoft.com/office/powerpoint/2010/main" val="7014738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a:t>©2006 University of Washington. All rights reserved.</a:t>
            </a:r>
          </a:p>
          <a:p>
            <a:r>
              <a:rPr lang="en-US"/>
              <a:t>This presentation is for informational purposes only. </a:t>
            </a:r>
          </a:p>
          <a:p>
            <a:r>
              <a:rPr lang="en-US"/>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EFB6505E-2221-4F5F-AD9B-A3C9D0564824}" type="slidenum">
              <a:rPr lang="en-US" smtClean="0"/>
              <a:pPr/>
              <a:t>1</a:t>
            </a:fld>
            <a:endParaRPr lang="en-US"/>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717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p:txBody>
      </p:sp>
      <p:sp>
        <p:nvSpPr>
          <p:cNvPr id="4" name="Footer Placeholder 3"/>
          <p:cNvSpPr>
            <a:spLocks noGrp="1"/>
          </p:cNvSpPr>
          <p:nvPr>
            <p:ph type="ftr" sz="quarter" idx="10"/>
          </p:nvPr>
        </p:nvSpPr>
        <p:spPr/>
        <p:txBody>
          <a:body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a:t>
            </a:fld>
            <a:endParaRPr lang="en-US"/>
          </a:p>
        </p:txBody>
      </p:sp>
    </p:spTree>
    <p:extLst>
      <p:ext uri="{BB962C8B-B14F-4D97-AF65-F5344CB8AC3E}">
        <p14:creationId xmlns:p14="http://schemas.microsoft.com/office/powerpoint/2010/main" val="1347399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5" name="Slide Number Placeholder 4"/>
          <p:cNvSpPr>
            <a:spLocks noGrp="1"/>
          </p:cNvSpPr>
          <p:nvPr>
            <p:ph type="sldNum" sz="quarter" idx="5"/>
          </p:nvPr>
        </p:nvSpPr>
        <p:spPr/>
        <p:txBody>
          <a:bodyPr/>
          <a:lstStyle/>
          <a:p>
            <a:pPr>
              <a:defRPr/>
            </a:pPr>
            <a:fld id="{E2EAB19A-6C0B-4755-8EC4-A12081D2944E}" type="slidenum">
              <a:rPr lang="en-US" smtClean="0"/>
              <a:pPr>
                <a:defRPr/>
              </a:pPr>
              <a:t>5</a:t>
            </a:fld>
            <a:endParaRPr lang="en-US"/>
          </a:p>
        </p:txBody>
      </p:sp>
    </p:spTree>
    <p:extLst>
      <p:ext uri="{BB962C8B-B14F-4D97-AF65-F5344CB8AC3E}">
        <p14:creationId xmlns:p14="http://schemas.microsoft.com/office/powerpoint/2010/main" val="71107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a:t>©2006 University of Washington. All rights reserved.</a:t>
            </a:r>
          </a:p>
          <a:p>
            <a:r>
              <a:rPr lang="en-US"/>
              <a:t>This presentation is for informational purposes only. </a:t>
            </a:r>
          </a:p>
          <a:p>
            <a:r>
              <a:rPr lang="en-US"/>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21461AC8-EEF9-4EFD-A734-A949B5164E4E}" type="slidenum">
              <a:rPr lang="en-US" smtClean="0"/>
              <a:pPr/>
              <a:t>9</a:t>
            </a:fld>
            <a:endParaRPr lang="en-US"/>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38882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371600"/>
            <a:ext cx="9144000" cy="1785937"/>
          </a:xfrm>
          <a:prstGeom prst="rect">
            <a:avLst/>
          </a:prstGeom>
          <a:noFill/>
          <a:ln w="9525">
            <a:noFill/>
            <a:miter lim="800000"/>
            <a:headEnd/>
            <a:tailEnd/>
          </a:ln>
        </p:spPr>
      </p:pic>
      <p:sp>
        <p:nvSpPr>
          <p:cNvPr id="158723" name="Rectangle 3"/>
          <p:cNvSpPr>
            <a:spLocks noGrp="1" noChangeArrowheads="1"/>
          </p:cNvSpPr>
          <p:nvPr>
            <p:ph type="ctrTitle"/>
          </p:nvPr>
        </p:nvSpPr>
        <p:spPr>
          <a:xfrm>
            <a:off x="457200" y="1843087"/>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276600"/>
            <a:ext cx="6400800" cy="1752600"/>
          </a:xfrm>
        </p:spPr>
        <p:txBody>
          <a:bodyPr/>
          <a:lstStyle>
            <a:lvl1pPr marL="0" indent="0" algn="r">
              <a:lnSpc>
                <a:spcPct val="90000"/>
              </a:lnSpc>
              <a:spcBef>
                <a:spcPct val="0"/>
              </a:spcBef>
              <a:buFontTx/>
              <a:buNone/>
              <a:defRPr/>
            </a:lvl1pPr>
          </a:lstStyle>
          <a:p>
            <a:r>
              <a:rPr lang="en-US"/>
              <a:t>Click to edit Master subtitle style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035040"/>
            <a:ext cx="2743200" cy="351190"/>
          </a:xfrm>
          <a:prstGeom prst="rect">
            <a:avLst/>
          </a:prstGeom>
          <a:effectLst>
            <a:glow rad="152400">
              <a:schemeClr val="accent1"/>
            </a:glow>
          </a:effectLst>
        </p:spPr>
      </p:pic>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p:nvPicPr>
        <p:blipFill rotWithShape="1">
          <a:blip r:embed="rId13"/>
          <a:srcRect b="18934"/>
          <a:stretch/>
        </p:blipFill>
        <p:spPr bwMode="auto">
          <a:xfrm>
            <a:off x="0" y="-76200"/>
            <a:ext cx="9144000" cy="1447800"/>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4572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2" name="Rectangle 4"/>
          <p:cNvSpPr>
            <a:spLocks noGrp="1" noChangeArrowheads="1"/>
          </p:cNvSpPr>
          <p:nvPr>
            <p:ph type="body" idx="1"/>
          </p:nvPr>
        </p:nvSpPr>
        <p:spPr bwMode="auto">
          <a:xfrm>
            <a:off x="4572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p:cNvPicPr>
            <a:picLocks noChangeAspect="1"/>
          </p:cNvPicPr>
          <p:nvPr/>
        </p:nvPicPr>
        <p:blipFill rotWithShape="1">
          <a:blip r:embed="rId14" cstate="print">
            <a:extLst>
              <a:ext uri="{28A0092B-C50C-407E-A947-70E740481C1C}">
                <a14:useLocalDpi xmlns:a14="http://schemas.microsoft.com/office/drawing/2010/main" val="0"/>
              </a:ext>
            </a:extLst>
          </a:blip>
          <a:srcRect r="82450"/>
          <a:stretch/>
        </p:blipFill>
        <p:spPr>
          <a:xfrm>
            <a:off x="8163305" y="685800"/>
            <a:ext cx="752095" cy="548640"/>
          </a:xfrm>
          <a:prstGeom prst="rect">
            <a:avLst/>
          </a:prstGeom>
          <a:effectLst>
            <a:glow rad="88900">
              <a:schemeClr val="accent1">
                <a:alpha val="75000"/>
              </a:schemeClr>
            </a:glow>
          </a:effectLst>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aff.washington.edu/barkills/preferredIdpAad.ppt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tconnect.uw.edu/wares/msinf/comm/analysis/netid-dcs-ready-for-cloud/" TargetMode="External"/><Relationship Id="rId2" Type="http://schemas.openxmlformats.org/officeDocument/2006/relationships/hyperlink" Target="https://uw.service-now.com/sp?id=sc_entry&amp;sys_id=ed4f54b5db567748d6a77a8eaf961940&amp;sysparm_category=5942fc69db62bf40d6a77a8eaf96190b" TargetMode="External"/><Relationship Id="rId1" Type="http://schemas.openxmlformats.org/officeDocument/2006/relationships/slideLayout" Target="../slideLayouts/slideLayout2.xml"/><Relationship Id="rId5" Type="http://schemas.openxmlformats.org/officeDocument/2006/relationships/hyperlink" Target="https://itconnect.uw.edu/wares/msinf/authn/netid-domain-in-azure/" TargetMode="External"/><Relationship Id="rId4" Type="http://schemas.openxmlformats.org/officeDocument/2006/relationships/hyperlink" Target="https://uw.service-now.com/sp?id=sc_entry&amp;sys_id=8ab2e8b9dbd67748d6a77a8eaf96190f&amp;sysparm_category=5942fc69db62bf40d6a77a8eaf96190b"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ocs.microsoft.com/en-us/azure/private-link/private-endpoint-d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barkills@uw.edu" TargetMode="External"/><Relationship Id="rId7" Type="http://schemas.openxmlformats.org/officeDocument/2006/relationships/image" Target="../media/image7.gif"/><Relationship Id="rId12"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blogs.uw.edu/barkills" TargetMode="External"/><Relationship Id="rId11" Type="http://schemas.openxmlformats.org/officeDocument/2006/relationships/image" Target="../media/image11.jpeg"/><Relationship Id="rId5" Type="http://schemas.openxmlformats.org/officeDocument/2006/relationships/hyperlink" Target="http://@brian-arkills" TargetMode="External"/><Relationship Id="rId10" Type="http://schemas.openxmlformats.org/officeDocument/2006/relationships/image" Target="../media/image10.png"/><Relationship Id="rId4" Type="http://schemas.openxmlformats.org/officeDocument/2006/relationships/hyperlink" Target="https://twitter.com/barkills"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pPr algn="r" eaLnBrk="1" hangingPunct="1">
              <a:defRPr/>
            </a:pPr>
            <a:r>
              <a:rPr lang="en-US" dirty="0"/>
              <a:t>Hybrid Cloud - Azure</a:t>
            </a:r>
            <a:br>
              <a:rPr lang="en-US" dirty="0"/>
            </a:br>
            <a:r>
              <a:rPr lang="en-US" sz="2400" dirty="0"/>
              <a:t>April 2022</a:t>
            </a:r>
          </a:p>
        </p:txBody>
      </p:sp>
      <p:sp>
        <p:nvSpPr>
          <p:cNvPr id="4098" name="Rectangle 3"/>
          <p:cNvSpPr>
            <a:spLocks noGrp="1" noChangeArrowheads="1"/>
          </p:cNvSpPr>
          <p:nvPr>
            <p:ph type="subTitle" idx="1"/>
          </p:nvPr>
        </p:nvSpPr>
        <p:spPr>
          <a:xfrm>
            <a:off x="533400" y="3276600"/>
            <a:ext cx="8001000" cy="1752600"/>
          </a:xfrm>
        </p:spPr>
        <p:txBody>
          <a:bodyPr/>
          <a:lstStyle/>
          <a:p>
            <a:pPr algn="l" eaLnBrk="1" hangingPunct="1"/>
            <a:r>
              <a:rPr lang="en-US" sz="2000" dirty="0"/>
              <a:t>Slide deck : </a:t>
            </a:r>
            <a:r>
              <a:rPr lang="en-US" sz="2000" dirty="0">
                <a:hlinkClick r:id="rId3"/>
              </a:rPr>
              <a:t>https://staff.washington.edu/barkills/hybridCloud.pptx</a:t>
            </a:r>
            <a:r>
              <a:rPr lang="en-US" sz="2000" dirty="0"/>
              <a:t> </a:t>
            </a:r>
          </a:p>
          <a:p>
            <a:pPr algn="l" eaLnBrk="1" hangingPunct="1"/>
            <a:endParaRPr lang="en-US" sz="2400" u="sng" dirty="0"/>
          </a:p>
          <a:p>
            <a:pPr algn="l" eaLnBrk="1" hangingPunct="1"/>
            <a:r>
              <a:rPr lang="en-US" sz="2400" u="sng" dirty="0"/>
              <a:t>Brian Arkills</a:t>
            </a:r>
          </a:p>
          <a:p>
            <a:pPr algn="l" eaLnBrk="1" hangingPunct="1"/>
            <a:r>
              <a:rPr lang="en-US" sz="2400" dirty="0"/>
              <a:t>Microsoft Solutions Architect</a:t>
            </a:r>
          </a:p>
          <a:p>
            <a:pPr algn="l" eaLnBrk="1" hangingPunct="1"/>
            <a:r>
              <a:rPr lang="en-US" sz="2400" dirty="0"/>
              <a:t>Svc Owner: MS Infrastructure, Managed Workstation</a:t>
            </a:r>
            <a:endParaRPr lang="en-US" sz="2400" dirty="0">
              <a:sym typeface="Wingdings" pitchFamily="2" charset="2"/>
            </a:endParaRPr>
          </a:p>
          <a:p>
            <a:pPr algn="l" eaLnBrk="1" hangingPunct="1"/>
            <a:r>
              <a:rPr lang="en-US" sz="2400" dirty="0">
                <a:sym typeface="Wingdings" pitchFamily="2" charset="2"/>
              </a:rPr>
              <a:t>UW-IT IAM tech lead</a:t>
            </a:r>
          </a:p>
          <a:p>
            <a:pPr algn="l" eaLnBrk="1" hangingPunct="1"/>
            <a:r>
              <a:rPr lang="en-US" sz="2400" dirty="0">
                <a:sym typeface="Wingdings" pitchFamily="2" charset="2"/>
              </a:rPr>
              <a:t>Microsoft Enterprise Mobility MVP 2012-2019</a:t>
            </a:r>
          </a:p>
        </p:txBody>
      </p:sp>
    </p:spTree>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Overview</a:t>
            </a:r>
          </a:p>
        </p:txBody>
      </p:sp>
      <p:sp>
        <p:nvSpPr>
          <p:cNvPr id="4" name="Content Placeholder 3"/>
          <p:cNvSpPr>
            <a:spLocks noGrp="1"/>
          </p:cNvSpPr>
          <p:nvPr>
            <p:ph idx="1"/>
          </p:nvPr>
        </p:nvSpPr>
        <p:spPr/>
        <p:txBody>
          <a:bodyPr/>
          <a:lstStyle/>
          <a:p>
            <a:r>
              <a:rPr lang="en-US" sz="3600" dirty="0"/>
              <a:t>Timeline - relevant events</a:t>
            </a:r>
          </a:p>
          <a:p>
            <a:r>
              <a:rPr lang="en-US" sz="3600" dirty="0"/>
              <a:t>Solutions produced</a:t>
            </a:r>
          </a:p>
          <a:p>
            <a:r>
              <a:rPr lang="en-US" sz="3600" dirty="0"/>
              <a:t>Future &amp; your needs</a:t>
            </a:r>
          </a:p>
        </p:txBody>
      </p:sp>
    </p:spTree>
    <p:extLst>
      <p:ext uri="{BB962C8B-B14F-4D97-AF65-F5344CB8AC3E}">
        <p14:creationId xmlns:p14="http://schemas.microsoft.com/office/powerpoint/2010/main" val="1869565637"/>
      </p:ext>
    </p:extLst>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B615D-44DE-4180-A6A7-21AEFB870E0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62DF041-33D0-48D6-9174-6C78192CB983}"/>
              </a:ext>
            </a:extLst>
          </p:cNvPr>
          <p:cNvSpPr>
            <a:spLocks noGrp="1"/>
          </p:cNvSpPr>
          <p:nvPr>
            <p:ph idx="1"/>
          </p:nvPr>
        </p:nvSpPr>
        <p:spPr>
          <a:xfrm>
            <a:off x="0" y="1524000"/>
            <a:ext cx="9144000" cy="5105400"/>
          </a:xfrm>
        </p:spPr>
        <p:txBody>
          <a:bodyPr/>
          <a:lstStyle/>
          <a:p>
            <a:r>
              <a:rPr lang="en-US" sz="1800" dirty="0"/>
              <a:t>2014: UW-IT provides </a:t>
            </a:r>
            <a:r>
              <a:rPr lang="en-US" sz="1800" dirty="0">
                <a:hlinkClick r:id="rId2"/>
              </a:rPr>
              <a:t>basic service which provisions Azure subscriptions</a:t>
            </a:r>
            <a:r>
              <a:rPr lang="en-US" sz="1800" dirty="0"/>
              <a:t> under UW contractual terms and passes costs thru to UW budget; customers manage subscription</a:t>
            </a:r>
          </a:p>
          <a:p>
            <a:r>
              <a:rPr lang="en-US" sz="1800" b="1" dirty="0"/>
              <a:t>2017: Customers in larger numbers ask how to join Azure-based VMs to NETID domain</a:t>
            </a:r>
          </a:p>
          <a:p>
            <a:r>
              <a:rPr lang="en-US" sz="1800" dirty="0"/>
              <a:t>Early 2018: CTO &amp; I do mini roadshow to explore customer needs</a:t>
            </a:r>
          </a:p>
          <a:p>
            <a:r>
              <a:rPr lang="en-US" sz="1800" dirty="0"/>
              <a:t>Late 2018: </a:t>
            </a:r>
            <a:r>
              <a:rPr lang="en-US" sz="1800" dirty="0">
                <a:hlinkClick r:id="rId3"/>
              </a:rPr>
              <a:t>‘NETID DCs ready for cloud’ analysis paper</a:t>
            </a:r>
            <a:r>
              <a:rPr lang="en-US" sz="1800" dirty="0"/>
              <a:t> released</a:t>
            </a:r>
          </a:p>
          <a:p>
            <a:r>
              <a:rPr lang="en-US" sz="1800" dirty="0"/>
              <a:t>Late 2018: UW-IT Standard Managed Server takes down S2S VPN provided for its customers; Azure VMs managed by that team must exit Azure</a:t>
            </a:r>
          </a:p>
          <a:p>
            <a:r>
              <a:rPr lang="en-US" sz="1800" dirty="0"/>
              <a:t>Early 2019: S2S VPN becomes recommendation b/c MS nixes UW preferred options</a:t>
            </a:r>
          </a:p>
          <a:p>
            <a:r>
              <a:rPr lang="en-US" sz="1800" dirty="0"/>
              <a:t>Mid 2019: </a:t>
            </a:r>
            <a:r>
              <a:rPr lang="en-US" sz="1800" dirty="0">
                <a:hlinkClick r:id="rId4"/>
              </a:rPr>
              <a:t>ExpressRoute circuits from UW Network</a:t>
            </a:r>
            <a:r>
              <a:rPr lang="en-US" sz="1800" dirty="0"/>
              <a:t> are available</a:t>
            </a:r>
          </a:p>
          <a:p>
            <a:r>
              <a:rPr lang="en-US" sz="1800" dirty="0"/>
              <a:t>Mid 2020: Hybrid Cloud for MS project begins</a:t>
            </a:r>
          </a:p>
          <a:p>
            <a:r>
              <a:rPr lang="en-US" sz="1800" dirty="0"/>
              <a:t>2021: Hybrid Cloud for MS PRJ: Microsoft Infrastructure migrates all its servers to Azure; Leaves Standard Managed Server b/c it doesn't support Azure VMs</a:t>
            </a:r>
          </a:p>
          <a:p>
            <a:r>
              <a:rPr lang="en-US" sz="1800" dirty="0"/>
              <a:t>Mar 2022: Hybrid Cloud for MS PRJ: </a:t>
            </a:r>
            <a:r>
              <a:rPr lang="en-US" sz="1800" dirty="0">
                <a:hlinkClick r:id="rId5"/>
              </a:rPr>
              <a:t>Central Hub with NETID DCs, </a:t>
            </a:r>
            <a:r>
              <a:rPr lang="en-US" sz="1800" dirty="0" err="1">
                <a:hlinkClick r:id="rId5"/>
              </a:rPr>
              <a:t>Vnet</a:t>
            </a:r>
            <a:r>
              <a:rPr lang="en-US" sz="1800" dirty="0">
                <a:hlinkClick r:id="rId5"/>
              </a:rPr>
              <a:t> Peering, Shared ExpressRoute, &amp; DNS bridge</a:t>
            </a:r>
            <a:r>
              <a:rPr lang="en-US" sz="1800" dirty="0"/>
              <a:t> released</a:t>
            </a:r>
          </a:p>
        </p:txBody>
      </p:sp>
    </p:spTree>
    <p:extLst>
      <p:ext uri="{BB962C8B-B14F-4D97-AF65-F5344CB8AC3E}">
        <p14:creationId xmlns:p14="http://schemas.microsoft.com/office/powerpoint/2010/main" val="3256056849"/>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A842-8D8C-47EA-A5CC-1CA3EEF38594}"/>
              </a:ext>
            </a:extLst>
          </p:cNvPr>
          <p:cNvSpPr>
            <a:spLocks noGrp="1"/>
          </p:cNvSpPr>
          <p:nvPr>
            <p:ph type="title"/>
          </p:nvPr>
        </p:nvSpPr>
        <p:spPr/>
        <p:txBody>
          <a:bodyPr/>
          <a:lstStyle/>
          <a:p>
            <a:r>
              <a:rPr lang="en-US" dirty="0"/>
              <a:t>Solutions: </a:t>
            </a:r>
            <a:r>
              <a:rPr lang="en-US" dirty="0" err="1"/>
              <a:t>Vnet</a:t>
            </a:r>
            <a:r>
              <a:rPr lang="en-US" dirty="0"/>
              <a:t> peering with Hub, Shared ExpressRoute &amp; DNS bridge</a:t>
            </a:r>
          </a:p>
        </p:txBody>
      </p:sp>
      <p:pic>
        <p:nvPicPr>
          <p:cNvPr id="10" name="Content Placeholder 9" descr="Graphical user interface&#10;&#10;Description automatically generated with medium confidence">
            <a:extLst>
              <a:ext uri="{FF2B5EF4-FFF2-40B4-BE49-F238E27FC236}">
                <a16:creationId xmlns:a16="http://schemas.microsoft.com/office/drawing/2014/main" id="{2CFA2467-5026-4B1B-8F3C-7D5D10A82F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257" y="1600200"/>
            <a:ext cx="8853485" cy="4952999"/>
          </a:xfrm>
        </p:spPr>
      </p:pic>
    </p:spTree>
    <p:extLst>
      <p:ext uri="{BB962C8B-B14F-4D97-AF65-F5344CB8AC3E}">
        <p14:creationId xmlns:p14="http://schemas.microsoft.com/office/powerpoint/2010/main" val="3815067209"/>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F8CF6-26E3-4345-A8DF-E942BEBDDEA6}"/>
              </a:ext>
            </a:extLst>
          </p:cNvPr>
          <p:cNvSpPr>
            <a:spLocks noGrp="1"/>
          </p:cNvSpPr>
          <p:nvPr>
            <p:ph type="title"/>
          </p:nvPr>
        </p:nvSpPr>
        <p:spPr/>
        <p:txBody>
          <a:bodyPr/>
          <a:lstStyle/>
          <a:p>
            <a:r>
              <a:rPr lang="en-US" sz="3600" dirty="0"/>
              <a:t>DNS bridge: how to resolve private hosts on both UW and Azure networks</a:t>
            </a:r>
          </a:p>
        </p:txBody>
      </p:sp>
      <p:pic>
        <p:nvPicPr>
          <p:cNvPr id="2050" name="Picture 2" descr="Figure 3, DNS Bridge">
            <a:extLst>
              <a:ext uri="{FF2B5EF4-FFF2-40B4-BE49-F238E27FC236}">
                <a16:creationId xmlns:a16="http://schemas.microsoft.com/office/drawing/2014/main" id="{974469BC-7E03-48E4-9A7F-63DB783E0CDD}"/>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5555" t="11353" r="37963" b="11353"/>
          <a:stretch/>
        </p:blipFill>
        <p:spPr bwMode="auto">
          <a:xfrm>
            <a:off x="1447800" y="1676400"/>
            <a:ext cx="5784427" cy="4267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C6A02C4-9007-419E-8CAC-D88D4BFB6740}"/>
              </a:ext>
            </a:extLst>
          </p:cNvPr>
          <p:cNvSpPr txBox="1"/>
          <p:nvPr/>
        </p:nvSpPr>
        <p:spPr>
          <a:xfrm>
            <a:off x="0" y="5956944"/>
            <a:ext cx="9144000" cy="646331"/>
          </a:xfrm>
          <a:prstGeom prst="rect">
            <a:avLst/>
          </a:prstGeom>
          <a:noFill/>
        </p:spPr>
        <p:txBody>
          <a:bodyPr wrap="square" rtlCol="0">
            <a:spAutoFit/>
          </a:bodyPr>
          <a:lstStyle/>
          <a:p>
            <a:r>
              <a:rPr lang="en-US" dirty="0">
                <a:solidFill>
                  <a:schemeClr val="bg1"/>
                </a:solidFill>
              </a:rPr>
              <a:t>More complicated architectures: </a:t>
            </a:r>
            <a:br>
              <a:rPr lang="en-US" dirty="0">
                <a:solidFill>
                  <a:schemeClr val="bg1"/>
                </a:solidFill>
              </a:rPr>
            </a:br>
            <a:r>
              <a:rPr lang="en-US" dirty="0">
                <a:solidFill>
                  <a:schemeClr val="bg1"/>
                </a:solidFill>
                <a:hlinkClick r:id="rId4"/>
              </a:rPr>
              <a:t>https://docs.microsoft.com/en-us/azure/private-link/private-endpoint-dns</a:t>
            </a:r>
            <a:r>
              <a:rPr lang="en-US" dirty="0">
                <a:solidFill>
                  <a:schemeClr val="bg1"/>
                </a:solidFill>
              </a:rPr>
              <a:t> </a:t>
            </a:r>
          </a:p>
        </p:txBody>
      </p:sp>
    </p:spTree>
    <p:extLst>
      <p:ext uri="{BB962C8B-B14F-4D97-AF65-F5344CB8AC3E}">
        <p14:creationId xmlns:p14="http://schemas.microsoft.com/office/powerpoint/2010/main" val="2732668620"/>
      </p:ext>
    </p:extLst>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DCE1-EA7C-422C-8F2D-35AAE98D4A3B}"/>
              </a:ext>
            </a:extLst>
          </p:cNvPr>
          <p:cNvSpPr>
            <a:spLocks noGrp="1"/>
          </p:cNvSpPr>
          <p:nvPr>
            <p:ph type="title"/>
          </p:nvPr>
        </p:nvSpPr>
        <p:spPr/>
        <p:txBody>
          <a:bodyPr/>
          <a:lstStyle/>
          <a:p>
            <a:r>
              <a:rPr lang="en-US" dirty="0"/>
              <a:t>Awareness: important gotcha</a:t>
            </a:r>
          </a:p>
        </p:txBody>
      </p:sp>
      <p:sp>
        <p:nvSpPr>
          <p:cNvPr id="3" name="Content Placeholder 2">
            <a:extLst>
              <a:ext uri="{FF2B5EF4-FFF2-40B4-BE49-F238E27FC236}">
                <a16:creationId xmlns:a16="http://schemas.microsoft.com/office/drawing/2014/main" id="{95014923-8559-402E-B9DC-F7BF8EC20828}"/>
              </a:ext>
            </a:extLst>
          </p:cNvPr>
          <p:cNvSpPr>
            <a:spLocks noGrp="1"/>
          </p:cNvSpPr>
          <p:nvPr>
            <p:ph idx="1"/>
          </p:nvPr>
        </p:nvSpPr>
        <p:spPr/>
        <p:txBody>
          <a:bodyPr/>
          <a:lstStyle/>
          <a:p>
            <a:r>
              <a:rPr lang="en-US" dirty="0"/>
              <a:t>Asymmetric routing can happen any time there are multiple network paths between two hosts. The client takes one path, then the server response comes via another path. This results in failed connectivity.</a:t>
            </a:r>
          </a:p>
          <a:p>
            <a:r>
              <a:rPr lang="en-US" dirty="0"/>
              <a:t>Advice:</a:t>
            </a:r>
          </a:p>
          <a:p>
            <a:pPr lvl="1"/>
            <a:r>
              <a:rPr lang="en-US" dirty="0"/>
              <a:t>If you have your own ExpressRoute, ask to review the routing rules. Most UW </a:t>
            </a:r>
            <a:r>
              <a:rPr lang="en-US" dirty="0" err="1"/>
              <a:t>ExpressRoutes</a:t>
            </a:r>
            <a:r>
              <a:rPr lang="en-US" dirty="0"/>
              <a:t> were setup improperly with a “wildcard” route that sends *all* traffic from Azure </a:t>
            </a:r>
            <a:r>
              <a:rPr lang="en-US" dirty="0" err="1"/>
              <a:t>Vnet</a:t>
            </a:r>
            <a:r>
              <a:rPr lang="en-US" dirty="0"/>
              <a:t> back to UW network via ExpressRoute</a:t>
            </a:r>
          </a:p>
          <a:p>
            <a:pPr lvl="1"/>
            <a:r>
              <a:rPr lang="en-US" dirty="0"/>
              <a:t>If you have an Azure service which has/needs a public IP, put it on a separate </a:t>
            </a:r>
            <a:r>
              <a:rPr lang="en-US" dirty="0" err="1"/>
              <a:t>Vnet</a:t>
            </a:r>
            <a:r>
              <a:rPr lang="en-US" dirty="0"/>
              <a:t> and config to not propagate gateway rules for that </a:t>
            </a:r>
            <a:r>
              <a:rPr lang="en-US" dirty="0" err="1"/>
              <a:t>Vnet</a:t>
            </a:r>
            <a:endParaRPr lang="en-US" dirty="0"/>
          </a:p>
          <a:p>
            <a:pPr lvl="1"/>
            <a:r>
              <a:rPr lang="en-US" dirty="0"/>
              <a:t>If in doubt, ask UW-IT for help</a:t>
            </a:r>
          </a:p>
        </p:txBody>
      </p:sp>
    </p:spTree>
    <p:extLst>
      <p:ext uri="{BB962C8B-B14F-4D97-AF65-F5344CB8AC3E}">
        <p14:creationId xmlns:p14="http://schemas.microsoft.com/office/powerpoint/2010/main" val="4127956918"/>
      </p:ext>
    </p:extLst>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B1599-FE2D-4547-86F7-D515296F1B2F}"/>
              </a:ext>
            </a:extLst>
          </p:cNvPr>
          <p:cNvSpPr>
            <a:spLocks noGrp="1"/>
          </p:cNvSpPr>
          <p:nvPr>
            <p:ph type="title"/>
          </p:nvPr>
        </p:nvSpPr>
        <p:spPr/>
        <p:txBody>
          <a:bodyPr/>
          <a:lstStyle/>
          <a:p>
            <a:r>
              <a:rPr lang="en-US" dirty="0"/>
              <a:t>What’s next for Azure at UW?</a:t>
            </a:r>
          </a:p>
        </p:txBody>
      </p:sp>
      <p:sp>
        <p:nvSpPr>
          <p:cNvPr id="3" name="Content Placeholder 2">
            <a:extLst>
              <a:ext uri="{FF2B5EF4-FFF2-40B4-BE49-F238E27FC236}">
                <a16:creationId xmlns:a16="http://schemas.microsoft.com/office/drawing/2014/main" id="{408D9FAB-C0E9-48B6-A045-FF19B3900BAF}"/>
              </a:ext>
            </a:extLst>
          </p:cNvPr>
          <p:cNvSpPr>
            <a:spLocks noGrp="1"/>
          </p:cNvSpPr>
          <p:nvPr>
            <p:ph idx="1"/>
          </p:nvPr>
        </p:nvSpPr>
        <p:spPr/>
        <p:txBody>
          <a:bodyPr/>
          <a:lstStyle/>
          <a:p>
            <a:r>
              <a:rPr lang="en-US" sz="1800" dirty="0"/>
              <a:t>UW-IT Standard Managed Server is discussing how it might support Azure based VMs</a:t>
            </a:r>
          </a:p>
          <a:p>
            <a:r>
              <a:rPr lang="en-US" sz="1800" dirty="0"/>
              <a:t>Azure subscription service exploring changes to enhance customer subscription management, e.g. EA portal accounts,  management groups</a:t>
            </a:r>
          </a:p>
          <a:p>
            <a:r>
              <a:rPr lang="en-US" sz="1800" dirty="0"/>
              <a:t>Things I note as missing:</a:t>
            </a:r>
          </a:p>
          <a:p>
            <a:pPr lvl="1"/>
            <a:r>
              <a:rPr lang="en-US" sz="1600" dirty="0"/>
              <a:t>Best practices for Azure management at UW: naming, permissions, standard network approaches, common tags. This would give new or central IT staff a framework when they must work with an existing Azure subscription</a:t>
            </a:r>
          </a:p>
          <a:p>
            <a:pPr lvl="1"/>
            <a:r>
              <a:rPr lang="en-US" sz="1600" dirty="0"/>
              <a:t>Need to encourage shift from SQL Server to Azure SQL or other DBs by 2026 due to rapidly escalating SQL server costs</a:t>
            </a:r>
          </a:p>
          <a:p>
            <a:pPr lvl="1"/>
            <a:r>
              <a:rPr lang="en-US" sz="1600" dirty="0"/>
              <a:t>Azure recommendation assistance – I regularly hear about folks struggling with architecture or telling the various offerings apart</a:t>
            </a:r>
          </a:p>
          <a:p>
            <a:pPr lvl="1"/>
            <a:r>
              <a:rPr lang="en-US" sz="1600" dirty="0"/>
              <a:t>Active steering/monitoring of use and security bumpers - lots of pay-as-you-go or (free) student subscriptions but no one responsible to help prevent misuse. In some areas, UW-IT puts in place policies which align use with APS expectations. Azure Policy would allow us to do that for Azure, but someone in authority needs to decide if we should.</a:t>
            </a:r>
            <a:endParaRPr lang="en-US" sz="1800" dirty="0"/>
          </a:p>
          <a:p>
            <a:endParaRPr lang="en-US" sz="2000" dirty="0"/>
          </a:p>
          <a:p>
            <a:r>
              <a:rPr lang="en-US" sz="2000" dirty="0"/>
              <a:t>What else?!? What do you see as missing in Azure from UW-IT?</a:t>
            </a:r>
          </a:p>
          <a:p>
            <a:pPr lvl="1"/>
            <a:endParaRPr lang="en-US" sz="2000" dirty="0"/>
          </a:p>
          <a:p>
            <a:pPr lvl="1"/>
            <a:endParaRPr lang="en-US" sz="2000" dirty="0"/>
          </a:p>
        </p:txBody>
      </p:sp>
    </p:spTree>
    <p:extLst>
      <p:ext uri="{BB962C8B-B14F-4D97-AF65-F5344CB8AC3E}">
        <p14:creationId xmlns:p14="http://schemas.microsoft.com/office/powerpoint/2010/main" val="24848136"/>
      </p:ext>
    </p:extLst>
  </p:cSld>
  <p:clrMapOvr>
    <a:masterClrMapping/>
  </p:clrMapOvr>
  <p:transition spd="med">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600200"/>
            <a:ext cx="3114675" cy="15621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3505200"/>
            <a:ext cx="2667000" cy="2667000"/>
          </a:xfrm>
          <a:prstGeom prst="rect">
            <a:avLst/>
          </a:prstGeom>
        </p:spPr>
      </p:pic>
    </p:spTree>
    <p:extLst>
      <p:ext uri="{BB962C8B-B14F-4D97-AF65-F5344CB8AC3E}">
        <p14:creationId xmlns:p14="http://schemas.microsoft.com/office/powerpoint/2010/main" val="700892795"/>
      </p:ext>
    </p:extLst>
  </p:cSld>
  <p:clrMapOvr>
    <a:masterClrMapping/>
  </p:clrMapOvr>
  <p:transition spd="med">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a:t>The End</a:t>
            </a:r>
          </a:p>
        </p:txBody>
      </p:sp>
      <p:sp>
        <p:nvSpPr>
          <p:cNvPr id="21507" name="Rectangle 5"/>
          <p:cNvSpPr>
            <a:spLocks noGrp="1" noChangeArrowheads="1"/>
          </p:cNvSpPr>
          <p:nvPr>
            <p:ph type="subTitle" idx="1"/>
          </p:nvPr>
        </p:nvSpPr>
        <p:spPr>
          <a:xfrm>
            <a:off x="2209800" y="3962400"/>
            <a:ext cx="6400800" cy="1143000"/>
          </a:xfrm>
        </p:spPr>
        <p:txBody>
          <a:bodyPr/>
          <a:lstStyle/>
          <a:p>
            <a:pPr eaLnBrk="1" hangingPunct="1">
              <a:lnSpc>
                <a:spcPct val="70000"/>
              </a:lnSpc>
            </a:pPr>
            <a:r>
              <a:rPr lang="en-US" sz="3200" dirty="0"/>
              <a:t>Brian Arkills</a:t>
            </a:r>
          </a:p>
          <a:p>
            <a:pPr eaLnBrk="1" hangingPunct="1">
              <a:lnSpc>
                <a:spcPct val="70000"/>
              </a:lnSpc>
            </a:pPr>
            <a:r>
              <a:rPr lang="en-US" sz="2000" dirty="0">
                <a:hlinkClick r:id="rId3"/>
              </a:rPr>
              <a:t>barkills@uw.edu</a:t>
            </a:r>
            <a:endParaRPr lang="en-US" sz="2000" dirty="0"/>
          </a:p>
          <a:p>
            <a:pPr eaLnBrk="1" hangingPunct="1">
              <a:lnSpc>
                <a:spcPct val="70000"/>
              </a:lnSpc>
            </a:pPr>
            <a:r>
              <a:rPr lang="en-US" sz="2000" dirty="0">
                <a:hlinkClick r:id="rId4"/>
              </a:rPr>
              <a:t>@</a:t>
            </a:r>
            <a:r>
              <a:rPr lang="en-US" sz="2000" dirty="0" err="1">
                <a:hlinkClick r:id="rId4"/>
              </a:rPr>
              <a:t>barkills</a:t>
            </a:r>
            <a:r>
              <a:rPr lang="en-US" sz="2000" dirty="0">
                <a:hlinkClick r:id="rId4"/>
              </a:rPr>
              <a:t> </a:t>
            </a:r>
            <a:endParaRPr lang="en-US" sz="2000" dirty="0"/>
          </a:p>
          <a:p>
            <a:pPr eaLnBrk="1" hangingPunct="1">
              <a:lnSpc>
                <a:spcPct val="70000"/>
              </a:lnSpc>
            </a:pPr>
            <a:r>
              <a:rPr lang="en-US" sz="2000" dirty="0">
                <a:hlinkClick r:id="rId5"/>
              </a:rPr>
              <a:t>@brian-</a:t>
            </a:r>
            <a:r>
              <a:rPr lang="en-US" sz="2000" dirty="0" err="1">
                <a:hlinkClick r:id="rId5"/>
              </a:rPr>
              <a:t>arkills</a:t>
            </a:r>
            <a:endParaRPr lang="en-US" sz="2000" dirty="0"/>
          </a:p>
          <a:p>
            <a:pPr eaLnBrk="1" hangingPunct="1">
              <a:lnSpc>
                <a:spcPct val="70000"/>
              </a:lnSpc>
            </a:pPr>
            <a:r>
              <a:rPr lang="en-US" sz="2000" dirty="0">
                <a:hlinkClick r:id="rId6"/>
              </a:rPr>
              <a:t>http://blogs.uw.edu/barkills</a:t>
            </a:r>
            <a:endParaRPr lang="en-US" sz="2000" dirty="0"/>
          </a:p>
          <a:p>
            <a:pPr eaLnBrk="1" hangingPunct="1">
              <a:lnSpc>
                <a:spcPct val="70000"/>
              </a:lnSpc>
            </a:pPr>
            <a:endParaRPr lang="en-US" sz="1800" dirty="0"/>
          </a:p>
          <a:p>
            <a:pPr eaLnBrk="1" hangingPunct="1">
              <a:lnSpc>
                <a:spcPct val="70000"/>
              </a:lnSpc>
            </a:pPr>
            <a:r>
              <a:rPr lang="en-US" sz="1800" dirty="0"/>
              <a:t>Author of LDAP Directories Explained</a:t>
            </a:r>
          </a:p>
        </p:txBody>
      </p:sp>
      <p:pic>
        <p:nvPicPr>
          <p:cNvPr id="21508" name="Picture 6" descr="MMj02363030000[1]"/>
          <p:cNvPicPr>
            <a:picLocks noChangeAspect="1" noChangeArrowheads="1" noCrop="1"/>
          </p:cNvPicPr>
          <p:nvPr/>
        </p:nvPicPr>
        <p:blipFill>
          <a:blip r:embed="rId7"/>
          <a:srcRect/>
          <a:stretch>
            <a:fillRect/>
          </a:stretch>
        </p:blipFill>
        <p:spPr bwMode="auto">
          <a:xfrm>
            <a:off x="7086600" y="2514600"/>
            <a:ext cx="647700" cy="600075"/>
          </a:xfrm>
          <a:prstGeom prst="rect">
            <a:avLst/>
          </a:prstGeom>
          <a:noFill/>
          <a:ln w="9525">
            <a:noFill/>
            <a:miter lim="800000"/>
            <a:headEnd/>
            <a:tailEnd/>
          </a:ln>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28946" y="4410424"/>
            <a:ext cx="137665" cy="99247"/>
          </a:xfrm>
          <a:prstGeom prst="rect">
            <a:avLst/>
          </a:prstGeom>
        </p:spPr>
      </p:pic>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628947" y="4602555"/>
            <a:ext cx="131222" cy="126955"/>
          </a:xfrm>
          <a:prstGeom prst="rect">
            <a:avLst/>
          </a:prstGeom>
        </p:spPr>
      </p:pic>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628946" y="4822394"/>
            <a:ext cx="119319" cy="116385"/>
          </a:xfrm>
          <a:prstGeom prst="rect">
            <a:avLst/>
          </a:prstGeom>
        </p:spPr>
      </p:pic>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628946" y="5042233"/>
            <a:ext cx="121672" cy="109039"/>
          </a:xfrm>
          <a:prstGeom prst="rect">
            <a:avLst/>
          </a:prstGeom>
        </p:spPr>
      </p:pic>
      <p:pic>
        <p:nvPicPr>
          <p:cNvPr id="2" name="Picture 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4800" y="5715000"/>
            <a:ext cx="723900" cy="908495"/>
          </a:xfrm>
          <a:prstGeom prst="rect">
            <a:avLst/>
          </a:prstGeom>
        </p:spPr>
      </p:pic>
    </p:spTree>
  </p:cSld>
  <p:clrMapOvr>
    <a:masterClrMapping/>
  </p:clrMapOvr>
  <p:transition spd="med">
    <p:strips dir="rd"/>
  </p:transition>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8">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3C80E68-D92F-467B-AF47-433E6CCF33C0}">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54836</TotalTime>
  <Words>777</Words>
  <Application>Microsoft Office PowerPoint</Application>
  <PresentationFormat>On-screen Show (4:3)</PresentationFormat>
  <Paragraphs>67</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Segoe</vt:lpstr>
      <vt:lpstr>UW Nebula Master Template-Try 1</vt:lpstr>
      <vt:lpstr>Hybrid Cloud - Azure April 2022</vt:lpstr>
      <vt:lpstr>Overview</vt:lpstr>
      <vt:lpstr>Timeline</vt:lpstr>
      <vt:lpstr>Solutions: Vnet peering with Hub, Shared ExpressRoute &amp; DNS bridge</vt:lpstr>
      <vt:lpstr>DNS bridge: how to resolve private hosts on both UW and Azure networks</vt:lpstr>
      <vt:lpstr>Awareness: important gotcha</vt:lpstr>
      <vt:lpstr>What’s next for Azure at UW?</vt:lpstr>
      <vt:lpstr>Questions?</vt:lpstr>
      <vt:lpstr>The End</vt:lpstr>
    </vt:vector>
  </TitlesOfParts>
  <Manager>Jim DeRoest</Manager>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AD Customer Advisory Board</dc:title>
  <dc:subject>Windows Infrastructure</dc:subject>
  <dc:creator>David Zazzo</dc:creator>
  <cp:keywords/>
  <cp:lastModifiedBy>Brian Arkills</cp:lastModifiedBy>
  <cp:revision>1576</cp:revision>
  <cp:lastPrinted>2014-10-03T20:34:23Z</cp:lastPrinted>
  <dcterms:created xsi:type="dcterms:W3CDTF">2003-05-05T03:49:52Z</dcterms:created>
  <dcterms:modified xsi:type="dcterms:W3CDTF">2022-04-21T16:27:06Z</dcterms:modified>
  <cp:category>Infrastructure</cp:category>
</cp:coreProperties>
</file>