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49"/>
  </p:notesMasterIdLst>
  <p:handoutMasterIdLst>
    <p:handoutMasterId r:id="rId50"/>
  </p:handoutMasterIdLst>
  <p:sldIdLst>
    <p:sldId id="256" r:id="rId2"/>
    <p:sldId id="289" r:id="rId3"/>
    <p:sldId id="349" r:id="rId4"/>
    <p:sldId id="345" r:id="rId5"/>
    <p:sldId id="346" r:id="rId6"/>
    <p:sldId id="347" r:id="rId7"/>
    <p:sldId id="348" r:id="rId8"/>
    <p:sldId id="367" r:id="rId9"/>
    <p:sldId id="334" r:id="rId10"/>
    <p:sldId id="291" r:id="rId11"/>
    <p:sldId id="293" r:id="rId12"/>
    <p:sldId id="295" r:id="rId13"/>
    <p:sldId id="298" r:id="rId14"/>
    <p:sldId id="304" r:id="rId15"/>
    <p:sldId id="296" r:id="rId16"/>
    <p:sldId id="297" r:id="rId17"/>
    <p:sldId id="300" r:id="rId18"/>
    <p:sldId id="301" r:id="rId19"/>
    <p:sldId id="315" r:id="rId20"/>
    <p:sldId id="361" r:id="rId21"/>
    <p:sldId id="306" r:id="rId22"/>
    <p:sldId id="308" r:id="rId23"/>
    <p:sldId id="305" r:id="rId24"/>
    <p:sldId id="350" r:id="rId25"/>
    <p:sldId id="319" r:id="rId26"/>
    <p:sldId id="316" r:id="rId27"/>
    <p:sldId id="366" r:id="rId28"/>
    <p:sldId id="317" r:id="rId29"/>
    <p:sldId id="318" r:id="rId30"/>
    <p:sldId id="365" r:id="rId31"/>
    <p:sldId id="351" r:id="rId32"/>
    <p:sldId id="355" r:id="rId33"/>
    <p:sldId id="352" r:id="rId34"/>
    <p:sldId id="353" r:id="rId35"/>
    <p:sldId id="354" r:id="rId36"/>
    <p:sldId id="356" r:id="rId37"/>
    <p:sldId id="362" r:id="rId38"/>
    <p:sldId id="363" r:id="rId39"/>
    <p:sldId id="364" r:id="rId40"/>
    <p:sldId id="360" r:id="rId41"/>
    <p:sldId id="324" r:id="rId42"/>
    <p:sldId id="322" r:id="rId43"/>
    <p:sldId id="358" r:id="rId44"/>
    <p:sldId id="359" r:id="rId45"/>
    <p:sldId id="357" r:id="rId46"/>
    <p:sldId id="286" r:id="rId47"/>
    <p:sldId id="277" r:id="rId48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F1"/>
    <a:srgbClr val="6B508D"/>
    <a:srgbClr val="4D4D73"/>
    <a:srgbClr val="56568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02" autoAdjust="0"/>
    <p:restoredTop sz="83944" autoAdjust="0"/>
  </p:normalViewPr>
  <p:slideViewPr>
    <p:cSldViewPr>
      <p:cViewPr varScale="1">
        <p:scale>
          <a:sx n="54" d="100"/>
          <a:sy n="54" d="100"/>
        </p:scale>
        <p:origin x="13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077" y="67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c614da0370c9e185" providerId="LiveId" clId="{43BE5370-867A-4E26-BE01-B1D37569FD18}"/>
    <pc:docChg chg="undo custSel addSld delSld modSld sldOrd">
      <pc:chgData name="" userId="c614da0370c9e185" providerId="LiveId" clId="{43BE5370-867A-4E26-BE01-B1D37569FD18}" dt="2018-05-18T19:00:45.016" v="10625" actId="6549"/>
      <pc:docMkLst>
        <pc:docMk/>
      </pc:docMkLst>
      <pc:sldChg chg="modSp">
        <pc:chgData name="" userId="c614da0370c9e185" providerId="LiveId" clId="{43BE5370-867A-4E26-BE01-B1D37569FD18}" dt="2018-05-14T18:06:18.840" v="17" actId="6549"/>
        <pc:sldMkLst>
          <pc:docMk/>
          <pc:sldMk cId="1869565637" sldId="289"/>
        </pc:sldMkLst>
        <pc:spChg chg="mod">
          <ac:chgData name="" userId="c614da0370c9e185" providerId="LiveId" clId="{43BE5370-867A-4E26-BE01-B1D37569FD18}" dt="2018-05-14T18:06:18.840" v="17" actId="6549"/>
          <ac:spMkLst>
            <pc:docMk/>
            <pc:sldMk cId="1869565637" sldId="289"/>
            <ac:spMk id="4" creationId="{00000000-0000-0000-0000-000000000000}"/>
          </ac:spMkLst>
        </pc:spChg>
      </pc:sldChg>
      <pc:sldChg chg="modSp">
        <pc:chgData name="" userId="c614da0370c9e185" providerId="LiveId" clId="{43BE5370-867A-4E26-BE01-B1D37569FD18}" dt="2018-05-14T19:06:58.927" v="1053" actId="404"/>
        <pc:sldMkLst>
          <pc:docMk/>
          <pc:sldMk cId="3869476025" sldId="291"/>
        </pc:sldMkLst>
        <pc:spChg chg="mod">
          <ac:chgData name="" userId="c614da0370c9e185" providerId="LiveId" clId="{43BE5370-867A-4E26-BE01-B1D37569FD18}" dt="2018-05-14T19:06:58.927" v="1053" actId="404"/>
          <ac:spMkLst>
            <pc:docMk/>
            <pc:sldMk cId="3869476025" sldId="291"/>
            <ac:spMk id="2" creationId="{00000000-0000-0000-0000-000000000000}"/>
          </ac:spMkLst>
        </pc:spChg>
      </pc:sldChg>
      <pc:sldChg chg="modSp">
        <pc:chgData name="" userId="c614da0370c9e185" providerId="LiveId" clId="{43BE5370-867A-4E26-BE01-B1D37569FD18}" dt="2018-05-14T21:54:04.228" v="7645" actId="20577"/>
        <pc:sldMkLst>
          <pc:docMk/>
          <pc:sldMk cId="2918950368" sldId="293"/>
        </pc:sldMkLst>
        <pc:spChg chg="mod">
          <ac:chgData name="" userId="c614da0370c9e185" providerId="LiveId" clId="{43BE5370-867A-4E26-BE01-B1D37569FD18}" dt="2018-05-14T19:07:10.277" v="1055" actId="20577"/>
          <ac:spMkLst>
            <pc:docMk/>
            <pc:sldMk cId="2918950368" sldId="293"/>
            <ac:spMk id="2" creationId="{00000000-0000-0000-0000-000000000000}"/>
          </ac:spMkLst>
        </pc:spChg>
        <pc:spChg chg="mod">
          <ac:chgData name="" userId="c614da0370c9e185" providerId="LiveId" clId="{43BE5370-867A-4E26-BE01-B1D37569FD18}" dt="2018-05-14T21:54:04.228" v="7645" actId="20577"/>
          <ac:spMkLst>
            <pc:docMk/>
            <pc:sldMk cId="2918950368" sldId="293"/>
            <ac:spMk id="3" creationId="{00000000-0000-0000-0000-000000000000}"/>
          </ac:spMkLst>
        </pc:spChg>
      </pc:sldChg>
      <pc:sldChg chg="modSp">
        <pc:chgData name="" userId="c614da0370c9e185" providerId="LiveId" clId="{43BE5370-867A-4E26-BE01-B1D37569FD18}" dt="2018-05-14T19:07:27.860" v="1067" actId="20577"/>
        <pc:sldMkLst>
          <pc:docMk/>
          <pc:sldMk cId="2945623131" sldId="295"/>
        </pc:sldMkLst>
        <pc:spChg chg="mod">
          <ac:chgData name="" userId="c614da0370c9e185" providerId="LiveId" clId="{43BE5370-867A-4E26-BE01-B1D37569FD18}" dt="2018-05-14T19:07:27.860" v="1067" actId="20577"/>
          <ac:spMkLst>
            <pc:docMk/>
            <pc:sldMk cId="2945623131" sldId="295"/>
            <ac:spMk id="2" creationId="{00000000-0000-0000-0000-000000000000}"/>
          </ac:spMkLst>
        </pc:spChg>
      </pc:sldChg>
      <pc:sldChg chg="modSp">
        <pc:chgData name="" userId="c614da0370c9e185" providerId="LiveId" clId="{43BE5370-867A-4E26-BE01-B1D37569FD18}" dt="2018-05-14T19:08:24.161" v="1082" actId="20577"/>
        <pc:sldMkLst>
          <pc:docMk/>
          <pc:sldMk cId="205348510" sldId="296"/>
        </pc:sldMkLst>
        <pc:spChg chg="mod">
          <ac:chgData name="" userId="c614da0370c9e185" providerId="LiveId" clId="{43BE5370-867A-4E26-BE01-B1D37569FD18}" dt="2018-05-14T19:08:24.161" v="1082" actId="20577"/>
          <ac:spMkLst>
            <pc:docMk/>
            <pc:sldMk cId="205348510" sldId="296"/>
            <ac:spMk id="2" creationId="{00000000-0000-0000-0000-000000000000}"/>
          </ac:spMkLst>
        </pc:spChg>
      </pc:sldChg>
      <pc:sldChg chg="modSp">
        <pc:chgData name="" userId="c614da0370c9e185" providerId="LiveId" clId="{43BE5370-867A-4E26-BE01-B1D37569FD18}" dt="2018-05-14T19:09:00.144" v="1117" actId="20577"/>
        <pc:sldMkLst>
          <pc:docMk/>
          <pc:sldMk cId="650935096" sldId="297"/>
        </pc:sldMkLst>
        <pc:spChg chg="mod">
          <ac:chgData name="" userId="c614da0370c9e185" providerId="LiveId" clId="{43BE5370-867A-4E26-BE01-B1D37569FD18}" dt="2018-05-14T19:08:40.211" v="1093" actId="20577"/>
          <ac:spMkLst>
            <pc:docMk/>
            <pc:sldMk cId="650935096" sldId="297"/>
            <ac:spMk id="2" creationId="{00000000-0000-0000-0000-000000000000}"/>
          </ac:spMkLst>
        </pc:spChg>
        <pc:spChg chg="mod">
          <ac:chgData name="" userId="c614da0370c9e185" providerId="LiveId" clId="{43BE5370-867A-4E26-BE01-B1D37569FD18}" dt="2018-05-14T19:09:00.144" v="1117" actId="20577"/>
          <ac:spMkLst>
            <pc:docMk/>
            <pc:sldMk cId="650935096" sldId="297"/>
            <ac:spMk id="3" creationId="{00000000-0000-0000-0000-000000000000}"/>
          </ac:spMkLst>
        </pc:spChg>
      </pc:sldChg>
      <pc:sldChg chg="modSp">
        <pc:chgData name="" userId="c614da0370c9e185" providerId="LiveId" clId="{43BE5370-867A-4E26-BE01-B1D37569FD18}" dt="2018-05-14T22:09:04.172" v="8369" actId="20577"/>
        <pc:sldMkLst>
          <pc:docMk/>
          <pc:sldMk cId="834982436" sldId="301"/>
        </pc:sldMkLst>
        <pc:spChg chg="mod">
          <ac:chgData name="" userId="c614da0370c9e185" providerId="LiveId" clId="{43BE5370-867A-4E26-BE01-B1D37569FD18}" dt="2018-05-14T19:09:43.286" v="1134" actId="20577"/>
          <ac:spMkLst>
            <pc:docMk/>
            <pc:sldMk cId="834982436" sldId="301"/>
            <ac:spMk id="2" creationId="{00000000-0000-0000-0000-000000000000}"/>
          </ac:spMkLst>
        </pc:spChg>
        <pc:spChg chg="mod">
          <ac:chgData name="" userId="c614da0370c9e185" providerId="LiveId" clId="{43BE5370-867A-4E26-BE01-B1D37569FD18}" dt="2018-05-14T22:09:04.172" v="8369" actId="20577"/>
          <ac:spMkLst>
            <pc:docMk/>
            <pc:sldMk cId="834982436" sldId="301"/>
            <ac:spMk id="3" creationId="{00000000-0000-0000-0000-000000000000}"/>
          </ac:spMkLst>
        </pc:spChg>
      </pc:sldChg>
      <pc:sldChg chg="addSp modSp add">
        <pc:chgData name="" userId="c614da0370c9e185" providerId="LiveId" clId="{43BE5370-867A-4E26-BE01-B1D37569FD18}" dt="2018-05-14T22:20:36.345" v="8560" actId="20577"/>
        <pc:sldMkLst>
          <pc:docMk/>
          <pc:sldMk cId="2730230791" sldId="305"/>
        </pc:sldMkLst>
        <pc:spChg chg="mod">
          <ac:chgData name="" userId="c614da0370c9e185" providerId="LiveId" clId="{43BE5370-867A-4E26-BE01-B1D37569FD18}" dt="2018-05-14T19:23:26.719" v="1607" actId="20577"/>
          <ac:spMkLst>
            <pc:docMk/>
            <pc:sldMk cId="2730230791" sldId="305"/>
            <ac:spMk id="2" creationId="{00000000-0000-0000-0000-000000000000}"/>
          </ac:spMkLst>
        </pc:spChg>
        <pc:spChg chg="mod">
          <ac:chgData name="" userId="c614da0370c9e185" providerId="LiveId" clId="{43BE5370-867A-4E26-BE01-B1D37569FD18}" dt="2018-05-14T22:20:36.345" v="8560" actId="20577"/>
          <ac:spMkLst>
            <pc:docMk/>
            <pc:sldMk cId="2730230791" sldId="305"/>
            <ac:spMk id="3" creationId="{00000000-0000-0000-0000-000000000000}"/>
          </ac:spMkLst>
        </pc:spChg>
        <pc:picChg chg="add">
          <ac:chgData name="" userId="c614da0370c9e185" providerId="LiveId" clId="{43BE5370-867A-4E26-BE01-B1D37569FD18}" dt="2018-05-14T22:19:59.816" v="8460" actId="20577"/>
          <ac:picMkLst>
            <pc:docMk/>
            <pc:sldMk cId="2730230791" sldId="305"/>
            <ac:picMk id="4" creationId="{E77EADAC-9630-448C-AFA6-71ED342B3F35}"/>
          </ac:picMkLst>
        </pc:picChg>
      </pc:sldChg>
      <pc:sldChg chg="modSp add">
        <pc:chgData name="" userId="c614da0370c9e185" providerId="LiveId" clId="{43BE5370-867A-4E26-BE01-B1D37569FD18}" dt="2018-05-14T19:22:25.981" v="1592" actId="20577"/>
        <pc:sldMkLst>
          <pc:docMk/>
          <pc:sldMk cId="1390362729" sldId="306"/>
        </pc:sldMkLst>
        <pc:spChg chg="mod">
          <ac:chgData name="" userId="c614da0370c9e185" providerId="LiveId" clId="{43BE5370-867A-4E26-BE01-B1D37569FD18}" dt="2018-05-14T19:12:31.720" v="1172" actId="20577"/>
          <ac:spMkLst>
            <pc:docMk/>
            <pc:sldMk cId="1390362729" sldId="306"/>
            <ac:spMk id="2" creationId="{00000000-0000-0000-0000-000000000000}"/>
          </ac:spMkLst>
        </pc:spChg>
        <pc:spChg chg="mod">
          <ac:chgData name="" userId="c614da0370c9e185" providerId="LiveId" clId="{43BE5370-867A-4E26-BE01-B1D37569FD18}" dt="2018-05-14T19:22:25.981" v="1592" actId="20577"/>
          <ac:spMkLst>
            <pc:docMk/>
            <pc:sldMk cId="1390362729" sldId="306"/>
            <ac:spMk id="3" creationId="{00000000-0000-0000-0000-000000000000}"/>
          </ac:spMkLst>
        </pc:spChg>
      </pc:sldChg>
      <pc:sldChg chg="addSp modSp add">
        <pc:chgData name="" userId="c614da0370c9e185" providerId="LiveId" clId="{43BE5370-867A-4E26-BE01-B1D37569FD18}" dt="2018-05-14T22:19:53.614" v="8459" actId="20577"/>
        <pc:sldMkLst>
          <pc:docMk/>
          <pc:sldMk cId="1439132083" sldId="308"/>
        </pc:sldMkLst>
        <pc:spChg chg="mod">
          <ac:chgData name="" userId="c614da0370c9e185" providerId="LiveId" clId="{43BE5370-867A-4E26-BE01-B1D37569FD18}" dt="2018-05-14T19:21:41.048" v="1570" actId="20577"/>
          <ac:spMkLst>
            <pc:docMk/>
            <pc:sldMk cId="1439132083" sldId="308"/>
            <ac:spMk id="2" creationId="{00000000-0000-0000-0000-000000000000}"/>
          </ac:spMkLst>
        </pc:spChg>
        <pc:spChg chg="mod">
          <ac:chgData name="" userId="c614da0370c9e185" providerId="LiveId" clId="{43BE5370-867A-4E26-BE01-B1D37569FD18}" dt="2018-05-14T22:14:13.211" v="8458" actId="20577"/>
          <ac:spMkLst>
            <pc:docMk/>
            <pc:sldMk cId="1439132083" sldId="308"/>
            <ac:spMk id="3" creationId="{00000000-0000-0000-0000-000000000000}"/>
          </ac:spMkLst>
        </pc:spChg>
        <pc:picChg chg="add">
          <ac:chgData name="" userId="c614da0370c9e185" providerId="LiveId" clId="{43BE5370-867A-4E26-BE01-B1D37569FD18}" dt="2018-05-14T22:19:53.614" v="8459" actId="20577"/>
          <ac:picMkLst>
            <pc:docMk/>
            <pc:sldMk cId="1439132083" sldId="308"/>
            <ac:picMk id="4" creationId="{0FCEE17C-F94C-41C3-BCE6-8537B28C8D01}"/>
          </ac:picMkLst>
        </pc:picChg>
      </pc:sldChg>
      <pc:sldChg chg="modSp">
        <pc:chgData name="" userId="c614da0370c9e185" providerId="LiveId" clId="{43BE5370-867A-4E26-BE01-B1D37569FD18}" dt="2018-05-14T19:11:14.228" v="1152" actId="20577"/>
        <pc:sldMkLst>
          <pc:docMk/>
          <pc:sldMk cId="1371564838" sldId="315"/>
        </pc:sldMkLst>
        <pc:spChg chg="mod">
          <ac:chgData name="" userId="c614da0370c9e185" providerId="LiveId" clId="{43BE5370-867A-4E26-BE01-B1D37569FD18}" dt="2018-05-14T19:11:14.228" v="1152" actId="20577"/>
          <ac:spMkLst>
            <pc:docMk/>
            <pc:sldMk cId="1371564838" sldId="315"/>
            <ac:spMk id="2" creationId="{00000000-0000-0000-0000-000000000000}"/>
          </ac:spMkLst>
        </pc:spChg>
      </pc:sldChg>
      <pc:sldChg chg="addSp delSp modSp add">
        <pc:chgData name="" userId="c614da0370c9e185" providerId="LiveId" clId="{43BE5370-867A-4E26-BE01-B1D37569FD18}" dt="2018-05-18T18:41:42.307" v="10451" actId="14100"/>
        <pc:sldMkLst>
          <pc:docMk/>
          <pc:sldMk cId="1822424374" sldId="316"/>
        </pc:sldMkLst>
        <pc:spChg chg="add del mod">
          <ac:chgData name="" userId="c614da0370c9e185" providerId="LiveId" clId="{43BE5370-867A-4E26-BE01-B1D37569FD18}" dt="2018-05-18T18:41:31.990" v="10450" actId="931"/>
          <ac:spMkLst>
            <pc:docMk/>
            <pc:sldMk cId="1822424374" sldId="316"/>
            <ac:spMk id="8" creationId="{6A8FB12F-6D4C-4401-8BF5-9F50B61F5D81}"/>
          </ac:spMkLst>
        </pc:spChg>
        <pc:picChg chg="del">
          <ac:chgData name="" userId="c614da0370c9e185" providerId="LiveId" clId="{43BE5370-867A-4E26-BE01-B1D37569FD18}" dt="2018-05-18T18:41:18.667" v="10449" actId="478"/>
          <ac:picMkLst>
            <pc:docMk/>
            <pc:sldMk cId="1822424374" sldId="316"/>
            <ac:picMk id="4" creationId="{00000000-0000-0000-0000-000000000000}"/>
          </ac:picMkLst>
        </pc:picChg>
        <pc:picChg chg="add">
          <ac:chgData name="" userId="c614da0370c9e185" providerId="LiveId" clId="{43BE5370-867A-4E26-BE01-B1D37569FD18}" dt="2018-05-14T22:32:26.077" v="9603" actId="20577"/>
          <ac:picMkLst>
            <pc:docMk/>
            <pc:sldMk cId="1822424374" sldId="316"/>
            <ac:picMk id="6" creationId="{6D630E2A-FC37-474E-AFEB-FF51D5123A02}"/>
          </ac:picMkLst>
        </pc:picChg>
        <pc:picChg chg="add mod">
          <ac:chgData name="" userId="c614da0370c9e185" providerId="LiveId" clId="{43BE5370-867A-4E26-BE01-B1D37569FD18}" dt="2018-05-18T18:41:42.307" v="10451" actId="14100"/>
          <ac:picMkLst>
            <pc:docMk/>
            <pc:sldMk cId="1822424374" sldId="316"/>
            <ac:picMk id="10" creationId="{C3776137-2A96-4E42-9DC5-9944985FCB8C}"/>
          </ac:picMkLst>
        </pc:picChg>
      </pc:sldChg>
      <pc:sldChg chg="add">
        <pc:chgData name="" userId="c614da0370c9e185" providerId="LiveId" clId="{43BE5370-867A-4E26-BE01-B1D37569FD18}" dt="2018-05-14T18:58:13.096" v="906" actId="20577"/>
        <pc:sldMkLst>
          <pc:docMk/>
          <pc:sldMk cId="133228685" sldId="317"/>
        </pc:sldMkLst>
      </pc:sldChg>
      <pc:sldChg chg="add">
        <pc:chgData name="" userId="c614da0370c9e185" providerId="LiveId" clId="{43BE5370-867A-4E26-BE01-B1D37569FD18}" dt="2018-05-14T18:58:13.096" v="906" actId="20577"/>
        <pc:sldMkLst>
          <pc:docMk/>
          <pc:sldMk cId="1953229075" sldId="318"/>
        </pc:sldMkLst>
      </pc:sldChg>
      <pc:sldChg chg="add">
        <pc:chgData name="" userId="c614da0370c9e185" providerId="LiveId" clId="{43BE5370-867A-4E26-BE01-B1D37569FD18}" dt="2018-05-14T18:58:13.096" v="906" actId="20577"/>
        <pc:sldMkLst>
          <pc:docMk/>
          <pc:sldMk cId="1211284319" sldId="319"/>
        </pc:sldMkLst>
      </pc:sldChg>
      <pc:sldChg chg="modSp">
        <pc:chgData name="" userId="c614da0370c9e185" providerId="LiveId" clId="{43BE5370-867A-4E26-BE01-B1D37569FD18}" dt="2018-05-14T20:05:07.244" v="4758" actId="20577"/>
        <pc:sldMkLst>
          <pc:docMk/>
          <pc:sldMk cId="22543765" sldId="322"/>
        </pc:sldMkLst>
        <pc:spChg chg="mod">
          <ac:chgData name="" userId="c614da0370c9e185" providerId="LiveId" clId="{43BE5370-867A-4E26-BE01-B1D37569FD18}" dt="2018-05-14T20:05:07.244" v="4758" actId="20577"/>
          <ac:spMkLst>
            <pc:docMk/>
            <pc:sldMk cId="22543765" sldId="322"/>
            <ac:spMk id="3" creationId="{00000000-0000-0000-0000-000000000000}"/>
          </ac:spMkLst>
        </pc:spChg>
      </pc:sldChg>
      <pc:sldChg chg="modSp">
        <pc:chgData name="" userId="c614da0370c9e185" providerId="LiveId" clId="{43BE5370-867A-4E26-BE01-B1D37569FD18}" dt="2018-05-14T20:04:00.093" v="4736" actId="6549"/>
        <pc:sldMkLst>
          <pc:docMk/>
          <pc:sldMk cId="1389700636" sldId="324"/>
        </pc:sldMkLst>
        <pc:spChg chg="mod">
          <ac:chgData name="" userId="c614da0370c9e185" providerId="LiveId" clId="{43BE5370-867A-4E26-BE01-B1D37569FD18}" dt="2018-05-14T20:04:00.093" v="4736" actId="6549"/>
          <ac:spMkLst>
            <pc:docMk/>
            <pc:sldMk cId="1389700636" sldId="324"/>
            <ac:spMk id="3" creationId="{00000000-0000-0000-0000-000000000000}"/>
          </ac:spMkLst>
        </pc:spChg>
      </pc:sldChg>
      <pc:sldChg chg="ord">
        <pc:chgData name="" userId="c614da0370c9e185" providerId="LiveId" clId="{43BE5370-867A-4E26-BE01-B1D37569FD18}" dt="2018-05-14T18:06:03.626" v="15" actId="20577"/>
        <pc:sldMkLst>
          <pc:docMk/>
          <pc:sldMk cId="2824419940" sldId="334"/>
        </pc:sldMkLst>
      </pc:sldChg>
      <pc:sldChg chg="addSp modSp add">
        <pc:chgData name="" userId="c614da0370c9e185" providerId="LiveId" clId="{43BE5370-867A-4E26-BE01-B1D37569FD18}" dt="2018-05-15T14:43:15.239" v="9684" actId="20577"/>
        <pc:sldMkLst>
          <pc:docMk/>
          <pc:sldMk cId="3643526319" sldId="345"/>
        </pc:sldMkLst>
        <pc:spChg chg="mod">
          <ac:chgData name="" userId="c614da0370c9e185" providerId="LiveId" clId="{43BE5370-867A-4E26-BE01-B1D37569FD18}" dt="2018-05-15T14:43:15.239" v="9684" actId="20577"/>
          <ac:spMkLst>
            <pc:docMk/>
            <pc:sldMk cId="3643526319" sldId="345"/>
            <ac:spMk id="2" creationId="{00000000-0000-0000-0000-000000000000}"/>
          </ac:spMkLst>
        </pc:spChg>
        <pc:picChg chg="add">
          <ac:chgData name="" userId="c614da0370c9e185" providerId="LiveId" clId="{43BE5370-867A-4E26-BE01-B1D37569FD18}" dt="2018-05-14T19:06:16.486" v="1037" actId="20577"/>
          <ac:picMkLst>
            <pc:docMk/>
            <pc:sldMk cId="3643526319" sldId="345"/>
            <ac:picMk id="4" creationId="{33E6A2D6-CA7B-4648-A285-5F3A159A6E28}"/>
          </ac:picMkLst>
        </pc:picChg>
      </pc:sldChg>
      <pc:sldChg chg="addSp modSp add">
        <pc:chgData name="" userId="c614da0370c9e185" providerId="LiveId" clId="{43BE5370-867A-4E26-BE01-B1D37569FD18}" dt="2018-05-14T22:42:38.618" v="9678" actId="115"/>
        <pc:sldMkLst>
          <pc:docMk/>
          <pc:sldMk cId="3589287355" sldId="346"/>
        </pc:sldMkLst>
        <pc:spChg chg="mod">
          <ac:chgData name="" userId="c614da0370c9e185" providerId="LiveId" clId="{43BE5370-867A-4E26-BE01-B1D37569FD18}" dt="2018-05-14T22:42:38.618" v="9678" actId="115"/>
          <ac:spMkLst>
            <pc:docMk/>
            <pc:sldMk cId="3589287355" sldId="346"/>
            <ac:spMk id="3" creationId="{00000000-0000-0000-0000-000000000000}"/>
          </ac:spMkLst>
        </pc:spChg>
        <pc:picChg chg="add">
          <ac:chgData name="" userId="c614da0370c9e185" providerId="LiveId" clId="{43BE5370-867A-4E26-BE01-B1D37569FD18}" dt="2018-05-14T19:06:18.860" v="1038" actId="115"/>
          <ac:picMkLst>
            <pc:docMk/>
            <pc:sldMk cId="3589287355" sldId="346"/>
            <ac:picMk id="4" creationId="{FB457E78-C0A5-4FB9-8E4F-125E56AB99CF}"/>
          </ac:picMkLst>
        </pc:picChg>
      </pc:sldChg>
      <pc:sldChg chg="addSp delSp modSp add">
        <pc:chgData name="" userId="c614da0370c9e185" providerId="LiveId" clId="{43BE5370-867A-4E26-BE01-B1D37569FD18}" dt="2018-05-14T19:06:36.028" v="1041" actId="20577"/>
        <pc:sldMkLst>
          <pc:docMk/>
          <pc:sldMk cId="3196766076" sldId="347"/>
        </pc:sldMkLst>
        <pc:spChg chg="mod">
          <ac:chgData name="" userId="c614da0370c9e185" providerId="LiveId" clId="{43BE5370-867A-4E26-BE01-B1D37569FD18}" dt="2018-05-14T18:39:28.403" v="511" actId="404"/>
          <ac:spMkLst>
            <pc:docMk/>
            <pc:sldMk cId="3196766076" sldId="347"/>
            <ac:spMk id="2" creationId="{00000000-0000-0000-0000-000000000000}"/>
          </ac:spMkLst>
        </pc:spChg>
        <pc:spChg chg="mod">
          <ac:chgData name="" userId="c614da0370c9e185" providerId="LiveId" clId="{43BE5370-867A-4E26-BE01-B1D37569FD18}" dt="2018-05-14T18:42:57.088" v="586" actId="20577"/>
          <ac:spMkLst>
            <pc:docMk/>
            <pc:sldMk cId="3196766076" sldId="347"/>
            <ac:spMk id="3" creationId="{00000000-0000-0000-0000-000000000000}"/>
          </ac:spMkLst>
        </pc:spChg>
        <pc:picChg chg="add del">
          <ac:chgData name="" userId="c614da0370c9e185" providerId="LiveId" clId="{43BE5370-867A-4E26-BE01-B1D37569FD18}" dt="2018-05-14T19:06:27.410" v="1040" actId="478"/>
          <ac:picMkLst>
            <pc:docMk/>
            <pc:sldMk cId="3196766076" sldId="347"/>
            <ac:picMk id="4" creationId="{34BBAA34-2DA1-46AB-8A12-E2A32837CA43}"/>
          </ac:picMkLst>
        </pc:picChg>
        <pc:picChg chg="add">
          <ac:chgData name="" userId="c614da0370c9e185" providerId="LiveId" clId="{43BE5370-867A-4E26-BE01-B1D37569FD18}" dt="2018-05-14T19:06:36.028" v="1041" actId="20577"/>
          <ac:picMkLst>
            <pc:docMk/>
            <pc:sldMk cId="3196766076" sldId="347"/>
            <ac:picMk id="5" creationId="{9FEC8D61-75A1-4506-A327-1613CE524749}"/>
          </ac:picMkLst>
        </pc:picChg>
      </pc:sldChg>
      <pc:sldChg chg="modSp add">
        <pc:chgData name="" userId="c614da0370c9e185" providerId="LiveId" clId="{43BE5370-867A-4E26-BE01-B1D37569FD18}" dt="2018-05-14T18:51:19.005" v="886" actId="20577"/>
        <pc:sldMkLst>
          <pc:docMk/>
          <pc:sldMk cId="1186590063" sldId="348"/>
        </pc:sldMkLst>
        <pc:spChg chg="mod">
          <ac:chgData name="" userId="c614da0370c9e185" providerId="LiveId" clId="{43BE5370-867A-4E26-BE01-B1D37569FD18}" dt="2018-05-14T18:51:19.005" v="886" actId="20577"/>
          <ac:spMkLst>
            <pc:docMk/>
            <pc:sldMk cId="1186590063" sldId="348"/>
            <ac:spMk id="3" creationId="{00000000-0000-0000-0000-000000000000}"/>
          </ac:spMkLst>
        </pc:spChg>
      </pc:sldChg>
      <pc:sldChg chg="addSp modSp add">
        <pc:chgData name="" userId="c614da0370c9e185" providerId="LiveId" clId="{43BE5370-867A-4E26-BE01-B1D37569FD18}" dt="2018-05-14T19:06:14.344" v="1036" actId="20577"/>
        <pc:sldMkLst>
          <pc:docMk/>
          <pc:sldMk cId="2666878943" sldId="349"/>
        </pc:sldMkLst>
        <pc:spChg chg="mod">
          <ac:chgData name="" userId="c614da0370c9e185" providerId="LiveId" clId="{43BE5370-867A-4E26-BE01-B1D37569FD18}" dt="2018-05-14T19:04:04.294" v="941" actId="20577"/>
          <ac:spMkLst>
            <pc:docMk/>
            <pc:sldMk cId="2666878943" sldId="349"/>
            <ac:spMk id="2" creationId="{A10CFC04-6AF1-4305-9228-2F822EC0D94F}"/>
          </ac:spMkLst>
        </pc:spChg>
        <pc:spChg chg="mod">
          <ac:chgData name="" userId="c614da0370c9e185" providerId="LiveId" clId="{43BE5370-867A-4E26-BE01-B1D37569FD18}" dt="2018-05-14T19:05:23.710" v="1035" actId="5793"/>
          <ac:spMkLst>
            <pc:docMk/>
            <pc:sldMk cId="2666878943" sldId="349"/>
            <ac:spMk id="3" creationId="{3A3D0741-14A9-4ACC-B8B7-C75B7B8B6166}"/>
          </ac:spMkLst>
        </pc:spChg>
        <pc:picChg chg="add">
          <ac:chgData name="" userId="c614da0370c9e185" providerId="LiveId" clId="{43BE5370-867A-4E26-BE01-B1D37569FD18}" dt="2018-05-14T19:06:14.344" v="1036" actId="20577"/>
          <ac:picMkLst>
            <pc:docMk/>
            <pc:sldMk cId="2666878943" sldId="349"/>
            <ac:picMk id="4" creationId="{0D68738C-E7E0-41CA-993B-056DF0E57FFA}"/>
          </ac:picMkLst>
        </pc:picChg>
      </pc:sldChg>
      <pc:sldChg chg="modSp add">
        <pc:chgData name="" userId="c614da0370c9e185" providerId="LiveId" clId="{43BE5370-867A-4E26-BE01-B1D37569FD18}" dt="2018-05-14T22:21:24.443" v="8612" actId="20577"/>
        <pc:sldMkLst>
          <pc:docMk/>
          <pc:sldMk cId="906589968" sldId="350"/>
        </pc:sldMkLst>
        <pc:spChg chg="mod">
          <ac:chgData name="" userId="c614da0370c9e185" providerId="LiveId" clId="{43BE5370-867A-4E26-BE01-B1D37569FD18}" dt="2018-05-14T19:25:23.786" v="1856" actId="20577"/>
          <ac:spMkLst>
            <pc:docMk/>
            <pc:sldMk cId="906589968" sldId="350"/>
            <ac:spMk id="2" creationId="{BA0A1C7F-ADB4-40A2-A09C-89196BE4765C}"/>
          </ac:spMkLst>
        </pc:spChg>
        <pc:spChg chg="mod">
          <ac:chgData name="" userId="c614da0370c9e185" providerId="LiveId" clId="{43BE5370-867A-4E26-BE01-B1D37569FD18}" dt="2018-05-14T22:21:24.443" v="8612" actId="20577"/>
          <ac:spMkLst>
            <pc:docMk/>
            <pc:sldMk cId="906589968" sldId="350"/>
            <ac:spMk id="3" creationId="{B938A520-CC06-4E21-8B99-842E6E6A9D1C}"/>
          </ac:spMkLst>
        </pc:spChg>
      </pc:sldChg>
      <pc:sldChg chg="modSp add ord">
        <pc:chgData name="" userId="c614da0370c9e185" providerId="LiveId" clId="{43BE5370-867A-4E26-BE01-B1D37569FD18}" dt="2018-05-14T19:59:22.528" v="4676" actId="20577"/>
        <pc:sldMkLst>
          <pc:docMk/>
          <pc:sldMk cId="469673010" sldId="351"/>
        </pc:sldMkLst>
        <pc:spChg chg="mod">
          <ac:chgData name="" userId="c614da0370c9e185" providerId="LiveId" clId="{43BE5370-867A-4E26-BE01-B1D37569FD18}" dt="2018-05-14T19:29:03.816" v="1921" actId="20577"/>
          <ac:spMkLst>
            <pc:docMk/>
            <pc:sldMk cId="469673010" sldId="351"/>
            <ac:spMk id="2" creationId="{3859CB48-B1DF-46CB-98A8-ACB6216FA84C}"/>
          </ac:spMkLst>
        </pc:spChg>
        <pc:spChg chg="mod">
          <ac:chgData name="" userId="c614da0370c9e185" providerId="LiveId" clId="{43BE5370-867A-4E26-BE01-B1D37569FD18}" dt="2018-05-14T19:59:22.528" v="4676" actId="20577"/>
          <ac:spMkLst>
            <pc:docMk/>
            <pc:sldMk cId="469673010" sldId="351"/>
            <ac:spMk id="3" creationId="{C9E4093C-DC5B-4988-9C8A-1A97E29C9967}"/>
          </ac:spMkLst>
        </pc:spChg>
      </pc:sldChg>
      <pc:sldChg chg="addSp modSp add">
        <pc:chgData name="" userId="c614da0370c9e185" providerId="LiveId" clId="{43BE5370-867A-4E26-BE01-B1D37569FD18}" dt="2018-05-14T22:32:48.394" v="9605" actId="20577"/>
        <pc:sldMkLst>
          <pc:docMk/>
          <pc:sldMk cId="718344639" sldId="352"/>
        </pc:sldMkLst>
        <pc:spChg chg="mod">
          <ac:chgData name="" userId="c614da0370c9e185" providerId="LiveId" clId="{43BE5370-867A-4E26-BE01-B1D37569FD18}" dt="2018-05-14T19:39:23.554" v="2859" actId="20577"/>
          <ac:spMkLst>
            <pc:docMk/>
            <pc:sldMk cId="718344639" sldId="352"/>
            <ac:spMk id="2" creationId="{A5E6E592-20F6-4156-846A-B05B18226F50}"/>
          </ac:spMkLst>
        </pc:spChg>
        <pc:spChg chg="mod">
          <ac:chgData name="" userId="c614da0370c9e185" providerId="LiveId" clId="{43BE5370-867A-4E26-BE01-B1D37569FD18}" dt="2018-05-14T22:23:06.360" v="8615" actId="6549"/>
          <ac:spMkLst>
            <pc:docMk/>
            <pc:sldMk cId="718344639" sldId="352"/>
            <ac:spMk id="3" creationId="{274BBB58-88AD-45B9-A141-014BF9F94ECE}"/>
          </ac:spMkLst>
        </pc:spChg>
        <pc:picChg chg="add">
          <ac:chgData name="" userId="c614da0370c9e185" providerId="LiveId" clId="{43BE5370-867A-4E26-BE01-B1D37569FD18}" dt="2018-05-14T22:32:48.394" v="9605" actId="20577"/>
          <ac:picMkLst>
            <pc:docMk/>
            <pc:sldMk cId="718344639" sldId="352"/>
            <ac:picMk id="4" creationId="{2EFA5026-A121-461D-A754-81E7F15A84C3}"/>
          </ac:picMkLst>
        </pc:picChg>
      </pc:sldChg>
      <pc:sldChg chg="addSp modSp add">
        <pc:chgData name="" userId="c614da0370c9e185" providerId="LiveId" clId="{43BE5370-867A-4E26-BE01-B1D37569FD18}" dt="2018-05-15T20:55:53.915" v="10435" actId="20577"/>
        <pc:sldMkLst>
          <pc:docMk/>
          <pc:sldMk cId="3882347418" sldId="353"/>
        </pc:sldMkLst>
        <pc:spChg chg="mod">
          <ac:chgData name="" userId="c614da0370c9e185" providerId="LiveId" clId="{43BE5370-867A-4E26-BE01-B1D37569FD18}" dt="2018-05-14T19:39:38.238" v="2869" actId="20577"/>
          <ac:spMkLst>
            <pc:docMk/>
            <pc:sldMk cId="3882347418" sldId="353"/>
            <ac:spMk id="2" creationId="{607A7AA5-BCAA-4000-A4A0-609CCD577D87}"/>
          </ac:spMkLst>
        </pc:spChg>
        <pc:spChg chg="mod">
          <ac:chgData name="" userId="c614da0370c9e185" providerId="LiveId" clId="{43BE5370-867A-4E26-BE01-B1D37569FD18}" dt="2018-05-15T20:55:53.915" v="10435" actId="20577"/>
          <ac:spMkLst>
            <pc:docMk/>
            <pc:sldMk cId="3882347418" sldId="353"/>
            <ac:spMk id="3" creationId="{AE0632AE-1A55-47F4-BABA-2CAE2D68F4CA}"/>
          </ac:spMkLst>
        </pc:spChg>
        <pc:picChg chg="add">
          <ac:chgData name="" userId="c614da0370c9e185" providerId="LiveId" clId="{43BE5370-867A-4E26-BE01-B1D37569FD18}" dt="2018-05-14T22:33:00.077" v="9606" actId="20577"/>
          <ac:picMkLst>
            <pc:docMk/>
            <pc:sldMk cId="3882347418" sldId="353"/>
            <ac:picMk id="4" creationId="{9151E09B-43B9-4D09-BC30-B2DA5A920124}"/>
          </ac:picMkLst>
        </pc:picChg>
      </pc:sldChg>
      <pc:sldChg chg="modSp add">
        <pc:chgData name="" userId="c614da0370c9e185" providerId="LiveId" clId="{43BE5370-867A-4E26-BE01-B1D37569FD18}" dt="2018-05-14T22:24:08.552" v="8627" actId="20577"/>
        <pc:sldMkLst>
          <pc:docMk/>
          <pc:sldMk cId="3431829198" sldId="354"/>
        </pc:sldMkLst>
        <pc:spChg chg="mod">
          <ac:chgData name="" userId="c614da0370c9e185" providerId="LiveId" clId="{43BE5370-867A-4E26-BE01-B1D37569FD18}" dt="2018-05-14T19:51:06.274" v="3897" actId="20577"/>
          <ac:spMkLst>
            <pc:docMk/>
            <pc:sldMk cId="3431829198" sldId="354"/>
            <ac:spMk id="2" creationId="{2FAF5E3D-58C6-4ED9-8956-4981D0F351AA}"/>
          </ac:spMkLst>
        </pc:spChg>
        <pc:spChg chg="mod">
          <ac:chgData name="" userId="c614da0370c9e185" providerId="LiveId" clId="{43BE5370-867A-4E26-BE01-B1D37569FD18}" dt="2018-05-14T22:24:08.552" v="8627" actId="20577"/>
          <ac:spMkLst>
            <pc:docMk/>
            <pc:sldMk cId="3431829198" sldId="354"/>
            <ac:spMk id="3" creationId="{7338E3B3-D3DD-4BE7-826F-4C66C88C049A}"/>
          </ac:spMkLst>
        </pc:spChg>
      </pc:sldChg>
      <pc:sldChg chg="addSp modSp add ord">
        <pc:chgData name="" userId="c614da0370c9e185" providerId="LiveId" clId="{43BE5370-867A-4E26-BE01-B1D37569FD18}" dt="2018-05-14T22:32:41.344" v="9604" actId="20577"/>
        <pc:sldMkLst>
          <pc:docMk/>
          <pc:sldMk cId="1702323485" sldId="355"/>
        </pc:sldMkLst>
        <pc:spChg chg="mod">
          <ac:chgData name="" userId="c614da0370c9e185" providerId="LiveId" clId="{43BE5370-867A-4E26-BE01-B1D37569FD18}" dt="2018-05-14T19:53:46.975" v="4109" actId="20577"/>
          <ac:spMkLst>
            <pc:docMk/>
            <pc:sldMk cId="1702323485" sldId="355"/>
            <ac:spMk id="2" creationId="{C51D3D48-79DD-45D6-9102-EB8EF537E205}"/>
          </ac:spMkLst>
        </pc:spChg>
        <pc:spChg chg="mod">
          <ac:chgData name="" userId="c614da0370c9e185" providerId="LiveId" clId="{43BE5370-867A-4E26-BE01-B1D37569FD18}" dt="2018-05-14T19:53:38.408" v="4091" actId="20577"/>
          <ac:spMkLst>
            <pc:docMk/>
            <pc:sldMk cId="1702323485" sldId="355"/>
            <ac:spMk id="3" creationId="{A1502E95-458B-4847-885D-2B6A858F398F}"/>
          </ac:spMkLst>
        </pc:spChg>
        <pc:picChg chg="add">
          <ac:chgData name="" userId="c614da0370c9e185" providerId="LiveId" clId="{43BE5370-867A-4E26-BE01-B1D37569FD18}" dt="2018-05-14T22:32:41.344" v="9604" actId="20577"/>
          <ac:picMkLst>
            <pc:docMk/>
            <pc:sldMk cId="1702323485" sldId="355"/>
            <ac:picMk id="4" creationId="{6A1F9772-B952-4DA1-B7C9-CDA80B328D0A}"/>
          </ac:picMkLst>
        </pc:picChg>
      </pc:sldChg>
      <pc:sldChg chg="addSp delSp modSp add">
        <pc:chgData name="" userId="c614da0370c9e185" providerId="LiveId" clId="{43BE5370-867A-4E26-BE01-B1D37569FD18}" dt="2018-05-14T20:02:40.860" v="4729" actId="931"/>
        <pc:sldMkLst>
          <pc:docMk/>
          <pc:sldMk cId="4122302352" sldId="356"/>
        </pc:sldMkLst>
        <pc:spChg chg="mod">
          <ac:chgData name="" userId="c614da0370c9e185" providerId="LiveId" clId="{43BE5370-867A-4E26-BE01-B1D37569FD18}" dt="2018-05-14T20:02:13.976" v="4728" actId="20577"/>
          <ac:spMkLst>
            <pc:docMk/>
            <pc:sldMk cId="4122302352" sldId="356"/>
            <ac:spMk id="2" creationId="{36EFCBC3-6C75-4B99-A375-93CB40E09FD4}"/>
          </ac:spMkLst>
        </pc:spChg>
        <pc:spChg chg="del">
          <ac:chgData name="" userId="c614da0370c9e185" providerId="LiveId" clId="{43BE5370-867A-4E26-BE01-B1D37569FD18}" dt="2018-05-14T20:02:40.860" v="4729" actId="931"/>
          <ac:spMkLst>
            <pc:docMk/>
            <pc:sldMk cId="4122302352" sldId="356"/>
            <ac:spMk id="3" creationId="{68558FAD-58AD-4BDB-AE41-B1A40A6DE3BF}"/>
          </ac:spMkLst>
        </pc:spChg>
        <pc:picChg chg="add mod">
          <ac:chgData name="" userId="c614da0370c9e185" providerId="LiveId" clId="{43BE5370-867A-4E26-BE01-B1D37569FD18}" dt="2018-05-14T20:02:40.860" v="4729" actId="931"/>
          <ac:picMkLst>
            <pc:docMk/>
            <pc:sldMk cId="4122302352" sldId="356"/>
            <ac:picMk id="5" creationId="{37788B03-38EE-406C-A306-88A12E2DE9BF}"/>
          </ac:picMkLst>
        </pc:picChg>
      </pc:sldChg>
      <pc:sldChg chg="add ord">
        <pc:chgData name="" userId="c614da0370c9e185" providerId="LiveId" clId="{43BE5370-867A-4E26-BE01-B1D37569FD18}" dt="2018-05-14T20:06:32.261" v="4766" actId="20577"/>
        <pc:sldMkLst>
          <pc:docMk/>
          <pc:sldMk cId="4270880433" sldId="357"/>
        </pc:sldMkLst>
      </pc:sldChg>
      <pc:sldChg chg="modSp add ord">
        <pc:chgData name="" userId="c614da0370c9e185" providerId="LiveId" clId="{43BE5370-867A-4E26-BE01-B1D37569FD18}" dt="2018-05-14T21:38:59.570" v="6715" actId="20577"/>
        <pc:sldMkLst>
          <pc:docMk/>
          <pc:sldMk cId="2052159971" sldId="358"/>
        </pc:sldMkLst>
        <pc:spChg chg="mod">
          <ac:chgData name="" userId="c614da0370c9e185" providerId="LiveId" clId="{43BE5370-867A-4E26-BE01-B1D37569FD18}" dt="2018-05-14T21:21:15.550" v="5372" actId="404"/>
          <ac:spMkLst>
            <pc:docMk/>
            <pc:sldMk cId="2052159971" sldId="358"/>
            <ac:spMk id="2" creationId="{03C542D3-C0D1-4105-9759-ED79E975BDD2}"/>
          </ac:spMkLst>
        </pc:spChg>
        <pc:spChg chg="mod">
          <ac:chgData name="" userId="c614da0370c9e185" providerId="LiveId" clId="{43BE5370-867A-4E26-BE01-B1D37569FD18}" dt="2018-05-14T21:38:59.570" v="6715" actId="20577"/>
          <ac:spMkLst>
            <pc:docMk/>
            <pc:sldMk cId="2052159971" sldId="358"/>
            <ac:spMk id="3" creationId="{645F819D-6C36-400E-9995-5B86C6025F02}"/>
          </ac:spMkLst>
        </pc:spChg>
      </pc:sldChg>
      <pc:sldChg chg="addSp delSp modSp add ord">
        <pc:chgData name="" userId="c614da0370c9e185" providerId="LiveId" clId="{43BE5370-867A-4E26-BE01-B1D37569FD18}" dt="2018-05-14T21:52:11.309" v="7644" actId="20577"/>
        <pc:sldMkLst>
          <pc:docMk/>
          <pc:sldMk cId="2817617997" sldId="359"/>
        </pc:sldMkLst>
        <pc:spChg chg="mod">
          <ac:chgData name="" userId="c614da0370c9e185" providerId="LiveId" clId="{43BE5370-867A-4E26-BE01-B1D37569FD18}" dt="2018-05-14T21:38:53.055" v="6714" actId="20577"/>
          <ac:spMkLst>
            <pc:docMk/>
            <pc:sldMk cId="2817617997" sldId="359"/>
            <ac:spMk id="2" creationId="{174C2352-02A0-4883-84C5-8CAB254C48DB}"/>
          </ac:spMkLst>
        </pc:spChg>
        <pc:spChg chg="mod">
          <ac:chgData name="" userId="c614da0370c9e185" providerId="LiveId" clId="{43BE5370-867A-4E26-BE01-B1D37569FD18}" dt="2018-05-14T21:52:11.309" v="7644" actId="20577"/>
          <ac:spMkLst>
            <pc:docMk/>
            <pc:sldMk cId="2817617997" sldId="359"/>
            <ac:spMk id="3" creationId="{6887F21E-2ABB-4221-9E4A-6C32218E573C}"/>
          </ac:spMkLst>
        </pc:spChg>
        <pc:spChg chg="add del">
          <ac:chgData name="" userId="c614da0370c9e185" providerId="LiveId" clId="{43BE5370-867A-4E26-BE01-B1D37569FD18}" dt="2018-05-14T21:39:03.489" v="6717" actId="20577"/>
          <ac:spMkLst>
            <pc:docMk/>
            <pc:sldMk cId="2817617997" sldId="359"/>
            <ac:spMk id="4" creationId="{E7FABA66-77E3-48F5-A167-280961B47A72}"/>
          </ac:spMkLst>
        </pc:spChg>
      </pc:sldChg>
      <pc:sldChg chg="modSp add">
        <pc:chgData name="" userId="c614da0370c9e185" providerId="LiveId" clId="{43BE5370-867A-4E26-BE01-B1D37569FD18}" dt="2018-05-14T22:03:05.694" v="8366" actId="20577"/>
        <pc:sldMkLst>
          <pc:docMk/>
          <pc:sldMk cId="3443479111" sldId="360"/>
        </pc:sldMkLst>
        <pc:spChg chg="mod">
          <ac:chgData name="" userId="c614da0370c9e185" providerId="LiveId" clId="{43BE5370-867A-4E26-BE01-B1D37569FD18}" dt="2018-05-14T21:57:40.394" v="8103" actId="20577"/>
          <ac:spMkLst>
            <pc:docMk/>
            <pc:sldMk cId="3443479111" sldId="360"/>
            <ac:spMk id="2" creationId="{F1BCD703-BC6D-4E20-A016-B5FE554BDDEC}"/>
          </ac:spMkLst>
        </pc:spChg>
        <pc:spChg chg="mod">
          <ac:chgData name="" userId="c614da0370c9e185" providerId="LiveId" clId="{43BE5370-867A-4E26-BE01-B1D37569FD18}" dt="2018-05-14T22:03:05.694" v="8366" actId="20577"/>
          <ac:spMkLst>
            <pc:docMk/>
            <pc:sldMk cId="3443479111" sldId="360"/>
            <ac:spMk id="3" creationId="{E6C69587-4FAF-4784-9463-F39BA56F78B5}"/>
          </ac:spMkLst>
        </pc:spChg>
      </pc:sldChg>
      <pc:sldChg chg="addSp delSp modSp add ord">
        <pc:chgData name="" userId="c614da0370c9e185" providerId="LiveId" clId="{43BE5370-867A-4E26-BE01-B1D37569FD18}" dt="2018-05-14T22:12:19.244" v="8394" actId="20577"/>
        <pc:sldMkLst>
          <pc:docMk/>
          <pc:sldMk cId="2313781128" sldId="361"/>
        </pc:sldMkLst>
        <pc:spChg chg="mod">
          <ac:chgData name="" userId="c614da0370c9e185" providerId="LiveId" clId="{43BE5370-867A-4E26-BE01-B1D37569FD18}" dt="2018-05-14T22:11:11.827" v="8391" actId="20577"/>
          <ac:spMkLst>
            <pc:docMk/>
            <pc:sldMk cId="2313781128" sldId="361"/>
            <ac:spMk id="2" creationId="{FE9DCDD1-3A8E-4021-B598-4DA6AEAB9F0D}"/>
          </ac:spMkLst>
        </pc:spChg>
        <pc:spChg chg="del">
          <ac:chgData name="" userId="c614da0370c9e185" providerId="LiveId" clId="{43BE5370-867A-4E26-BE01-B1D37569FD18}" dt="2018-05-14T22:11:27.894" v="8392" actId="931"/>
          <ac:spMkLst>
            <pc:docMk/>
            <pc:sldMk cId="2313781128" sldId="361"/>
            <ac:spMk id="3" creationId="{8BE402C8-FC3C-465B-A958-DBC22A3CB3D5}"/>
          </ac:spMkLst>
        </pc:spChg>
        <pc:picChg chg="add mod">
          <ac:chgData name="" userId="c614da0370c9e185" providerId="LiveId" clId="{43BE5370-867A-4E26-BE01-B1D37569FD18}" dt="2018-05-14T22:11:27.894" v="8392" actId="931"/>
          <ac:picMkLst>
            <pc:docMk/>
            <pc:sldMk cId="2313781128" sldId="361"/>
            <ac:picMk id="5" creationId="{625953CE-7BF7-4071-A72A-E6807E5F9BB6}"/>
          </ac:picMkLst>
        </pc:picChg>
        <pc:picChg chg="add">
          <ac:chgData name="" userId="c614da0370c9e185" providerId="LiveId" clId="{43BE5370-867A-4E26-BE01-B1D37569FD18}" dt="2018-05-14T22:12:06.401" v="8393" actId="20577"/>
          <ac:picMkLst>
            <pc:docMk/>
            <pc:sldMk cId="2313781128" sldId="361"/>
            <ac:picMk id="6" creationId="{4C5D1311-4081-4878-94C5-019C656006B0}"/>
          </ac:picMkLst>
        </pc:picChg>
      </pc:sldChg>
      <pc:sldChg chg="modSp add ord">
        <pc:chgData name="" userId="c614da0370c9e185" providerId="LiveId" clId="{43BE5370-867A-4E26-BE01-B1D37569FD18}" dt="2018-05-14T22:28:23.461" v="9147" actId="20577"/>
        <pc:sldMkLst>
          <pc:docMk/>
          <pc:sldMk cId="3637006687" sldId="362"/>
        </pc:sldMkLst>
        <pc:spChg chg="mod">
          <ac:chgData name="" userId="c614da0370c9e185" providerId="LiveId" clId="{43BE5370-867A-4E26-BE01-B1D37569FD18}" dt="2018-05-14T22:25:08.728" v="8653" actId="5793"/>
          <ac:spMkLst>
            <pc:docMk/>
            <pc:sldMk cId="3637006687" sldId="362"/>
            <ac:spMk id="2" creationId="{0E331418-01D7-4784-8CD1-CA61E81C4683}"/>
          </ac:spMkLst>
        </pc:spChg>
        <pc:spChg chg="mod">
          <ac:chgData name="" userId="c614da0370c9e185" providerId="LiveId" clId="{43BE5370-867A-4E26-BE01-B1D37569FD18}" dt="2018-05-14T22:28:23.461" v="9147" actId="20577"/>
          <ac:spMkLst>
            <pc:docMk/>
            <pc:sldMk cId="3637006687" sldId="362"/>
            <ac:spMk id="3" creationId="{ECEE4938-2E00-4F24-A6BB-FAAB9BF69127}"/>
          </ac:spMkLst>
        </pc:spChg>
      </pc:sldChg>
      <pc:sldChg chg="addSp delSp modSp add">
        <pc:chgData name="" userId="c614da0370c9e185" providerId="LiveId" clId="{43BE5370-867A-4E26-BE01-B1D37569FD18}" dt="2018-05-14T22:33:29.044" v="9607" actId="20577"/>
        <pc:sldMkLst>
          <pc:docMk/>
          <pc:sldMk cId="55987683" sldId="363"/>
        </pc:sldMkLst>
        <pc:spChg chg="mod">
          <ac:chgData name="" userId="c614da0370c9e185" providerId="LiveId" clId="{43BE5370-867A-4E26-BE01-B1D37569FD18}" dt="2018-05-14T22:29:36.585" v="9262" actId="20577"/>
          <ac:spMkLst>
            <pc:docMk/>
            <pc:sldMk cId="55987683" sldId="363"/>
            <ac:spMk id="2" creationId="{830A507F-915C-4FB9-A67A-71CBA8987CB6}"/>
          </ac:spMkLst>
        </pc:spChg>
        <pc:spChg chg="mod">
          <ac:chgData name="" userId="c614da0370c9e185" providerId="LiveId" clId="{43BE5370-867A-4E26-BE01-B1D37569FD18}" dt="2018-05-14T22:32:01.587" v="9600" actId="20577"/>
          <ac:spMkLst>
            <pc:docMk/>
            <pc:sldMk cId="55987683" sldId="363"/>
            <ac:spMk id="3" creationId="{83207398-0DBF-48AD-8EDF-3E39D9C23B38}"/>
          </ac:spMkLst>
        </pc:spChg>
        <pc:spChg chg="add del">
          <ac:chgData name="" userId="c614da0370c9e185" providerId="LiveId" clId="{43BE5370-867A-4E26-BE01-B1D37569FD18}" dt="2018-05-14T22:32:15.244" v="9602" actId="20577"/>
          <ac:spMkLst>
            <pc:docMk/>
            <pc:sldMk cId="55987683" sldId="363"/>
            <ac:spMk id="4" creationId="{E762D1D7-659A-494F-9C78-56A217924136}"/>
          </ac:spMkLst>
        </pc:spChg>
        <pc:picChg chg="add">
          <ac:chgData name="" userId="c614da0370c9e185" providerId="LiveId" clId="{43BE5370-867A-4E26-BE01-B1D37569FD18}" dt="2018-05-14T22:33:29.044" v="9607" actId="20577"/>
          <ac:picMkLst>
            <pc:docMk/>
            <pc:sldMk cId="55987683" sldId="363"/>
            <ac:picMk id="5" creationId="{43B39D6A-203B-430A-A879-633998F25FA3}"/>
          </ac:picMkLst>
        </pc:picChg>
      </pc:sldChg>
      <pc:sldChg chg="modSp add">
        <pc:chgData name="" userId="c614da0370c9e185" providerId="LiveId" clId="{43BE5370-867A-4E26-BE01-B1D37569FD18}" dt="2018-05-15T20:54:03.731" v="10358" actId="20577"/>
        <pc:sldMkLst>
          <pc:docMk/>
          <pc:sldMk cId="119583694" sldId="364"/>
        </pc:sldMkLst>
        <pc:spChg chg="mod">
          <ac:chgData name="" userId="c614da0370c9e185" providerId="LiveId" clId="{43BE5370-867A-4E26-BE01-B1D37569FD18}" dt="2018-05-15T20:46:56.295" v="9790" actId="404"/>
          <ac:spMkLst>
            <pc:docMk/>
            <pc:sldMk cId="119583694" sldId="364"/>
            <ac:spMk id="2" creationId="{ED1D9142-0BD3-4C3B-ADFA-89BA0A862E30}"/>
          </ac:spMkLst>
        </pc:spChg>
        <pc:spChg chg="mod">
          <ac:chgData name="" userId="c614da0370c9e185" providerId="LiveId" clId="{43BE5370-867A-4E26-BE01-B1D37569FD18}" dt="2018-05-15T20:54:03.731" v="10358" actId="20577"/>
          <ac:spMkLst>
            <pc:docMk/>
            <pc:sldMk cId="119583694" sldId="364"/>
            <ac:spMk id="3" creationId="{C0368CBC-2CA7-438F-A52A-E19C883FE69C}"/>
          </ac:spMkLst>
        </pc:spChg>
      </pc:sldChg>
      <pc:sldChg chg="addSp delSp modSp add">
        <pc:chgData name="" userId="c614da0370c9e185" providerId="LiveId" clId="{43BE5370-867A-4E26-BE01-B1D37569FD18}" dt="2018-05-16T18:19:56.486" v="10447" actId="1036"/>
        <pc:sldMkLst>
          <pc:docMk/>
          <pc:sldMk cId="1438248844" sldId="365"/>
        </pc:sldMkLst>
        <pc:picChg chg="del">
          <ac:chgData name="" userId="c614da0370c9e185" providerId="LiveId" clId="{43BE5370-867A-4E26-BE01-B1D37569FD18}" dt="2018-05-16T18:19:25.851" v="10437" actId="478"/>
          <ac:picMkLst>
            <pc:docMk/>
            <pc:sldMk cId="1438248844" sldId="365"/>
            <ac:picMk id="4" creationId="{00000000-0000-0000-0000-000000000000}"/>
          </ac:picMkLst>
        </pc:picChg>
        <pc:picChg chg="add mod">
          <ac:chgData name="" userId="c614da0370c9e185" providerId="LiveId" clId="{43BE5370-867A-4E26-BE01-B1D37569FD18}" dt="2018-05-16T18:19:56.486" v="10447" actId="1036"/>
          <ac:picMkLst>
            <pc:docMk/>
            <pc:sldMk cId="1438248844" sldId="365"/>
            <ac:picMk id="8" creationId="{F8EAE531-B06B-408A-B6D9-07FD0EC768B2}"/>
          </ac:picMkLst>
        </pc:picChg>
      </pc:sldChg>
      <pc:sldChg chg="addSp modSp add">
        <pc:chgData name="" userId="c614da0370c9e185" providerId="LiveId" clId="{43BE5370-867A-4E26-BE01-B1D37569FD18}" dt="2018-05-18T18:46:16.596" v="10493" actId="1038"/>
        <pc:sldMkLst>
          <pc:docMk/>
          <pc:sldMk cId="537322724" sldId="366"/>
        </pc:sldMkLst>
        <pc:spChg chg="mod">
          <ac:chgData name="" userId="c614da0370c9e185" providerId="LiveId" clId="{43BE5370-867A-4E26-BE01-B1D37569FD18}" dt="2018-05-18T18:43:37.059" v="10484" actId="20577"/>
          <ac:spMkLst>
            <pc:docMk/>
            <pc:sldMk cId="537322724" sldId="366"/>
            <ac:spMk id="2" creationId="{74CD50D0-F93A-44B6-84D2-99251B208E3F}"/>
          </ac:spMkLst>
        </pc:spChg>
        <pc:spChg chg="mod">
          <ac:chgData name="" userId="c614da0370c9e185" providerId="LiveId" clId="{43BE5370-867A-4E26-BE01-B1D37569FD18}" dt="2018-05-18T18:43:52.593" v="10488" actId="404"/>
          <ac:spMkLst>
            <pc:docMk/>
            <pc:sldMk cId="537322724" sldId="366"/>
            <ac:spMk id="3" creationId="{95818C17-C362-4335-831F-FAD0FFE1F338}"/>
          </ac:spMkLst>
        </pc:spChg>
        <pc:picChg chg="add mod">
          <ac:chgData name="" userId="c614da0370c9e185" providerId="LiveId" clId="{43BE5370-867A-4E26-BE01-B1D37569FD18}" dt="2018-05-18T18:46:16.596" v="10493" actId="1038"/>
          <ac:picMkLst>
            <pc:docMk/>
            <pc:sldMk cId="537322724" sldId="366"/>
            <ac:picMk id="5" creationId="{9A3C9062-4988-49D0-BD18-56503F858C3B}"/>
          </ac:picMkLst>
        </pc:picChg>
      </pc:sldChg>
      <pc:sldChg chg="addSp delSp modSp add">
        <pc:chgData name="" userId="c614da0370c9e185" providerId="LiveId" clId="{43BE5370-867A-4E26-BE01-B1D37569FD18}" dt="2018-05-18T19:00:45.016" v="10625" actId="6549"/>
        <pc:sldMkLst>
          <pc:docMk/>
          <pc:sldMk cId="73044315" sldId="367"/>
        </pc:sldMkLst>
        <pc:spChg chg="mod">
          <ac:chgData name="" userId="c614da0370c9e185" providerId="LiveId" clId="{43BE5370-867A-4E26-BE01-B1D37569FD18}" dt="2018-05-18T18:50:19.279" v="10514" actId="20577"/>
          <ac:spMkLst>
            <pc:docMk/>
            <pc:sldMk cId="73044315" sldId="367"/>
            <ac:spMk id="2" creationId="{83DE1E0C-E131-4141-9B4F-23CBCAA843BB}"/>
          </ac:spMkLst>
        </pc:spChg>
        <pc:spChg chg="add del mod">
          <ac:chgData name="" userId="c614da0370c9e185" providerId="LiveId" clId="{43BE5370-867A-4E26-BE01-B1D37569FD18}" dt="2018-05-18T19:00:45.016" v="10625" actId="6549"/>
          <ac:spMkLst>
            <pc:docMk/>
            <pc:sldMk cId="73044315" sldId="367"/>
            <ac:spMk id="3" creationId="{9320C48D-A119-4A7E-995F-E2C7071A708B}"/>
          </ac:spMkLst>
        </pc:spChg>
        <pc:spChg chg="del">
          <ac:chgData name="" userId="c614da0370c9e185" providerId="LiveId" clId="{43BE5370-867A-4E26-BE01-B1D37569FD18}" dt="2018-05-18T18:50:22.896" v="10515" actId="478"/>
          <ac:spMkLst>
            <pc:docMk/>
            <pc:sldMk cId="73044315" sldId="367"/>
            <ac:spMk id="4" creationId="{CD3FC053-6F7A-4945-870A-542822151BCF}"/>
          </ac:spMkLst>
        </pc:spChg>
        <pc:spChg chg="add del mod">
          <ac:chgData name="" userId="c614da0370c9e185" providerId="LiveId" clId="{43BE5370-867A-4E26-BE01-B1D37569FD18}" dt="2018-05-18T18:53:55.647" v="10560" actId="6549"/>
          <ac:spMkLst>
            <pc:docMk/>
            <pc:sldMk cId="73044315" sldId="367"/>
            <ac:spMk id="6" creationId="{D623258D-DF04-4AB2-AEA8-59A5AB270AB2}"/>
          </ac:spMkLst>
        </pc:spChg>
        <pc:picChg chg="add del mod">
          <ac:chgData name="" userId="c614da0370c9e185" providerId="LiveId" clId="{43BE5370-867A-4E26-BE01-B1D37569FD18}" dt="2018-05-18T18:51:19.674" v="10518" actId="6549"/>
          <ac:picMkLst>
            <pc:docMk/>
            <pc:sldMk cId="73044315" sldId="367"/>
            <ac:picMk id="5" creationId="{552093B4-5AAC-4F1D-82EF-D51B6E0682D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217" y="0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1738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217" y="8841738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4D4E41-420D-46E6-B0BE-7AC271C48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82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217" y="0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8500"/>
            <a:ext cx="46561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5327" y="4422459"/>
            <a:ext cx="5642610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1738"/>
            <a:ext cx="4467067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latin typeface="Segoe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©2006 University of Washington. All rights reserved.</a:t>
            </a:r>
          </a:p>
          <a:p>
            <a:pPr>
              <a:defRPr/>
            </a:pPr>
            <a:r>
              <a:rPr lang="en-US"/>
              <a:t>This presentation is for informational purposes only. </a:t>
            </a:r>
          </a:p>
          <a:p>
            <a:pPr>
              <a:defRPr/>
            </a:pPr>
            <a:r>
              <a:rPr lang="en-US"/>
              <a:t>The University of Washington makes no warranties, express or implied, in this summary.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34459" y="8841738"/>
            <a:ext cx="1017172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EAB19A-6C0B-4755-8EC4-A12081D29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738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©2006 University of Washington. All rights reserved.</a:t>
            </a:r>
          </a:p>
          <a:p>
            <a:r>
              <a:rPr lang="en-US"/>
              <a:t>This presentation is for informational purposes only. </a:t>
            </a:r>
          </a:p>
          <a:p>
            <a:r>
              <a:rPr lang="en-US"/>
              <a:t>The University of Washington makes no warranties, express or implied, in this summary.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B6505E-2221-4F5F-AD9B-A3C9D056482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©2006 University of Washington. All rights reserved.</a:t>
            </a:r>
          </a:p>
          <a:p>
            <a:pPr>
              <a:defRPr/>
            </a:pPr>
            <a:r>
              <a:rPr lang="en-US"/>
              <a:t>This presentation is for informational purposes only. </a:t>
            </a:r>
          </a:p>
          <a:p>
            <a:pPr>
              <a:defRPr/>
            </a:pPr>
            <a:r>
              <a:rPr lang="en-US"/>
              <a:t>The University of Washington makes no warranties, express or implied, in this summary.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9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526" indent="-231526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Arial" charset="0"/>
              </a:rPr>
              <a:t>©2006 University of Washington. All rights reserved.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Arial" charset="0"/>
              </a:rPr>
              <a:t>This presentation is for informational purposes only.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Arial" charset="0"/>
              </a:rPr>
              <a:t>The University of Washington makes no warranties, express or implied, in this summary.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AB19A-6C0B-4755-8EC4-A12081D294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81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©2006 University of Washington. All rights reserved.</a:t>
            </a:r>
          </a:p>
          <a:p>
            <a:pPr>
              <a:defRPr/>
            </a:pPr>
            <a:r>
              <a:rPr lang="en-US"/>
              <a:t>This presentation is for informational purposes only. </a:t>
            </a:r>
          </a:p>
          <a:p>
            <a:pPr>
              <a:defRPr/>
            </a:pPr>
            <a:r>
              <a:rPr lang="en-US"/>
              <a:t>The University of Washington makes no warranties, express or implied, in this summary.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8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Arial" charset="0"/>
              </a:rPr>
              <a:t>©2006 University of Washington. All rights reserved.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Arial" charset="0"/>
              </a:rPr>
              <a:t>This presentation is for informational purposes only.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Arial" charset="0"/>
              </a:rPr>
              <a:t>The University of Washington makes no warranties, express or implied, in this summary.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AB19A-6C0B-4755-8EC4-A12081D294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517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Arial" charset="0"/>
              </a:rPr>
              <a:t>©2006 University of Washington. All rights reserved.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Arial" charset="0"/>
              </a:rPr>
              <a:t>This presentation is for informational purposes only.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Arial" charset="0"/>
              </a:rPr>
              <a:t>The University of Washington makes no warranties, express or implied, in this summary.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AB19A-6C0B-4755-8EC4-A12081D294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778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ITIL</a:t>
            </a:r>
            <a:r>
              <a:rPr lang="en-US" baseline="0" dirty="0"/>
              <a:t> term – </a:t>
            </a:r>
            <a:r>
              <a:rPr lang="en-US" dirty="0"/>
              <a:t>Utility: what is it good for?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©2006 University of Washington. All rights reserved.</a:t>
            </a:r>
          </a:p>
          <a:p>
            <a:pPr>
              <a:defRPr/>
            </a:pPr>
            <a:r>
              <a:rPr lang="en-US"/>
              <a:t>This presentation is for informational purposes only. </a:t>
            </a:r>
          </a:p>
          <a:p>
            <a:pPr>
              <a:defRPr/>
            </a:pPr>
            <a:r>
              <a:rPr lang="en-US"/>
              <a:t>The University of Washington makes no warranties, express or implied, in this summary.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03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©2006 University of Washington. All rights reserved.</a:t>
            </a:r>
          </a:p>
          <a:p>
            <a:pPr>
              <a:defRPr/>
            </a:pPr>
            <a:r>
              <a:rPr lang="en-US"/>
              <a:t>This presentation is for informational purposes only. </a:t>
            </a:r>
          </a:p>
          <a:p>
            <a:pPr>
              <a:defRPr/>
            </a:pPr>
            <a:r>
              <a:rPr lang="en-US"/>
              <a:t>The University of Washington makes no warranties, express or implied, in this summary.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58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©2006 University of Washington. All rights reserved.</a:t>
            </a:r>
          </a:p>
          <a:p>
            <a:r>
              <a:rPr lang="en-US"/>
              <a:t>This presentation is for informational purposes only. </a:t>
            </a:r>
          </a:p>
          <a:p>
            <a:r>
              <a:rPr lang="en-US"/>
              <a:t>The University of Washington makes no warranties, express or implied, in this summary.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61AC8-EEF9-4EFD-A734-A949B5164E4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8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rkill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843087"/>
            <a:ext cx="8077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276600"/>
            <a:ext cx="6400800" cy="1752600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ct val="0"/>
              </a:spcBef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6035040"/>
            <a:ext cx="2743200" cy="351190"/>
          </a:xfrm>
          <a:prstGeom prst="rect">
            <a:avLst/>
          </a:prstGeom>
          <a:effectLst>
            <a:glow rad="152400">
              <a:schemeClr val="accent1"/>
            </a:glow>
          </a:effectLst>
        </p:spPr>
      </p:pic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rkills.png"/>
          <p:cNvPicPr>
            <a:picLocks noChangeAspect="1"/>
          </p:cNvPicPr>
          <p:nvPr/>
        </p:nvPicPr>
        <p:blipFill rotWithShape="1">
          <a:blip r:embed="rId13"/>
          <a:srcRect b="18934"/>
          <a:stretch/>
        </p:blipFill>
        <p:spPr bwMode="auto">
          <a:xfrm>
            <a:off x="0" y="-76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50"/>
          <a:stretch/>
        </p:blipFill>
        <p:spPr>
          <a:xfrm>
            <a:off x="8163305" y="685800"/>
            <a:ext cx="752095" cy="548640"/>
          </a:xfrm>
          <a:prstGeom prst="rect">
            <a:avLst/>
          </a:prstGeom>
          <a:effectLst>
            <a:glow rad="88900">
              <a:schemeClr val="accent1">
                <a:alpha val="75000"/>
              </a:schemeClr>
            </a:glo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med">
    <p:strips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tconnect.uw.edu/wares/msinf/comm/analysis/20170215-azure-ad-application-identiti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jairocadena.com/" TargetMode="External"/><Relationship Id="rId2" Type="http://schemas.openxmlformats.org/officeDocument/2006/relationships/hyperlink" Target="https://itconnect.uw.edu/wares/msinf/aad/aad-device-join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hyperlink" Target="https://itconnect.uw.edu/wares/msinf/design/azure-ad-capability-ma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tconnect.uw.edu/wares/msinf/design/aad-lifecycle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itconnect.uw.edu/wares/msinf/aad/new-aad-tena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6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itconnect.uw.edu/wares/msinf/other-help/faq/aad-term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6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tconnect.uw.edu/wares/msinf/design/arch/aad-arch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slide" Target="slide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cac.washington.edu/x/coknB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blogs.microsoft.com/enterprisemobility/?product=azure-active-directory" TargetMode="External"/><Relationship Id="rId2" Type="http://schemas.openxmlformats.org/officeDocument/2006/relationships/hyperlink" Target="https://docs.microsoft.com/en-us/azure/active-directory/whats-ne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.cac.washington.edu/x/PlU6B" TargetMode="External"/><Relationship Id="rId4" Type="http://schemas.openxmlformats.org/officeDocument/2006/relationships/hyperlink" Target="https://www.microsoft.com/en-us/microsoft-365/blog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21.jpg"/><Relationship Id="rId7" Type="http://schemas.openxmlformats.org/officeDocument/2006/relationships/slide" Target="slide29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6.xml"/><Relationship Id="rId10" Type="http://schemas.openxmlformats.org/officeDocument/2006/relationships/slide" Target="slide43.xml"/><Relationship Id="rId4" Type="http://schemas.openxmlformats.org/officeDocument/2006/relationships/slide" Target="slide25.xml"/><Relationship Id="rId9" Type="http://schemas.openxmlformats.org/officeDocument/2006/relationships/slide" Target="slide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png"/><Relationship Id="rId3" Type="http://schemas.openxmlformats.org/officeDocument/2006/relationships/hyperlink" Target="mailto:barkills@uw.edu" TargetMode="External"/><Relationship Id="rId7" Type="http://schemas.openxmlformats.org/officeDocument/2006/relationships/hyperlink" Target="https://itconnect.uw.edu/wares/msinf/" TargetMode="External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logs.uw.edu/barkills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://@brian-arkills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s://twitter.com/barkills" TargetMode="External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dirty="0"/>
              <a:t>Azure AD Governance: In the middle of organizational friction</a:t>
            </a:r>
            <a:br>
              <a:rPr lang="en-US" dirty="0"/>
            </a:br>
            <a:r>
              <a:rPr lang="en-US" sz="2400" dirty="0"/>
              <a:t>May 2018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r>
              <a:rPr lang="en-US" sz="2400" u="sng" dirty="0"/>
              <a:t>Brian Arkills</a:t>
            </a:r>
          </a:p>
          <a:p>
            <a:pPr algn="l" eaLnBrk="1" hangingPunct="1"/>
            <a:r>
              <a:rPr lang="en-US" sz="2400" dirty="0"/>
              <a:t>Microsoft Solutions Architect</a:t>
            </a:r>
          </a:p>
          <a:p>
            <a:pPr algn="l" eaLnBrk="1" hangingPunct="1"/>
            <a:r>
              <a:rPr lang="en-US" sz="2400" dirty="0"/>
              <a:t>Microsoft Infrastructure Svc </a:t>
            </a:r>
            <a:r>
              <a:rPr lang="en-US" sz="2400" dirty="0" err="1"/>
              <a:t>Mgr</a:t>
            </a:r>
            <a:endParaRPr lang="en-US" sz="2400" dirty="0"/>
          </a:p>
          <a:p>
            <a:pPr algn="l" eaLnBrk="1" hangingPunct="1"/>
            <a:r>
              <a:rPr lang="en-US" sz="2400" dirty="0"/>
              <a:t>Managed Workstation Svc Owner </a:t>
            </a:r>
            <a:endParaRPr lang="en-US" sz="2400" dirty="0">
              <a:sym typeface="Wingdings" pitchFamily="2" charset="2"/>
            </a:endParaRPr>
          </a:p>
          <a:p>
            <a:pPr algn="l" eaLnBrk="1" hangingPunct="1"/>
            <a:r>
              <a:rPr lang="en-US" sz="2400" dirty="0">
                <a:sym typeface="Wingdings" pitchFamily="2" charset="2"/>
              </a:rPr>
              <a:t>UW-IT, Identity and Access Management</a:t>
            </a:r>
          </a:p>
          <a:p>
            <a:pPr algn="l" eaLnBrk="1" hangingPunct="1"/>
            <a:endParaRPr lang="en-US" sz="2400" dirty="0">
              <a:sym typeface="Wingdings" pitchFamily="2" charset="2"/>
            </a:endParaRPr>
          </a:p>
          <a:p>
            <a:pPr algn="l" eaLnBrk="1" hangingPunct="1"/>
            <a:r>
              <a:rPr lang="en-US" sz="2400" dirty="0">
                <a:sym typeface="Wingdings" pitchFamily="2" charset="2"/>
              </a:rPr>
              <a:t>Microsoft </a:t>
            </a:r>
            <a:r>
              <a:rPr lang="en-US" sz="2400" strike="sngStrike" dirty="0">
                <a:sym typeface="Wingdings" pitchFamily="2" charset="2"/>
              </a:rPr>
              <a:t>Directory Services</a:t>
            </a:r>
            <a:r>
              <a:rPr lang="en-US" sz="2400" dirty="0">
                <a:sym typeface="Wingdings" pitchFamily="2" charset="2"/>
              </a:rPr>
              <a:t> Enterprise Mobility MVP 2012-2018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 1: Shouldn’t Office 365 own AAD?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4729162" cy="47291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819400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76025"/>
      </p:ext>
    </p:extLst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 1: Ownership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554" y="1447800"/>
            <a:ext cx="8229600" cy="5105400"/>
          </a:xfrm>
        </p:spPr>
        <p:txBody>
          <a:bodyPr/>
          <a:lstStyle/>
          <a:p>
            <a:r>
              <a:rPr lang="en-US" sz="2400" dirty="0"/>
              <a:t>Enterprise Architecture brings IAM, O365 and AD teams together for 12 hours</a:t>
            </a:r>
          </a:p>
          <a:p>
            <a:pPr lvl="1"/>
            <a:r>
              <a:rPr lang="en-US" sz="2000" dirty="0"/>
              <a:t>Acknowledge overlapping capability interests</a:t>
            </a:r>
          </a:p>
          <a:p>
            <a:pPr lvl="1"/>
            <a:r>
              <a:rPr lang="en-US" sz="2000" dirty="0"/>
              <a:t>AD team continues to own</a:t>
            </a:r>
          </a:p>
          <a:p>
            <a:pPr lvl="1"/>
            <a:r>
              <a:rPr lang="en-US" sz="2000" dirty="0"/>
              <a:t>AAD governance team of 9-10 to resolve sticky issues</a:t>
            </a:r>
          </a:p>
          <a:p>
            <a:r>
              <a:rPr lang="en-US" sz="2400" dirty="0"/>
              <a:t>Governance team charter with specific goals: utility, capability, recommended uses, config decisions</a:t>
            </a:r>
          </a:p>
          <a:p>
            <a:r>
              <a:rPr lang="en-US" sz="2400" dirty="0" err="1"/>
              <a:t>Gov</a:t>
            </a:r>
            <a:r>
              <a:rPr lang="en-US" sz="2400" dirty="0"/>
              <a:t> team meets biweekly for 3 months to get up to speed, then monthly. </a:t>
            </a:r>
          </a:p>
          <a:p>
            <a:r>
              <a:rPr lang="en-US" sz="2400" dirty="0"/>
              <a:t>9 months later, Change Advisory Board spun up.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50368"/>
      </p:ext>
    </p:extLst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#2: OAuth2 &amp; AAD Apps!!!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How could we possibly trust users?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23131"/>
      </p:ext>
    </p:extLst>
  </p:cSld>
  <p:clrMapOvr>
    <a:masterClrMapping/>
  </p:clrMapOvr>
  <p:transition spd="med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Azure AD apps work?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5012"/>
            <a:ext cx="5006976" cy="35575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25" y="2133600"/>
            <a:ext cx="2952750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00679"/>
      </p:ext>
    </p:extLst>
  </p:cSld>
  <p:clrMapOvr>
    <a:masterClrMapping/>
  </p:clrMapOvr>
  <p:transition spd="med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256916"/>
            <a:ext cx="3276600" cy="2590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AAD Apps: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tenant </a:t>
            </a:r>
            <a:r>
              <a:rPr lang="en-US" dirty="0" err="1"/>
              <a:t>config</a:t>
            </a:r>
            <a:r>
              <a:rPr lang="en-US" dirty="0"/>
              <a:t> allows any user to add Apps + any user to allow a given app access to their data in other AAD apps. So self svc creation + consent.</a:t>
            </a:r>
          </a:p>
          <a:p>
            <a:r>
              <a:rPr lang="en-US" dirty="0"/>
              <a:t>When several that required perms to EO &amp; SO showed up, alarms were raised by our O365 folks who wanted to provide a HIPAA compliant solution for our giant hospital system.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Possibility of HIPAA data flowing </a:t>
            </a:r>
            <a:br>
              <a:rPr lang="en-US" dirty="0"/>
            </a:br>
            <a:r>
              <a:rPr lang="en-US" dirty="0"/>
              <a:t>through non-BAA covered apps!!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53873"/>
      </p:ext>
    </p:extLst>
  </p:cSld>
  <p:clrMapOvr>
    <a:masterClrMapping/>
  </p:clrMapOvr>
  <p:transition spd="med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2a: Disable it until we can make it conform …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52600"/>
            <a:ext cx="3100388" cy="44599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8510"/>
      </p:ext>
    </p:extLst>
  </p:cSld>
  <p:clrMapOvr>
    <a:masterClrMapping/>
  </p:clrMapOvr>
  <p:transition spd="med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2a: Gatekeeper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AAD apps go through request, risk analysis, approval process.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Outcome: Only a few go through process, don’t like how long it takes. Many apps desired but not available. Business is not happy, but O365 team is happy.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35096"/>
      </p:ext>
    </p:extLst>
  </p:cSld>
  <p:clrMapOvr>
    <a:masterClrMapping/>
  </p:clrMapOvr>
  <p:transition spd="med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AAD Apps: But wait 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SO/SM consistently advocate for ‘Monitor and Mitigate’ approach, matching our approach for *every* other type of application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Over time …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65362"/>
      </p:ext>
    </p:extLst>
  </p:cSld>
  <p:clrMapOvr>
    <a:masterClrMapping/>
  </p:clrMapOvr>
  <p:transition spd="med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2b: A happy ending?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O365 service owner prefers ‘monitor and mitigate’ approach</a:t>
            </a:r>
          </a:p>
          <a:p>
            <a:endParaRPr lang="en-US" dirty="0"/>
          </a:p>
          <a:p>
            <a:r>
              <a:rPr lang="en-US" dirty="0"/>
              <a:t>This still means AAD apps which require “elevated” app permissions need a tenant admin, and will go through our more extended risk analysis approval process. But that’s a 99.99/.01 thing.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82436"/>
      </p:ext>
    </p:extLst>
  </p:cSld>
  <p:clrMapOvr>
    <a:masterClrMapping/>
  </p:clrMapOvr>
  <p:transition spd="med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2b: Monitor and Mitigate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dirty="0"/>
              <a:t>Move back to AAD tenant app defaults, i.e. self-svc creation + consent=on</a:t>
            </a:r>
          </a:p>
          <a:p>
            <a:r>
              <a:rPr lang="en-US" dirty="0"/>
              <a:t>Build app that watches AAD for new apps and SPs with “risky” perms</a:t>
            </a:r>
          </a:p>
          <a:p>
            <a:r>
              <a:rPr lang="en-US" dirty="0"/>
              <a:t>Allow stakeholders to identify new risky perms</a:t>
            </a:r>
          </a:p>
          <a:p>
            <a:r>
              <a:rPr lang="en-US" dirty="0"/>
              <a:t>Disable new risky apps for full risk review</a:t>
            </a:r>
          </a:p>
          <a:p>
            <a:r>
              <a:rPr lang="en-US" dirty="0"/>
              <a:t>Build tool for stakeholders to audit consent permissions by individuals</a:t>
            </a:r>
          </a:p>
          <a:p>
            <a:r>
              <a:rPr lang="en-US" dirty="0"/>
              <a:t>“Risky” apps -&gt; Prior approach used, unless stakeholder for “</a:t>
            </a:r>
            <a:r>
              <a:rPr lang="en-US" dirty="0" err="1"/>
              <a:t>appB</a:t>
            </a:r>
            <a:r>
              <a:rPr lang="en-US" dirty="0"/>
              <a:t>” accepts risk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AAD App Analysis/Recommendation</a:t>
            </a: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64838"/>
      </p:ext>
    </p:extLst>
  </p:cSld>
  <p:clrMapOvr>
    <a:masterClrMapping/>
  </p:clrMapOvr>
  <p:transition spd="med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Tell our organizational story around AAD</a:t>
            </a:r>
          </a:p>
          <a:p>
            <a:r>
              <a:rPr lang="en-US" sz="3600" dirty="0"/>
              <a:t>Entertain &amp; touchpoint for others</a:t>
            </a:r>
          </a:p>
          <a:p>
            <a:r>
              <a:rPr lang="en-US" sz="3600" dirty="0"/>
              <a:t>Share lessons learned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65637"/>
      </p:ext>
    </p:extLst>
  </p:cSld>
  <p:clrMapOvr>
    <a:masterClrMapping/>
  </p:clrMapOvr>
  <p:transition spd="med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CDD1-3A8E-4021-B598-4DA6AEAB9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2b - metrics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5953CE-7BF7-4071-A72A-E6807E5F9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2466"/>
            <a:ext cx="8229600" cy="346846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5D1311-4081-4878-94C5-019C65600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81128"/>
      </p:ext>
    </p:extLst>
  </p:cSld>
  <p:clrMapOvr>
    <a:masterClrMapping/>
  </p:clrMapOvr>
  <p:transition spd="med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3: AAD B2B/external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Confusing</a:t>
            </a:r>
          </a:p>
          <a:p>
            <a:pPr lvl="1"/>
            <a:r>
              <a:rPr lang="en-US" dirty="0" err="1"/>
              <a:t>Sharepoint</a:t>
            </a:r>
            <a:r>
              <a:rPr lang="en-US" dirty="0"/>
              <a:t> Online invitations</a:t>
            </a:r>
          </a:p>
          <a:p>
            <a:pPr lvl="1"/>
            <a:r>
              <a:rPr lang="en-US" dirty="0"/>
              <a:t>B2C differentiation</a:t>
            </a:r>
          </a:p>
          <a:p>
            <a:r>
              <a:rPr lang="en-US" dirty="0"/>
              <a:t>Extremely not mature </a:t>
            </a:r>
          </a:p>
          <a:p>
            <a:pPr lvl="1"/>
            <a:r>
              <a:rPr lang="en-US" dirty="0"/>
              <a:t>in a 2h session with MS PMs we identified ~23 issues</a:t>
            </a:r>
          </a:p>
          <a:p>
            <a:pPr lvl="1"/>
            <a:r>
              <a:rPr lang="en-US" dirty="0"/>
              <a:t>Golden tickets</a:t>
            </a:r>
          </a:p>
          <a:p>
            <a:pPr lvl="1"/>
            <a:r>
              <a:rPr lang="en-US" dirty="0"/>
              <a:t>Differentiation in UX</a:t>
            </a:r>
          </a:p>
          <a:p>
            <a:pPr lvl="1"/>
            <a:r>
              <a:rPr lang="en-US" dirty="0"/>
              <a:t>Lifecycle </a:t>
            </a:r>
            <a:r>
              <a:rPr lang="en-US" dirty="0" err="1"/>
              <a:t>mgmt</a:t>
            </a:r>
            <a:endParaRPr lang="en-US" dirty="0"/>
          </a:p>
          <a:p>
            <a:pPr lvl="1"/>
            <a:r>
              <a:rPr lang="en-US" dirty="0"/>
              <a:t>UW users that are external elsewhere … how to control</a:t>
            </a:r>
          </a:p>
          <a:p>
            <a:r>
              <a:rPr lang="en-US" dirty="0"/>
              <a:t>But it also is the only way to share without owning identity credentialing for those outside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62729"/>
      </p:ext>
    </p:extLst>
  </p:cSld>
  <p:clrMapOvr>
    <a:masterClrMapping/>
  </p:clrMapOvr>
  <p:transition spd="med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3: Allow but press 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felt we had no choice but to allow this, despite known problems. </a:t>
            </a:r>
          </a:p>
          <a:p>
            <a:endParaRPr lang="en-US" dirty="0"/>
          </a:p>
          <a:p>
            <a:r>
              <a:rPr lang="en-US" dirty="0"/>
              <a:t>This is technical debt, and we assume MS will help us pay that debt.</a:t>
            </a:r>
          </a:p>
          <a:p>
            <a:endParaRPr lang="en-US" dirty="0"/>
          </a:p>
          <a:p>
            <a:r>
              <a:rPr lang="en-US" dirty="0"/>
              <a:t>MS seems clued into “external user attestation” &amp; “golden ticket”, but not the UX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e.g. John Smith (external user) vs. John Smith (internal)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EE17C-F94C-41C3-BCE6-8537B28C8D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32083"/>
      </p:ext>
    </p:extLst>
  </p:cSld>
  <p:clrMapOvr>
    <a:masterClrMapping/>
  </p:clrMapOvr>
  <p:transition spd="med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4: AAD Device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r>
              <a:rPr lang="en-US" dirty="0"/>
              <a:t>Microsoft releases Windows 10, with new AAD DJ capability paired with </a:t>
            </a:r>
            <a:r>
              <a:rPr lang="en-US" dirty="0" err="1"/>
              <a:t>InTune</a:t>
            </a:r>
            <a:endParaRPr lang="en-US" dirty="0"/>
          </a:p>
          <a:p>
            <a:r>
              <a:rPr lang="en-US" dirty="0"/>
              <a:t>We observe: this looks really immature from a lifecycle management perspective + many folks will do this not really knowing what they are doing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EADAC-9630-448C-AFA6-71ED342B3F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30791"/>
      </p:ext>
    </p:extLst>
  </p:cSld>
  <p:clrMapOvr>
    <a:masterClrMapping/>
  </p:clrMapOvr>
  <p:transition spd="med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A1C7F-ADB4-40A2-A09C-89196BE4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4: AAD DJ blocked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8A520-CC06-4E21-8B99-842E6E6A9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review, we agreed there is no value here—yet</a:t>
            </a:r>
          </a:p>
          <a:p>
            <a:pPr lvl="1"/>
            <a:r>
              <a:rPr lang="en-US" dirty="0"/>
              <a:t>Our BYOD users have other existing ways to integrate</a:t>
            </a:r>
          </a:p>
          <a:p>
            <a:pPr lvl="1"/>
            <a:r>
              <a:rPr lang="en-US" dirty="0"/>
              <a:t>MS later acknowledges that AAD device join isn’t yet appropriate for enterprise managed devices</a:t>
            </a:r>
          </a:p>
          <a:p>
            <a:pPr lvl="1"/>
            <a:r>
              <a:rPr lang="en-US" dirty="0"/>
              <a:t>No new significant capability offered</a:t>
            </a:r>
          </a:p>
          <a:p>
            <a:r>
              <a:rPr lang="en-US" dirty="0"/>
              <a:t>After quite a bit of research into the difference between AAD device join, AAD device registration, and AAD workplace join, </a:t>
            </a:r>
            <a:r>
              <a:rPr lang="en-US" dirty="0">
                <a:hlinkClick r:id="rId2"/>
              </a:rPr>
              <a:t>we blocked AAD device join</a:t>
            </a:r>
            <a:r>
              <a:rPr lang="en-US" dirty="0"/>
              <a:t>, but allow the others</a:t>
            </a:r>
          </a:p>
          <a:p>
            <a:r>
              <a:rPr lang="en-US" dirty="0"/>
              <a:t>Publish guidance on our config &amp; why</a:t>
            </a:r>
          </a:p>
          <a:p>
            <a:r>
              <a:rPr lang="en-US" dirty="0"/>
              <a:t>Future changes are dependent on MDM futures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https://jairocadena.com/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89968"/>
      </p:ext>
    </p:extLst>
  </p:cSld>
  <p:clrMapOvr>
    <a:masterClrMapping/>
  </p:clrMapOvr>
  <p:transition spd="med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AAD Governance Work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architecture diagram (both the generic one you’ve already seen and a UW specific one)</a:t>
            </a:r>
          </a:p>
          <a:p>
            <a:r>
              <a:rPr lang="en-US" dirty="0"/>
              <a:t>Capability map – EA &amp; stakeholders wanted this, but no standard approach. These are intended to facilitate conversations with customers. We are one of only two UW-IT services to publish ours.</a:t>
            </a:r>
          </a:p>
          <a:p>
            <a:r>
              <a:rPr lang="en-US" dirty="0"/>
              <a:t>AAD tenant utility guidance – What is it good for? When do you get one?</a:t>
            </a:r>
          </a:p>
          <a:p>
            <a:r>
              <a:rPr lang="en-US" dirty="0"/>
              <a:t>Customer orientation documentation – Terminology and FAQ</a:t>
            </a:r>
          </a:p>
          <a:p>
            <a:r>
              <a:rPr lang="en-US" dirty="0"/>
              <a:t>Many decisions about specific capabilities &amp; settings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12338" y="6444734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 action="ppaction://hlinksldjump"/>
              </a:rPr>
              <a:t>Jump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84319"/>
      </p:ext>
    </p:extLst>
  </p:cSld>
  <p:clrMapOvr>
    <a:masterClrMapping/>
  </p:clrMapOvr>
  <p:transition spd="med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UW’s AAD Capability Map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600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https://itconnect.uw.edu/wares/msinf/design/azure-ad-capability-map/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8395077" y="6412467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 action="ppaction://hlinksldjump"/>
              </a:rPr>
              <a:t>Jump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630E2A-FC37-474E-AFEB-FF51D5123A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3776137-2A96-4E42-9DC5-9944985FC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06" y="1956954"/>
            <a:ext cx="6046694" cy="4672446"/>
          </a:xfrm>
        </p:spPr>
      </p:pic>
    </p:spTree>
    <p:extLst>
      <p:ext uri="{BB962C8B-B14F-4D97-AF65-F5344CB8AC3E}">
        <p14:creationId xmlns:p14="http://schemas.microsoft.com/office/powerpoint/2010/main" val="1822424374"/>
      </p:ext>
    </p:extLst>
  </p:cSld>
  <p:clrMapOvr>
    <a:masterClrMapping/>
  </p:clrMapOvr>
  <p:transition spd="med"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D50D0-F93A-44B6-84D2-99251B208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AAD Capability Lifecycle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18C17-C362-4335-831F-FAD0FFE1F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https://itconnect.uw.edu/wares/msinf/design/aad-lifecycle/</a:t>
            </a:r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3C9062-4988-49D0-BD18-56503F858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10" y="1981200"/>
            <a:ext cx="3007390" cy="475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22724"/>
      </p:ext>
    </p:extLst>
  </p:cSld>
  <p:clrMapOvr>
    <a:masterClrMapping/>
  </p:clrMapOvr>
  <p:transition spd="med"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should a new AAD tenant be Created?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https://itconnect.uw.edu/wares/msinf/aad/new-aad-tenant/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Visit this page—good discussion section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3" y="1940967"/>
            <a:ext cx="4391742" cy="2905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66" y="4604379"/>
            <a:ext cx="5258534" cy="1095528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Rectangle 5"/>
          <p:cNvSpPr/>
          <p:nvPr/>
        </p:nvSpPr>
        <p:spPr>
          <a:xfrm>
            <a:off x="8422509" y="6368534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5" action="ppaction://hlinksldjump"/>
              </a:rPr>
              <a:t>Jump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8685"/>
      </p:ext>
    </p:extLst>
  </p:cSld>
  <p:clrMapOvr>
    <a:masterClrMapping/>
  </p:clrMapOvr>
  <p:transition spd="med"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AAD Terminology &amp; FAQ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https://itconnect.uw.edu/wares/msinf/other-help/faq/aad-terms/</a:t>
            </a:r>
            <a:r>
              <a:rPr lang="en-US" sz="1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1981200"/>
            <a:ext cx="4572638" cy="4429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169"/>
          <a:stretch/>
        </p:blipFill>
        <p:spPr>
          <a:xfrm>
            <a:off x="4663440" y="2152673"/>
            <a:ext cx="4389120" cy="40867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25557" y="6444734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5" action="ppaction://hlinksldjump"/>
              </a:rPr>
              <a:t>Jump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29075"/>
      </p:ext>
    </p:extLst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CFC04-6AF1-4305-9228-2F822EC0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D0741-14A9-4ACC-B8B7-C75B7B8B6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UW context</a:t>
            </a:r>
          </a:p>
          <a:p>
            <a:r>
              <a:rPr lang="en-US" dirty="0"/>
              <a:t>Problems &amp; resolutions</a:t>
            </a:r>
          </a:p>
          <a:p>
            <a:r>
              <a:rPr lang="en-US" dirty="0"/>
              <a:t>Governance work products</a:t>
            </a:r>
          </a:p>
          <a:p>
            <a:r>
              <a:rPr lang="en-US" dirty="0"/>
              <a:t>How &amp; practices</a:t>
            </a:r>
          </a:p>
          <a:p>
            <a:r>
              <a:rPr lang="en-US" dirty="0"/>
              <a:t>Lessons learned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8738C-E7E0-41CA-993B-056DF0E57F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78943"/>
      </p:ext>
    </p:extLst>
  </p:cSld>
  <p:clrMapOvr>
    <a:masterClrMapping/>
  </p:clrMapOvr>
  <p:transition spd="med"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UW’s AAD Architecture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hlinkClick r:id="rId3"/>
              </a:rPr>
              <a:t>https://itconnect.uw.edu/wares/msinf/design/arch/aad-arch/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95077" y="6400800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 action="ppaction://hlinksldjump"/>
              </a:rPr>
              <a:t>Jump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58AD06-CF74-4FB2-BC7D-A3CAAA7625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EAE531-B06B-408A-B6D9-07FD0EC76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6" y="1751941"/>
            <a:ext cx="8649907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48844"/>
      </p:ext>
    </p:extLst>
  </p:cSld>
  <p:clrMapOvr>
    <a:masterClrMapping/>
  </p:clrMapOvr>
  <p:transition spd="med">
    <p:strips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9CB48-B1DF-46CB-98A8-ACB6216F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AAD governance works at UW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4093C-DC5B-4988-9C8A-1A97E29C9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O365, IAM, and Enterprise Architecture were initial stakeholders</a:t>
            </a:r>
          </a:p>
          <a:p>
            <a:r>
              <a:rPr lang="en-US" dirty="0"/>
              <a:t>Agreement that any significant governance problems will be raised to Enterprise Architecture </a:t>
            </a:r>
          </a:p>
          <a:p>
            <a:r>
              <a:rPr lang="en-US" dirty="0"/>
              <a:t>Charter drafted among stakeholders with clear objectives before the group was convened, </a:t>
            </a:r>
            <a:r>
              <a:rPr lang="en-US" dirty="0">
                <a:hlinkClick r:id="rId2"/>
              </a:rPr>
              <a:t>https://wiki.cac.washington.edu/x/coknB</a:t>
            </a:r>
            <a:endParaRPr lang="en-US" dirty="0"/>
          </a:p>
          <a:p>
            <a:r>
              <a:rPr lang="en-US" dirty="0"/>
              <a:t>After a few meetings, we collectively agreed on rules about decision making. Most of those rules were later superseded by Change Advisory Board rules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73010"/>
      </p:ext>
    </p:extLst>
  </p:cSld>
  <p:clrMapOvr>
    <a:masterClrMapping/>
  </p:clrMapOvr>
  <p:transition spd="med">
    <p:strips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D3D48-79DD-45D6-9102-EB8EF537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AAD </a:t>
            </a:r>
            <a:r>
              <a:rPr lang="en-US" dirty="0" err="1"/>
              <a:t>Gov</a:t>
            </a:r>
            <a:r>
              <a:rPr lang="en-US" dirty="0"/>
              <a:t>: Who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02E95-458B-4847-885D-2B6A858F3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Governance team membership &amp; roles:</a:t>
            </a:r>
          </a:p>
          <a:p>
            <a:pPr lvl="1"/>
            <a:r>
              <a:rPr lang="en-US" dirty="0"/>
              <a:t>~11 members: 2 from O365, 3 from IAM, 1 from EA, 2 from Security, 2 customer IT directors, 1 senior MS engineer</a:t>
            </a:r>
          </a:p>
          <a:p>
            <a:pPr lvl="1"/>
            <a:r>
              <a:rPr lang="en-US" dirty="0"/>
              <a:t>1 governance team leader: me. I set agenda, run meetings, grease the works, etc.</a:t>
            </a:r>
          </a:p>
          <a:p>
            <a:pPr lvl="1"/>
            <a:r>
              <a:rPr lang="en-US" dirty="0"/>
              <a:t>The members were picked with some input from initial sessions which formed the charter, but as the team leader I had final decision</a:t>
            </a:r>
          </a:p>
          <a:p>
            <a:r>
              <a:rPr lang="en-US" dirty="0"/>
              <a:t>Change Advisory Board membership &amp; roles</a:t>
            </a:r>
          </a:p>
          <a:p>
            <a:pPr lvl="1"/>
            <a:r>
              <a:rPr lang="en-US" dirty="0"/>
              <a:t>Above 11 are CAB members: they advise the CAB managers</a:t>
            </a:r>
          </a:p>
          <a:p>
            <a:pPr lvl="1"/>
            <a:r>
              <a:rPr lang="en-US" dirty="0"/>
              <a:t>2 Change Advisory Board managers: service owner of Microsoft Infrastructure &amp; service owner of O365. They are responsible for decisions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F9772-B952-4DA1-B7C9-CDA80B328D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23485"/>
      </p:ext>
    </p:extLst>
  </p:cSld>
  <p:clrMapOvr>
    <a:masterClrMapping/>
  </p:clrMapOvr>
  <p:transition spd="med"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6E592-20F6-4156-846A-B05B18226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AAD Gov. meeting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BBB58-88AD-45B9-A141-014BF9F9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3 months: we met weekly, 1h</a:t>
            </a:r>
          </a:p>
          <a:p>
            <a:r>
              <a:rPr lang="en-US" dirty="0"/>
              <a:t>Next 18 months: we met monthly, 1h</a:t>
            </a:r>
          </a:p>
          <a:p>
            <a:r>
              <a:rPr lang="en-US" dirty="0"/>
              <a:t>Now: we split CAB meetings from AAD discussions</a:t>
            </a:r>
          </a:p>
          <a:p>
            <a:pPr lvl="1"/>
            <a:r>
              <a:rPr lang="en-US" dirty="0"/>
              <a:t>CAB meetings: 30m, 2x month, 90% cancelled b/c no change to review</a:t>
            </a:r>
          </a:p>
          <a:p>
            <a:pPr lvl="1"/>
            <a:r>
              <a:rPr lang="en-US" dirty="0"/>
              <a:t>Governance meetings: 1h, 1x every 2 months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FA5026-A121-461D-A754-81E7F15A8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44639"/>
      </p:ext>
    </p:extLst>
  </p:cSld>
  <p:clrMapOvr>
    <a:masterClrMapping/>
  </p:clrMapOvr>
  <p:transition spd="med">
    <p:strips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A7AA5-BCAA-4000-A4A0-609CCD57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AAD 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632AE-1A55-47F4-BABA-2CAE2D68F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Change proposed (anyone)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Change feasibility determined by AAD owner/manager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CAB reviews &amp; comments on 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CAB meets </a:t>
            </a:r>
            <a:r>
              <a:rPr lang="en-US" b="1" u="sng" dirty="0"/>
              <a:t>briefly</a:t>
            </a:r>
            <a:r>
              <a:rPr lang="en-US" dirty="0"/>
              <a:t>, managers make decision asking for any input comments didn’t address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complications in implementation arise, CAB may meet or CAB managers may agree on resolution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Alternate for routine changes: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Approved automatically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1E09B-43B9-4D09-BC30-B2DA5A9201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47418"/>
      </p:ext>
    </p:extLst>
  </p:cSld>
  <p:clrMapOvr>
    <a:masterClrMapping/>
  </p:clrMapOvr>
  <p:transition spd="med"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F5E3D-58C6-4ED9-8956-4981D0F35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AAD Gov. 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8E3B3-D3DD-4BE7-826F-4C66C88C0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(15m)</a:t>
            </a:r>
          </a:p>
          <a:p>
            <a:pPr lvl="1"/>
            <a:r>
              <a:rPr lang="en-US" dirty="0"/>
              <a:t>AAD related incidents, developments on past topics of interest, and AAD changes</a:t>
            </a:r>
          </a:p>
          <a:p>
            <a:pPr lvl="1"/>
            <a:r>
              <a:rPr lang="en-US" dirty="0"/>
              <a:t>I wrangle a list of this based on our operations, the </a:t>
            </a:r>
            <a:r>
              <a:rPr lang="en-US" dirty="0">
                <a:hlinkClick r:id="rId2"/>
              </a:rPr>
              <a:t>AAD monthly release notes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AAD blog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Office blog</a:t>
            </a:r>
            <a:r>
              <a:rPr lang="en-US" dirty="0"/>
              <a:t>, and various other sources. This takes me ~2 hours to put together</a:t>
            </a:r>
          </a:p>
          <a:p>
            <a:r>
              <a:rPr lang="en-US" dirty="0"/>
              <a:t>Discussion topics (40m)</a:t>
            </a:r>
          </a:p>
          <a:p>
            <a:pPr lvl="1"/>
            <a:r>
              <a:rPr lang="en-US" dirty="0"/>
              <a:t>When there isn’t something flaming, these are generally chosen to smooth future change proposals</a:t>
            </a:r>
          </a:p>
          <a:p>
            <a:pPr lvl="1"/>
            <a:r>
              <a:rPr lang="en-US" dirty="0"/>
              <a:t>Otherwise, these are to put out whatever is on fire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/>
              <a:t>Input (5m)</a:t>
            </a:r>
          </a:p>
          <a:p>
            <a:pPr lvl="1"/>
            <a:r>
              <a:rPr lang="en-US" dirty="0"/>
              <a:t>Future discussion topic suggestions</a:t>
            </a:r>
          </a:p>
          <a:p>
            <a:pPr lvl="1"/>
            <a:r>
              <a:rPr lang="en-US" dirty="0"/>
              <a:t>Needs raised for the service backlog</a:t>
            </a:r>
          </a:p>
          <a:p>
            <a:pPr marL="57150" indent="0">
              <a:buNone/>
            </a:pPr>
            <a:r>
              <a:rPr lang="en-US" dirty="0">
                <a:hlinkClick r:id="rId5"/>
              </a:rPr>
              <a:t>https://wiki.cac.washington.edu/x/PlU6B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1829198"/>
      </p:ext>
    </p:extLst>
  </p:cSld>
  <p:clrMapOvr>
    <a:masterClrMapping/>
  </p:clrMapOvr>
  <p:transition spd="med">
    <p:strips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FCBC3-6C75-4B99-A375-93CB40E0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agenda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788B03-38EE-406C-A306-88A12E2DE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561" y="1524000"/>
            <a:ext cx="4916877" cy="5105400"/>
          </a:xfrm>
        </p:spPr>
      </p:pic>
    </p:spTree>
    <p:extLst>
      <p:ext uri="{BB962C8B-B14F-4D97-AF65-F5344CB8AC3E}">
        <p14:creationId xmlns:p14="http://schemas.microsoft.com/office/powerpoint/2010/main" val="4122302352"/>
      </p:ext>
    </p:extLst>
  </p:cSld>
  <p:clrMapOvr>
    <a:masterClrMapping/>
  </p:clrMapOvr>
  <p:transition spd="med"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31418-01D7-4784-8CD1-CA61E81C4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E4938-2E00-4F24-A6BB-FAAB9BF69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collected a “backlog” of issues that needed discussion</a:t>
            </a:r>
          </a:p>
          <a:p>
            <a:r>
              <a:rPr lang="en-US" dirty="0"/>
              <a:t>Started with issues heard by 3 initial stakeholder groups, but added to over time</a:t>
            </a:r>
          </a:p>
          <a:p>
            <a:r>
              <a:rPr lang="en-US" dirty="0"/>
              <a:t>Prioritized discussion on backlog</a:t>
            </a:r>
          </a:p>
          <a:p>
            <a:r>
              <a:rPr lang="en-US" dirty="0"/>
              <a:t>Discussions go more smoothly when you prep the group with MS documentation on the topic &amp; call out key things the MS docs don’t cover</a:t>
            </a:r>
          </a:p>
          <a:p>
            <a:r>
              <a:rPr lang="en-US" dirty="0"/>
              <a:t>If discussion is design focused, these things help: a picture, context, definition of terms, &amp; an overview of the options</a:t>
            </a:r>
          </a:p>
        </p:txBody>
      </p:sp>
    </p:spTree>
    <p:extLst>
      <p:ext uri="{BB962C8B-B14F-4D97-AF65-F5344CB8AC3E}">
        <p14:creationId xmlns:p14="http://schemas.microsoft.com/office/powerpoint/2010/main" val="3637006687"/>
      </p:ext>
    </p:extLst>
  </p:cSld>
  <p:clrMapOvr>
    <a:masterClrMapping/>
  </p:clrMapOvr>
  <p:transition spd="med">
    <p:strips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A507F-915C-4FB9-A67A-71CBA898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AAD </a:t>
            </a:r>
            <a:r>
              <a:rPr lang="en-US" dirty="0" err="1"/>
              <a:t>Gov</a:t>
            </a:r>
            <a:r>
              <a:rPr lang="en-US" dirty="0"/>
              <a:t>: Unique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07398-0DBF-48AD-8EDF-3E39D9C23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Balancing protecting Identity Advisors NDA info with firehose of releases by MS—easy to get confused about what is “public” and what isn’t</a:t>
            </a:r>
          </a:p>
          <a:p>
            <a:r>
              <a:rPr lang="en-US" dirty="0"/>
              <a:t>I’ve personally had a hard time doing this, and this is magnified by the fact that all our meeting notes are public</a:t>
            </a:r>
          </a:p>
          <a:p>
            <a:r>
              <a:rPr lang="en-US" dirty="0"/>
              <a:t>Figure out a way to deal with this, talk with MS when you feel you need to share more broadly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B39D6A-203B-430A-A879-633998F25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7683"/>
      </p:ext>
    </p:extLst>
  </p:cSld>
  <p:clrMapOvr>
    <a:masterClrMapping/>
  </p:clrMapOvr>
  <p:transition spd="med">
    <p:strips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9142-0BD3-4C3B-ADFA-89BA0A862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Interaction: How do you approach AAD governance?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68CBC-2CA7-438F-A52A-E19C883FE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Who has an AAD governance mechanism?</a:t>
            </a:r>
          </a:p>
          <a:p>
            <a:r>
              <a:rPr lang="en-US" sz="2400" dirty="0"/>
              <a:t>Do you have multiple stakeholders with AAD caught in the middle? Separate teams for O365 &amp; AAD?</a:t>
            </a:r>
          </a:p>
          <a:p>
            <a:r>
              <a:rPr lang="en-US" sz="2400" dirty="0"/>
              <a:t>Do your O365 &amp; AAD teams consult each other before making changes? If not, how do you handle unexpected impacts?</a:t>
            </a:r>
          </a:p>
          <a:p>
            <a:r>
              <a:rPr lang="en-US" sz="2400" dirty="0"/>
              <a:t>Do you treat things like </a:t>
            </a:r>
            <a:r>
              <a:rPr lang="en-US" sz="2400" dirty="0" err="1"/>
              <a:t>InTune</a:t>
            </a:r>
            <a:r>
              <a:rPr lang="en-US" sz="2400" dirty="0"/>
              <a:t> as essentially part of AAD?</a:t>
            </a:r>
          </a:p>
          <a:p>
            <a:r>
              <a:rPr lang="en-US" sz="2400" dirty="0"/>
              <a:t>What AAD decisions/issues have needed more than simple levels of management?</a:t>
            </a:r>
          </a:p>
          <a:p>
            <a:r>
              <a:rPr lang="en-US" sz="2400" dirty="0"/>
              <a:t>Would you ever reconsider your AAD architecture? How would you go about that?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583694"/>
      </p:ext>
    </p:extLst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UW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5029200"/>
          </a:xfrm>
        </p:spPr>
        <p:txBody>
          <a:bodyPr/>
          <a:lstStyle/>
          <a:p>
            <a:r>
              <a:rPr lang="en-US" dirty="0"/>
              <a:t>Large research university with large medical center</a:t>
            </a:r>
          </a:p>
          <a:p>
            <a:r>
              <a:rPr lang="en-US" dirty="0"/>
              <a:t>52K students, 41K staff</a:t>
            </a:r>
          </a:p>
          <a:p>
            <a:r>
              <a:rPr lang="en-US" dirty="0"/>
              <a:t>Perennially ranked in top 20 of world universities</a:t>
            </a:r>
          </a:p>
          <a:p>
            <a:r>
              <a:rPr lang="en-US" dirty="0"/>
              <a:t>Husky Promise: tuition covered for those can’t afford; 31% of students qualified</a:t>
            </a:r>
          </a:p>
          <a:p>
            <a:r>
              <a:rPr lang="en-US" dirty="0"/>
              <a:t>86 startups based on UW research launched in 5 years; #1 public university for innovation</a:t>
            </a:r>
          </a:p>
          <a:p>
            <a:r>
              <a:rPr lang="en-US" dirty="0"/>
              <a:t>Top 5 biggest employer in WA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E6A2D6-CA7B-4648-A285-5F3A159A6E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26319"/>
      </p:ext>
    </p:extLst>
  </p:cSld>
  <p:clrMapOvr>
    <a:masterClrMapping/>
  </p:clrMapOvr>
  <p:transition spd="med">
    <p:strips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CD703-BC6D-4E20-A016-B5FE554BD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AAD </a:t>
            </a:r>
            <a:r>
              <a:rPr lang="en-US" dirty="0" err="1"/>
              <a:t>Gov</a:t>
            </a:r>
            <a:r>
              <a:rPr lang="en-US" dirty="0"/>
              <a:t> Round-up: Cost/Outcome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69587-4FAF-4784-9463-F39BA56F7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had these great outcomes:</a:t>
            </a:r>
          </a:p>
          <a:p>
            <a:pPr lvl="1"/>
            <a:r>
              <a:rPr lang="en-US" dirty="0"/>
              <a:t>Broader understanding of AAD technology &amp; issues</a:t>
            </a:r>
          </a:p>
          <a:p>
            <a:pPr lvl="1"/>
            <a:r>
              <a:rPr lang="en-US" dirty="0"/>
              <a:t>↓ friction around which configuration is right for us</a:t>
            </a:r>
          </a:p>
          <a:p>
            <a:pPr lvl="1"/>
            <a:r>
              <a:rPr lang="en-US" dirty="0"/>
              <a:t>↓ friction around who makes the decisions</a:t>
            </a:r>
          </a:p>
          <a:p>
            <a:pPr lvl="1"/>
            <a:r>
              <a:rPr lang="en-US" dirty="0"/>
              <a:t>Common practices for tricky situations (e.g. immediately disable risky apps that MS pushes on us which meet our “risky” criteria)</a:t>
            </a:r>
          </a:p>
          <a:p>
            <a:pPr lvl="1"/>
            <a:r>
              <a:rPr lang="en-US" dirty="0"/>
              <a:t>Guidance for a broad shared enterprise</a:t>
            </a:r>
          </a:p>
          <a:p>
            <a:r>
              <a:rPr lang="en-US" dirty="0"/>
              <a:t>And paid these costs:</a:t>
            </a:r>
          </a:p>
          <a:p>
            <a:pPr lvl="1"/>
            <a:r>
              <a:rPr lang="en-US" u="sng" dirty="0"/>
              <a:t>Lots</a:t>
            </a:r>
            <a:r>
              <a:rPr lang="en-US" dirty="0"/>
              <a:t> of time to organize. Someone who can track all the details needs to be involved</a:t>
            </a:r>
          </a:p>
          <a:p>
            <a:pPr lvl="1"/>
            <a:r>
              <a:rPr lang="en-US" dirty="0"/>
              <a:t>Minor involvement by a few key folks</a:t>
            </a:r>
          </a:p>
          <a:p>
            <a:pPr lvl="1"/>
            <a:r>
              <a:rPr lang="en-US" dirty="0"/>
              <a:t>Involved executive sponsorship</a:t>
            </a:r>
          </a:p>
          <a:p>
            <a:pPr lvl="1"/>
            <a:r>
              <a:rPr lang="en-US" dirty="0"/>
              <a:t>Agreement to use a change management process, which in some cases slows down value (which can be positive too)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79111"/>
      </p:ext>
    </p:extLst>
  </p:cSld>
  <p:clrMapOvr>
    <a:masterClrMapping/>
  </p:clrMapOvr>
  <p:transition spd="med">
    <p:strips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239000" cy="838200"/>
          </a:xfrm>
        </p:spPr>
        <p:txBody>
          <a:bodyPr/>
          <a:lstStyle/>
          <a:p>
            <a:r>
              <a:rPr lang="en-US" dirty="0"/>
              <a:t>Early AD Lessons Re-learned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Ownership wars -&gt; Leadership buy-in</a:t>
            </a:r>
          </a:p>
          <a:p>
            <a:r>
              <a:rPr lang="en-US" dirty="0"/>
              <a:t>Utility guidance needed</a:t>
            </a:r>
          </a:p>
          <a:p>
            <a:r>
              <a:rPr lang="en-US" dirty="0"/>
              <a:t># of Admins … unfortunately MS needed to relearn this first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r>
              <a:rPr lang="en-US" dirty="0" err="1"/>
              <a:t>Gov</a:t>
            </a:r>
            <a:r>
              <a:rPr lang="en-US" dirty="0"/>
              <a:t> team: sustained invest -&gt; momentum + insurance </a:t>
            </a:r>
          </a:p>
          <a:p>
            <a:pPr lvl="1"/>
            <a:r>
              <a:rPr lang="en-US" dirty="0"/>
              <a:t>Trust in configuration decision-making is earned over time</a:t>
            </a:r>
          </a:p>
          <a:p>
            <a:pPr lvl="1"/>
            <a:r>
              <a:rPr lang="en-US" dirty="0"/>
              <a:t>build governance with concerned parties until they trust</a:t>
            </a:r>
          </a:p>
          <a:p>
            <a:r>
              <a:rPr lang="en-US" dirty="0">
                <a:sym typeface="Wingdings" panose="05000000000000000000" pitchFamily="2" charset="2"/>
              </a:rPr>
              <a:t>Constructive talks re: MS licensing=mythical pink unicorn – it may exist, but we haven’t seen it yet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00636"/>
      </p:ext>
    </p:extLst>
  </p:cSld>
  <p:clrMapOvr>
    <a:masterClrMapping/>
  </p:clrMapOvr>
  <p:transition spd="med">
    <p:strips dir="r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5105400"/>
          </a:xfrm>
        </p:spPr>
        <p:txBody>
          <a:bodyPr/>
          <a:lstStyle/>
          <a:p>
            <a:r>
              <a:rPr lang="en-US" dirty="0"/>
              <a:t>Develop and </a:t>
            </a:r>
            <a:r>
              <a:rPr lang="en-US" u="sng" dirty="0"/>
              <a:t>publish</a:t>
            </a:r>
            <a:r>
              <a:rPr lang="en-US" dirty="0"/>
              <a:t> guidance</a:t>
            </a:r>
          </a:p>
          <a:p>
            <a:pPr lvl="1"/>
            <a:r>
              <a:rPr lang="en-US" dirty="0"/>
              <a:t>AAD app risks – be aware and make others aware</a:t>
            </a:r>
          </a:p>
          <a:p>
            <a:pPr lvl="1"/>
            <a:r>
              <a:rPr lang="en-US" dirty="0"/>
              <a:t>New cloud &amp; hybrid models deserve careful/critical thought</a:t>
            </a:r>
          </a:p>
          <a:p>
            <a:r>
              <a:rPr lang="en-US" dirty="0"/>
              <a:t>“Presume breach”—Aggressive MS innovation means:</a:t>
            </a:r>
          </a:p>
          <a:p>
            <a:pPr lvl="1"/>
            <a:r>
              <a:rPr lang="en-US" dirty="0"/>
              <a:t>Active discovery or unprepared, e.g. nested groups</a:t>
            </a:r>
          </a:p>
          <a:p>
            <a:pPr lvl="1"/>
            <a:r>
              <a:rPr lang="en-US" dirty="0"/>
              <a:t>Lightly analyze shiny/new against your needs: share results</a:t>
            </a:r>
          </a:p>
          <a:p>
            <a:pPr lvl="1"/>
            <a:r>
              <a:rPr lang="en-US" dirty="0"/>
              <a:t>Turn things off that MS deploys enabled -&gt; evaluate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Many design assumptions don’t fit HiEd; + voices needed</a:t>
            </a:r>
          </a:p>
          <a:p>
            <a:pPr lvl="1"/>
            <a:r>
              <a:rPr lang="en-US" dirty="0"/>
              <a:t>poor cross MS prod team practices mean must engage Office+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Flexibility</a:t>
            </a:r>
          </a:p>
          <a:p>
            <a:pPr lvl="1"/>
            <a:r>
              <a:rPr lang="en-US" dirty="0"/>
              <a:t>new arch approaches re: cloud-based IAM vs on-premises IAM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765"/>
      </p:ext>
    </p:extLst>
  </p:cSld>
  <p:clrMapOvr>
    <a:masterClrMapping/>
  </p:clrMapOvr>
  <p:transition spd="med">
    <p:strips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542D3-C0D1-4105-9759-ED79E975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Governance-related requests for 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F819D-6C36-400E-9995-5B86C6025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Azure AD monthly change log</a:t>
            </a:r>
          </a:p>
          <a:p>
            <a:pPr lvl="1"/>
            <a:r>
              <a:rPr lang="en-US" sz="1800" dirty="0"/>
              <a:t>What is in scope? When is it updated? Why don’t all changes make it in? </a:t>
            </a:r>
          </a:p>
          <a:p>
            <a:pPr lvl="1"/>
            <a:r>
              <a:rPr lang="en-US" sz="1800" dirty="0"/>
              <a:t>Could the process be documented so we know what will/won’t be listed?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New=off by default</a:t>
            </a:r>
          </a:p>
          <a:p>
            <a:pPr lvl="1"/>
            <a:r>
              <a:rPr lang="en-US" sz="1800" dirty="0"/>
              <a:t>Can new things be deployed off by default? Especially Office stuff!? </a:t>
            </a:r>
          </a:p>
          <a:p>
            <a:pPr lvl="1"/>
            <a:r>
              <a:rPr lang="en-US" sz="1800" dirty="0"/>
              <a:t>Then we don’t have to do a fire drill when the next Planner is released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Reduce design assumptions that are MS-centric </a:t>
            </a:r>
          </a:p>
          <a:p>
            <a:pPr lvl="1"/>
            <a:r>
              <a:rPr lang="en-US" sz="1800" dirty="0"/>
              <a:t>Not all of us have a simple pure MS architecture</a:t>
            </a:r>
          </a:p>
          <a:p>
            <a:pPr lvl="1"/>
            <a:r>
              <a:rPr lang="en-US" sz="1800" dirty="0"/>
              <a:t>Groups, SSPR, MFA, AAD apps are examples</a:t>
            </a:r>
          </a:p>
          <a:p>
            <a:pPr lvl="1"/>
            <a:r>
              <a:rPr lang="en-US" sz="1800" dirty="0"/>
              <a:t>MS documenting design details is invaluable … recent example which could have gone much better:</a:t>
            </a:r>
          </a:p>
          <a:p>
            <a:pPr lvl="2"/>
            <a:r>
              <a:rPr lang="en-US" sz="1600" dirty="0"/>
              <a:t>Set-</a:t>
            </a:r>
            <a:r>
              <a:rPr lang="en-US" sz="1600" dirty="0" err="1"/>
              <a:t>MsolDomainFederationSettings</a:t>
            </a:r>
            <a:r>
              <a:rPr lang="en-US" sz="1600" dirty="0"/>
              <a:t> –DomainName &lt;</a:t>
            </a:r>
            <a:r>
              <a:rPr lang="en-US" sz="1600" dirty="0" err="1"/>
              <a:t>domainName</a:t>
            </a:r>
            <a:r>
              <a:rPr lang="en-US" sz="1600" dirty="0"/>
              <a:t>&gt; -</a:t>
            </a:r>
            <a:r>
              <a:rPr lang="en-US" sz="1600" dirty="0" err="1"/>
              <a:t>PromptLoginBehavior</a:t>
            </a:r>
            <a:r>
              <a:rPr lang="en-US" sz="1600" dirty="0"/>
              <a:t> Disabled</a:t>
            </a:r>
            <a:endParaRPr lang="en-US" sz="1200" dirty="0"/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1B0771-A321-4C87-A05D-17A4CF044645}"/>
              </a:ext>
            </a:extLst>
          </p:cNvPr>
          <p:cNvSpPr/>
          <p:nvPr/>
        </p:nvSpPr>
        <p:spPr>
          <a:xfrm>
            <a:off x="8395077" y="6400800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 action="ppaction://hlinksldjump"/>
              </a:rPr>
              <a:t>Jump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159971"/>
      </p:ext>
    </p:extLst>
  </p:cSld>
  <p:clrMapOvr>
    <a:masterClrMapping/>
  </p:clrMapOvr>
  <p:transition spd="med">
    <p:strips dir="r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C2352-02A0-4883-84C5-8CAB254C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Gov</a:t>
            </a:r>
            <a:r>
              <a:rPr lang="en-US" dirty="0"/>
              <a:t> request for MS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7F21E-2ABB-4221-9E4A-6C32218E5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Anticipate implementation issues &amp; work to address them</a:t>
            </a:r>
          </a:p>
          <a:p>
            <a:pPr marL="857250" lvl="1" indent="-457200"/>
            <a:r>
              <a:rPr lang="en-US" sz="1800" dirty="0"/>
              <a:t>Lack of delegated management, poor lifecycle management design, licensing and impacts to other MS products are all common reasons we don’t implement</a:t>
            </a:r>
          </a:p>
          <a:p>
            <a:pPr marL="857250" lvl="1" indent="-457200"/>
            <a:r>
              <a:rPr lang="en-US" sz="1800" dirty="0"/>
              <a:t>Document issues related to these in implementation guides</a:t>
            </a:r>
          </a:p>
          <a:p>
            <a:pPr marL="1257300" lvl="2" indent="-457200"/>
            <a:r>
              <a:rPr lang="en-US" sz="1400" dirty="0"/>
              <a:t>For example, hard to figure out which products are 1 per tenant &amp; have little to no delegation. These products are effectively part of AAD, even if you don’t see them that way. </a:t>
            </a:r>
            <a:r>
              <a:rPr lang="en-US" sz="1400" dirty="0" err="1"/>
              <a:t>InTune</a:t>
            </a:r>
            <a:r>
              <a:rPr lang="en-US" sz="1400" dirty="0"/>
              <a:t> is a good example, and Office Groups were an awkward example for awhile</a:t>
            </a:r>
          </a:p>
          <a:p>
            <a:pPr marL="857250" lvl="1" indent="-457200"/>
            <a:r>
              <a:rPr lang="en-US" sz="1800" dirty="0"/>
              <a:t>Implement more stringent release practices to prevent inadequate lifecycle management capabilities. Or make it more clear that this is a known problem</a:t>
            </a:r>
          </a:p>
          <a:p>
            <a:pPr marL="1257300" lvl="2" indent="-457200"/>
            <a:r>
              <a:rPr lang="en-US" sz="1400" dirty="0"/>
              <a:t>Office Groups shouldn’t have been released given the lack of namespace controls it had</a:t>
            </a:r>
          </a:p>
          <a:p>
            <a:pPr marL="1257300" lvl="2" indent="-457200"/>
            <a:r>
              <a:rPr lang="en-US" sz="1400" dirty="0"/>
              <a:t>Likewise AAD DJ wasn’t ready …</a:t>
            </a:r>
          </a:p>
          <a:p>
            <a:pPr marL="857250" lvl="1" indent="-457200"/>
            <a:r>
              <a:rPr lang="en-US" sz="1800" dirty="0"/>
              <a:t>Carefully consider your customers when deciding on licensing</a:t>
            </a:r>
          </a:p>
          <a:p>
            <a:pPr marL="1257300" lvl="2" indent="-457200"/>
            <a:r>
              <a:rPr lang="en-US" sz="1400" dirty="0"/>
              <a:t>There probably isn’t anyone in the room who can affect this, but … </a:t>
            </a:r>
          </a:p>
          <a:p>
            <a:pPr marL="1257300" lvl="2" indent="-457200"/>
            <a:r>
              <a:rPr lang="en-US" sz="1400" dirty="0" err="1"/>
              <a:t>HiEd’s</a:t>
            </a:r>
            <a:r>
              <a:rPr lang="en-US" sz="1400" dirty="0"/>
              <a:t> use of valuable AAD features has been stuck behind a completely unrealistic licensing approach until ~4 months ago … that’s 6+ years of having your first adopters stuck. </a:t>
            </a:r>
            <a:r>
              <a:rPr lang="en-US" sz="1400" dirty="0">
                <a:sym typeface="Wingdings" panose="05000000000000000000" pitchFamily="2" charset="2"/>
              </a:rPr>
              <a:t></a:t>
            </a:r>
            <a:endParaRPr lang="en-US" sz="1400" dirty="0"/>
          </a:p>
          <a:p>
            <a:pPr marL="857250" lvl="1" indent="-457200"/>
            <a:r>
              <a:rPr lang="en-US" sz="1800" dirty="0"/>
              <a:t>RBAC –AAD started behind, not learning the Domain Admin lesson. We need you to deliver fine-grain custom RBAC so we can clean up the mess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17997"/>
      </p:ext>
    </p:extLst>
  </p:cSld>
  <p:clrMapOvr>
    <a:masterClrMapping/>
  </p:clrMapOvr>
  <p:transition spd="med">
    <p:strips dir="r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Tell our organizational story around AAD</a:t>
            </a:r>
          </a:p>
          <a:p>
            <a:r>
              <a:rPr lang="en-US" sz="3600" dirty="0"/>
              <a:t>Entertain &amp; touchpoint for others</a:t>
            </a:r>
          </a:p>
          <a:p>
            <a:r>
              <a:rPr lang="en-US" sz="3600" dirty="0"/>
              <a:t>Share lessons learned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80433"/>
      </p:ext>
    </p:extLst>
  </p:cSld>
  <p:clrMapOvr>
    <a:masterClrMapping/>
  </p:clrMapOvr>
  <p:transition spd="med">
    <p:strips dir="r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3114675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05200"/>
            <a:ext cx="2667000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657600"/>
            <a:ext cx="5715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n-lt"/>
                <a:hlinkClick r:id="rId4" action="ppaction://hlinksldjump"/>
              </a:rPr>
              <a:t>AAD Gov Work Products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n-lt"/>
                <a:hlinkClick r:id="rId5" action="ppaction://hlinksldjump"/>
              </a:rPr>
              <a:t>Capability Map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n-lt"/>
                <a:hlinkClick r:id="rId6" action="ppaction://hlinksldjump"/>
              </a:rPr>
              <a:t>Tenant Guidance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n-lt"/>
                <a:hlinkClick r:id="rId7" action="ppaction://hlinksldjump"/>
              </a:rPr>
              <a:t>Terminology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n-lt"/>
                <a:hlinkClick r:id="rId8" action="ppaction://hlinksldjump"/>
              </a:rPr>
              <a:t>Architecture Drawing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n-lt"/>
                <a:hlinkClick r:id="rId9" action="ppaction://hlinksldjump"/>
              </a:rPr>
              <a:t>UW AAD Challenges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n-lt"/>
                <a:hlinkClick r:id="rId10" action="ppaction://hlinksldjump"/>
              </a:rPr>
              <a:t>Requests for MS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0892795"/>
      </p:ext>
    </p:extLst>
  </p:cSld>
  <p:clrMapOvr>
    <a:masterClrMapping/>
  </p:clrMapOvr>
  <p:transition spd="med">
    <p:strips dir="r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End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962400"/>
            <a:ext cx="6400800" cy="1143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3200" dirty="0"/>
              <a:t>Brian Arkills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dirty="0">
                <a:hlinkClick r:id="rId3"/>
              </a:rPr>
              <a:t>barkills@uw.edu</a:t>
            </a:r>
            <a:endParaRPr lang="en-US" sz="2000" dirty="0"/>
          </a:p>
          <a:p>
            <a:pPr eaLnBrk="1" hangingPunct="1">
              <a:lnSpc>
                <a:spcPct val="70000"/>
              </a:lnSpc>
            </a:pPr>
            <a:r>
              <a:rPr lang="en-US" sz="2000" dirty="0">
                <a:hlinkClick r:id="rId4"/>
              </a:rPr>
              <a:t>@</a:t>
            </a:r>
            <a:r>
              <a:rPr lang="en-US" sz="2000" dirty="0" err="1">
                <a:hlinkClick r:id="rId4"/>
              </a:rPr>
              <a:t>barkills</a:t>
            </a:r>
            <a:r>
              <a:rPr lang="en-US" sz="2000" dirty="0">
                <a:hlinkClick r:id="rId4"/>
              </a:rPr>
              <a:t> </a:t>
            </a:r>
            <a:endParaRPr lang="en-US" sz="2000" dirty="0"/>
          </a:p>
          <a:p>
            <a:pPr eaLnBrk="1" hangingPunct="1">
              <a:lnSpc>
                <a:spcPct val="70000"/>
              </a:lnSpc>
            </a:pPr>
            <a:r>
              <a:rPr lang="en-US" sz="2000" dirty="0">
                <a:hlinkClick r:id="rId5"/>
              </a:rPr>
              <a:t>@brian-</a:t>
            </a:r>
            <a:r>
              <a:rPr lang="en-US" sz="2000" dirty="0" err="1">
                <a:hlinkClick r:id="rId5"/>
              </a:rPr>
              <a:t>arkills</a:t>
            </a:r>
            <a:endParaRPr lang="en-US" sz="2000" dirty="0"/>
          </a:p>
          <a:p>
            <a:pPr eaLnBrk="1" hangingPunct="1">
              <a:lnSpc>
                <a:spcPct val="70000"/>
              </a:lnSpc>
            </a:pPr>
            <a:r>
              <a:rPr lang="en-US" sz="2000" dirty="0">
                <a:hlinkClick r:id="rId6"/>
              </a:rPr>
              <a:t>http://blogs.uw.edu/barkills</a:t>
            </a:r>
            <a:endParaRPr lang="en-US" sz="2000" dirty="0"/>
          </a:p>
          <a:p>
            <a:pPr eaLnBrk="1" hangingPunct="1">
              <a:lnSpc>
                <a:spcPct val="70000"/>
              </a:lnSpc>
            </a:pPr>
            <a:r>
              <a:rPr lang="en-US" sz="2000" dirty="0">
                <a:hlinkClick r:id="rId7"/>
              </a:rPr>
              <a:t>https://itconnect.uw.edu/wares/msinf/</a:t>
            </a:r>
            <a:r>
              <a:rPr lang="en-US" sz="2000" dirty="0"/>
              <a:t>   </a:t>
            </a:r>
          </a:p>
          <a:p>
            <a:pPr eaLnBrk="1" hangingPunct="1">
              <a:lnSpc>
                <a:spcPct val="70000"/>
              </a:lnSpc>
            </a:pPr>
            <a:endParaRPr lang="en-US" sz="1800" dirty="0"/>
          </a:p>
          <a:p>
            <a:pPr eaLnBrk="1" hangingPunct="1">
              <a:lnSpc>
                <a:spcPct val="70000"/>
              </a:lnSpc>
            </a:pPr>
            <a:r>
              <a:rPr lang="en-US" sz="1800" dirty="0"/>
              <a:t>Author of LDAP Directories Explained</a:t>
            </a:r>
          </a:p>
        </p:txBody>
      </p:sp>
      <p:pic>
        <p:nvPicPr>
          <p:cNvPr id="21508" name="Picture 6" descr="MMj02363030000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0" y="2514600"/>
            <a:ext cx="647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46" y="4410424"/>
            <a:ext cx="137665" cy="99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47" y="4602555"/>
            <a:ext cx="131222" cy="126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46" y="4822394"/>
            <a:ext cx="119319" cy="116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46" y="5042233"/>
            <a:ext cx="121672" cy="1090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00"/>
            <a:ext cx="723900" cy="908495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MSFT at UW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r>
              <a:rPr lang="en-US" dirty="0"/>
              <a:t>On premises:</a:t>
            </a:r>
          </a:p>
          <a:p>
            <a:pPr lvl="1"/>
            <a:r>
              <a:rPr lang="en-US" dirty="0"/>
              <a:t>Central domain has trusts with 45 others, trending ↓</a:t>
            </a:r>
          </a:p>
          <a:p>
            <a:pPr lvl="1"/>
            <a:r>
              <a:rPr lang="en-US" dirty="0"/>
              <a:t>159 delegated OUs</a:t>
            </a:r>
          </a:p>
          <a:p>
            <a:pPr lvl="1"/>
            <a:r>
              <a:rPr lang="en-US" dirty="0"/>
              <a:t>&gt;2K Windows Servers</a:t>
            </a:r>
          </a:p>
          <a:p>
            <a:pPr lvl="1"/>
            <a:r>
              <a:rPr lang="en-US" dirty="0"/>
              <a:t>&gt;50K Windows workstations</a:t>
            </a:r>
          </a:p>
          <a:p>
            <a:pPr lvl="1"/>
            <a:r>
              <a:rPr lang="en-US" dirty="0"/>
              <a:t>134K groups</a:t>
            </a:r>
          </a:p>
          <a:p>
            <a:r>
              <a:rPr lang="en-US" dirty="0"/>
              <a:t>Cloud:</a:t>
            </a:r>
          </a:p>
          <a:p>
            <a:pPr lvl="1"/>
            <a:r>
              <a:rPr lang="en-US" dirty="0"/>
              <a:t>3 AAD tenants, moving to 2</a:t>
            </a:r>
          </a:p>
          <a:p>
            <a:pPr lvl="1"/>
            <a:r>
              <a:rPr lang="en-US" dirty="0"/>
              <a:t>73K groups</a:t>
            </a:r>
          </a:p>
          <a:p>
            <a:pPr lvl="1"/>
            <a:r>
              <a:rPr lang="en-US" dirty="0"/>
              <a:t>O365 active users:</a:t>
            </a:r>
          </a:p>
          <a:p>
            <a:pPr lvl="2"/>
            <a:r>
              <a:rPr lang="en-US" dirty="0"/>
              <a:t>25K Exchange Online, 5K OD4B, 2K Skype, &lt;1K Teams</a:t>
            </a:r>
          </a:p>
          <a:p>
            <a:pPr lvl="1"/>
            <a:r>
              <a:rPr lang="en-US" dirty="0"/>
              <a:t>Some Azure IaaS &amp; other Azure services</a:t>
            </a:r>
          </a:p>
          <a:p>
            <a:r>
              <a:rPr lang="en-US" dirty="0"/>
              <a:t>Both</a:t>
            </a:r>
          </a:p>
          <a:p>
            <a:pPr lvl="1"/>
            <a:r>
              <a:rPr lang="en-US" dirty="0"/>
              <a:t>980K user accounts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457E78-C0A5-4FB9-8E4F-125E56AB99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87355"/>
      </p:ext>
    </p:extLst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UW Identity and Access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458200" cy="5105400"/>
          </a:xfrm>
        </p:spPr>
        <p:txBody>
          <a:bodyPr/>
          <a:lstStyle/>
          <a:p>
            <a:r>
              <a:rPr lang="en-US" dirty="0"/>
              <a:t>15 staff; 1 FTE working on Microsoft technologies</a:t>
            </a:r>
          </a:p>
          <a:p>
            <a:r>
              <a:rPr lang="en-US" dirty="0"/>
              <a:t>Services: </a:t>
            </a:r>
          </a:p>
          <a:p>
            <a:pPr lvl="1"/>
            <a:r>
              <a:rPr lang="en-US" dirty="0"/>
              <a:t>Identity Registration</a:t>
            </a:r>
          </a:p>
          <a:p>
            <a:pPr lvl="1"/>
            <a:r>
              <a:rPr lang="en-US" dirty="0"/>
              <a:t>UW </a:t>
            </a:r>
            <a:r>
              <a:rPr lang="en-US" dirty="0" err="1"/>
              <a:t>NetID</a:t>
            </a:r>
            <a:endParaRPr lang="en-US" dirty="0"/>
          </a:p>
          <a:p>
            <a:pPr lvl="1"/>
            <a:r>
              <a:rPr lang="en-US" dirty="0"/>
              <a:t>Authentication</a:t>
            </a:r>
          </a:p>
          <a:p>
            <a:pPr lvl="2"/>
            <a:r>
              <a:rPr lang="en-US" dirty="0"/>
              <a:t>MIT Kerberos, Shibboleth, ADFS, RADIUS, Duo, AD, AAD</a:t>
            </a:r>
          </a:p>
          <a:p>
            <a:pPr lvl="1"/>
            <a:r>
              <a:rPr lang="en-US" dirty="0"/>
              <a:t>Access Management</a:t>
            </a:r>
          </a:p>
          <a:p>
            <a:pPr lvl="2"/>
            <a:r>
              <a:rPr lang="en-US" dirty="0"/>
              <a:t>ASTRA, Groups Service, Subscriptions</a:t>
            </a:r>
          </a:p>
          <a:p>
            <a:pPr lvl="1"/>
            <a:r>
              <a:rPr lang="en-US" dirty="0"/>
              <a:t>Certificate Services</a:t>
            </a:r>
          </a:p>
          <a:p>
            <a:pPr lvl="2"/>
            <a:r>
              <a:rPr lang="en-US" dirty="0"/>
              <a:t>UW CA, </a:t>
            </a:r>
            <a:r>
              <a:rPr lang="en-US" dirty="0" err="1"/>
              <a:t>InCommon</a:t>
            </a:r>
            <a:r>
              <a:rPr lang="en-US" dirty="0"/>
              <a:t> CA</a:t>
            </a:r>
          </a:p>
          <a:p>
            <a:pPr lvl="1"/>
            <a:r>
              <a:rPr lang="en-US" dirty="0"/>
              <a:t>Directory Services</a:t>
            </a:r>
          </a:p>
          <a:p>
            <a:pPr lvl="2"/>
            <a:r>
              <a:rPr lang="en-US" dirty="0"/>
              <a:t>White pages</a:t>
            </a:r>
          </a:p>
          <a:p>
            <a:pPr lvl="1"/>
            <a:r>
              <a:rPr lang="en-US" dirty="0"/>
              <a:t>Microsoft Infrastructure </a:t>
            </a:r>
          </a:p>
          <a:p>
            <a:pPr lvl="2"/>
            <a:r>
              <a:rPr lang="en-US" dirty="0"/>
              <a:t>Active Directory, Azure Active Directory, KMS, AD-CS, others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C8D61-75A1-4506-A327-1613CE5247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66076"/>
      </p:ext>
    </p:extLst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IAM background for UW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8610600" cy="5105400"/>
          </a:xfrm>
        </p:spPr>
        <p:txBody>
          <a:bodyPr/>
          <a:lstStyle/>
          <a:p>
            <a:r>
              <a:rPr lang="en-US" dirty="0"/>
              <a:t>Not just students, staff &amp; faculty</a:t>
            </a:r>
          </a:p>
          <a:p>
            <a:pPr lvl="1"/>
            <a:r>
              <a:rPr lang="en-US" dirty="0"/>
              <a:t>&gt; dozen sources of identity</a:t>
            </a:r>
          </a:p>
          <a:p>
            <a:pPr lvl="1"/>
            <a:r>
              <a:rPr lang="en-US" dirty="0"/>
              <a:t>many individuals in more than one identity source</a:t>
            </a:r>
          </a:p>
          <a:p>
            <a:pPr lvl="1"/>
            <a:r>
              <a:rPr lang="en-US" dirty="0"/>
              <a:t>identities are not defined by a single HR feed</a:t>
            </a:r>
          </a:p>
          <a:p>
            <a:pPr lvl="1"/>
            <a:r>
              <a:rPr lang="en-US" dirty="0"/>
              <a:t>identity registration is </a:t>
            </a:r>
            <a:r>
              <a:rPr lang="en-US" u="sng" dirty="0"/>
              <a:t>not</a:t>
            </a:r>
            <a:r>
              <a:rPr lang="en-US" dirty="0"/>
              <a:t> simple</a:t>
            </a:r>
          </a:p>
          <a:p>
            <a:r>
              <a:rPr lang="en-US" dirty="0"/>
              <a:t>Access mgmt. </a:t>
            </a:r>
          </a:p>
          <a:p>
            <a:pPr lvl="1"/>
            <a:r>
              <a:rPr lang="en-US" dirty="0"/>
              <a:t>User accounts/email addresses do not go away over time</a:t>
            </a:r>
          </a:p>
          <a:p>
            <a:pPr lvl="1"/>
            <a:r>
              <a:rPr lang="en-US" dirty="0"/>
              <a:t>Access does need to go away</a:t>
            </a:r>
          </a:p>
          <a:p>
            <a:pPr lvl="1"/>
            <a:r>
              <a:rPr lang="en-US" dirty="0"/>
              <a:t>collaborate outside UW: need flexible access management</a:t>
            </a:r>
          </a:p>
          <a:p>
            <a:pPr lvl="1"/>
            <a:r>
              <a:rPr lang="en-US" dirty="0"/>
              <a:t>FERPA and confidentiality of group membership data</a:t>
            </a:r>
          </a:p>
          <a:p>
            <a:r>
              <a:rPr lang="en-US" dirty="0"/>
              <a:t>Diverse technology support</a:t>
            </a:r>
          </a:p>
          <a:p>
            <a:pPr lvl="1"/>
            <a:r>
              <a:rPr lang="en-US" dirty="0"/>
              <a:t>Microsoft is one among many; if you can think of something, the UW has it</a:t>
            </a:r>
          </a:p>
          <a:p>
            <a:pPr lvl="1"/>
            <a:r>
              <a:rPr lang="en-US" dirty="0"/>
              <a:t>Central IT + Department IT + Partner IT -&gt; Diverse decisions</a:t>
            </a:r>
          </a:p>
        </p:txBody>
      </p:sp>
    </p:spTree>
    <p:extLst>
      <p:ext uri="{BB962C8B-B14F-4D97-AF65-F5344CB8AC3E}">
        <p14:creationId xmlns:p14="http://schemas.microsoft.com/office/powerpoint/2010/main" val="1186590063"/>
      </p:ext>
    </p:extLst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E1E0C-E131-4141-9B4F-23CBCAA8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UW’s AAD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0C48D-A119-4A7E-995F-E2C7071A7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2057400"/>
            <a:ext cx="8763000" cy="4572000"/>
          </a:xfrm>
        </p:spPr>
        <p:txBody>
          <a:bodyPr/>
          <a:lstStyle/>
          <a:p>
            <a:pPr marL="4000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i="1" dirty="0">
                <a:solidFill>
                  <a:srgbClr val="F6F5F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&gt;50% of our groups can’t be in Azure AD</a:t>
            </a:r>
          </a:p>
          <a:p>
            <a:pPr marL="4000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i="1" dirty="0">
                <a:solidFill>
                  <a:srgbClr val="F6F5F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MS products that require *every* user have a given license = we won’t ever use them</a:t>
            </a:r>
          </a:p>
          <a:p>
            <a:pPr marL="4000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i="1" dirty="0">
                <a:solidFill>
                  <a:srgbClr val="F6F5F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How to handle hybrid cloud challenges (AD on private network, computers in cloud) without S2S VPN solutions</a:t>
            </a:r>
            <a:endParaRPr lang="en-US" sz="2400" dirty="0">
              <a:solidFill>
                <a:srgbClr val="F6F5F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i="1" dirty="0">
                <a:solidFill>
                  <a:srgbClr val="F6F5F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How to cost-effectively work around AAD group arch</a:t>
            </a:r>
            <a:endParaRPr lang="en-US" sz="2400" dirty="0">
              <a:solidFill>
                <a:srgbClr val="F6F5F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i="1" dirty="0">
                <a:solidFill>
                  <a:srgbClr val="F6F5F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Pre-provision federated AAD user for hybrid EO mailbox</a:t>
            </a:r>
          </a:p>
          <a:p>
            <a:pPr marL="4000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i="1" dirty="0">
                <a:solidFill>
                  <a:srgbClr val="F6F5F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Reduce MS licensing cost exposure; maximize chances re: #2</a:t>
            </a:r>
          </a:p>
          <a:p>
            <a:pPr marL="4000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i="1" dirty="0">
                <a:solidFill>
                  <a:srgbClr val="F6F5F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Too many tenant global admins</a:t>
            </a:r>
          </a:p>
          <a:p>
            <a:pPr marL="4000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i="1" dirty="0">
                <a:solidFill>
                  <a:srgbClr val="F6F5F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Efficient audit queries don’t require that download all events</a:t>
            </a:r>
          </a:p>
          <a:p>
            <a:pPr marL="4000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i="1">
                <a:solidFill>
                  <a:srgbClr val="F6F5F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AAD </a:t>
            </a:r>
            <a:r>
              <a:rPr lang="en-US" sz="2400" b="1" i="1" dirty="0">
                <a:solidFill>
                  <a:srgbClr val="F6F5F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app </a:t>
            </a:r>
            <a:r>
              <a:rPr lang="en-US" sz="2400" b="1" i="1">
                <a:solidFill>
                  <a:srgbClr val="F6F5F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credentials expiration</a:t>
            </a:r>
            <a:endParaRPr lang="en-US" sz="2400" dirty="0">
              <a:solidFill>
                <a:srgbClr val="F6F5F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9403FC-BED8-4102-A6FB-72EE25FC2532}"/>
              </a:ext>
            </a:extLst>
          </p:cNvPr>
          <p:cNvSpPr/>
          <p:nvPr/>
        </p:nvSpPr>
        <p:spPr>
          <a:xfrm>
            <a:off x="8395077" y="6400800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 action="ppaction://hlinksldjump"/>
              </a:rPr>
              <a:t>Jump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44315"/>
      </p:ext>
    </p:extLst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UW’s story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62" y="1524000"/>
            <a:ext cx="6744276" cy="5105400"/>
          </a:xfrm>
        </p:spPr>
      </p:pic>
    </p:spTree>
    <p:extLst>
      <p:ext uri="{BB962C8B-B14F-4D97-AF65-F5344CB8AC3E}">
        <p14:creationId xmlns:p14="http://schemas.microsoft.com/office/powerpoint/2010/main" val="2824419940"/>
      </p:ext>
    </p:extLst>
  </p:cSld>
  <p:clrMapOvr>
    <a:masterClrMapping/>
  </p:clrMapOvr>
  <p:transition spd="med">
    <p:strips dir="rd"/>
  </p:transition>
</p:sld>
</file>

<file path=ppt/theme/theme1.xml><?xml version="1.0" encoding="utf-8"?>
<a:theme xmlns:a="http://schemas.openxmlformats.org/drawingml/2006/main" name="UW Nebula Master Template-Try 1">
  <a:themeElements>
    <a:clrScheme name="UW Nebula Master Template-Try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W Nebula Master Template-Try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W Nebula Master Template-Tr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52089</TotalTime>
  <Words>3112</Words>
  <Application>Microsoft Office PowerPoint</Application>
  <PresentationFormat>On-screen Show (4:3)</PresentationFormat>
  <Paragraphs>360</Paragraphs>
  <Slides>47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Segoe</vt:lpstr>
      <vt:lpstr>Wingdings</vt:lpstr>
      <vt:lpstr>UW Nebula Master Template-Try 1</vt:lpstr>
      <vt:lpstr>Azure AD Governance: In the middle of organizational friction May 2018</vt:lpstr>
      <vt:lpstr>Goals</vt:lpstr>
      <vt:lpstr>Agenda</vt:lpstr>
      <vt:lpstr>About the UW</vt:lpstr>
      <vt:lpstr>About MSFT at UW</vt:lpstr>
      <vt:lpstr>UW Identity and Access Management</vt:lpstr>
      <vt:lpstr>Key IAM background for UW</vt:lpstr>
      <vt:lpstr>UW’s AAD Challenges</vt:lpstr>
      <vt:lpstr>UW’s story</vt:lpstr>
      <vt:lpstr>Problem 1: Shouldn’t Office 365 own AAD?</vt:lpstr>
      <vt:lpstr>Resolution 1: Ownership</vt:lpstr>
      <vt:lpstr>Problem #2: OAuth2 &amp; AAD Apps!!! </vt:lpstr>
      <vt:lpstr>How do Azure AD apps work?</vt:lpstr>
      <vt:lpstr>AAD Apps: the problem</vt:lpstr>
      <vt:lpstr>Solution 2a: Disable it until we can make it conform … </vt:lpstr>
      <vt:lpstr>Solution 2a: Gatekeeper approach</vt:lpstr>
      <vt:lpstr>AAD Apps: But wait … </vt:lpstr>
      <vt:lpstr>Solution 2b: A happy ending?</vt:lpstr>
      <vt:lpstr>Solution 2b: Monitor and Mitigate</vt:lpstr>
      <vt:lpstr>Solution 2b - metrics</vt:lpstr>
      <vt:lpstr>Problem 3: AAD B2B/external users</vt:lpstr>
      <vt:lpstr>Solution 3: Allow but press MS</vt:lpstr>
      <vt:lpstr>Problem 4: AAD Device Join</vt:lpstr>
      <vt:lpstr>Solution 4: AAD DJ blocked</vt:lpstr>
      <vt:lpstr>AAD Governance Work Products</vt:lpstr>
      <vt:lpstr>UW’s AAD Capability Map</vt:lpstr>
      <vt:lpstr>AAD Capability Lifecycle Support</vt:lpstr>
      <vt:lpstr>When should a new AAD tenant be Created?</vt:lpstr>
      <vt:lpstr>AAD Terminology &amp; FAQ</vt:lpstr>
      <vt:lpstr>UW’s AAD Architecture Guide</vt:lpstr>
      <vt:lpstr>How AAD governance works at UW</vt:lpstr>
      <vt:lpstr>AAD Gov: Who</vt:lpstr>
      <vt:lpstr>AAD Gov. meeting schedule</vt:lpstr>
      <vt:lpstr>AAD CAB</vt:lpstr>
      <vt:lpstr>AAD Gov. meeting agenda</vt:lpstr>
      <vt:lpstr>Example agenda</vt:lpstr>
      <vt:lpstr>Getting started …</vt:lpstr>
      <vt:lpstr>AAD Gov: Unique challenge</vt:lpstr>
      <vt:lpstr>Interaction: How do you approach AAD governance?</vt:lpstr>
      <vt:lpstr>AAD Gov Round-up: Cost/Outcome</vt:lpstr>
      <vt:lpstr>Early AD Lessons Re-learned</vt:lpstr>
      <vt:lpstr>New Lessons Learned</vt:lpstr>
      <vt:lpstr>Governance-related requests for MS</vt:lpstr>
      <vt:lpstr>Gov request for MS - 2</vt:lpstr>
      <vt:lpstr>Goals</vt:lpstr>
      <vt:lpstr>Questions?</vt:lpstr>
      <vt:lpstr>The End</vt:lpstr>
    </vt:vector>
  </TitlesOfParts>
  <Manager>Jim DeRoest</Manager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Azure AD Customer Advisory Board</dc:title>
  <dc:subject>Windows Infrastructure</dc:subject>
  <dc:creator>David Zazzo</dc:creator>
  <cp:keywords/>
  <cp:lastModifiedBy>Brian Arkills</cp:lastModifiedBy>
  <cp:revision>1523</cp:revision>
  <cp:lastPrinted>2014-10-03T20:34:23Z</cp:lastPrinted>
  <dcterms:created xsi:type="dcterms:W3CDTF">2003-05-05T03:49:52Z</dcterms:created>
  <dcterms:modified xsi:type="dcterms:W3CDTF">2018-05-23T13:46:41Z</dcterms:modified>
  <cp:category>Infrastructure</cp:category>
</cp:coreProperties>
</file>