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6" r:id="rId3"/>
    <p:sldId id="317" r:id="rId4"/>
    <p:sldId id="339" r:id="rId5"/>
    <p:sldId id="1855" r:id="rId6"/>
    <p:sldId id="1856" r:id="rId7"/>
    <p:sldId id="1857" r:id="rId8"/>
    <p:sldId id="1858" r:id="rId9"/>
    <p:sldId id="1859" r:id="rId10"/>
    <p:sldId id="1860" r:id="rId11"/>
    <p:sldId id="1861" r:id="rId12"/>
    <p:sldId id="298" r:id="rId13"/>
    <p:sldId id="299" r:id="rId14"/>
    <p:sldId id="300" r:id="rId15"/>
    <p:sldId id="337" r:id="rId16"/>
    <p:sldId id="1862" r:id="rId17"/>
    <p:sldId id="1851" r:id="rId18"/>
    <p:sldId id="1854" r:id="rId19"/>
    <p:sldId id="290" r:id="rId20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F5271-805A-4F2B-8751-7B34E18E4C28}" v="38" dt="2020-06-12T18:50:22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1" autoAdjust="0"/>
    <p:restoredTop sz="83944" autoAdjust="0"/>
  </p:normalViewPr>
  <p:slideViewPr>
    <p:cSldViewPr>
      <p:cViewPr varScale="1">
        <p:scale>
          <a:sx n="132" d="100"/>
          <a:sy n="132" d="100"/>
        </p:scale>
        <p:origin x="253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614da0370c9e185" providerId="LiveId" clId="{7A900F31-A21D-4F11-A125-953BBCB1C02D}"/>
  </pc:docChgLst>
  <pc:docChgLst>
    <pc:chgData name="Brian Arkills" userId="c614da0370c9e185" providerId="LiveId" clId="{83748849-EAC1-4A3E-98F8-4FF3B0C26D88}"/>
  </pc:docChgLst>
  <pc:docChgLst>
    <pc:chgData name="Brian Arkills" userId="c614da0370c9e185" providerId="LiveId" clId="{06BAE499-5275-4EB3-AD34-BF5FCA90B21E}"/>
  </pc:docChgLst>
  <pc:docChgLst>
    <pc:chgData name="Brian Arkills" userId="c614da0370c9e185" providerId="LiveId" clId="{0D6F5271-805A-4F2B-8751-7B34E18E4C28}"/>
    <pc:docChg chg="undo custSel addSld delSld modSld sldOrd">
      <pc:chgData name="Brian Arkills" userId="c614da0370c9e185" providerId="LiveId" clId="{0D6F5271-805A-4F2B-8751-7B34E18E4C28}" dt="2020-06-12T18:50:45.766" v="5784" actId="20577"/>
      <pc:docMkLst>
        <pc:docMk/>
      </pc:docMkLst>
      <pc:sldChg chg="modSp">
        <pc:chgData name="Brian Arkills" userId="c614da0370c9e185" providerId="LiveId" clId="{0D6F5271-805A-4F2B-8751-7B34E18E4C28}" dt="2020-06-11T23:55:54.041" v="1398" actId="20577"/>
        <pc:sldMkLst>
          <pc:docMk/>
          <pc:sldMk cId="0" sldId="256"/>
        </pc:sldMkLst>
        <pc:spChg chg="mod">
          <ac:chgData name="Brian Arkills" userId="c614da0370c9e185" providerId="LiveId" clId="{0D6F5271-805A-4F2B-8751-7B34E18E4C28}" dt="2020-06-11T23:32:16.689" v="65" actId="20577"/>
          <ac:spMkLst>
            <pc:docMk/>
            <pc:sldMk cId="0" sldId="256"/>
            <ac:spMk id="2" creationId="{26054036-3BE1-4BBB-9EE7-0E50A260CD1D}"/>
          </ac:spMkLst>
        </pc:spChg>
        <pc:spChg chg="mod">
          <ac:chgData name="Brian Arkills" userId="c614da0370c9e185" providerId="LiveId" clId="{0D6F5271-805A-4F2B-8751-7B34E18E4C28}" dt="2020-06-11T23:55:54.041" v="1398" actId="20577"/>
          <ac:spMkLst>
            <pc:docMk/>
            <pc:sldMk cId="0" sldId="256"/>
            <ac:spMk id="2058" creationId="{00000000-0000-0000-0000-000000000000}"/>
          </ac:spMkLst>
        </pc:spChg>
      </pc:sldChg>
      <pc:sldChg chg="del">
        <pc:chgData name="Brian Arkills" userId="c614da0370c9e185" providerId="LiveId" clId="{0D6F5271-805A-4F2B-8751-7B34E18E4C28}" dt="2020-06-11T23:50:37.445" v="1305" actId="2696"/>
        <pc:sldMkLst>
          <pc:docMk/>
          <pc:sldMk cId="4129114365" sldId="289"/>
        </pc:sldMkLst>
      </pc:sldChg>
      <pc:sldChg chg="modSp del ord">
        <pc:chgData name="Brian Arkills" userId="c614da0370c9e185" providerId="LiveId" clId="{0D6F5271-805A-4F2B-8751-7B34E18E4C28}" dt="2020-06-12T15:34:32.887" v="4922" actId="2696"/>
        <pc:sldMkLst>
          <pc:docMk/>
          <pc:sldMk cId="2190620339" sldId="292"/>
        </pc:sldMkLst>
        <pc:spChg chg="mod">
          <ac:chgData name="Brian Arkills" userId="c614da0370c9e185" providerId="LiveId" clId="{0D6F5271-805A-4F2B-8751-7B34E18E4C28}" dt="2020-06-12T00:19:55.180" v="3258" actId="20577"/>
          <ac:spMkLst>
            <pc:docMk/>
            <pc:sldMk cId="2190620339" sldId="292"/>
            <ac:spMk id="2" creationId="{00000000-0000-0000-0000-000000000000}"/>
          </ac:spMkLst>
        </pc:spChg>
        <pc:spChg chg="mod">
          <ac:chgData name="Brian Arkills" userId="c614da0370c9e185" providerId="LiveId" clId="{0D6F5271-805A-4F2B-8751-7B34E18E4C28}" dt="2020-06-11T23:57:02.508" v="1412" actId="6549"/>
          <ac:spMkLst>
            <pc:docMk/>
            <pc:sldMk cId="2190620339" sldId="292"/>
            <ac:spMk id="3" creationId="{00000000-0000-0000-0000-000000000000}"/>
          </ac:spMkLst>
        </pc:spChg>
      </pc:sldChg>
      <pc:sldChg chg="del">
        <pc:chgData name="Brian Arkills" userId="c614da0370c9e185" providerId="LiveId" clId="{0D6F5271-805A-4F2B-8751-7B34E18E4C28}" dt="2020-06-11T23:52:58.469" v="1371" actId="2696"/>
        <pc:sldMkLst>
          <pc:docMk/>
          <pc:sldMk cId="3874520249" sldId="293"/>
        </pc:sldMkLst>
      </pc:sldChg>
      <pc:sldChg chg="del">
        <pc:chgData name="Brian Arkills" userId="c614da0370c9e185" providerId="LiveId" clId="{0D6F5271-805A-4F2B-8751-7B34E18E4C28}" dt="2020-06-11T23:52:52.063" v="1367" actId="2696"/>
        <pc:sldMkLst>
          <pc:docMk/>
          <pc:sldMk cId="1339818712" sldId="294"/>
        </pc:sldMkLst>
      </pc:sldChg>
      <pc:sldChg chg="del">
        <pc:chgData name="Brian Arkills" userId="c614da0370c9e185" providerId="LiveId" clId="{0D6F5271-805A-4F2B-8751-7B34E18E4C28}" dt="2020-06-11T23:52:50.815" v="1366" actId="2696"/>
        <pc:sldMkLst>
          <pc:docMk/>
          <pc:sldMk cId="3130247710" sldId="295"/>
        </pc:sldMkLst>
      </pc:sldChg>
      <pc:sldChg chg="del">
        <pc:chgData name="Brian Arkills" userId="c614da0370c9e185" providerId="LiveId" clId="{0D6F5271-805A-4F2B-8751-7B34E18E4C28}" dt="2020-06-12T15:17:43.380" v="4436" actId="2696"/>
        <pc:sldMkLst>
          <pc:docMk/>
          <pc:sldMk cId="1994281609" sldId="296"/>
        </pc:sldMkLst>
      </pc:sldChg>
      <pc:sldChg chg="modSp add">
        <pc:chgData name="Brian Arkills" userId="c614da0370c9e185" providerId="LiveId" clId="{0D6F5271-805A-4F2B-8751-7B34E18E4C28}" dt="2020-06-12T15:33:45.116" v="4921" actId="20577"/>
        <pc:sldMkLst>
          <pc:docMk/>
          <pc:sldMk cId="1264718038" sldId="298"/>
        </pc:sldMkLst>
        <pc:spChg chg="mod">
          <ac:chgData name="Brian Arkills" userId="c614da0370c9e185" providerId="LiveId" clId="{0D6F5271-805A-4F2B-8751-7B34E18E4C28}" dt="2020-06-12T15:33:45.116" v="4921" actId="20577"/>
          <ac:spMkLst>
            <pc:docMk/>
            <pc:sldMk cId="1264718038" sldId="298"/>
            <ac:spMk id="3" creationId="{00000000-0000-0000-0000-000000000000}"/>
          </ac:spMkLst>
        </pc:spChg>
      </pc:sldChg>
      <pc:sldChg chg="del">
        <pc:chgData name="Brian Arkills" userId="c614da0370c9e185" providerId="LiveId" clId="{0D6F5271-805A-4F2B-8751-7B34E18E4C28}" dt="2020-06-12T15:25:23.937" v="4639" actId="2696"/>
        <pc:sldMkLst>
          <pc:docMk/>
          <pc:sldMk cId="2725533719" sldId="298"/>
        </pc:sldMkLst>
      </pc:sldChg>
      <pc:sldChg chg="del">
        <pc:chgData name="Brian Arkills" userId="c614da0370c9e185" providerId="LiveId" clId="{0D6F5271-805A-4F2B-8751-7B34E18E4C28}" dt="2020-06-12T15:25:23.946" v="4640" actId="2696"/>
        <pc:sldMkLst>
          <pc:docMk/>
          <pc:sldMk cId="1066962056" sldId="299"/>
        </pc:sldMkLst>
      </pc:sldChg>
      <pc:sldChg chg="modSp add">
        <pc:chgData name="Brian Arkills" userId="c614da0370c9e185" providerId="LiveId" clId="{0D6F5271-805A-4F2B-8751-7B34E18E4C28}" dt="2020-06-12T15:58:59.640" v="5670" actId="255"/>
        <pc:sldMkLst>
          <pc:docMk/>
          <pc:sldMk cId="3807258206" sldId="299"/>
        </pc:sldMkLst>
        <pc:spChg chg="mod">
          <ac:chgData name="Brian Arkills" userId="c614da0370c9e185" providerId="LiveId" clId="{0D6F5271-805A-4F2B-8751-7B34E18E4C28}" dt="2020-06-12T15:58:59.640" v="5670" actId="255"/>
          <ac:spMkLst>
            <pc:docMk/>
            <pc:sldMk cId="3807258206" sldId="299"/>
            <ac:spMk id="3" creationId="{00000000-0000-0000-0000-000000000000}"/>
          </ac:spMkLst>
        </pc:spChg>
      </pc:sldChg>
      <pc:sldChg chg="delSp modSp add">
        <pc:chgData name="Brian Arkills" userId="c614da0370c9e185" providerId="LiveId" clId="{0D6F5271-805A-4F2B-8751-7B34E18E4C28}" dt="2020-06-12T15:56:47.104" v="5630" actId="478"/>
        <pc:sldMkLst>
          <pc:docMk/>
          <pc:sldMk cId="2125958645" sldId="300"/>
        </pc:sldMkLst>
        <pc:spChg chg="mod">
          <ac:chgData name="Brian Arkills" userId="c614da0370c9e185" providerId="LiveId" clId="{0D6F5271-805A-4F2B-8751-7B34E18E4C28}" dt="2020-06-12T15:56:41.424" v="5629" actId="20577"/>
          <ac:spMkLst>
            <pc:docMk/>
            <pc:sldMk cId="2125958645" sldId="300"/>
            <ac:spMk id="3" creationId="{00000000-0000-0000-0000-000000000000}"/>
          </ac:spMkLst>
        </pc:spChg>
        <pc:spChg chg="del">
          <ac:chgData name="Brian Arkills" userId="c614da0370c9e185" providerId="LiveId" clId="{0D6F5271-805A-4F2B-8751-7B34E18E4C28}" dt="2020-06-12T15:56:47.104" v="5630" actId="478"/>
          <ac:spMkLst>
            <pc:docMk/>
            <pc:sldMk cId="2125958645" sldId="300"/>
            <ac:spMk id="4" creationId="{A0A3D705-7EF4-4B1C-BCB0-C06ABEC67048}"/>
          </ac:spMkLst>
        </pc:spChg>
      </pc:sldChg>
      <pc:sldChg chg="del">
        <pc:chgData name="Brian Arkills" userId="c614da0370c9e185" providerId="LiveId" clId="{0D6F5271-805A-4F2B-8751-7B34E18E4C28}" dt="2020-06-12T15:25:23.952" v="4641" actId="2696"/>
        <pc:sldMkLst>
          <pc:docMk/>
          <pc:sldMk cId="4017061117" sldId="300"/>
        </pc:sldMkLst>
      </pc:sldChg>
      <pc:sldChg chg="del">
        <pc:chgData name="Brian Arkills" userId="c614da0370c9e185" providerId="LiveId" clId="{0D6F5271-805A-4F2B-8751-7B34E18E4C28}" dt="2020-06-11T23:50:56.126" v="1310" actId="2696"/>
        <pc:sldMkLst>
          <pc:docMk/>
          <pc:sldMk cId="4279280800" sldId="304"/>
        </pc:sldMkLst>
      </pc:sldChg>
      <pc:sldChg chg="del">
        <pc:chgData name="Brian Arkills" userId="c614da0370c9e185" providerId="LiveId" clId="{0D6F5271-805A-4F2B-8751-7B34E18E4C28}" dt="2020-06-11T23:50:53.448" v="1309" actId="2696"/>
        <pc:sldMkLst>
          <pc:docMk/>
          <pc:sldMk cId="749420250" sldId="306"/>
        </pc:sldMkLst>
      </pc:sldChg>
      <pc:sldChg chg="del">
        <pc:chgData name="Brian Arkills" userId="c614da0370c9e185" providerId="LiveId" clId="{0D6F5271-805A-4F2B-8751-7B34E18E4C28}" dt="2020-06-11T23:52:55.083" v="1369" actId="2696"/>
        <pc:sldMkLst>
          <pc:docMk/>
          <pc:sldMk cId="1748847083" sldId="309"/>
        </pc:sldMkLst>
      </pc:sldChg>
      <pc:sldChg chg="del">
        <pc:chgData name="Brian Arkills" userId="c614da0370c9e185" providerId="LiveId" clId="{0D6F5271-805A-4F2B-8751-7B34E18E4C28}" dt="2020-06-11T23:52:53.910" v="1368" actId="2696"/>
        <pc:sldMkLst>
          <pc:docMk/>
          <pc:sldMk cId="4083735873" sldId="310"/>
        </pc:sldMkLst>
      </pc:sldChg>
      <pc:sldChg chg="del">
        <pc:chgData name="Brian Arkills" userId="c614da0370c9e185" providerId="LiveId" clId="{0D6F5271-805A-4F2B-8751-7B34E18E4C28}" dt="2020-06-11T23:52:56.083" v="1370" actId="2696"/>
        <pc:sldMkLst>
          <pc:docMk/>
          <pc:sldMk cId="2580712012" sldId="311"/>
        </pc:sldMkLst>
      </pc:sldChg>
      <pc:sldChg chg="del">
        <pc:chgData name="Brian Arkills" userId="c614da0370c9e185" providerId="LiveId" clId="{0D6F5271-805A-4F2B-8751-7B34E18E4C28}" dt="2020-06-11T23:50:32.970" v="1303" actId="2696"/>
        <pc:sldMkLst>
          <pc:docMk/>
          <pc:sldMk cId="2383642118" sldId="314"/>
        </pc:sldMkLst>
      </pc:sldChg>
      <pc:sldChg chg="modSp ord">
        <pc:chgData name="Brian Arkills" userId="c614da0370c9e185" providerId="LiveId" clId="{0D6F5271-805A-4F2B-8751-7B34E18E4C28}" dt="2020-06-12T18:50:45.766" v="5784" actId="20577"/>
        <pc:sldMkLst>
          <pc:docMk/>
          <pc:sldMk cId="2316159615" sldId="317"/>
        </pc:sldMkLst>
        <pc:spChg chg="mod">
          <ac:chgData name="Brian Arkills" userId="c614da0370c9e185" providerId="LiveId" clId="{0D6F5271-805A-4F2B-8751-7B34E18E4C28}" dt="2020-06-12T18:50:45.766" v="5784" actId="20577"/>
          <ac:spMkLst>
            <pc:docMk/>
            <pc:sldMk cId="2316159615" sldId="317"/>
            <ac:spMk id="2" creationId="{8E61640D-7691-4A58-B0A9-D2BCAF37BE37}"/>
          </ac:spMkLst>
        </pc:spChg>
        <pc:spChg chg="mod">
          <ac:chgData name="Brian Arkills" userId="c614da0370c9e185" providerId="LiveId" clId="{0D6F5271-805A-4F2B-8751-7B34E18E4C28}" dt="2020-06-12T18:50:36.145" v="5773" actId="6549"/>
          <ac:spMkLst>
            <pc:docMk/>
            <pc:sldMk cId="2316159615" sldId="317"/>
            <ac:spMk id="3" creationId="{E44C0125-7455-48CE-A03E-172F18D98265}"/>
          </ac:spMkLst>
        </pc:spChg>
      </pc:sldChg>
      <pc:sldChg chg="del">
        <pc:chgData name="Brian Arkills" userId="c614da0370c9e185" providerId="LiveId" clId="{0D6F5271-805A-4F2B-8751-7B34E18E4C28}" dt="2020-06-12T15:18:10.680" v="4437" actId="2696"/>
        <pc:sldMkLst>
          <pc:docMk/>
          <pc:sldMk cId="2541593223" sldId="319"/>
        </pc:sldMkLst>
      </pc:sldChg>
      <pc:sldChg chg="del">
        <pc:chgData name="Brian Arkills" userId="c614da0370c9e185" providerId="LiveId" clId="{0D6F5271-805A-4F2B-8751-7B34E18E4C28}" dt="2020-06-11T23:50:34.561" v="1304" actId="2696"/>
        <pc:sldMkLst>
          <pc:docMk/>
          <pc:sldMk cId="1342621829" sldId="323"/>
        </pc:sldMkLst>
      </pc:sldChg>
      <pc:sldChg chg="del">
        <pc:chgData name="Brian Arkills" userId="c614da0370c9e185" providerId="LiveId" clId="{0D6F5271-805A-4F2B-8751-7B34E18E4C28}" dt="2020-06-11T23:51:07.227" v="1311" actId="2696"/>
        <pc:sldMkLst>
          <pc:docMk/>
          <pc:sldMk cId="2666107594" sldId="327"/>
        </pc:sldMkLst>
      </pc:sldChg>
      <pc:sldChg chg="del">
        <pc:chgData name="Brian Arkills" userId="c614da0370c9e185" providerId="LiveId" clId="{0D6F5271-805A-4F2B-8751-7B34E18E4C28}" dt="2020-06-11T23:50:47.540" v="1306" actId="2696"/>
        <pc:sldMkLst>
          <pc:docMk/>
          <pc:sldMk cId="520863411" sldId="330"/>
        </pc:sldMkLst>
      </pc:sldChg>
      <pc:sldChg chg="del">
        <pc:chgData name="Brian Arkills" userId="c614da0370c9e185" providerId="LiveId" clId="{0D6F5271-805A-4F2B-8751-7B34E18E4C28}" dt="2020-06-11T23:50:51.925" v="1308" actId="2696"/>
        <pc:sldMkLst>
          <pc:docMk/>
          <pc:sldMk cId="3450468030" sldId="331"/>
        </pc:sldMkLst>
      </pc:sldChg>
      <pc:sldChg chg="del">
        <pc:chgData name="Brian Arkills" userId="c614da0370c9e185" providerId="LiveId" clId="{0D6F5271-805A-4F2B-8751-7B34E18E4C28}" dt="2020-06-11T23:54:11.190" v="1374" actId="2696"/>
        <pc:sldMkLst>
          <pc:docMk/>
          <pc:sldMk cId="943335175" sldId="332"/>
        </pc:sldMkLst>
      </pc:sldChg>
      <pc:sldChg chg="del">
        <pc:chgData name="Brian Arkills" userId="c614da0370c9e185" providerId="LiveId" clId="{0D6F5271-805A-4F2B-8751-7B34E18E4C28}" dt="2020-06-11T23:50:50.586" v="1307" actId="2696"/>
        <pc:sldMkLst>
          <pc:docMk/>
          <pc:sldMk cId="3791464671" sldId="333"/>
        </pc:sldMkLst>
      </pc:sldChg>
      <pc:sldChg chg="del">
        <pc:chgData name="Brian Arkills" userId="c614da0370c9e185" providerId="LiveId" clId="{0D6F5271-805A-4F2B-8751-7B34E18E4C28}" dt="2020-06-11T23:53:05.065" v="1373" actId="2696"/>
        <pc:sldMkLst>
          <pc:docMk/>
          <pc:sldMk cId="3862600648" sldId="335"/>
        </pc:sldMkLst>
      </pc:sldChg>
      <pc:sldChg chg="del">
        <pc:chgData name="Brian Arkills" userId="c614da0370c9e185" providerId="LiveId" clId="{0D6F5271-805A-4F2B-8751-7B34E18E4C28}" dt="2020-06-11T23:53:03.546" v="1372" actId="2696"/>
        <pc:sldMkLst>
          <pc:docMk/>
          <pc:sldMk cId="1075372773" sldId="336"/>
        </pc:sldMkLst>
      </pc:sldChg>
      <pc:sldChg chg="modSp add ord">
        <pc:chgData name="Brian Arkills" userId="c614da0370c9e185" providerId="LiveId" clId="{0D6F5271-805A-4F2B-8751-7B34E18E4C28}" dt="2020-06-12T18:50:22.334" v="5771"/>
        <pc:sldMkLst>
          <pc:docMk/>
          <pc:sldMk cId="2288320310" sldId="336"/>
        </pc:sldMkLst>
        <pc:spChg chg="mod">
          <ac:chgData name="Brian Arkills" userId="c614da0370c9e185" providerId="LiveId" clId="{0D6F5271-805A-4F2B-8751-7B34E18E4C28}" dt="2020-06-12T18:49:02.875" v="5745" actId="20577"/>
          <ac:spMkLst>
            <pc:docMk/>
            <pc:sldMk cId="2288320310" sldId="336"/>
            <ac:spMk id="2" creationId="{0CFA221F-9992-468F-AE82-2C9146062F9A}"/>
          </ac:spMkLst>
        </pc:spChg>
        <pc:spChg chg="mod">
          <ac:chgData name="Brian Arkills" userId="c614da0370c9e185" providerId="LiveId" clId="{0D6F5271-805A-4F2B-8751-7B34E18E4C28}" dt="2020-06-12T18:50:22.334" v="5771"/>
          <ac:spMkLst>
            <pc:docMk/>
            <pc:sldMk cId="2288320310" sldId="336"/>
            <ac:spMk id="3" creationId="{481BA31D-9A0F-4F28-8354-1612E92E9EA8}"/>
          </ac:spMkLst>
        </pc:spChg>
      </pc:sldChg>
      <pc:sldChg chg="addSp delSp modSp add del ord">
        <pc:chgData name="Brian Arkills" userId="c614da0370c9e185" providerId="LiveId" clId="{0D6F5271-805A-4F2B-8751-7B34E18E4C28}" dt="2020-06-12T15:37:35.650" v="4931" actId="21"/>
        <pc:sldMkLst>
          <pc:docMk/>
          <pc:sldMk cId="4119222049" sldId="337"/>
        </pc:sldMkLst>
        <pc:spChg chg="del mod">
          <ac:chgData name="Brian Arkills" userId="c614da0370c9e185" providerId="LiveId" clId="{0D6F5271-805A-4F2B-8751-7B34E18E4C28}" dt="2020-06-12T15:37:35.650" v="4931" actId="21"/>
          <ac:spMkLst>
            <pc:docMk/>
            <pc:sldMk cId="4119222049" sldId="337"/>
            <ac:spMk id="3" creationId="{00000000-0000-0000-0000-000000000000}"/>
          </ac:spMkLst>
        </pc:spChg>
        <pc:spChg chg="del">
          <ac:chgData name="Brian Arkills" userId="c614da0370c9e185" providerId="LiveId" clId="{0D6F5271-805A-4F2B-8751-7B34E18E4C28}" dt="2020-06-12T15:37:13.417" v="4928" actId="478"/>
          <ac:spMkLst>
            <pc:docMk/>
            <pc:sldMk cId="4119222049" sldId="337"/>
            <ac:spMk id="4" creationId="{F6C7BE36-5658-4BC8-B497-0931A0C81066}"/>
          </ac:spMkLst>
        </pc:spChg>
        <pc:spChg chg="add mod">
          <ac:chgData name="Brian Arkills" userId="c614da0370c9e185" providerId="LiveId" clId="{0D6F5271-805A-4F2B-8751-7B34E18E4C28}" dt="2020-06-12T15:37:35.650" v="4931" actId="21"/>
          <ac:spMkLst>
            <pc:docMk/>
            <pc:sldMk cId="4119222049" sldId="337"/>
            <ac:spMk id="8" creationId="{69A69C7D-563C-4CA9-A3B2-DADE04BEFE42}"/>
          </ac:spMkLst>
        </pc:spChg>
        <pc:picChg chg="add mod">
          <ac:chgData name="Brian Arkills" userId="c614da0370c9e185" providerId="LiveId" clId="{0D6F5271-805A-4F2B-8751-7B34E18E4C28}" dt="2020-06-12T15:37:10.057" v="4927" actId="1076"/>
          <ac:picMkLst>
            <pc:docMk/>
            <pc:sldMk cId="4119222049" sldId="337"/>
            <ac:picMk id="6" creationId="{96C04B04-DA61-4D61-8AD8-EBA310C2604F}"/>
          </ac:picMkLst>
        </pc:picChg>
      </pc:sldChg>
      <pc:sldChg chg="delSp modSp ord">
        <pc:chgData name="Brian Arkills" userId="c614da0370c9e185" providerId="LiveId" clId="{0D6F5271-805A-4F2B-8751-7B34E18E4C28}" dt="2020-06-12T15:41:15.560" v="5002" actId="20577"/>
        <pc:sldMkLst>
          <pc:docMk/>
          <pc:sldMk cId="310407195" sldId="339"/>
        </pc:sldMkLst>
        <pc:spChg chg="mod">
          <ac:chgData name="Brian Arkills" userId="c614da0370c9e185" providerId="LiveId" clId="{0D6F5271-805A-4F2B-8751-7B34E18E4C28}" dt="2020-06-12T00:06:31.311" v="2118" actId="20577"/>
          <ac:spMkLst>
            <pc:docMk/>
            <pc:sldMk cId="310407195" sldId="339"/>
            <ac:spMk id="2" creationId="{8E61640D-7691-4A58-B0A9-D2BCAF37BE37}"/>
          </ac:spMkLst>
        </pc:spChg>
        <pc:spChg chg="mod">
          <ac:chgData name="Brian Arkills" userId="c614da0370c9e185" providerId="LiveId" clId="{0D6F5271-805A-4F2B-8751-7B34E18E4C28}" dt="2020-06-12T15:41:15.560" v="5002" actId="20577"/>
          <ac:spMkLst>
            <pc:docMk/>
            <pc:sldMk cId="310407195" sldId="339"/>
            <ac:spMk id="3" creationId="{E44C0125-7455-48CE-A03E-172F18D98265}"/>
          </ac:spMkLst>
        </pc:spChg>
        <pc:spChg chg="del">
          <ac:chgData name="Brian Arkills" userId="c614da0370c9e185" providerId="LiveId" clId="{0D6F5271-805A-4F2B-8751-7B34E18E4C28}" dt="2020-06-12T00:08:27.672" v="2390" actId="478"/>
          <ac:spMkLst>
            <pc:docMk/>
            <pc:sldMk cId="310407195" sldId="339"/>
            <ac:spMk id="5" creationId="{CDED92CD-E98F-4A20-A27E-23110D1CF0B3}"/>
          </ac:spMkLst>
        </pc:spChg>
      </pc:sldChg>
      <pc:sldChg chg="modSp new add ord">
        <pc:chgData name="Brian Arkills" userId="c614da0370c9e185" providerId="LiveId" clId="{0D6F5271-805A-4F2B-8751-7B34E18E4C28}" dt="2020-06-11T23:42:22.087" v="820"/>
        <pc:sldMkLst>
          <pc:docMk/>
          <pc:sldMk cId="895144556" sldId="1855"/>
        </pc:sldMkLst>
        <pc:spChg chg="mod">
          <ac:chgData name="Brian Arkills" userId="c614da0370c9e185" providerId="LiveId" clId="{0D6F5271-805A-4F2B-8751-7B34E18E4C28}" dt="2020-06-11T23:41:45.567" v="807" actId="6549"/>
          <ac:spMkLst>
            <pc:docMk/>
            <pc:sldMk cId="895144556" sldId="1855"/>
            <ac:spMk id="2" creationId="{D95EAFB1-2049-460C-90A4-8EB08F394FF8}"/>
          </ac:spMkLst>
        </pc:spChg>
        <pc:spChg chg="mod">
          <ac:chgData name="Brian Arkills" userId="c614da0370c9e185" providerId="LiveId" clId="{0D6F5271-805A-4F2B-8751-7B34E18E4C28}" dt="2020-06-11T23:42:22.087" v="820"/>
          <ac:spMkLst>
            <pc:docMk/>
            <pc:sldMk cId="895144556" sldId="1855"/>
            <ac:spMk id="3" creationId="{07094F9E-3F2A-4C62-B88B-14F589AC1565}"/>
          </ac:spMkLst>
        </pc:spChg>
      </pc:sldChg>
      <pc:sldChg chg="modSp new add">
        <pc:chgData name="Brian Arkills" userId="c614da0370c9e185" providerId="LiveId" clId="{0D6F5271-805A-4F2B-8751-7B34E18E4C28}" dt="2020-06-12T15:44:42.786" v="5116" actId="20577"/>
        <pc:sldMkLst>
          <pc:docMk/>
          <pc:sldMk cId="522852234" sldId="1856"/>
        </pc:sldMkLst>
        <pc:spChg chg="mod">
          <ac:chgData name="Brian Arkills" userId="c614da0370c9e185" providerId="LiveId" clId="{0D6F5271-805A-4F2B-8751-7B34E18E4C28}" dt="2020-06-11T23:36:54.940" v="359" actId="404"/>
          <ac:spMkLst>
            <pc:docMk/>
            <pc:sldMk cId="522852234" sldId="1856"/>
            <ac:spMk id="2" creationId="{A9BD5238-5FB9-4780-9C0E-011D05D8B6CE}"/>
          </ac:spMkLst>
        </pc:spChg>
        <pc:spChg chg="mod">
          <ac:chgData name="Brian Arkills" userId="c614da0370c9e185" providerId="LiveId" clId="{0D6F5271-805A-4F2B-8751-7B34E18E4C28}" dt="2020-06-12T15:44:42.786" v="5116" actId="20577"/>
          <ac:spMkLst>
            <pc:docMk/>
            <pc:sldMk cId="522852234" sldId="1856"/>
            <ac:spMk id="3" creationId="{7784179B-3C8D-451B-9798-37434E71532B}"/>
          </ac:spMkLst>
        </pc:spChg>
      </pc:sldChg>
      <pc:sldChg chg="modSp new add">
        <pc:chgData name="Brian Arkills" userId="c614da0370c9e185" providerId="LiveId" clId="{0D6F5271-805A-4F2B-8751-7B34E18E4C28}" dt="2020-06-12T15:44:33.163" v="5105" actId="20577"/>
        <pc:sldMkLst>
          <pc:docMk/>
          <pc:sldMk cId="2935603766" sldId="1857"/>
        </pc:sldMkLst>
        <pc:spChg chg="mod">
          <ac:chgData name="Brian Arkills" userId="c614da0370c9e185" providerId="LiveId" clId="{0D6F5271-805A-4F2B-8751-7B34E18E4C28}" dt="2020-06-11T23:41:57.678" v="814" actId="20577"/>
          <ac:spMkLst>
            <pc:docMk/>
            <pc:sldMk cId="2935603766" sldId="1857"/>
            <ac:spMk id="2" creationId="{9B102E51-E8CC-4EF7-BB45-C3262F23D790}"/>
          </ac:spMkLst>
        </pc:spChg>
        <pc:spChg chg="mod">
          <ac:chgData name="Brian Arkills" userId="c614da0370c9e185" providerId="LiveId" clId="{0D6F5271-805A-4F2B-8751-7B34E18E4C28}" dt="2020-06-12T15:44:33.163" v="5105" actId="20577"/>
          <ac:spMkLst>
            <pc:docMk/>
            <pc:sldMk cId="2935603766" sldId="1857"/>
            <ac:spMk id="3" creationId="{860E69B5-B98C-4FD4-AAE8-415A46C89296}"/>
          </ac:spMkLst>
        </pc:spChg>
      </pc:sldChg>
      <pc:sldChg chg="modSp new add">
        <pc:chgData name="Brian Arkills" userId="c614da0370c9e185" providerId="LiveId" clId="{0D6F5271-805A-4F2B-8751-7B34E18E4C28}" dt="2020-06-12T15:45:04.196" v="5130" actId="20577"/>
        <pc:sldMkLst>
          <pc:docMk/>
          <pc:sldMk cId="1845179984" sldId="1858"/>
        </pc:sldMkLst>
        <pc:spChg chg="mod">
          <ac:chgData name="Brian Arkills" userId="c614da0370c9e185" providerId="LiveId" clId="{0D6F5271-805A-4F2B-8751-7B34E18E4C28}" dt="2020-06-12T00:10:24.383" v="2456" actId="404"/>
          <ac:spMkLst>
            <pc:docMk/>
            <pc:sldMk cId="1845179984" sldId="1858"/>
            <ac:spMk id="2" creationId="{7D9374B1-140F-4A24-867F-62F9DB1459FD}"/>
          </ac:spMkLst>
        </pc:spChg>
        <pc:spChg chg="mod">
          <ac:chgData name="Brian Arkills" userId="c614da0370c9e185" providerId="LiveId" clId="{0D6F5271-805A-4F2B-8751-7B34E18E4C28}" dt="2020-06-12T15:45:04.196" v="5130" actId="20577"/>
          <ac:spMkLst>
            <pc:docMk/>
            <pc:sldMk cId="1845179984" sldId="1858"/>
            <ac:spMk id="3" creationId="{622C7C5F-BDC7-45AE-A047-2E73C951CB01}"/>
          </ac:spMkLst>
        </pc:spChg>
      </pc:sldChg>
      <pc:sldChg chg="modSp new add">
        <pc:chgData name="Brian Arkills" userId="c614da0370c9e185" providerId="LiveId" clId="{0D6F5271-805A-4F2B-8751-7B34E18E4C28}" dt="2020-06-12T15:47:34.051" v="5208" actId="5793"/>
        <pc:sldMkLst>
          <pc:docMk/>
          <pc:sldMk cId="2444122531" sldId="1859"/>
        </pc:sldMkLst>
        <pc:spChg chg="mod">
          <ac:chgData name="Brian Arkills" userId="c614da0370c9e185" providerId="LiveId" clId="{0D6F5271-805A-4F2B-8751-7B34E18E4C28}" dt="2020-06-12T00:15:10.681" v="2801" actId="20577"/>
          <ac:spMkLst>
            <pc:docMk/>
            <pc:sldMk cId="2444122531" sldId="1859"/>
            <ac:spMk id="2" creationId="{DA99E8ED-2342-4272-B6C2-A508AD95F22D}"/>
          </ac:spMkLst>
        </pc:spChg>
        <pc:spChg chg="mod">
          <ac:chgData name="Brian Arkills" userId="c614da0370c9e185" providerId="LiveId" clId="{0D6F5271-805A-4F2B-8751-7B34E18E4C28}" dt="2020-06-12T15:47:34.051" v="5208" actId="5793"/>
          <ac:spMkLst>
            <pc:docMk/>
            <pc:sldMk cId="2444122531" sldId="1859"/>
            <ac:spMk id="3" creationId="{D757843F-CBBE-40D6-8556-94E9C4057506}"/>
          </ac:spMkLst>
        </pc:spChg>
      </pc:sldChg>
      <pc:sldChg chg="modSp new add">
        <pc:chgData name="Brian Arkills" userId="c614da0370c9e185" providerId="LiveId" clId="{0D6F5271-805A-4F2B-8751-7B34E18E4C28}" dt="2020-06-12T15:03:54.948" v="3905" actId="403"/>
        <pc:sldMkLst>
          <pc:docMk/>
          <pc:sldMk cId="1906022567" sldId="1860"/>
        </pc:sldMkLst>
        <pc:spChg chg="mod">
          <ac:chgData name="Brian Arkills" userId="c614da0370c9e185" providerId="LiveId" clId="{0D6F5271-805A-4F2B-8751-7B34E18E4C28}" dt="2020-06-12T14:38:35.934" v="3281" actId="20577"/>
          <ac:spMkLst>
            <pc:docMk/>
            <pc:sldMk cId="1906022567" sldId="1860"/>
            <ac:spMk id="2" creationId="{5306C760-B8D6-4B84-B5E9-11132CDA56A0}"/>
          </ac:spMkLst>
        </pc:spChg>
        <pc:spChg chg="mod">
          <ac:chgData name="Brian Arkills" userId="c614da0370c9e185" providerId="LiveId" clId="{0D6F5271-805A-4F2B-8751-7B34E18E4C28}" dt="2020-06-12T15:03:54.948" v="3905" actId="403"/>
          <ac:spMkLst>
            <pc:docMk/>
            <pc:sldMk cId="1906022567" sldId="1860"/>
            <ac:spMk id="3" creationId="{B85570DC-3F3B-4674-8223-BA9043483F64}"/>
          </ac:spMkLst>
        </pc:spChg>
      </pc:sldChg>
      <pc:sldChg chg="modSp new add">
        <pc:chgData name="Brian Arkills" userId="c614da0370c9e185" providerId="LiveId" clId="{0D6F5271-805A-4F2B-8751-7B34E18E4C28}" dt="2020-06-12T15:24:56.135" v="4638" actId="20577"/>
        <pc:sldMkLst>
          <pc:docMk/>
          <pc:sldMk cId="2716054572" sldId="1861"/>
        </pc:sldMkLst>
        <pc:spChg chg="mod">
          <ac:chgData name="Brian Arkills" userId="c614da0370c9e185" providerId="LiveId" clId="{0D6F5271-805A-4F2B-8751-7B34E18E4C28}" dt="2020-06-12T15:21:53.060" v="4540" actId="404"/>
          <ac:spMkLst>
            <pc:docMk/>
            <pc:sldMk cId="2716054572" sldId="1861"/>
            <ac:spMk id="2" creationId="{A55850FC-E6CF-4B15-8DF0-4CF31C1FB025}"/>
          </ac:spMkLst>
        </pc:spChg>
        <pc:spChg chg="mod">
          <ac:chgData name="Brian Arkills" userId="c614da0370c9e185" providerId="LiveId" clId="{0D6F5271-805A-4F2B-8751-7B34E18E4C28}" dt="2020-06-12T15:24:56.135" v="4638" actId="20577"/>
          <ac:spMkLst>
            <pc:docMk/>
            <pc:sldMk cId="2716054572" sldId="1861"/>
            <ac:spMk id="3" creationId="{BE497004-99EC-48EC-8CD6-C1D1AA2B389A}"/>
          </ac:spMkLst>
        </pc:spChg>
      </pc:sldChg>
      <pc:sldChg chg="addSp delSp modSp new add">
        <pc:chgData name="Brian Arkills" userId="c614da0370c9e185" providerId="LiveId" clId="{0D6F5271-805A-4F2B-8751-7B34E18E4C28}" dt="2020-06-12T15:59:25.568" v="5703" actId="5793"/>
        <pc:sldMkLst>
          <pc:docMk/>
          <pc:sldMk cId="919628848" sldId="1862"/>
        </pc:sldMkLst>
        <pc:spChg chg="mod">
          <ac:chgData name="Brian Arkills" userId="c614da0370c9e185" providerId="LiveId" clId="{0D6F5271-805A-4F2B-8751-7B34E18E4C28}" dt="2020-06-12T15:38:03.432" v="4953" actId="20577"/>
          <ac:spMkLst>
            <pc:docMk/>
            <pc:sldMk cId="919628848" sldId="1862"/>
            <ac:spMk id="2" creationId="{0E027AA3-3A70-40B6-BCB7-311FF081DCF7}"/>
          </ac:spMkLst>
        </pc:spChg>
        <pc:spChg chg="mod">
          <ac:chgData name="Brian Arkills" userId="c614da0370c9e185" providerId="LiveId" clId="{0D6F5271-805A-4F2B-8751-7B34E18E4C28}" dt="2020-06-12T15:59:25.568" v="5703" actId="5793"/>
          <ac:spMkLst>
            <pc:docMk/>
            <pc:sldMk cId="919628848" sldId="1862"/>
            <ac:spMk id="3" creationId="{2B14148B-567C-4743-932F-EC96D952346D}"/>
          </ac:spMkLst>
        </pc:spChg>
        <pc:spChg chg="add del mod">
          <ac:chgData name="Brian Arkills" userId="c614da0370c9e185" providerId="LiveId" clId="{0D6F5271-805A-4F2B-8751-7B34E18E4C28}" dt="2020-06-12T15:37:49.419" v="4934" actId="478"/>
          <ac:spMkLst>
            <pc:docMk/>
            <pc:sldMk cId="919628848" sldId="1862"/>
            <ac:spMk id="4" creationId="{E86CCD93-E1E5-424E-B553-3CC7849B91B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azure/active-directory/develop/active-directory-configurable-token-lifetimes#configurable-token-lifetime-properties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azure/active-directory/develop/access-tokens#token-revocation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©2006 University of Washington. All rights reserved.</a:t>
            </a:r>
          </a:p>
          <a:p>
            <a:r>
              <a:rPr lang="en-US"/>
              <a:t>This presentation is for informational purposes only. </a:t>
            </a:r>
          </a:p>
          <a:p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https://docs.microsoft.com/en-us/azure/active-directory/develop/active-directory-configurable-token-lifetimes#configurable-token-lifetime-properties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https://docs.microsoft.com/en-us/azure/active-directory/develop/access-tokens#token-revocation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AB19A-6C0B-4755-8EC4-A12081D2944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3EA769-5577-4CAA-98B5-02E5BD67FF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hidden">
          <a:xfrm>
            <a:off x="2" y="1"/>
            <a:ext cx="9143997" cy="15189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197" y="457200"/>
            <a:ext cx="6858000" cy="553998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9793" y="2019300"/>
            <a:ext cx="8263890" cy="1686616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171450" indent="0">
              <a:buNone/>
              <a:defRPr/>
            </a:lvl2pPr>
            <a:lvl3pPr marL="342900" indent="0">
              <a:buNone/>
              <a:defRPr/>
            </a:lvl3pPr>
            <a:lvl4pPr marL="51435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9D39E5-3A5A-4A07-B14E-83AF2846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Microsoft Confidential</a:t>
            </a:r>
          </a:p>
        </p:txBody>
      </p:sp>
    </p:spTree>
    <p:extLst>
      <p:ext uri="{BB962C8B-B14F-4D97-AF65-F5344CB8AC3E}">
        <p14:creationId xmlns:p14="http://schemas.microsoft.com/office/powerpoint/2010/main" val="36305091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4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7" r:id="rId12"/>
  </p:sldLayoutIdLst>
  <p:transition spd="med"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tconnect.uw.edu/wares/msinf/aad/authn/legacy-authn/" TargetMode="External"/><Relationship Id="rId2" Type="http://schemas.openxmlformats.org/officeDocument/2006/relationships/hyperlink" Target="https://miportal.netid.washington.edu/legacyauth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uthn/#tok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uthn/#c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powershell/module/azuread/revoke-azureadsignedinuserallrefreshtok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hyperlink" Target="https://docs.microsoft.com/en-us/azure/active-directory/develop/v1-protocols-openid-connect-code#single-sign-out" TargetMode="External"/><Relationship Id="rId4" Type="http://schemas.openxmlformats.org/officeDocument/2006/relationships/hyperlink" Target="https://docs.microsoft.com/powershell/module/azuread/revoke-azureaduserallrefreshtoke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uthn/2f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dentity.uw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connect.uw.edu/wares/msinf/aad/authn/2fa/per-application/" TargetMode="External"/><Relationship Id="rId2" Type="http://schemas.openxmlformats.org/officeDocument/2006/relationships/hyperlink" Target="mailto:help@uw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tconnect.uw.edu/wares/msinf/aad/authn/federated-with-duo-2fa-expected-experience/" TargetMode="External"/><Relationship Id="rId2" Type="http://schemas.openxmlformats.org/officeDocument/2006/relationships/hyperlink" Target="https://itconnect.uw.edu/wares/msinf/aad/authn/federated-experien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connect.uw.edu/wares/msinf/aad/authn/cloud-only-with-duo-2fa-expected-experience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uthn/#cloud-on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3600" dirty="0"/>
              <a:t>2FA for UW Azure AD</a:t>
            </a:r>
            <a:br>
              <a:rPr lang="en-US" sz="3600" dirty="0"/>
            </a:br>
            <a:r>
              <a:rPr lang="en-US" sz="2400" dirty="0"/>
              <a:t>June 2020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/>
              <a:t>Brian Arkills</a:t>
            </a:r>
          </a:p>
          <a:p>
            <a:pPr algn="l" eaLnBrk="1" hangingPunct="1"/>
            <a:r>
              <a:rPr lang="en-US" sz="2400" u="sng" dirty="0"/>
              <a:t>Microsoft Solutions Architect</a:t>
            </a:r>
          </a:p>
          <a:p>
            <a:pPr algn="l" eaLnBrk="1" hangingPunct="1"/>
            <a:r>
              <a:rPr lang="en-US" sz="2400" u="sng" dirty="0"/>
              <a:t>UW-IT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054036-3BE1-4BBB-9EE7-0E50A260CD1D}"/>
              </a:ext>
            </a:extLst>
          </p:cNvPr>
          <p:cNvSpPr txBox="1"/>
          <p:nvPr/>
        </p:nvSpPr>
        <p:spPr>
          <a:xfrm>
            <a:off x="304800" y="3810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Hiring: MS Identity developer &amp; MS Device </a:t>
            </a:r>
            <a:r>
              <a:rPr lang="en-US" sz="3200" dirty="0" err="1">
                <a:solidFill>
                  <a:schemeClr val="bg1"/>
                </a:solidFill>
              </a:rPr>
              <a:t>Mgmt</a:t>
            </a:r>
            <a:r>
              <a:rPr lang="en-US" sz="3200" dirty="0">
                <a:solidFill>
                  <a:schemeClr val="bg1"/>
                </a:solidFill>
              </a:rPr>
              <a:t> Engineer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C760-B8D6-4B84-B5E9-11132CDA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570DC-3F3B-4674-8223-BA9043483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term for basic authentication</a:t>
            </a:r>
          </a:p>
          <a:p>
            <a:pPr lvl="1"/>
            <a:r>
              <a:rPr lang="en-US" dirty="0"/>
              <a:t>Bad: password sent to the resource service</a:t>
            </a:r>
          </a:p>
          <a:p>
            <a:pPr lvl="1"/>
            <a:r>
              <a:rPr lang="en-US" dirty="0"/>
              <a:t>Resource does modern authentication on behalf of client</a:t>
            </a:r>
          </a:p>
          <a:p>
            <a:pPr lvl="1"/>
            <a:r>
              <a:rPr lang="en-US" dirty="0"/>
              <a:t>Client is incapable of “modern authentication”; </a:t>
            </a:r>
          </a:p>
          <a:p>
            <a:pPr lvl="1"/>
            <a:r>
              <a:rPr lang="en-US" dirty="0"/>
              <a:t>Modern auth: </a:t>
            </a:r>
            <a:r>
              <a:rPr lang="en-US" dirty="0" err="1"/>
              <a:t>IdP</a:t>
            </a:r>
            <a:r>
              <a:rPr lang="en-US" dirty="0"/>
              <a:t> handles all authentication + access token tells the resource to allow access</a:t>
            </a:r>
          </a:p>
          <a:p>
            <a:r>
              <a:rPr lang="en-US" dirty="0"/>
              <a:t>Microsoft plans to block some legacy </a:t>
            </a:r>
            <a:r>
              <a:rPr lang="en-US" dirty="0" err="1"/>
              <a:t>authN</a:t>
            </a:r>
            <a:r>
              <a:rPr lang="en-US" dirty="0"/>
              <a:t> in 2021</a:t>
            </a:r>
          </a:p>
          <a:p>
            <a:r>
              <a:rPr lang="en-US" dirty="0"/>
              <a:t>Fix: change or stop using the client</a:t>
            </a:r>
          </a:p>
          <a:p>
            <a:r>
              <a:rPr lang="en-US" dirty="0"/>
              <a:t>Identify: </a:t>
            </a:r>
            <a:r>
              <a:rPr lang="en-US" sz="2400" dirty="0">
                <a:hlinkClick r:id="rId2"/>
              </a:rPr>
              <a:t>https://miportal.netid.washington.edu/legacyauth/</a:t>
            </a:r>
            <a:r>
              <a:rPr lang="en-US" sz="2400" dirty="0"/>
              <a:t> </a:t>
            </a:r>
          </a:p>
          <a:p>
            <a:r>
              <a:rPr lang="en-US" dirty="0"/>
              <a:t>IT units need to work with users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https://itconnect.uw.edu/wares/msinf/aad/authn/legacy-authn/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6022567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850FC-E6CF-4B15-8DF0-4CF31C1FB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UW Remember me ≠ MS AAD tokens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97004-99EC-48EC-8CD6-C1D1AA2B3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AAD tokens bound to device (AAD device reg)</a:t>
            </a:r>
          </a:p>
          <a:p>
            <a:r>
              <a:rPr lang="en-US" sz="2000" dirty="0"/>
              <a:t>AAD tokens are long lived = </a:t>
            </a:r>
            <a:br>
              <a:rPr lang="en-US" sz="2000" dirty="0"/>
            </a:br>
            <a:r>
              <a:rPr lang="en-US" sz="2000" dirty="0"/>
              <a:t>	AAD has perma-mega remember me, not mini UW remember me</a:t>
            </a:r>
          </a:p>
          <a:p>
            <a:pPr marL="914400" lvl="2" indent="0">
              <a:buNone/>
            </a:pPr>
            <a:r>
              <a:rPr lang="en-US" dirty="0" err="1"/>
              <a:t>Perma</a:t>
            </a:r>
            <a:r>
              <a:rPr lang="en-US" dirty="0"/>
              <a:t> has some controls … ask for more info</a:t>
            </a:r>
          </a:p>
          <a:p>
            <a:r>
              <a:rPr lang="en-US" sz="2000" dirty="0"/>
              <a:t>MS studies show asking for </a:t>
            </a:r>
            <a:r>
              <a:rPr lang="en-US" sz="2000" dirty="0" err="1"/>
              <a:t>authN</a:t>
            </a:r>
            <a:r>
              <a:rPr lang="en-US" sz="2000" dirty="0"/>
              <a:t> too much </a:t>
            </a:r>
            <a:br>
              <a:rPr lang="en-US" sz="2000" dirty="0"/>
            </a:br>
            <a:r>
              <a:rPr lang="en-US" sz="2000" dirty="0"/>
              <a:t>	-&gt; bad behaviors for phishing</a:t>
            </a:r>
          </a:p>
          <a:p>
            <a:r>
              <a:rPr lang="en-US" sz="2000" dirty="0"/>
              <a:t>MS asks for re-auth when security risk present</a:t>
            </a:r>
          </a:p>
          <a:p>
            <a:r>
              <a:rPr lang="en-US" sz="2000" dirty="0"/>
              <a:t>Access tokens have 1h lifetime</a:t>
            </a:r>
          </a:p>
          <a:p>
            <a:r>
              <a:rPr lang="en-US" sz="2000" dirty="0"/>
              <a:t>Session controls via Conditional Access allow for organizational directed re-auth</a:t>
            </a:r>
          </a:p>
          <a:p>
            <a:r>
              <a:rPr lang="en-US" sz="2000" dirty="0"/>
              <a:t>UW detected misuse -&gt; Token revocation + CA block until re-credential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https://itconnect.uw.edu/wares/msinf/aad/authn/#token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6054572"/>
      </p:ext>
    </p:extLst>
  </p:cSld>
  <p:clrMapOvr>
    <a:masterClrMapping/>
  </p:clrMapOvr>
  <p:transition spd="med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Conditional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Policy governs whether a user can get an AAD access token to a given AAD app based on conditions.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Powerful, but dangerous. </a:t>
            </a:r>
          </a:p>
          <a:p>
            <a:pPr lvl="1"/>
            <a:r>
              <a:rPr lang="en-US" sz="2000" dirty="0"/>
              <a:t>Requires judicious management</a:t>
            </a:r>
          </a:p>
          <a:p>
            <a:pPr lvl="1"/>
            <a:r>
              <a:rPr lang="en-US" sz="2000" dirty="0"/>
              <a:t>Who is authoritative for you? </a:t>
            </a:r>
          </a:p>
          <a:p>
            <a:pPr lvl="1"/>
            <a:r>
              <a:rPr lang="en-US" sz="2000" dirty="0"/>
              <a:t>How do we protect both you and the UW?</a:t>
            </a:r>
          </a:p>
          <a:p>
            <a:r>
              <a:rPr lang="en-US" sz="2400" dirty="0"/>
              <a:t>Most common CA policies (all in use at UW):</a:t>
            </a:r>
          </a:p>
          <a:p>
            <a:pPr lvl="1"/>
            <a:r>
              <a:rPr lang="en-US" sz="2000" dirty="0"/>
              <a:t>For group A, require 2FA for all AAD apps</a:t>
            </a:r>
          </a:p>
          <a:p>
            <a:pPr lvl="1"/>
            <a:r>
              <a:rPr lang="en-US" sz="2000" dirty="0"/>
              <a:t>For group B, require 2FA except from known locations</a:t>
            </a:r>
          </a:p>
          <a:p>
            <a:pPr lvl="1"/>
            <a:r>
              <a:rPr lang="en-US" sz="2000" dirty="0"/>
              <a:t>For group C, block access to apps X,Y, &amp; Z</a:t>
            </a:r>
          </a:p>
          <a:p>
            <a:pPr lvl="1"/>
            <a:r>
              <a:rPr lang="en-US" sz="2000" dirty="0"/>
              <a:t>For group D, require 2FA for app Q</a:t>
            </a: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https://itconnect.uw.edu/wares/msinf/aad/authn/#ca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718038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are include and/or exclude. Combinations are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400" dirty="0"/>
              <a:t>Which AAD app?: All or selected</a:t>
            </a:r>
          </a:p>
          <a:p>
            <a:r>
              <a:rPr lang="en-US" sz="2400" dirty="0"/>
              <a:t>User conditions</a:t>
            </a:r>
          </a:p>
          <a:p>
            <a:pPr lvl="1"/>
            <a:r>
              <a:rPr lang="en-US" sz="2000" dirty="0"/>
              <a:t>identity, </a:t>
            </a:r>
          </a:p>
          <a:p>
            <a:pPr lvl="1"/>
            <a:r>
              <a:rPr lang="en-US" sz="2000" dirty="0"/>
              <a:t>group membership, </a:t>
            </a:r>
          </a:p>
          <a:p>
            <a:pPr lvl="1"/>
            <a:r>
              <a:rPr lang="en-US" sz="2000" dirty="0"/>
              <a:t>session risk</a:t>
            </a:r>
          </a:p>
          <a:p>
            <a:r>
              <a:rPr lang="en-US" sz="2400" dirty="0"/>
              <a:t>Device conditions</a:t>
            </a:r>
          </a:p>
          <a:p>
            <a:pPr lvl="1"/>
            <a:r>
              <a:rPr lang="en-US" sz="2000" dirty="0"/>
              <a:t>OS/platform, </a:t>
            </a:r>
          </a:p>
          <a:p>
            <a:pPr lvl="1"/>
            <a:r>
              <a:rPr lang="en-US" sz="2000" dirty="0"/>
              <a:t>location (IP range/ country/region), </a:t>
            </a:r>
          </a:p>
          <a:p>
            <a:pPr lvl="1"/>
            <a:r>
              <a:rPr lang="en-US" sz="2000" dirty="0"/>
              <a:t>client app, </a:t>
            </a:r>
          </a:p>
          <a:p>
            <a:pPr lvl="1"/>
            <a:r>
              <a:rPr lang="en-US" sz="2000" dirty="0"/>
              <a:t>“compliant”</a:t>
            </a:r>
          </a:p>
          <a:p>
            <a:pPr lvl="1"/>
            <a:r>
              <a:rPr lang="en-US" sz="2000" dirty="0"/>
              <a:t>Variety of client app conditions that are complicated to easily summarize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58206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allow sign-in</a:t>
            </a:r>
          </a:p>
          <a:p>
            <a:r>
              <a:rPr lang="en-US" sz="2400" dirty="0"/>
              <a:t>block sign-in</a:t>
            </a:r>
          </a:p>
          <a:p>
            <a:r>
              <a:rPr lang="en-US" sz="2400" dirty="0"/>
              <a:t>enforce MFA</a:t>
            </a:r>
          </a:p>
          <a:p>
            <a:r>
              <a:rPr lang="en-US" sz="2400" dirty="0"/>
              <a:t>“is compliant” (domain-joined)</a:t>
            </a:r>
          </a:p>
          <a:p>
            <a:r>
              <a:rPr lang="en-US" sz="2400" dirty="0"/>
              <a:t>require approved client app</a:t>
            </a:r>
          </a:p>
          <a:p>
            <a:r>
              <a:rPr lang="en-US" sz="2400" dirty="0"/>
              <a:t>terms of use</a:t>
            </a:r>
          </a:p>
          <a:p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party custom controls</a:t>
            </a:r>
          </a:p>
          <a:p>
            <a:r>
              <a:rPr lang="en-US" sz="2400" dirty="0"/>
              <a:t>require app protection policy</a:t>
            </a:r>
          </a:p>
          <a:p>
            <a:r>
              <a:rPr lang="en-US" sz="2400" dirty="0"/>
              <a:t>Session controls: </a:t>
            </a:r>
          </a:p>
          <a:p>
            <a:pPr lvl="1"/>
            <a:r>
              <a:rPr lang="en-US" sz="2000" dirty="0"/>
              <a:t>App enforced restrictions: e.g. can’t download data, prevent print</a:t>
            </a:r>
          </a:p>
          <a:p>
            <a:pPr lvl="1"/>
            <a:r>
              <a:rPr lang="en-US" sz="2000" dirty="0"/>
              <a:t>Cloud App Security risk-based (requires M365 A5 license)</a:t>
            </a:r>
          </a:p>
          <a:p>
            <a:pPr lvl="1"/>
            <a:r>
              <a:rPr lang="en-US" sz="2000" dirty="0"/>
              <a:t>Sign-in frequency (aka turn off mega)</a:t>
            </a:r>
          </a:p>
          <a:p>
            <a:pPr lvl="1"/>
            <a:r>
              <a:rPr lang="en-US" sz="2000" dirty="0"/>
              <a:t>Persist browser session (aka turn off </a:t>
            </a:r>
            <a:r>
              <a:rPr lang="en-US" sz="2000" dirty="0" err="1"/>
              <a:t>perma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5958645"/>
      </p:ext>
    </p:extLst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Proxy (Hybrid </a:t>
            </a:r>
            <a:r>
              <a:rPr lang="en-US" dirty="0" err="1"/>
              <a:t>AuthN</a:t>
            </a:r>
            <a:r>
              <a:rPr lang="en-US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C04B04-DA61-4D61-8AD8-EBA310C26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94" y="1447800"/>
            <a:ext cx="8379812" cy="469539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A69C7D-563C-4CA9-A3B2-DADE04B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2049"/>
      </p:ext>
    </p:extLst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7AA3-3A70-40B6-BCB7-311FF081D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AAD App Proxy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4148B-567C-4743-932F-EC96D9523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based endpoint that MS secures</a:t>
            </a:r>
          </a:p>
          <a:p>
            <a:r>
              <a:rPr lang="en-US" dirty="0"/>
              <a:t>Can add Conditional Access &amp; 2FA on existing apps</a:t>
            </a:r>
          </a:p>
          <a:p>
            <a:r>
              <a:rPr lang="en-US" dirty="0"/>
              <a:t>Can re-invigorate existing IWA apps w/o code change</a:t>
            </a:r>
          </a:p>
          <a:p>
            <a:r>
              <a:rPr lang="en-US" dirty="0"/>
              <a:t>Cost-recovery, but no rate yet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 published doc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28848"/>
      </p:ext>
    </p:extLst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F8F0-14DB-4765-8C27-8C437C7D3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Policies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B57616-0D62-4141-9E80-340296038C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7337" y="2032056"/>
          <a:ext cx="8684926" cy="3721357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1736985">
                  <a:extLst>
                    <a:ext uri="{9D8B030D-6E8A-4147-A177-3AD203B41FA5}">
                      <a16:colId xmlns:a16="http://schemas.microsoft.com/office/drawing/2014/main" val="3784397629"/>
                    </a:ext>
                  </a:extLst>
                </a:gridCol>
                <a:gridCol w="2023673">
                  <a:extLst>
                    <a:ext uri="{9D8B030D-6E8A-4147-A177-3AD203B41FA5}">
                      <a16:colId xmlns:a16="http://schemas.microsoft.com/office/drawing/2014/main" val="1532435376"/>
                    </a:ext>
                  </a:extLst>
                </a:gridCol>
                <a:gridCol w="1450298">
                  <a:extLst>
                    <a:ext uri="{9D8B030D-6E8A-4147-A177-3AD203B41FA5}">
                      <a16:colId xmlns:a16="http://schemas.microsoft.com/office/drawing/2014/main" val="1139560893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3983145039"/>
                    </a:ext>
                  </a:extLst>
                </a:gridCol>
                <a:gridCol w="1736985">
                  <a:extLst>
                    <a:ext uri="{9D8B030D-6E8A-4147-A177-3AD203B41FA5}">
                      <a16:colId xmlns:a16="http://schemas.microsoft.com/office/drawing/2014/main" val="689930613"/>
                    </a:ext>
                  </a:extLst>
                </a:gridCol>
              </a:tblGrid>
              <a:tr h="388015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Property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Affects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Default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Minimum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Maximum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2360891613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 Lifetime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Access tokens, ID tokens, SAML2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hour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day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306551191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 Max Inactive Time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90 days</a:t>
                      </a:r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797244087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Single-Factor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608200974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Multi-Factor Refresh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Refresh tokens (for any users)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4163588866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Single-Factor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Until-revoked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3130198372"/>
                  </a:ext>
                </a:extLst>
              </a:tr>
              <a:tr h="5555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Multi-Factor Session Token Max Age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Session tokens (persistent and nonpersistent)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minutes</a:t>
                      </a:r>
                    </a:p>
                  </a:txBody>
                  <a:tcPr marL="18055" marR="18055" marT="9028" marB="90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Until-revoked</a:t>
                      </a:r>
                      <a:r>
                        <a:rPr lang="en-US" sz="1200" baseline="30000" dirty="0"/>
                        <a:t>1</a:t>
                      </a:r>
                      <a:endParaRPr lang="en-US" sz="1200" dirty="0"/>
                    </a:p>
                  </a:txBody>
                  <a:tcPr marL="18055" marR="18055" marT="9028" marB="9028" anchor="ctr"/>
                </a:tc>
                <a:extLst>
                  <a:ext uri="{0D108BD9-81ED-4DB2-BD59-A6C34878D82A}">
                    <a16:rowId xmlns:a16="http://schemas.microsoft.com/office/drawing/2014/main" val="159152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8197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5B69-F338-4187-A4FD-A1223595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– events instead of timeout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EAAEAC-2A13-489D-91F1-1B66254FD4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0284" y="2049946"/>
          <a:ext cx="8523900" cy="3787007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1831558">
                  <a:extLst>
                    <a:ext uri="{9D8B030D-6E8A-4147-A177-3AD203B41FA5}">
                      <a16:colId xmlns:a16="http://schemas.microsoft.com/office/drawing/2014/main" val="1849393290"/>
                    </a:ext>
                  </a:extLst>
                </a:gridCol>
                <a:gridCol w="1009742">
                  <a:extLst>
                    <a:ext uri="{9D8B030D-6E8A-4147-A177-3AD203B41FA5}">
                      <a16:colId xmlns:a16="http://schemas.microsoft.com/office/drawing/2014/main" val="901448067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2942324626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700914852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3859985290"/>
                    </a:ext>
                  </a:extLst>
                </a:gridCol>
                <a:gridCol w="1420650">
                  <a:extLst>
                    <a:ext uri="{9D8B030D-6E8A-4147-A177-3AD203B41FA5}">
                      <a16:colId xmlns:a16="http://schemas.microsoft.com/office/drawing/2014/main" val="4027933965"/>
                    </a:ext>
                  </a:extLst>
                </a:gridCol>
              </a:tblGrid>
              <a:tr h="38279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cookie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Non-password-based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Confidential client token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61289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/>
                        <a:t>Password expires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84718"/>
                  </a:ext>
                </a:extLst>
              </a:tr>
              <a:tr h="531908">
                <a:tc>
                  <a:txBody>
                    <a:bodyPr/>
                    <a:lstStyle/>
                    <a:p>
                      <a:r>
                        <a:rPr lang="en-US" sz="1200"/>
                        <a:t>Password changed by user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65834"/>
                  </a:ext>
                </a:extLst>
              </a:tr>
              <a:tr h="212764">
                <a:tc>
                  <a:txBody>
                    <a:bodyPr/>
                    <a:lstStyle/>
                    <a:p>
                      <a:r>
                        <a:rPr lang="en-US" sz="1200"/>
                        <a:t>User does SSPR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950705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/>
                        <a:t>Admin resets password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67865"/>
                  </a:ext>
                </a:extLst>
              </a:tr>
              <a:tr h="691481">
                <a:tc>
                  <a:txBody>
                    <a:bodyPr/>
                    <a:lstStyle/>
                    <a:p>
                      <a:r>
                        <a:rPr lang="en-US" sz="1200"/>
                        <a:t>User revokes their refresh tokens </a:t>
                      </a:r>
                      <a:r>
                        <a:rPr lang="en-US" sz="1200">
                          <a:hlinkClick r:id="rId3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93533"/>
                  </a:ext>
                </a:extLst>
              </a:tr>
              <a:tr h="851051">
                <a:tc>
                  <a:txBody>
                    <a:bodyPr/>
                    <a:lstStyle/>
                    <a:p>
                      <a:r>
                        <a:rPr lang="en-US" sz="1200"/>
                        <a:t>Admin revokes all refresh tokens for the tenant </a:t>
                      </a:r>
                      <a:r>
                        <a:rPr lang="en-US" sz="1200">
                          <a:hlinkClick r:id="rId4"/>
                        </a:rPr>
                        <a:t>via PowerShell</a:t>
                      </a:r>
                      <a:endParaRPr lang="en-US" sz="1200"/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534792"/>
                  </a:ext>
                </a:extLst>
              </a:tr>
              <a:tr h="372335"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5"/>
                        </a:rPr>
                        <a:t>Single sign-out</a:t>
                      </a:r>
                      <a:r>
                        <a:rPr lang="en-US" sz="1200" dirty="0"/>
                        <a:t> on web</a:t>
                      </a:r>
                    </a:p>
                  </a:txBody>
                  <a:tcPr marL="17038" marR="17038" marT="8519" marB="85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Revoked</a:t>
                      </a:r>
                    </a:p>
                  </a:txBody>
                  <a:tcPr marL="17038" marR="17038" marT="8519" marB="8519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Stays alive</a:t>
                      </a:r>
                    </a:p>
                  </a:txBody>
                  <a:tcPr marL="17038" marR="17038" marT="8519" marB="8519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9729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182512-F532-4DA7-9120-17177EAEBC4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6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701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7" y="1219200"/>
            <a:ext cx="8060891" cy="525419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184A87-FB39-496C-B6A6-19E7CBA8354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83028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221F-9992-468F-AE82-2C914606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from MS Tech October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A31D-9A0F-4F28-8354-1612E92E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667000"/>
          </a:xfrm>
        </p:spPr>
        <p:txBody>
          <a:bodyPr/>
          <a:lstStyle/>
          <a:p>
            <a:pPr lvl="1"/>
            <a:r>
              <a:rPr lang="en-US" dirty="0"/>
              <a:t>Where do I trigger and enforce the need for MFA?</a:t>
            </a:r>
          </a:p>
          <a:p>
            <a:pPr lvl="1"/>
            <a:r>
              <a:rPr lang="en-US" dirty="0"/>
              <a:t>Block legacy authentication?</a:t>
            </a:r>
          </a:p>
          <a:p>
            <a:pPr lvl="1"/>
            <a:r>
              <a:rPr lang="en-US" dirty="0"/>
              <a:t>Keep federated </a:t>
            </a:r>
            <a:r>
              <a:rPr lang="en-US" dirty="0" err="1"/>
              <a:t>authN</a:t>
            </a:r>
            <a:r>
              <a:rPr lang="en-US" dirty="0"/>
              <a:t> or move to cloud </a:t>
            </a:r>
            <a:r>
              <a:rPr lang="en-US" dirty="0" err="1"/>
              <a:t>authN</a:t>
            </a:r>
            <a:r>
              <a:rPr lang="en-US" dirty="0"/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D30ACD-6541-4A59-87C4-04B58952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522" y="2819400"/>
            <a:ext cx="5901078" cy="379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20310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Unknowns circa October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Unknowns at that point:</a:t>
            </a:r>
          </a:p>
          <a:p>
            <a:pPr lvl="1"/>
            <a:r>
              <a:rPr lang="en-US" dirty="0"/>
              <a:t>Mandatory 2FA initiative emerges</a:t>
            </a:r>
          </a:p>
          <a:p>
            <a:pPr lvl="1"/>
            <a:r>
              <a:rPr lang="en-US" dirty="0"/>
              <a:t>Clear thinking about how to on-board users</a:t>
            </a:r>
          </a:p>
          <a:p>
            <a:pPr lvl="1"/>
            <a:r>
              <a:rPr lang="en-US" dirty="0"/>
              <a:t>Desire to share opt-in mechanism across AAD and UW </a:t>
            </a:r>
            <a:r>
              <a:rPr lang="en-US" dirty="0" err="1"/>
              <a:t>IdP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9615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Project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Decisions:</a:t>
            </a:r>
          </a:p>
          <a:p>
            <a:pPr lvl="1"/>
            <a:r>
              <a:rPr lang="en-US" dirty="0"/>
              <a:t>Keep federated </a:t>
            </a:r>
            <a:r>
              <a:rPr lang="en-US" dirty="0" err="1"/>
              <a:t>authN</a:t>
            </a:r>
            <a:r>
              <a:rPr lang="en-US" dirty="0"/>
              <a:t> for now</a:t>
            </a:r>
          </a:p>
          <a:p>
            <a:pPr lvl="1"/>
            <a:r>
              <a:rPr lang="en-US" dirty="0"/>
              <a:t>Cloud-based </a:t>
            </a:r>
            <a:r>
              <a:rPr lang="en-US" dirty="0" err="1"/>
              <a:t>authN</a:t>
            </a:r>
            <a:r>
              <a:rPr lang="en-US" dirty="0"/>
              <a:t> is clearly the right strategic choice</a:t>
            </a:r>
          </a:p>
          <a:p>
            <a:pPr lvl="2"/>
            <a:r>
              <a:rPr lang="en-US" dirty="0"/>
              <a:t>We can switch you if you need it</a:t>
            </a:r>
          </a:p>
          <a:p>
            <a:pPr lvl="1"/>
            <a:r>
              <a:rPr lang="en-US" dirty="0"/>
              <a:t>Require &amp; Trigger 2FA via AAD Conditional Access</a:t>
            </a:r>
          </a:p>
          <a:p>
            <a:pPr lvl="1"/>
            <a:r>
              <a:rPr lang="en-US" dirty="0"/>
              <a:t>Do not block legacy </a:t>
            </a:r>
            <a:r>
              <a:rPr lang="en-US" dirty="0" err="1"/>
              <a:t>authN</a:t>
            </a:r>
            <a:r>
              <a:rPr lang="en-US" dirty="0"/>
              <a:t> at this time</a:t>
            </a:r>
          </a:p>
          <a:p>
            <a:pPr lvl="2"/>
            <a:r>
              <a:rPr lang="en-US" dirty="0"/>
              <a:t>We can if you request it</a:t>
            </a:r>
          </a:p>
          <a:p>
            <a:r>
              <a:rPr lang="en-US" dirty="0"/>
              <a:t>Impacts of unknowns:</a:t>
            </a:r>
          </a:p>
          <a:p>
            <a:pPr lvl="1"/>
            <a:r>
              <a:rPr lang="en-US" dirty="0"/>
              <a:t>Per-user opt-in period, with mandatory at some point</a:t>
            </a:r>
          </a:p>
          <a:p>
            <a:pPr lvl="1"/>
            <a:r>
              <a:rPr lang="en-US" dirty="0"/>
              <a:t>Self-service via identity.uw.edu—where you enroll Duo</a:t>
            </a:r>
          </a:p>
          <a:p>
            <a:pPr lvl="1"/>
            <a:r>
              <a:rPr lang="en-US" dirty="0"/>
              <a:t>AAD and UW </a:t>
            </a:r>
            <a:r>
              <a:rPr lang="en-US" dirty="0" err="1"/>
              <a:t>IdP</a:t>
            </a:r>
            <a:r>
              <a:rPr lang="en-US" dirty="0"/>
              <a:t> share per-user mechanism; doesn’t make sense to share a per-app mechanism</a:t>
            </a:r>
          </a:p>
        </p:txBody>
      </p:sp>
    </p:spTree>
    <p:extLst>
      <p:ext uri="{BB962C8B-B14F-4D97-AF65-F5344CB8AC3E}">
        <p14:creationId xmlns:p14="http://schemas.microsoft.com/office/powerpoint/2010/main" val="310407195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AFB1-2049-460C-90A4-8EB08F39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2FA options with UW AAD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94F9E-3F2A-4C62-B88B-14F589AC1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Per-user: “Enable UW Duo for the web” (coming real soon now)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Per-application: Require UW Duo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Unadvertised option: Azure MFA for Azure AD only accounts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https://itconnect.uw.edu/wares/msinf/aad/authn/2fa/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44556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5238-5FB9-4780-9C0E-011D05D8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Per-user: Enable UW Duo for the web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179B-3C8D-451B-9798-37434E71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How: opt-in via </a:t>
            </a:r>
            <a:r>
              <a:rPr lang="en-US" sz="2400" dirty="0">
                <a:hlinkClick r:id="rId2"/>
              </a:rPr>
              <a:t>https://identity.uw.edu</a:t>
            </a:r>
            <a:r>
              <a:rPr lang="en-US" sz="2400" dirty="0"/>
              <a:t> self-service</a:t>
            </a:r>
          </a:p>
          <a:p>
            <a:r>
              <a:rPr lang="en-US" sz="2400" dirty="0"/>
              <a:t>Who: personal UW NetIDs who are eligible for Duo</a:t>
            </a:r>
          </a:p>
          <a:p>
            <a:r>
              <a:rPr lang="en-US" sz="2400" dirty="0"/>
              <a:t>What: Duo 2FA required for all web (http/https) apps that rely on UW </a:t>
            </a:r>
            <a:r>
              <a:rPr lang="en-US" sz="2400" dirty="0" err="1"/>
              <a:t>IdP</a:t>
            </a:r>
            <a:r>
              <a:rPr lang="en-US" sz="2400" dirty="0"/>
              <a:t> or Azure AD</a:t>
            </a:r>
          </a:p>
          <a:p>
            <a:r>
              <a:rPr lang="en-US" sz="2400" dirty="0"/>
              <a:t>Constraints: Web only=not legacy </a:t>
            </a:r>
            <a:r>
              <a:rPr lang="en-US" sz="2400" dirty="0" err="1"/>
              <a:t>authN</a:t>
            </a:r>
            <a:r>
              <a:rPr lang="en-US" sz="2400" dirty="0"/>
              <a:t>=not a comprehensive security control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Other stuff to keep in mind:, remember me, AAD token lifetimes, mandatory 2FA coming for some populations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Soft release later this month; no customer doc URL for this yet</a:t>
            </a:r>
          </a:p>
        </p:txBody>
      </p:sp>
    </p:spTree>
    <p:extLst>
      <p:ext uri="{BB962C8B-B14F-4D97-AF65-F5344CB8AC3E}">
        <p14:creationId xmlns:p14="http://schemas.microsoft.com/office/powerpoint/2010/main" val="522852234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2E51-E8CC-4EF7-BB45-C3262F23D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E69B5-B98C-4FD4-AAE8-415A46C89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How: Send a request to </a:t>
            </a:r>
            <a:r>
              <a:rPr lang="en-US" sz="2400" dirty="0">
                <a:hlinkClick r:id="rId2"/>
              </a:rPr>
              <a:t>help@uw.edu</a:t>
            </a:r>
            <a:r>
              <a:rPr lang="en-US" sz="2400" dirty="0"/>
              <a:t> </a:t>
            </a:r>
          </a:p>
          <a:p>
            <a:r>
              <a:rPr lang="en-US" sz="2400" dirty="0"/>
              <a:t>Who: Ideally AAD application owner, but we can work with shared AAD apps too</a:t>
            </a:r>
          </a:p>
          <a:p>
            <a:r>
              <a:rPr lang="en-US" sz="2400" dirty="0"/>
              <a:t>What: The defined set of users will have Duo 2FA required when accessing that AAD application</a:t>
            </a:r>
          </a:p>
          <a:p>
            <a:r>
              <a:rPr lang="en-US" sz="2400" dirty="0"/>
              <a:t>Constraints: delegated mgmt. possible but constrained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Other stuff: shared apps are tough + see the list for prior slide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https://itconnect.uw.edu/wares/msinf/aad/authn/2fa/per-application/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5603766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374B1-140F-4A24-867F-62F9DB14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AAD authentication experience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7C5F-BDC7-45AE-A047-2E73C951C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UW Azure AD </a:t>
            </a:r>
            <a:r>
              <a:rPr lang="en-US" dirty="0" err="1"/>
              <a:t>authN</a:t>
            </a:r>
            <a:r>
              <a:rPr lang="en-US" dirty="0"/>
              <a:t> experiences are documented, except Azure MFA option, as it is limited to only a few.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AAD Federated: </a:t>
            </a:r>
            <a:r>
              <a:rPr lang="en-US" sz="1800" dirty="0">
                <a:hlinkClick r:id="rId2"/>
              </a:rPr>
              <a:t>https://itconnect.uw.edu/wares/msinf/aad/authn/federated-experience/</a:t>
            </a:r>
            <a:r>
              <a:rPr lang="en-US" sz="1800" dirty="0"/>
              <a:t> </a:t>
            </a:r>
          </a:p>
          <a:p>
            <a:r>
              <a:rPr lang="en-US" sz="1800" dirty="0"/>
              <a:t>AAD Federated with Duo: </a:t>
            </a:r>
            <a:r>
              <a:rPr lang="en-US" sz="1800" dirty="0">
                <a:hlinkClick r:id="rId3"/>
              </a:rPr>
              <a:t>https://itconnect.uw.edu/wares/msinf/aad/authn/federated-with-duo-2fa-expected-experience/</a:t>
            </a:r>
            <a:r>
              <a:rPr lang="en-US" sz="1800" dirty="0"/>
              <a:t> </a:t>
            </a:r>
          </a:p>
          <a:p>
            <a:r>
              <a:rPr lang="en-US" sz="1800" dirty="0"/>
              <a:t>AAD Cloud </a:t>
            </a:r>
            <a:r>
              <a:rPr lang="en-US" sz="1800" dirty="0" err="1"/>
              <a:t>authN</a:t>
            </a:r>
            <a:r>
              <a:rPr lang="en-US" sz="1800" dirty="0"/>
              <a:t> with Duo: </a:t>
            </a:r>
            <a:r>
              <a:rPr lang="en-US" sz="1800" dirty="0">
                <a:hlinkClick r:id="rId4"/>
              </a:rPr>
              <a:t>https://itconnect.uw.edu/wares/msinf/aad/authn/cloud-only-with-duo-2fa-expected-experience/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dirty="0"/>
              <a:t>Users can know what the experience should look like</a:t>
            </a:r>
          </a:p>
        </p:txBody>
      </p:sp>
    </p:spTree>
    <p:extLst>
      <p:ext uri="{BB962C8B-B14F-4D97-AF65-F5344CB8AC3E}">
        <p14:creationId xmlns:p14="http://schemas.microsoft.com/office/powerpoint/2010/main" val="1845179984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9E8ED-2342-4272-B6C2-A508AD95F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Authentication?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7843F-CBBE-40D6-8556-94E9C405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Started syncing Password Hashes last year</a:t>
            </a:r>
          </a:p>
          <a:p>
            <a:r>
              <a:rPr lang="en-US" sz="2400" dirty="0"/>
              <a:t>Doesn’t require ADFS or UW </a:t>
            </a:r>
            <a:r>
              <a:rPr lang="en-US" sz="2400" dirty="0" err="1"/>
              <a:t>IdP</a:t>
            </a:r>
            <a:r>
              <a:rPr lang="en-US" sz="2400" dirty="0"/>
              <a:t>; much simpler to support</a:t>
            </a:r>
          </a:p>
          <a:p>
            <a:r>
              <a:rPr lang="en-US" sz="2400" dirty="0"/>
              <a:t>Send password to Microsoft sign in (</a:t>
            </a:r>
            <a:r>
              <a:rPr lang="en-US" sz="2400" dirty="0" err="1"/>
              <a:t>IdP</a:t>
            </a:r>
            <a:r>
              <a:rPr lang="en-US" sz="2400" dirty="0"/>
              <a:t>); it uses same hashing algorithm to check for match</a:t>
            </a:r>
          </a:p>
          <a:p>
            <a:r>
              <a:rPr lang="en-US" sz="2400" dirty="0"/>
              <a:t>More MS products/technologies work well with this</a:t>
            </a:r>
          </a:p>
          <a:p>
            <a:r>
              <a:rPr lang="en-US" sz="2400" dirty="0"/>
              <a:t>Quicker for cloud-native solutions</a:t>
            </a:r>
          </a:p>
          <a:p>
            <a:r>
              <a:rPr lang="en-US" sz="2400" dirty="0"/>
              <a:t>You can opt into this at any time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I’ve been running in this config for ~8 months now without any issue. It’s very good.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br>
              <a:rPr lang="en-US" sz="2400" dirty="0">
                <a:sym typeface="Wingdings" panose="05000000000000000000" pitchFamily="2" charset="2"/>
              </a:rPr>
            </a:b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https://itconnect.uw.edu/wares/msinf/aad/authn/#cloud-only</a:t>
            </a:r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4122531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50701</TotalTime>
  <Words>1371</Words>
  <Application>Microsoft Office PowerPoint</Application>
  <PresentationFormat>On-screen Show (4:3)</PresentationFormat>
  <Paragraphs>254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Segoe</vt:lpstr>
      <vt:lpstr>Wingdings</vt:lpstr>
      <vt:lpstr>UW Nebula Master Template-Try 1</vt:lpstr>
      <vt:lpstr>2FA for UW Azure AD June 2020</vt:lpstr>
      <vt:lpstr>Slide from MS Tech October 2019</vt:lpstr>
      <vt:lpstr>Unknowns circa October 2019</vt:lpstr>
      <vt:lpstr>Project summary</vt:lpstr>
      <vt:lpstr>TWO 2FA options with UW AAD</vt:lpstr>
      <vt:lpstr>Per-user: Enable UW Duo for the web</vt:lpstr>
      <vt:lpstr>Per-app</vt:lpstr>
      <vt:lpstr>AAD authentication experience expectations</vt:lpstr>
      <vt:lpstr>Cloud Authentication?</vt:lpstr>
      <vt:lpstr>Legacy authentication</vt:lpstr>
      <vt:lpstr>UW Remember me ≠ MS AAD tokens</vt:lpstr>
      <vt:lpstr>AAD Conditional Access</vt:lpstr>
      <vt:lpstr>AAD CA: conditions</vt:lpstr>
      <vt:lpstr>AAD CA: controls</vt:lpstr>
      <vt:lpstr>AAD App Proxy (Hybrid AuthN)</vt:lpstr>
      <vt:lpstr>UW AAD App Proxy</vt:lpstr>
      <vt:lpstr>Lifetime Policies</vt:lpstr>
      <vt:lpstr>Revocation – events instead of timeout</vt:lpstr>
      <vt:lpstr>PowerPoint Presentation</vt:lpstr>
    </vt:vector>
  </TitlesOfParts>
  <Manager>Jim DeRoest</Manager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1453</cp:revision>
  <cp:lastPrinted>2014-10-03T20:34:23Z</cp:lastPrinted>
  <dcterms:created xsi:type="dcterms:W3CDTF">2003-05-05T03:49:52Z</dcterms:created>
  <dcterms:modified xsi:type="dcterms:W3CDTF">2020-06-12T18:50:54Z</dcterms:modified>
  <cp:category>Infrastructure</cp:category>
</cp:coreProperties>
</file>