
<file path=[Content_Types].xml><?xml version="1.0" encoding="utf-8"?>
<Types xmlns="http://schemas.openxmlformats.org/package/2006/content-types">
  <Default Extension="emf" ContentType="image/x-emf"/>
  <Default Extension="jpeg" ContentType="image/jpeg"/>
  <Default Extension="jpg" ContentType="image/jpeg"/>
  <Default Extension="org&amp;utm_campaign=index&amp;utm_content=original" ContentType="image/png"/>
  <Default Extension="org&amp;utm_campaign=index&amp;utm_content=thumbnail" ContentType="image/pn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0" r:id="rId4"/>
    <p:sldMasterId id="2147483691" r:id="rId5"/>
    <p:sldMasterId id="2147483708" r:id="rId6"/>
    <p:sldMasterId id="2147483667" r:id="rId7"/>
    <p:sldMasterId id="2147483709" r:id="rId8"/>
  </p:sldMasterIdLst>
  <p:notesMasterIdLst>
    <p:notesMasterId r:id="rId57"/>
  </p:notesMasterIdLst>
  <p:sldIdLst>
    <p:sldId id="2147474470" r:id="rId9"/>
    <p:sldId id="446" r:id="rId10"/>
    <p:sldId id="454" r:id="rId11"/>
    <p:sldId id="459" r:id="rId12"/>
    <p:sldId id="462" r:id="rId13"/>
    <p:sldId id="448" r:id="rId14"/>
    <p:sldId id="2147474696" r:id="rId15"/>
    <p:sldId id="2147474678" r:id="rId16"/>
    <p:sldId id="2147474710" r:id="rId17"/>
    <p:sldId id="2147474740" r:id="rId18"/>
    <p:sldId id="2147474739" r:id="rId19"/>
    <p:sldId id="2147474709" r:id="rId20"/>
    <p:sldId id="2147474673" r:id="rId21"/>
    <p:sldId id="2147474674" r:id="rId22"/>
    <p:sldId id="2147474697" r:id="rId23"/>
    <p:sldId id="2147474704" r:id="rId24"/>
    <p:sldId id="2147474705" r:id="rId25"/>
    <p:sldId id="2147474675" r:id="rId26"/>
    <p:sldId id="2147474691" r:id="rId27"/>
    <p:sldId id="2147474698" r:id="rId28"/>
    <p:sldId id="2147474690" r:id="rId29"/>
    <p:sldId id="2147474679" r:id="rId30"/>
    <p:sldId id="2147474686" r:id="rId31"/>
    <p:sldId id="2147474712" r:id="rId32"/>
    <p:sldId id="2147474742" r:id="rId33"/>
    <p:sldId id="2147474743" r:id="rId34"/>
    <p:sldId id="2147474717" r:id="rId35"/>
    <p:sldId id="2147474731" r:id="rId36"/>
    <p:sldId id="2147474730" r:id="rId37"/>
    <p:sldId id="2147474728" r:id="rId38"/>
    <p:sldId id="2147474732" r:id="rId39"/>
    <p:sldId id="2147474733" r:id="rId40"/>
    <p:sldId id="2147474734" r:id="rId41"/>
    <p:sldId id="2147474735" r:id="rId42"/>
    <p:sldId id="2147474736" r:id="rId43"/>
    <p:sldId id="2147474727" r:id="rId44"/>
    <p:sldId id="2147474682" r:id="rId45"/>
    <p:sldId id="2147474718" r:id="rId46"/>
    <p:sldId id="2147474721" r:id="rId47"/>
    <p:sldId id="2147474720" r:id="rId48"/>
    <p:sldId id="2147474722" r:id="rId49"/>
    <p:sldId id="2147474719" r:id="rId50"/>
    <p:sldId id="2147474741" r:id="rId51"/>
    <p:sldId id="2147474737" r:id="rId52"/>
    <p:sldId id="2147474723" r:id="rId53"/>
    <p:sldId id="2147474724" r:id="rId54"/>
    <p:sldId id="2147474725" r:id="rId55"/>
    <p:sldId id="2147474700" r:id="rId56"/>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6">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18ABB43-2FEA-000C-6FC9-A511118E8DD5}" name="Piet Niederhausen" initials="PN" userId="S::pietn@uw.edu::6e463a75-a033-42c9-821e-96f0c5361249" providerId="AD"/>
  <p188:author id="{BC7A43A1-0FE4-87A2-600A-658AD1ED7CCE}" name="Bree Callahan" initials="BC" userId="S::breec@uw.edu::84029e2f-5397-4812-8fe2-771ea31e5bd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5005C"/>
    <a:srgbClr val="E2CA91"/>
    <a:srgbClr val="067F3E"/>
    <a:srgbClr val="00B072"/>
    <a:srgbClr val="4B2E8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2916"/>
    <p:restoredTop sz="82296"/>
  </p:normalViewPr>
  <p:slideViewPr>
    <p:cSldViewPr snapToGrid="0">
      <p:cViewPr varScale="1">
        <p:scale>
          <a:sx n="131" d="100"/>
          <a:sy n="131" d="100"/>
        </p:scale>
        <p:origin x="224" y="168"/>
      </p:cViewPr>
      <p:guideLst>
        <p:guide orient="horz" pos="1620"/>
        <p:guide pos="286"/>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slide" Target="slides/slide42.xml"/><Relationship Id="rId55" Type="http://schemas.openxmlformats.org/officeDocument/2006/relationships/slide" Target="slides/slide47.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presProps" Target="presProps.xml"/><Relationship Id="rId5" Type="http://schemas.openxmlformats.org/officeDocument/2006/relationships/slideMaster" Target="slideMasters/slideMaster2.xml"/><Relationship Id="rId61" Type="http://schemas.openxmlformats.org/officeDocument/2006/relationships/tableStyles" Target="tableStyles.xml"/><Relationship Id="rId19" Type="http://schemas.openxmlformats.org/officeDocument/2006/relationships/slide" Target="slides/slide1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8" Type="http://schemas.openxmlformats.org/officeDocument/2006/relationships/slideMaster" Target="slideMasters/slideMaster5.xml"/><Relationship Id="rId51" Type="http://schemas.openxmlformats.org/officeDocument/2006/relationships/slide" Target="slides/slide43.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viewProps" Target="viewProps.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notesMaster" Target="notesMasters/notesMaster1.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94088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930F69-E7B1-4165-878C-1D8B1C04465B}" type="slidenum">
              <a:rPr lang="en-US" smtClean="0"/>
              <a:t>1</a:t>
            </a:fld>
            <a:endParaRPr lang="en-US"/>
          </a:p>
        </p:txBody>
      </p:sp>
    </p:spTree>
    <p:extLst>
      <p:ext uri="{BB962C8B-B14F-4D97-AF65-F5344CB8AC3E}">
        <p14:creationId xmlns:p14="http://schemas.microsoft.com/office/powerpoint/2010/main" val="40816534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Mountains are </a:t>
            </a:r>
            <a:r>
              <a:rPr lang="en-US" baseline="0" dirty="0"/>
              <a:t>huge, vast and impossible barriers. </a:t>
            </a:r>
            <a:endParaRPr lang="en-US" dirty="0"/>
          </a:p>
          <a:p>
            <a:r>
              <a:rPr lang="en-US" dirty="0"/>
              <a:t>How can we possibly get to the other side?</a:t>
            </a:r>
            <a:r>
              <a:rPr lang="en-US" baseline="0" dirty="0"/>
              <a:t> </a:t>
            </a:r>
          </a:p>
          <a:p>
            <a:r>
              <a:rPr lang="en-US" baseline="0" dirty="0"/>
              <a:t>Some people (e.g., Erik Weihenmayer) might go over the top, but few people have this ability. </a:t>
            </a:r>
            <a:br>
              <a:rPr lang="en-US" baseline="0" dirty="0"/>
            </a:br>
            <a:r>
              <a:rPr lang="en-US" baseline="0" dirty="0"/>
              <a:t>Others must find another way… </a:t>
            </a:r>
            <a:endParaRPr lang="en-US" dirty="0"/>
          </a:p>
        </p:txBody>
      </p:sp>
      <p:sp>
        <p:nvSpPr>
          <p:cNvPr id="4" name="Slide Number Placeholder 3"/>
          <p:cNvSpPr>
            <a:spLocks noGrp="1"/>
          </p:cNvSpPr>
          <p:nvPr>
            <p:ph type="sldNum" sz="quarter" idx="10"/>
          </p:nvPr>
        </p:nvSpPr>
        <p:spPr/>
        <p:txBody>
          <a:bodyPr/>
          <a:lstStyle/>
          <a:p>
            <a:pPr>
              <a:defRPr/>
            </a:pPr>
            <a:fld id="{D4A4FBE4-7173-4A45-8071-4615532455AE}" type="slidenum">
              <a:rPr lang="en-US" smtClean="0"/>
              <a:pPr>
                <a:defRPr/>
              </a:pPr>
              <a:t>2</a:t>
            </a:fld>
            <a:endParaRPr lang="en-US"/>
          </a:p>
        </p:txBody>
      </p:sp>
    </p:spTree>
    <p:extLst>
      <p:ext uri="{BB962C8B-B14F-4D97-AF65-F5344CB8AC3E}">
        <p14:creationId xmlns:p14="http://schemas.microsoft.com/office/powerpoint/2010/main" val="16643252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pPr>
              <a:defRPr/>
            </a:pPr>
            <a:fld id="{D4A4FBE4-7173-4A45-8071-4615532455AE}" type="slidenum">
              <a:rPr lang="en-US" smtClean="0"/>
              <a:pPr>
                <a:defRPr/>
              </a:pPr>
              <a:t>3</a:t>
            </a:fld>
            <a:endParaRPr lang="en-US"/>
          </a:p>
        </p:txBody>
      </p:sp>
    </p:spTree>
    <p:extLst>
      <p:ext uri="{BB962C8B-B14F-4D97-AF65-F5344CB8AC3E}">
        <p14:creationId xmlns:p14="http://schemas.microsoft.com/office/powerpoint/2010/main" val="16643252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ocean presents a similar barrier.</a:t>
            </a:r>
            <a:r>
              <a:rPr lang="en-US" baseline="0" dirty="0"/>
              <a:t> </a:t>
            </a:r>
          </a:p>
        </p:txBody>
      </p:sp>
      <p:sp>
        <p:nvSpPr>
          <p:cNvPr id="4" name="Slide Number Placeholder 3"/>
          <p:cNvSpPr>
            <a:spLocks noGrp="1"/>
          </p:cNvSpPr>
          <p:nvPr>
            <p:ph type="sldNum" sz="quarter" idx="10"/>
          </p:nvPr>
        </p:nvSpPr>
        <p:spPr/>
        <p:txBody>
          <a:bodyPr/>
          <a:lstStyle/>
          <a:p>
            <a:pPr>
              <a:defRPr/>
            </a:pPr>
            <a:fld id="{D4A4FBE4-7173-4A45-8071-4615532455AE}" type="slidenum">
              <a:rPr lang="en-US" smtClean="0"/>
              <a:pPr>
                <a:defRPr/>
              </a:pPr>
              <a:t>4</a:t>
            </a:fld>
            <a:endParaRPr lang="en-US"/>
          </a:p>
        </p:txBody>
      </p:sp>
    </p:spTree>
    <p:extLst>
      <p:ext uri="{BB962C8B-B14F-4D97-AF65-F5344CB8AC3E}">
        <p14:creationId xmlns:p14="http://schemas.microsoft.com/office/powerpoint/2010/main" val="16643252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Conquering barriers starts in small steps.  Progress over Perfection. </a:t>
            </a:r>
          </a:p>
        </p:txBody>
      </p:sp>
      <p:sp>
        <p:nvSpPr>
          <p:cNvPr id="4" name="Slide Number Placeholder 3"/>
          <p:cNvSpPr>
            <a:spLocks noGrp="1"/>
          </p:cNvSpPr>
          <p:nvPr>
            <p:ph type="sldNum" sz="quarter" idx="10"/>
          </p:nvPr>
        </p:nvSpPr>
        <p:spPr/>
        <p:txBody>
          <a:bodyPr/>
          <a:lstStyle/>
          <a:p>
            <a:pPr>
              <a:defRPr/>
            </a:pPr>
            <a:fld id="{D4A4FBE4-7173-4A45-8071-4615532455AE}" type="slidenum">
              <a:rPr lang="en-US" smtClean="0"/>
              <a:pPr>
                <a:defRPr/>
              </a:pPr>
              <a:t>5</a:t>
            </a:fld>
            <a:endParaRPr lang="en-US"/>
          </a:p>
        </p:txBody>
      </p:sp>
    </p:spTree>
    <p:extLst>
      <p:ext uri="{BB962C8B-B14F-4D97-AF65-F5344CB8AC3E}">
        <p14:creationId xmlns:p14="http://schemas.microsoft.com/office/powerpoint/2010/main" val="16643252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even bigger barrier: The World Wide Web</a:t>
            </a:r>
          </a:p>
        </p:txBody>
      </p:sp>
      <p:sp>
        <p:nvSpPr>
          <p:cNvPr id="4" name="Slide Number Placeholder 3"/>
          <p:cNvSpPr>
            <a:spLocks noGrp="1"/>
          </p:cNvSpPr>
          <p:nvPr>
            <p:ph type="sldNum" sz="quarter" idx="10"/>
          </p:nvPr>
        </p:nvSpPr>
        <p:spPr/>
        <p:txBody>
          <a:bodyPr/>
          <a:lstStyle/>
          <a:p>
            <a:pPr>
              <a:defRPr/>
            </a:pPr>
            <a:fld id="{D4A4FBE4-7173-4A45-8071-4615532455AE}" type="slidenum">
              <a:rPr lang="en-US" smtClean="0"/>
              <a:pPr>
                <a:defRPr/>
              </a:pPr>
              <a:t>6</a:t>
            </a:fld>
            <a:endParaRPr lang="en-US"/>
          </a:p>
        </p:txBody>
      </p:sp>
    </p:spTree>
    <p:extLst>
      <p:ext uri="{BB962C8B-B14F-4D97-AF65-F5344CB8AC3E}">
        <p14:creationId xmlns:p14="http://schemas.microsoft.com/office/powerpoint/2010/main" val="17551347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42292B-6958-3327-4934-29864FED76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B795D6-074F-4056-FEAE-16E2217145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A49304-8B0E-B960-A0B4-F62B044334E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1217F83-16BD-2F06-756E-68A0F1439F56}"/>
              </a:ext>
            </a:extLst>
          </p:cNvPr>
          <p:cNvSpPr>
            <a:spLocks noGrp="1"/>
          </p:cNvSpPr>
          <p:nvPr>
            <p:ph type="sldNum" sz="quarter" idx="10"/>
          </p:nvPr>
        </p:nvSpPr>
        <p:spPr/>
        <p:txBody>
          <a:bodyPr/>
          <a:lstStyle/>
          <a:p>
            <a:pPr>
              <a:defRPr/>
            </a:pPr>
            <a:fld id="{D4A4FBE4-7173-4A45-8071-4615532455AE}" type="slidenum">
              <a:rPr lang="en-US" smtClean="0"/>
              <a:pPr>
                <a:defRPr/>
              </a:pPr>
              <a:t>7</a:t>
            </a:fld>
            <a:endParaRPr lang="en-US"/>
          </a:p>
        </p:txBody>
      </p:sp>
    </p:spTree>
    <p:extLst>
      <p:ext uri="{BB962C8B-B14F-4D97-AF65-F5344CB8AC3E}">
        <p14:creationId xmlns:p14="http://schemas.microsoft.com/office/powerpoint/2010/main" val="20100781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07D2FE-64C3-5E45-2D2B-FD1CF5735A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36A030-50B6-2941-992D-013ED9D337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5BC4DD-A8B5-62E4-3464-727B4B3E66D7}"/>
              </a:ext>
            </a:extLst>
          </p:cNvPr>
          <p:cNvSpPr>
            <a:spLocks noGrp="1"/>
          </p:cNvSpPr>
          <p:nvPr>
            <p:ph type="body" idx="1"/>
          </p:nvPr>
        </p:nvSpPr>
        <p:spPr/>
        <p:txBody>
          <a:bodyPr/>
          <a:lstStyle/>
          <a:p>
            <a:pPr marL="171450" lvl="0" indent="-171450">
              <a:buFontTx/>
              <a:buChar char="-"/>
            </a:pPr>
            <a:endParaRPr lang="en-US">
              <a:latin typeface="Aptos"/>
              <a:ea typeface="Open Sans"/>
              <a:cs typeface="Open Sans"/>
            </a:endParaRPr>
          </a:p>
        </p:txBody>
      </p:sp>
      <p:sp>
        <p:nvSpPr>
          <p:cNvPr id="4" name="Slide Number Placeholder 3">
            <a:extLst>
              <a:ext uri="{FF2B5EF4-FFF2-40B4-BE49-F238E27FC236}">
                <a16:creationId xmlns:a16="http://schemas.microsoft.com/office/drawing/2014/main" id="{8041EC67-F1FA-D8F6-20DF-DBC2F812F70E}"/>
              </a:ext>
            </a:extLst>
          </p:cNvPr>
          <p:cNvSpPr>
            <a:spLocks noGrp="1"/>
          </p:cNvSpPr>
          <p:nvPr>
            <p:ph type="sldNum" sz="quarter" idx="5"/>
          </p:nvPr>
        </p:nvSpPr>
        <p:spPr/>
        <p:txBody>
          <a:bodyPr/>
          <a:lstStyle/>
          <a:p>
            <a:fld id="{C8930F69-E7B1-4165-878C-1D8B1C04465B}" type="slidenum">
              <a:rPr lang="en-US" smtClean="0"/>
              <a:t>9</a:t>
            </a:fld>
            <a:endParaRPr lang="en-US"/>
          </a:p>
        </p:txBody>
      </p:sp>
    </p:spTree>
    <p:extLst>
      <p:ext uri="{BB962C8B-B14F-4D97-AF65-F5344CB8AC3E}">
        <p14:creationId xmlns:p14="http://schemas.microsoft.com/office/powerpoint/2010/main" val="24141808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F09EE9-D53E-4F43-4017-00E21DF61D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52DCE5-4323-3E40-CF1A-1E932B7678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762797-05CA-C7C1-298C-C470BB7D64EE}"/>
              </a:ext>
            </a:extLst>
          </p:cNvPr>
          <p:cNvSpPr>
            <a:spLocks noGrp="1"/>
          </p:cNvSpPr>
          <p:nvPr>
            <p:ph type="body" idx="1"/>
          </p:nvPr>
        </p:nvSpPr>
        <p:spPr/>
        <p:txBody>
          <a:bodyPr/>
          <a:lstStyle/>
          <a:p>
            <a:pPr marL="171450" lvl="0" indent="-171450">
              <a:buFontTx/>
              <a:buChar char="-"/>
            </a:pPr>
            <a:endParaRPr lang="en-US">
              <a:latin typeface="Aptos"/>
              <a:ea typeface="Open Sans"/>
              <a:cs typeface="Open Sans"/>
            </a:endParaRPr>
          </a:p>
        </p:txBody>
      </p:sp>
      <p:sp>
        <p:nvSpPr>
          <p:cNvPr id="4" name="Slide Number Placeholder 3">
            <a:extLst>
              <a:ext uri="{FF2B5EF4-FFF2-40B4-BE49-F238E27FC236}">
                <a16:creationId xmlns:a16="http://schemas.microsoft.com/office/drawing/2014/main" id="{68797B60-49AD-7F3D-B897-D397B374EA20}"/>
              </a:ext>
            </a:extLst>
          </p:cNvPr>
          <p:cNvSpPr>
            <a:spLocks noGrp="1"/>
          </p:cNvSpPr>
          <p:nvPr>
            <p:ph type="sldNum" sz="quarter" idx="5"/>
          </p:nvPr>
        </p:nvSpPr>
        <p:spPr/>
        <p:txBody>
          <a:bodyPr/>
          <a:lstStyle/>
          <a:p>
            <a:fld id="{C8930F69-E7B1-4165-878C-1D8B1C04465B}" type="slidenum">
              <a:rPr lang="en-US" smtClean="0"/>
              <a:t>10</a:t>
            </a:fld>
            <a:endParaRPr lang="en-US"/>
          </a:p>
        </p:txBody>
      </p:sp>
    </p:spTree>
    <p:extLst>
      <p:ext uri="{BB962C8B-B14F-4D97-AF65-F5344CB8AC3E}">
        <p14:creationId xmlns:p14="http://schemas.microsoft.com/office/powerpoint/2010/main" val="23835502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8B4568-4C8E-8991-10BD-AFB9461400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B79C8D-9231-8B62-061F-696FEA32BA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CEE12A-4CC8-9404-3350-EEAA5B615463}"/>
              </a:ext>
            </a:extLst>
          </p:cNvPr>
          <p:cNvSpPr>
            <a:spLocks noGrp="1"/>
          </p:cNvSpPr>
          <p:nvPr>
            <p:ph type="body" idx="1"/>
          </p:nvPr>
        </p:nvSpPr>
        <p:spPr/>
        <p:txBody>
          <a:bodyPr/>
          <a:lstStyle/>
          <a:p>
            <a:pPr marL="171450" lvl="0" indent="-171450">
              <a:buFontTx/>
              <a:buChar char="-"/>
            </a:pPr>
            <a:endParaRPr lang="en-US">
              <a:latin typeface="Aptos"/>
              <a:ea typeface="Open Sans"/>
              <a:cs typeface="Open Sans"/>
            </a:endParaRPr>
          </a:p>
        </p:txBody>
      </p:sp>
      <p:sp>
        <p:nvSpPr>
          <p:cNvPr id="4" name="Slide Number Placeholder 3">
            <a:extLst>
              <a:ext uri="{FF2B5EF4-FFF2-40B4-BE49-F238E27FC236}">
                <a16:creationId xmlns:a16="http://schemas.microsoft.com/office/drawing/2014/main" id="{EBC7CEA0-26D3-3669-BA80-8F480A91969E}"/>
              </a:ext>
            </a:extLst>
          </p:cNvPr>
          <p:cNvSpPr>
            <a:spLocks noGrp="1"/>
          </p:cNvSpPr>
          <p:nvPr>
            <p:ph type="sldNum" sz="quarter" idx="5"/>
          </p:nvPr>
        </p:nvSpPr>
        <p:spPr/>
        <p:txBody>
          <a:bodyPr/>
          <a:lstStyle/>
          <a:p>
            <a:fld id="{C8930F69-E7B1-4165-878C-1D8B1C04465B}" type="slidenum">
              <a:rPr lang="en-US" smtClean="0"/>
              <a:t>11</a:t>
            </a:fld>
            <a:endParaRPr lang="en-US"/>
          </a:p>
        </p:txBody>
      </p:sp>
    </p:spTree>
    <p:extLst>
      <p:ext uri="{BB962C8B-B14F-4D97-AF65-F5344CB8AC3E}">
        <p14:creationId xmlns:p14="http://schemas.microsoft.com/office/powerpoint/2010/main" val="6597732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A20A8D-03C2-B60E-8030-60EF4FF8B4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5145F0-B0D2-3742-A1C3-EE20EA3637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AD3BE5-C970-2F89-749B-6EC275D99932}"/>
              </a:ext>
            </a:extLst>
          </p:cNvPr>
          <p:cNvSpPr>
            <a:spLocks noGrp="1"/>
          </p:cNvSpPr>
          <p:nvPr>
            <p:ph type="body" idx="1"/>
          </p:nvPr>
        </p:nvSpPr>
        <p:spPr/>
        <p:txBody>
          <a:bodyPr/>
          <a:lstStyle/>
          <a:p>
            <a:pPr marL="171450" lvl="0" indent="-171450">
              <a:buFontTx/>
              <a:buChar char="-"/>
            </a:pPr>
            <a:endParaRPr lang="en-US" dirty="0">
              <a:latin typeface="Aptos"/>
              <a:ea typeface="Open Sans"/>
              <a:cs typeface="Open Sans"/>
            </a:endParaRPr>
          </a:p>
        </p:txBody>
      </p:sp>
      <p:sp>
        <p:nvSpPr>
          <p:cNvPr id="4" name="Slide Number Placeholder 3">
            <a:extLst>
              <a:ext uri="{FF2B5EF4-FFF2-40B4-BE49-F238E27FC236}">
                <a16:creationId xmlns:a16="http://schemas.microsoft.com/office/drawing/2014/main" id="{43B650CA-C664-C00C-CDA4-DC88716C89BD}"/>
              </a:ext>
            </a:extLst>
          </p:cNvPr>
          <p:cNvSpPr>
            <a:spLocks noGrp="1"/>
          </p:cNvSpPr>
          <p:nvPr>
            <p:ph type="sldNum" sz="quarter" idx="5"/>
          </p:nvPr>
        </p:nvSpPr>
        <p:spPr/>
        <p:txBody>
          <a:bodyPr/>
          <a:lstStyle/>
          <a:p>
            <a:fld id="{C8930F69-E7B1-4165-878C-1D8B1C04465B}" type="slidenum">
              <a:rPr lang="en-US" smtClean="0"/>
              <a:t>12</a:t>
            </a:fld>
            <a:endParaRPr lang="en-US"/>
          </a:p>
        </p:txBody>
      </p:sp>
    </p:spTree>
    <p:extLst>
      <p:ext uri="{BB962C8B-B14F-4D97-AF65-F5344CB8AC3E}">
        <p14:creationId xmlns:p14="http://schemas.microsoft.com/office/powerpoint/2010/main" val="36288702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D65E8A-DD91-B225-597B-8B8E1BA196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FE5826-EA03-9168-ABC7-17C0251EC4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A88E26-BDBF-BB0D-8BD4-617BF0AFD056}"/>
              </a:ext>
            </a:extLst>
          </p:cNvPr>
          <p:cNvSpPr>
            <a:spLocks noGrp="1"/>
          </p:cNvSpPr>
          <p:nvPr>
            <p:ph type="body" idx="1"/>
          </p:nvPr>
        </p:nvSpPr>
        <p:spPr/>
        <p:txBody>
          <a:bodyPr/>
          <a:lstStyle/>
          <a:p>
            <a:pPr marL="171450" lvl="0" indent="-171450">
              <a:buFontTx/>
              <a:buChar char="-"/>
            </a:pPr>
            <a:endParaRPr lang="en-US">
              <a:latin typeface="Aptos"/>
              <a:ea typeface="Open Sans"/>
              <a:cs typeface="Open Sans"/>
            </a:endParaRPr>
          </a:p>
        </p:txBody>
      </p:sp>
      <p:sp>
        <p:nvSpPr>
          <p:cNvPr id="4" name="Slide Number Placeholder 3">
            <a:extLst>
              <a:ext uri="{FF2B5EF4-FFF2-40B4-BE49-F238E27FC236}">
                <a16:creationId xmlns:a16="http://schemas.microsoft.com/office/drawing/2014/main" id="{A80E53C9-CB2F-BE9E-ED72-482742815049}"/>
              </a:ext>
            </a:extLst>
          </p:cNvPr>
          <p:cNvSpPr>
            <a:spLocks noGrp="1"/>
          </p:cNvSpPr>
          <p:nvPr>
            <p:ph type="sldNum" sz="quarter" idx="5"/>
          </p:nvPr>
        </p:nvSpPr>
        <p:spPr/>
        <p:txBody>
          <a:bodyPr/>
          <a:lstStyle/>
          <a:p>
            <a:fld id="{C8930F69-E7B1-4165-878C-1D8B1C04465B}" type="slidenum">
              <a:rPr lang="en-US" smtClean="0"/>
              <a:t>13</a:t>
            </a:fld>
            <a:endParaRPr lang="en-US"/>
          </a:p>
        </p:txBody>
      </p:sp>
    </p:spTree>
    <p:extLst>
      <p:ext uri="{BB962C8B-B14F-4D97-AF65-F5344CB8AC3E}">
        <p14:creationId xmlns:p14="http://schemas.microsoft.com/office/powerpoint/2010/main" val="40064764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45F061-292E-2F6E-337C-F78EB9C1B9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87F3D9-B8CB-4370-EA97-27BC35B77E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915D2B-A682-3E75-8F2A-80C732FB7CBA}"/>
              </a:ext>
            </a:extLst>
          </p:cNvPr>
          <p:cNvSpPr>
            <a:spLocks noGrp="1"/>
          </p:cNvSpPr>
          <p:nvPr>
            <p:ph type="body" idx="1"/>
          </p:nvPr>
        </p:nvSpPr>
        <p:spPr/>
        <p:txBody>
          <a:bodyPr/>
          <a:lstStyle/>
          <a:p>
            <a:pPr marL="171450" lvl="0" indent="-171450">
              <a:buFontTx/>
              <a:buChar char="-"/>
            </a:pPr>
            <a:endParaRPr lang="en-US">
              <a:latin typeface="Aptos"/>
              <a:ea typeface="Open Sans"/>
              <a:cs typeface="Open Sans"/>
            </a:endParaRPr>
          </a:p>
        </p:txBody>
      </p:sp>
      <p:sp>
        <p:nvSpPr>
          <p:cNvPr id="4" name="Slide Number Placeholder 3">
            <a:extLst>
              <a:ext uri="{FF2B5EF4-FFF2-40B4-BE49-F238E27FC236}">
                <a16:creationId xmlns:a16="http://schemas.microsoft.com/office/drawing/2014/main" id="{BE45E858-34EB-105E-F42A-4D2A7CF989D9}"/>
              </a:ext>
            </a:extLst>
          </p:cNvPr>
          <p:cNvSpPr>
            <a:spLocks noGrp="1"/>
          </p:cNvSpPr>
          <p:nvPr>
            <p:ph type="sldNum" sz="quarter" idx="5"/>
          </p:nvPr>
        </p:nvSpPr>
        <p:spPr/>
        <p:txBody>
          <a:bodyPr/>
          <a:lstStyle/>
          <a:p>
            <a:fld id="{C8930F69-E7B1-4165-878C-1D8B1C04465B}" type="slidenum">
              <a:rPr lang="en-US" smtClean="0"/>
              <a:t>14</a:t>
            </a:fld>
            <a:endParaRPr lang="en-US"/>
          </a:p>
        </p:txBody>
      </p:sp>
    </p:spTree>
    <p:extLst>
      <p:ext uri="{BB962C8B-B14F-4D97-AF65-F5344CB8AC3E}">
        <p14:creationId xmlns:p14="http://schemas.microsoft.com/office/powerpoint/2010/main" val="38599483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7B3DEA-D0DF-8036-CF6C-FA971036CB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FB9651-13D3-0896-AD36-2325B6F419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552C07-AA68-A62C-6CF3-D7BD415A8243}"/>
              </a:ext>
            </a:extLst>
          </p:cNvPr>
          <p:cNvSpPr>
            <a:spLocks noGrp="1"/>
          </p:cNvSpPr>
          <p:nvPr>
            <p:ph type="body" idx="1"/>
          </p:nvPr>
        </p:nvSpPr>
        <p:spPr/>
        <p:txBody>
          <a:bodyPr/>
          <a:lstStyle/>
          <a:p>
            <a:pPr marL="171450" lvl="0" indent="-171450">
              <a:buFontTx/>
              <a:buChar char="-"/>
            </a:pPr>
            <a:endParaRPr lang="en-US">
              <a:latin typeface="Aptos"/>
              <a:ea typeface="Open Sans"/>
              <a:cs typeface="Open Sans"/>
            </a:endParaRPr>
          </a:p>
        </p:txBody>
      </p:sp>
      <p:sp>
        <p:nvSpPr>
          <p:cNvPr id="4" name="Slide Number Placeholder 3">
            <a:extLst>
              <a:ext uri="{FF2B5EF4-FFF2-40B4-BE49-F238E27FC236}">
                <a16:creationId xmlns:a16="http://schemas.microsoft.com/office/drawing/2014/main" id="{CA56CA7E-B4E1-F7D1-32AC-D6541DB6B567}"/>
              </a:ext>
            </a:extLst>
          </p:cNvPr>
          <p:cNvSpPr>
            <a:spLocks noGrp="1"/>
          </p:cNvSpPr>
          <p:nvPr>
            <p:ph type="sldNum" sz="quarter" idx="5"/>
          </p:nvPr>
        </p:nvSpPr>
        <p:spPr/>
        <p:txBody>
          <a:bodyPr/>
          <a:lstStyle/>
          <a:p>
            <a:fld id="{C8930F69-E7B1-4165-878C-1D8B1C04465B}" type="slidenum">
              <a:rPr lang="en-US" smtClean="0"/>
              <a:t>15</a:t>
            </a:fld>
            <a:endParaRPr lang="en-US"/>
          </a:p>
        </p:txBody>
      </p:sp>
    </p:spTree>
    <p:extLst>
      <p:ext uri="{BB962C8B-B14F-4D97-AF65-F5344CB8AC3E}">
        <p14:creationId xmlns:p14="http://schemas.microsoft.com/office/powerpoint/2010/main" val="25851087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46240E-DA64-9D1A-AD6C-FDA90CAFA3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D137F1-7A9F-2B7D-F7D2-8E9AA4E2AF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30ECA5-FA9C-C129-889C-B172CC2B03F0}"/>
              </a:ext>
            </a:extLst>
          </p:cNvPr>
          <p:cNvSpPr>
            <a:spLocks noGrp="1"/>
          </p:cNvSpPr>
          <p:nvPr>
            <p:ph type="body" idx="1"/>
          </p:nvPr>
        </p:nvSpPr>
        <p:spPr/>
        <p:txBody>
          <a:bodyPr/>
          <a:lstStyle/>
          <a:p>
            <a:pPr marL="171450" lvl="0" indent="-171450">
              <a:buFontTx/>
              <a:buChar char="-"/>
            </a:pPr>
            <a:endParaRPr lang="en-US">
              <a:latin typeface="Aptos"/>
              <a:ea typeface="Open Sans"/>
              <a:cs typeface="Open Sans"/>
            </a:endParaRPr>
          </a:p>
        </p:txBody>
      </p:sp>
      <p:sp>
        <p:nvSpPr>
          <p:cNvPr id="4" name="Slide Number Placeholder 3">
            <a:extLst>
              <a:ext uri="{FF2B5EF4-FFF2-40B4-BE49-F238E27FC236}">
                <a16:creationId xmlns:a16="http://schemas.microsoft.com/office/drawing/2014/main" id="{639C6DF5-6752-965C-D519-FADAF309D807}"/>
              </a:ext>
            </a:extLst>
          </p:cNvPr>
          <p:cNvSpPr>
            <a:spLocks noGrp="1"/>
          </p:cNvSpPr>
          <p:nvPr>
            <p:ph type="sldNum" sz="quarter" idx="5"/>
          </p:nvPr>
        </p:nvSpPr>
        <p:spPr/>
        <p:txBody>
          <a:bodyPr/>
          <a:lstStyle/>
          <a:p>
            <a:fld id="{C8930F69-E7B1-4165-878C-1D8B1C04465B}" type="slidenum">
              <a:rPr lang="en-US" smtClean="0"/>
              <a:t>16</a:t>
            </a:fld>
            <a:endParaRPr lang="en-US"/>
          </a:p>
        </p:txBody>
      </p:sp>
    </p:spTree>
    <p:extLst>
      <p:ext uri="{BB962C8B-B14F-4D97-AF65-F5344CB8AC3E}">
        <p14:creationId xmlns:p14="http://schemas.microsoft.com/office/powerpoint/2010/main" val="33651289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351F0A-F582-0804-FCEE-CC98976C2B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90FEAB-7ACC-3FFA-B4D5-9457DBF90B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B7C302-4151-644D-2496-EAC34AA3211A}"/>
              </a:ext>
            </a:extLst>
          </p:cNvPr>
          <p:cNvSpPr>
            <a:spLocks noGrp="1"/>
          </p:cNvSpPr>
          <p:nvPr>
            <p:ph type="body" idx="1"/>
          </p:nvPr>
        </p:nvSpPr>
        <p:spPr/>
        <p:txBody>
          <a:bodyPr/>
          <a:lstStyle/>
          <a:p>
            <a:pPr marL="171450" lvl="0" indent="-171450">
              <a:buFontTx/>
              <a:buChar char="-"/>
            </a:pPr>
            <a:endParaRPr lang="en-US">
              <a:latin typeface="Aptos"/>
              <a:ea typeface="Open Sans"/>
              <a:cs typeface="Open Sans"/>
            </a:endParaRPr>
          </a:p>
        </p:txBody>
      </p:sp>
      <p:sp>
        <p:nvSpPr>
          <p:cNvPr id="4" name="Slide Number Placeholder 3">
            <a:extLst>
              <a:ext uri="{FF2B5EF4-FFF2-40B4-BE49-F238E27FC236}">
                <a16:creationId xmlns:a16="http://schemas.microsoft.com/office/drawing/2014/main" id="{EDEAACC3-0977-9ED4-3FEC-34F30F0F77BD}"/>
              </a:ext>
            </a:extLst>
          </p:cNvPr>
          <p:cNvSpPr>
            <a:spLocks noGrp="1"/>
          </p:cNvSpPr>
          <p:nvPr>
            <p:ph type="sldNum" sz="quarter" idx="5"/>
          </p:nvPr>
        </p:nvSpPr>
        <p:spPr/>
        <p:txBody>
          <a:bodyPr/>
          <a:lstStyle/>
          <a:p>
            <a:fld id="{C8930F69-E7B1-4165-878C-1D8B1C04465B}" type="slidenum">
              <a:rPr lang="en-US" smtClean="0"/>
              <a:t>17</a:t>
            </a:fld>
            <a:endParaRPr lang="en-US"/>
          </a:p>
        </p:txBody>
      </p:sp>
    </p:spTree>
    <p:extLst>
      <p:ext uri="{BB962C8B-B14F-4D97-AF65-F5344CB8AC3E}">
        <p14:creationId xmlns:p14="http://schemas.microsoft.com/office/powerpoint/2010/main" val="18061608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27689A-07DB-080F-829B-1744407632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D14DFC-2F18-30DA-1887-ACC92AF24B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A577BC-228B-0C4A-76F4-13BFE7F67758}"/>
              </a:ext>
            </a:extLst>
          </p:cNvPr>
          <p:cNvSpPr>
            <a:spLocks noGrp="1"/>
          </p:cNvSpPr>
          <p:nvPr>
            <p:ph type="body" idx="1"/>
          </p:nvPr>
        </p:nvSpPr>
        <p:spPr/>
        <p:txBody>
          <a:bodyPr/>
          <a:lstStyle/>
          <a:p>
            <a:pPr marL="171450" lvl="0" indent="-171450">
              <a:buFontTx/>
              <a:buChar char="-"/>
            </a:pPr>
            <a:endParaRPr lang="en-US">
              <a:latin typeface="Aptos"/>
              <a:ea typeface="Open Sans"/>
              <a:cs typeface="Open Sans"/>
            </a:endParaRPr>
          </a:p>
        </p:txBody>
      </p:sp>
      <p:sp>
        <p:nvSpPr>
          <p:cNvPr id="4" name="Slide Number Placeholder 3">
            <a:extLst>
              <a:ext uri="{FF2B5EF4-FFF2-40B4-BE49-F238E27FC236}">
                <a16:creationId xmlns:a16="http://schemas.microsoft.com/office/drawing/2014/main" id="{DBDC455A-7836-8E86-6D88-A84B98EE8230}"/>
              </a:ext>
            </a:extLst>
          </p:cNvPr>
          <p:cNvSpPr>
            <a:spLocks noGrp="1"/>
          </p:cNvSpPr>
          <p:nvPr>
            <p:ph type="sldNum" sz="quarter" idx="5"/>
          </p:nvPr>
        </p:nvSpPr>
        <p:spPr/>
        <p:txBody>
          <a:bodyPr/>
          <a:lstStyle/>
          <a:p>
            <a:fld id="{C8930F69-E7B1-4165-878C-1D8B1C04465B}" type="slidenum">
              <a:rPr lang="en-US" smtClean="0"/>
              <a:t>18</a:t>
            </a:fld>
            <a:endParaRPr lang="en-US"/>
          </a:p>
        </p:txBody>
      </p:sp>
    </p:spTree>
    <p:extLst>
      <p:ext uri="{BB962C8B-B14F-4D97-AF65-F5344CB8AC3E}">
        <p14:creationId xmlns:p14="http://schemas.microsoft.com/office/powerpoint/2010/main" val="27435269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192C38-792A-D532-6EB6-B4F89CE4C0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BB10B8-F45D-B300-22ED-F5B6EE237F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1286E4A-668C-F00E-9001-F54B9DC04436}"/>
              </a:ext>
            </a:extLst>
          </p:cNvPr>
          <p:cNvSpPr>
            <a:spLocks noGrp="1"/>
          </p:cNvSpPr>
          <p:nvPr>
            <p:ph type="body" idx="1"/>
          </p:nvPr>
        </p:nvSpPr>
        <p:spPr/>
        <p:txBody>
          <a:bodyPr/>
          <a:lstStyle/>
          <a:p>
            <a:pPr marL="171450" lvl="0" indent="-171450">
              <a:buFontTx/>
              <a:buChar char="-"/>
            </a:pPr>
            <a:endParaRPr lang="en-US">
              <a:latin typeface="Aptos"/>
              <a:ea typeface="Open Sans"/>
              <a:cs typeface="Open Sans"/>
            </a:endParaRPr>
          </a:p>
        </p:txBody>
      </p:sp>
      <p:sp>
        <p:nvSpPr>
          <p:cNvPr id="4" name="Slide Number Placeholder 3">
            <a:extLst>
              <a:ext uri="{FF2B5EF4-FFF2-40B4-BE49-F238E27FC236}">
                <a16:creationId xmlns:a16="http://schemas.microsoft.com/office/drawing/2014/main" id="{1DB39180-1CDF-1A5C-27A8-F70E8F82F081}"/>
              </a:ext>
            </a:extLst>
          </p:cNvPr>
          <p:cNvSpPr>
            <a:spLocks noGrp="1"/>
          </p:cNvSpPr>
          <p:nvPr>
            <p:ph type="sldNum" sz="quarter" idx="5"/>
          </p:nvPr>
        </p:nvSpPr>
        <p:spPr/>
        <p:txBody>
          <a:bodyPr/>
          <a:lstStyle/>
          <a:p>
            <a:fld id="{C8930F69-E7B1-4165-878C-1D8B1C04465B}" type="slidenum">
              <a:rPr lang="en-US" smtClean="0"/>
              <a:t>19</a:t>
            </a:fld>
            <a:endParaRPr lang="en-US"/>
          </a:p>
        </p:txBody>
      </p:sp>
    </p:spTree>
    <p:extLst>
      <p:ext uri="{BB962C8B-B14F-4D97-AF65-F5344CB8AC3E}">
        <p14:creationId xmlns:p14="http://schemas.microsoft.com/office/powerpoint/2010/main" val="34966620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01D1A-1576-4914-3B3F-24DCC930C8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AA8651-6F06-4571-D196-16AF3907DB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C9A1B1-D4F7-D124-6E03-81AFA378F788}"/>
              </a:ext>
            </a:extLst>
          </p:cNvPr>
          <p:cNvSpPr>
            <a:spLocks noGrp="1"/>
          </p:cNvSpPr>
          <p:nvPr>
            <p:ph type="body" idx="1"/>
          </p:nvPr>
        </p:nvSpPr>
        <p:spPr/>
        <p:txBody>
          <a:bodyPr/>
          <a:lstStyle/>
          <a:p>
            <a:pPr marL="171450" lvl="0" indent="-171450">
              <a:buFontTx/>
              <a:buChar char="-"/>
            </a:pPr>
            <a:endParaRPr lang="en-US">
              <a:latin typeface="Aptos"/>
              <a:ea typeface="Open Sans"/>
              <a:cs typeface="Open Sans"/>
            </a:endParaRPr>
          </a:p>
        </p:txBody>
      </p:sp>
      <p:sp>
        <p:nvSpPr>
          <p:cNvPr id="4" name="Slide Number Placeholder 3">
            <a:extLst>
              <a:ext uri="{FF2B5EF4-FFF2-40B4-BE49-F238E27FC236}">
                <a16:creationId xmlns:a16="http://schemas.microsoft.com/office/drawing/2014/main" id="{A80C1D6C-BB3B-5DE7-B955-FFACF4AB7A8B}"/>
              </a:ext>
            </a:extLst>
          </p:cNvPr>
          <p:cNvSpPr>
            <a:spLocks noGrp="1"/>
          </p:cNvSpPr>
          <p:nvPr>
            <p:ph type="sldNum" sz="quarter" idx="5"/>
          </p:nvPr>
        </p:nvSpPr>
        <p:spPr/>
        <p:txBody>
          <a:bodyPr/>
          <a:lstStyle/>
          <a:p>
            <a:fld id="{C8930F69-E7B1-4165-878C-1D8B1C04465B}" type="slidenum">
              <a:rPr lang="en-US" smtClean="0"/>
              <a:t>20</a:t>
            </a:fld>
            <a:endParaRPr lang="en-US"/>
          </a:p>
        </p:txBody>
      </p:sp>
    </p:spTree>
    <p:extLst>
      <p:ext uri="{BB962C8B-B14F-4D97-AF65-F5344CB8AC3E}">
        <p14:creationId xmlns:p14="http://schemas.microsoft.com/office/powerpoint/2010/main" val="4340476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44BDEC-CF26-5249-9067-8400695479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13BAB1-523C-6E72-647A-1C6BD410A7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BF7AF6-5D56-3784-2A29-B6972B2F402D}"/>
              </a:ext>
            </a:extLst>
          </p:cNvPr>
          <p:cNvSpPr>
            <a:spLocks noGrp="1"/>
          </p:cNvSpPr>
          <p:nvPr>
            <p:ph type="body" idx="1"/>
          </p:nvPr>
        </p:nvSpPr>
        <p:spPr/>
        <p:txBody>
          <a:bodyPr/>
          <a:lstStyle/>
          <a:p>
            <a:pPr marL="171450" lvl="0" indent="-171450">
              <a:buFontTx/>
              <a:buChar char="-"/>
            </a:pPr>
            <a:endParaRPr lang="en-US">
              <a:latin typeface="Aptos"/>
              <a:ea typeface="Open Sans"/>
              <a:cs typeface="Open Sans"/>
            </a:endParaRPr>
          </a:p>
        </p:txBody>
      </p:sp>
      <p:sp>
        <p:nvSpPr>
          <p:cNvPr id="4" name="Slide Number Placeholder 3">
            <a:extLst>
              <a:ext uri="{FF2B5EF4-FFF2-40B4-BE49-F238E27FC236}">
                <a16:creationId xmlns:a16="http://schemas.microsoft.com/office/drawing/2014/main" id="{83ABF091-CE6C-D5F6-30BF-86A1D255366D}"/>
              </a:ext>
            </a:extLst>
          </p:cNvPr>
          <p:cNvSpPr>
            <a:spLocks noGrp="1"/>
          </p:cNvSpPr>
          <p:nvPr>
            <p:ph type="sldNum" sz="quarter" idx="5"/>
          </p:nvPr>
        </p:nvSpPr>
        <p:spPr/>
        <p:txBody>
          <a:bodyPr/>
          <a:lstStyle/>
          <a:p>
            <a:fld id="{C8930F69-E7B1-4165-878C-1D8B1C04465B}" type="slidenum">
              <a:rPr lang="en-US" smtClean="0"/>
              <a:t>21</a:t>
            </a:fld>
            <a:endParaRPr lang="en-US"/>
          </a:p>
        </p:txBody>
      </p:sp>
    </p:spTree>
    <p:extLst>
      <p:ext uri="{BB962C8B-B14F-4D97-AF65-F5344CB8AC3E}">
        <p14:creationId xmlns:p14="http://schemas.microsoft.com/office/powerpoint/2010/main" val="24558353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930F69-E7B1-4165-878C-1D8B1C04465B}" type="slidenum">
              <a:rPr lang="en-US" smtClean="0"/>
              <a:t>23</a:t>
            </a:fld>
            <a:endParaRPr lang="en-US"/>
          </a:p>
        </p:txBody>
      </p:sp>
    </p:spTree>
    <p:extLst>
      <p:ext uri="{BB962C8B-B14F-4D97-AF65-F5344CB8AC3E}">
        <p14:creationId xmlns:p14="http://schemas.microsoft.com/office/powerpoint/2010/main" val="30474993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10A54A-B52F-7FAC-4872-779B46E42D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124203-6E5A-FA0D-42D6-396DB8ED11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84EA55-53B6-3C4E-C08E-0F53F64749E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6F92C03-9C0C-A52F-7A23-14057566D318}"/>
              </a:ext>
            </a:extLst>
          </p:cNvPr>
          <p:cNvSpPr>
            <a:spLocks noGrp="1"/>
          </p:cNvSpPr>
          <p:nvPr>
            <p:ph type="sldNum" sz="quarter" idx="5"/>
          </p:nvPr>
        </p:nvSpPr>
        <p:spPr/>
        <p:txBody>
          <a:bodyPr/>
          <a:lstStyle/>
          <a:p>
            <a:fld id="{C8930F69-E7B1-4165-878C-1D8B1C04465B}" type="slidenum">
              <a:rPr lang="en-US" smtClean="0"/>
              <a:t>24</a:t>
            </a:fld>
            <a:endParaRPr lang="en-US"/>
          </a:p>
        </p:txBody>
      </p:sp>
    </p:spTree>
    <p:extLst>
      <p:ext uri="{BB962C8B-B14F-4D97-AF65-F5344CB8AC3E}">
        <p14:creationId xmlns:p14="http://schemas.microsoft.com/office/powerpoint/2010/main" val="11630306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30DA0B-66C0-2554-E188-73D5F13FDD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83E000-C13C-F234-353C-8C263550DF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A5C8FD-1180-EBDF-E665-A8284420396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E17E867-2CCB-4954-0367-CF0B8B4A9C26}"/>
              </a:ext>
            </a:extLst>
          </p:cNvPr>
          <p:cNvSpPr>
            <a:spLocks noGrp="1"/>
          </p:cNvSpPr>
          <p:nvPr>
            <p:ph type="sldNum" sz="quarter" idx="5"/>
          </p:nvPr>
        </p:nvSpPr>
        <p:spPr/>
        <p:txBody>
          <a:bodyPr/>
          <a:lstStyle/>
          <a:p>
            <a:fld id="{C8930F69-E7B1-4165-878C-1D8B1C04465B}" type="slidenum">
              <a:rPr lang="en-US" smtClean="0"/>
              <a:t>25</a:t>
            </a:fld>
            <a:endParaRPr lang="en-US"/>
          </a:p>
        </p:txBody>
      </p:sp>
    </p:spTree>
    <p:extLst>
      <p:ext uri="{BB962C8B-B14F-4D97-AF65-F5344CB8AC3E}">
        <p14:creationId xmlns:p14="http://schemas.microsoft.com/office/powerpoint/2010/main" val="31005089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60CDD0-2CCF-9739-3052-2199D5CEB0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5BB10A-A75C-8558-3449-CBA4C7C4F9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5CA441-F102-92B3-DF95-D8DDB426607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CC99492-CCB2-BD40-3020-472325070CA3}"/>
              </a:ext>
            </a:extLst>
          </p:cNvPr>
          <p:cNvSpPr>
            <a:spLocks noGrp="1"/>
          </p:cNvSpPr>
          <p:nvPr>
            <p:ph type="sldNum" sz="quarter" idx="5"/>
          </p:nvPr>
        </p:nvSpPr>
        <p:spPr/>
        <p:txBody>
          <a:bodyPr/>
          <a:lstStyle/>
          <a:p>
            <a:fld id="{C8930F69-E7B1-4165-878C-1D8B1C04465B}" type="slidenum">
              <a:rPr lang="en-US" smtClean="0"/>
              <a:t>26</a:t>
            </a:fld>
            <a:endParaRPr lang="en-US"/>
          </a:p>
        </p:txBody>
      </p:sp>
    </p:spTree>
    <p:extLst>
      <p:ext uri="{BB962C8B-B14F-4D97-AF65-F5344CB8AC3E}">
        <p14:creationId xmlns:p14="http://schemas.microsoft.com/office/powerpoint/2010/main" val="85247143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7CC997-B3AC-04BD-68D1-E84AAA0A33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E36393-ACC7-E61E-5932-F1D8272F64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B34299-BB71-033E-70B7-52FCF41B3B2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3A69BA2-6A4D-48B2-0D18-0D250159986A}"/>
              </a:ext>
            </a:extLst>
          </p:cNvPr>
          <p:cNvSpPr>
            <a:spLocks noGrp="1"/>
          </p:cNvSpPr>
          <p:nvPr>
            <p:ph type="sldNum" sz="quarter" idx="5"/>
          </p:nvPr>
        </p:nvSpPr>
        <p:spPr/>
        <p:txBody>
          <a:bodyPr/>
          <a:lstStyle/>
          <a:p>
            <a:fld id="{C8930F69-E7B1-4165-878C-1D8B1C04465B}" type="slidenum">
              <a:rPr lang="en-US" smtClean="0"/>
              <a:t>27</a:t>
            </a:fld>
            <a:endParaRPr lang="en-US"/>
          </a:p>
        </p:txBody>
      </p:sp>
    </p:spTree>
    <p:extLst>
      <p:ext uri="{BB962C8B-B14F-4D97-AF65-F5344CB8AC3E}">
        <p14:creationId xmlns:p14="http://schemas.microsoft.com/office/powerpoint/2010/main" val="23061546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9D7664-A85C-F047-693D-2BDFBFD80F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86257A-47EC-A560-2C02-9FE58B836B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611B6B-7929-2580-15BD-213082B2E82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68A284F-C207-3793-D94D-3811C13CA88D}"/>
              </a:ext>
            </a:extLst>
          </p:cNvPr>
          <p:cNvSpPr>
            <a:spLocks noGrp="1"/>
          </p:cNvSpPr>
          <p:nvPr>
            <p:ph type="sldNum" sz="quarter" idx="5"/>
          </p:nvPr>
        </p:nvSpPr>
        <p:spPr/>
        <p:txBody>
          <a:bodyPr/>
          <a:lstStyle/>
          <a:p>
            <a:fld id="{C8930F69-E7B1-4165-878C-1D8B1C04465B}" type="slidenum">
              <a:rPr lang="en-US" smtClean="0"/>
              <a:t>28</a:t>
            </a:fld>
            <a:endParaRPr lang="en-US"/>
          </a:p>
        </p:txBody>
      </p:sp>
    </p:spTree>
    <p:extLst>
      <p:ext uri="{BB962C8B-B14F-4D97-AF65-F5344CB8AC3E}">
        <p14:creationId xmlns:p14="http://schemas.microsoft.com/office/powerpoint/2010/main" val="7978762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B37A1D-1DF3-E1AD-0570-6E2686BB94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0634B0-227E-BF07-F2C9-77A7F400C6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F7D42B-8F2B-35BF-8023-05D25351A5B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C5088AC-7E66-0634-6EBB-E66E4099DAFC}"/>
              </a:ext>
            </a:extLst>
          </p:cNvPr>
          <p:cNvSpPr>
            <a:spLocks noGrp="1"/>
          </p:cNvSpPr>
          <p:nvPr>
            <p:ph type="sldNum" sz="quarter" idx="5"/>
          </p:nvPr>
        </p:nvSpPr>
        <p:spPr/>
        <p:txBody>
          <a:bodyPr/>
          <a:lstStyle/>
          <a:p>
            <a:fld id="{C8930F69-E7B1-4165-878C-1D8B1C04465B}" type="slidenum">
              <a:rPr lang="en-US" smtClean="0"/>
              <a:t>29</a:t>
            </a:fld>
            <a:endParaRPr lang="en-US"/>
          </a:p>
        </p:txBody>
      </p:sp>
    </p:spTree>
    <p:extLst>
      <p:ext uri="{BB962C8B-B14F-4D97-AF65-F5344CB8AC3E}">
        <p14:creationId xmlns:p14="http://schemas.microsoft.com/office/powerpoint/2010/main" val="27693579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9AA55B-82E5-B775-8DB1-4130D39613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098B74-0731-7ED2-E299-FAC6C84559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1E0AD6-022C-ECEF-64F2-D64E07AECC4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F8AF69D-B20E-323E-C556-04DBD7958AB1}"/>
              </a:ext>
            </a:extLst>
          </p:cNvPr>
          <p:cNvSpPr>
            <a:spLocks noGrp="1"/>
          </p:cNvSpPr>
          <p:nvPr>
            <p:ph type="sldNum" sz="quarter" idx="5"/>
          </p:nvPr>
        </p:nvSpPr>
        <p:spPr/>
        <p:txBody>
          <a:bodyPr/>
          <a:lstStyle/>
          <a:p>
            <a:fld id="{C8930F69-E7B1-4165-878C-1D8B1C04465B}" type="slidenum">
              <a:rPr lang="en-US" smtClean="0"/>
              <a:t>30</a:t>
            </a:fld>
            <a:endParaRPr lang="en-US"/>
          </a:p>
        </p:txBody>
      </p:sp>
    </p:spTree>
    <p:extLst>
      <p:ext uri="{BB962C8B-B14F-4D97-AF65-F5344CB8AC3E}">
        <p14:creationId xmlns:p14="http://schemas.microsoft.com/office/powerpoint/2010/main" val="19245691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E1B5BA-8FDC-948B-2FBA-A056FD78B2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284D8C-CF30-E2D2-657E-B23D23D017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BB8557-9607-87E5-E8B7-E365FD2CF52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A3DAE1C-54D1-E6FC-0413-F2541F7B8006}"/>
              </a:ext>
            </a:extLst>
          </p:cNvPr>
          <p:cNvSpPr>
            <a:spLocks noGrp="1"/>
          </p:cNvSpPr>
          <p:nvPr>
            <p:ph type="sldNum" sz="quarter" idx="5"/>
          </p:nvPr>
        </p:nvSpPr>
        <p:spPr/>
        <p:txBody>
          <a:bodyPr/>
          <a:lstStyle/>
          <a:p>
            <a:fld id="{C8930F69-E7B1-4165-878C-1D8B1C04465B}" type="slidenum">
              <a:rPr lang="en-US" smtClean="0"/>
              <a:t>31</a:t>
            </a:fld>
            <a:endParaRPr lang="en-US"/>
          </a:p>
        </p:txBody>
      </p:sp>
    </p:spTree>
    <p:extLst>
      <p:ext uri="{BB962C8B-B14F-4D97-AF65-F5344CB8AC3E}">
        <p14:creationId xmlns:p14="http://schemas.microsoft.com/office/powerpoint/2010/main" val="35752432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DE8BAA-03D9-F3E2-5A92-9A95C31FAB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3F9D64-8841-D766-E648-B712F1B0A8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8453B1-DB64-8090-029C-32F0A297D56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9864AF3-B996-A931-A85F-E6F5062DCE34}"/>
              </a:ext>
            </a:extLst>
          </p:cNvPr>
          <p:cNvSpPr>
            <a:spLocks noGrp="1"/>
          </p:cNvSpPr>
          <p:nvPr>
            <p:ph type="sldNum" sz="quarter" idx="5"/>
          </p:nvPr>
        </p:nvSpPr>
        <p:spPr/>
        <p:txBody>
          <a:bodyPr/>
          <a:lstStyle/>
          <a:p>
            <a:fld id="{C8930F69-E7B1-4165-878C-1D8B1C04465B}" type="slidenum">
              <a:rPr lang="en-US" smtClean="0"/>
              <a:t>32</a:t>
            </a:fld>
            <a:endParaRPr lang="en-US"/>
          </a:p>
        </p:txBody>
      </p:sp>
    </p:spTree>
    <p:extLst>
      <p:ext uri="{BB962C8B-B14F-4D97-AF65-F5344CB8AC3E}">
        <p14:creationId xmlns:p14="http://schemas.microsoft.com/office/powerpoint/2010/main" val="273951551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AAB000-E6CE-E436-910E-55FEFB7F40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A17E61-D852-5EBD-8C0E-A73C23997B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6DBCAA-249B-05EE-4EC3-EC7E527E4DA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388AB7F-D5E7-BACE-619D-73CF35CF44B5}"/>
              </a:ext>
            </a:extLst>
          </p:cNvPr>
          <p:cNvSpPr>
            <a:spLocks noGrp="1"/>
          </p:cNvSpPr>
          <p:nvPr>
            <p:ph type="sldNum" sz="quarter" idx="5"/>
          </p:nvPr>
        </p:nvSpPr>
        <p:spPr/>
        <p:txBody>
          <a:bodyPr/>
          <a:lstStyle/>
          <a:p>
            <a:fld id="{C8930F69-E7B1-4165-878C-1D8B1C04465B}" type="slidenum">
              <a:rPr lang="en-US" smtClean="0"/>
              <a:t>33</a:t>
            </a:fld>
            <a:endParaRPr lang="en-US"/>
          </a:p>
        </p:txBody>
      </p:sp>
    </p:spTree>
    <p:extLst>
      <p:ext uri="{BB962C8B-B14F-4D97-AF65-F5344CB8AC3E}">
        <p14:creationId xmlns:p14="http://schemas.microsoft.com/office/powerpoint/2010/main" val="319094848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9AFB38-8C4C-A089-3A80-78881C01EC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B5A6C7-EE65-E786-50EE-7E6EE403E3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EFF5F0-4E47-B9C2-03B1-CEA515D4F29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D70262C-66AF-095A-1671-D4AA6595CDA9}"/>
              </a:ext>
            </a:extLst>
          </p:cNvPr>
          <p:cNvSpPr>
            <a:spLocks noGrp="1"/>
          </p:cNvSpPr>
          <p:nvPr>
            <p:ph type="sldNum" sz="quarter" idx="5"/>
          </p:nvPr>
        </p:nvSpPr>
        <p:spPr/>
        <p:txBody>
          <a:bodyPr/>
          <a:lstStyle/>
          <a:p>
            <a:fld id="{C8930F69-E7B1-4165-878C-1D8B1C04465B}" type="slidenum">
              <a:rPr lang="en-US" smtClean="0"/>
              <a:t>34</a:t>
            </a:fld>
            <a:endParaRPr lang="en-US"/>
          </a:p>
        </p:txBody>
      </p:sp>
    </p:spTree>
    <p:extLst>
      <p:ext uri="{BB962C8B-B14F-4D97-AF65-F5344CB8AC3E}">
        <p14:creationId xmlns:p14="http://schemas.microsoft.com/office/powerpoint/2010/main" val="248065711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FD2A27-715A-4C81-406A-66DE60A00D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67B13D-636B-F4B7-0C7D-031D423A89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6E2272-DD36-26FC-15E0-ACBC8D2824E5}"/>
              </a:ext>
            </a:extLst>
          </p:cNvPr>
          <p:cNvSpPr>
            <a:spLocks noGrp="1"/>
          </p:cNvSpPr>
          <p:nvPr>
            <p:ph type="body" idx="1"/>
          </p:nvPr>
        </p:nvSpPr>
        <p:spPr/>
        <p:txBody>
          <a:bodyPr/>
          <a:lstStyle/>
          <a:p>
            <a:r>
              <a:rPr lang="en-US" dirty="0"/>
              <a:t>Maybe evidence that all our efforts are having a positive effect? </a:t>
            </a:r>
          </a:p>
        </p:txBody>
      </p:sp>
      <p:sp>
        <p:nvSpPr>
          <p:cNvPr id="4" name="Slide Number Placeholder 3">
            <a:extLst>
              <a:ext uri="{FF2B5EF4-FFF2-40B4-BE49-F238E27FC236}">
                <a16:creationId xmlns:a16="http://schemas.microsoft.com/office/drawing/2014/main" id="{C469E763-1DBE-BF3D-4B04-1523AE6196AF}"/>
              </a:ext>
            </a:extLst>
          </p:cNvPr>
          <p:cNvSpPr>
            <a:spLocks noGrp="1"/>
          </p:cNvSpPr>
          <p:nvPr>
            <p:ph type="sldNum" sz="quarter" idx="5"/>
          </p:nvPr>
        </p:nvSpPr>
        <p:spPr/>
        <p:txBody>
          <a:bodyPr/>
          <a:lstStyle/>
          <a:p>
            <a:fld id="{C8930F69-E7B1-4165-878C-1D8B1C04465B}" type="slidenum">
              <a:rPr lang="en-US" smtClean="0"/>
              <a:t>35</a:t>
            </a:fld>
            <a:endParaRPr lang="en-US"/>
          </a:p>
        </p:txBody>
      </p:sp>
    </p:spTree>
    <p:extLst>
      <p:ext uri="{BB962C8B-B14F-4D97-AF65-F5344CB8AC3E}">
        <p14:creationId xmlns:p14="http://schemas.microsoft.com/office/powerpoint/2010/main" val="345641089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F4BE09-E56B-DC4A-D184-1F4EA561D8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3618D6-ED6F-E77A-B70F-4BDF3212D1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AB5748-3550-B4AC-5090-1612178CC29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52B7504-D559-6904-4B7D-80C92EA0458F}"/>
              </a:ext>
            </a:extLst>
          </p:cNvPr>
          <p:cNvSpPr>
            <a:spLocks noGrp="1"/>
          </p:cNvSpPr>
          <p:nvPr>
            <p:ph type="sldNum" sz="quarter" idx="5"/>
          </p:nvPr>
        </p:nvSpPr>
        <p:spPr/>
        <p:txBody>
          <a:bodyPr/>
          <a:lstStyle/>
          <a:p>
            <a:fld id="{C8930F69-E7B1-4165-878C-1D8B1C04465B}" type="slidenum">
              <a:rPr lang="en-US" smtClean="0"/>
              <a:t>36</a:t>
            </a:fld>
            <a:endParaRPr lang="en-US"/>
          </a:p>
        </p:txBody>
      </p:sp>
    </p:spTree>
    <p:extLst>
      <p:ext uri="{BB962C8B-B14F-4D97-AF65-F5344CB8AC3E}">
        <p14:creationId xmlns:p14="http://schemas.microsoft.com/office/powerpoint/2010/main" val="319529393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613B71-92ED-EC27-175D-C594BC9EFB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8B08EE-4E2A-396C-60D8-F7E87EEC84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58EE9E-81AC-DFC4-D291-99A03577ABC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9D96443-A664-DDD1-CBA0-845B33808091}"/>
              </a:ext>
            </a:extLst>
          </p:cNvPr>
          <p:cNvSpPr>
            <a:spLocks noGrp="1"/>
          </p:cNvSpPr>
          <p:nvPr>
            <p:ph type="sldNum" sz="quarter" idx="5"/>
          </p:nvPr>
        </p:nvSpPr>
        <p:spPr/>
        <p:txBody>
          <a:bodyPr/>
          <a:lstStyle/>
          <a:p>
            <a:fld id="{C8930F69-E7B1-4165-878C-1D8B1C04465B}" type="slidenum">
              <a:rPr lang="en-US" smtClean="0"/>
              <a:t>38</a:t>
            </a:fld>
            <a:endParaRPr lang="en-US"/>
          </a:p>
        </p:txBody>
      </p:sp>
    </p:spTree>
    <p:extLst>
      <p:ext uri="{BB962C8B-B14F-4D97-AF65-F5344CB8AC3E}">
        <p14:creationId xmlns:p14="http://schemas.microsoft.com/office/powerpoint/2010/main" val="6097268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938FE1-F744-D2D4-B464-ADBCAE7A5A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9FE353-EAE7-E019-9897-39F985E8D5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8EF384-681D-D4CF-3324-C6B5332648A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8026214-8840-1E18-D9F0-76C1473E5D35}"/>
              </a:ext>
            </a:extLst>
          </p:cNvPr>
          <p:cNvSpPr>
            <a:spLocks noGrp="1"/>
          </p:cNvSpPr>
          <p:nvPr>
            <p:ph type="sldNum" sz="quarter" idx="5"/>
          </p:nvPr>
        </p:nvSpPr>
        <p:spPr/>
        <p:txBody>
          <a:bodyPr/>
          <a:lstStyle/>
          <a:p>
            <a:fld id="{C8930F69-E7B1-4165-878C-1D8B1C04465B}" type="slidenum">
              <a:rPr lang="en-US" smtClean="0"/>
              <a:t>39</a:t>
            </a:fld>
            <a:endParaRPr lang="en-US"/>
          </a:p>
        </p:txBody>
      </p:sp>
    </p:spTree>
    <p:extLst>
      <p:ext uri="{BB962C8B-B14F-4D97-AF65-F5344CB8AC3E}">
        <p14:creationId xmlns:p14="http://schemas.microsoft.com/office/powerpoint/2010/main" val="420762272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4B209A-4094-311F-F839-F28D4DFBE3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A95A97-4D6F-3010-AB73-8E777F98B8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D8493D-3846-DDE2-EBC3-4A9A1521AB8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911B3C3-3C8C-43DC-05B1-3A31440A0525}"/>
              </a:ext>
            </a:extLst>
          </p:cNvPr>
          <p:cNvSpPr>
            <a:spLocks noGrp="1"/>
          </p:cNvSpPr>
          <p:nvPr>
            <p:ph type="sldNum" sz="quarter" idx="5"/>
          </p:nvPr>
        </p:nvSpPr>
        <p:spPr/>
        <p:txBody>
          <a:bodyPr/>
          <a:lstStyle/>
          <a:p>
            <a:fld id="{C8930F69-E7B1-4165-878C-1D8B1C04465B}" type="slidenum">
              <a:rPr lang="en-US" smtClean="0"/>
              <a:t>40</a:t>
            </a:fld>
            <a:endParaRPr lang="en-US"/>
          </a:p>
        </p:txBody>
      </p:sp>
    </p:spTree>
    <p:extLst>
      <p:ext uri="{BB962C8B-B14F-4D97-AF65-F5344CB8AC3E}">
        <p14:creationId xmlns:p14="http://schemas.microsoft.com/office/powerpoint/2010/main" val="360229485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AD17A4-99F3-432E-E5A0-7E741D6A08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4A64FE-FD4D-E3C3-C739-4CE4CB5809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3D91CE-F513-6480-F115-81DEC0082EF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5DCEF70-0934-1CDF-EA12-7F7BC51D9BDB}"/>
              </a:ext>
            </a:extLst>
          </p:cNvPr>
          <p:cNvSpPr>
            <a:spLocks noGrp="1"/>
          </p:cNvSpPr>
          <p:nvPr>
            <p:ph type="sldNum" sz="quarter" idx="5"/>
          </p:nvPr>
        </p:nvSpPr>
        <p:spPr/>
        <p:txBody>
          <a:bodyPr/>
          <a:lstStyle/>
          <a:p>
            <a:fld id="{C8930F69-E7B1-4165-878C-1D8B1C04465B}" type="slidenum">
              <a:rPr lang="en-US" smtClean="0"/>
              <a:t>41</a:t>
            </a:fld>
            <a:endParaRPr lang="en-US"/>
          </a:p>
        </p:txBody>
      </p:sp>
    </p:spTree>
    <p:extLst>
      <p:ext uri="{BB962C8B-B14F-4D97-AF65-F5344CB8AC3E}">
        <p14:creationId xmlns:p14="http://schemas.microsoft.com/office/powerpoint/2010/main" val="303019086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A3EE49-ED80-A474-236D-358325BF36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555615-A838-D679-2F8E-99C4136056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C71D80-59DC-F4F9-1B7C-BCCB712183C0}"/>
              </a:ext>
            </a:extLst>
          </p:cNvPr>
          <p:cNvSpPr>
            <a:spLocks noGrp="1"/>
          </p:cNvSpPr>
          <p:nvPr>
            <p:ph type="body" idx="1"/>
          </p:nvPr>
        </p:nvSpPr>
        <p:spPr/>
        <p:txBody>
          <a:bodyPr/>
          <a:lstStyle/>
          <a:p>
            <a:r>
              <a:rPr lang="en-US" dirty="0"/>
              <a:t>HECVAT = Higher Education Community Vendor Accessibility Toolkit.  Created by leaders in higher education in collaboration with EDUCAUSE, Internet2, and REN-ISAC.  </a:t>
            </a:r>
          </a:p>
        </p:txBody>
      </p:sp>
      <p:sp>
        <p:nvSpPr>
          <p:cNvPr id="4" name="Slide Number Placeholder 3">
            <a:extLst>
              <a:ext uri="{FF2B5EF4-FFF2-40B4-BE49-F238E27FC236}">
                <a16:creationId xmlns:a16="http://schemas.microsoft.com/office/drawing/2014/main" id="{10D4CE1F-1AE6-7B23-1EF9-6790981ABA55}"/>
              </a:ext>
            </a:extLst>
          </p:cNvPr>
          <p:cNvSpPr>
            <a:spLocks noGrp="1"/>
          </p:cNvSpPr>
          <p:nvPr>
            <p:ph type="sldNum" sz="quarter" idx="5"/>
          </p:nvPr>
        </p:nvSpPr>
        <p:spPr/>
        <p:txBody>
          <a:bodyPr/>
          <a:lstStyle/>
          <a:p>
            <a:fld id="{C8930F69-E7B1-4165-878C-1D8B1C04465B}" type="slidenum">
              <a:rPr lang="en-US" smtClean="0"/>
              <a:t>42</a:t>
            </a:fld>
            <a:endParaRPr lang="en-US"/>
          </a:p>
        </p:txBody>
      </p:sp>
    </p:spTree>
    <p:extLst>
      <p:ext uri="{BB962C8B-B14F-4D97-AF65-F5344CB8AC3E}">
        <p14:creationId xmlns:p14="http://schemas.microsoft.com/office/powerpoint/2010/main" val="20505427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BE9755-94E7-2920-4109-3F50D977DD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618B97-7DEF-1BC0-7177-2692A2CFCB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EF723D-9408-7A6F-88E2-DC0A474A0DC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C0E28C6-A17E-74D6-5127-4BE2607C5706}"/>
              </a:ext>
            </a:extLst>
          </p:cNvPr>
          <p:cNvSpPr>
            <a:spLocks noGrp="1"/>
          </p:cNvSpPr>
          <p:nvPr>
            <p:ph type="sldNum" sz="quarter" idx="5"/>
          </p:nvPr>
        </p:nvSpPr>
        <p:spPr/>
        <p:txBody>
          <a:bodyPr/>
          <a:lstStyle/>
          <a:p>
            <a:fld id="{C8930F69-E7B1-4165-878C-1D8B1C04465B}" type="slidenum">
              <a:rPr lang="en-US" smtClean="0"/>
              <a:t>43</a:t>
            </a:fld>
            <a:endParaRPr lang="en-US"/>
          </a:p>
        </p:txBody>
      </p:sp>
    </p:spTree>
    <p:extLst>
      <p:ext uri="{BB962C8B-B14F-4D97-AF65-F5344CB8AC3E}">
        <p14:creationId xmlns:p14="http://schemas.microsoft.com/office/powerpoint/2010/main" val="113629223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FDFC1B-6A77-91B7-8677-D26E438457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1C5902-3C9D-D908-7F9D-EFDCD3DD68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14D23E-1ADE-11D9-571C-0335553469F8}"/>
              </a:ext>
            </a:extLst>
          </p:cNvPr>
          <p:cNvSpPr>
            <a:spLocks noGrp="1"/>
          </p:cNvSpPr>
          <p:nvPr>
            <p:ph type="body" idx="1"/>
          </p:nvPr>
        </p:nvSpPr>
        <p:spPr/>
        <p:txBody>
          <a:bodyPr/>
          <a:lstStyle/>
          <a:p>
            <a:r>
              <a:rPr lang="en-US" dirty="0"/>
              <a:t>Participatory design</a:t>
            </a:r>
          </a:p>
        </p:txBody>
      </p:sp>
      <p:sp>
        <p:nvSpPr>
          <p:cNvPr id="4" name="Slide Number Placeholder 3">
            <a:extLst>
              <a:ext uri="{FF2B5EF4-FFF2-40B4-BE49-F238E27FC236}">
                <a16:creationId xmlns:a16="http://schemas.microsoft.com/office/drawing/2014/main" id="{AC8B56F6-CE99-EAFA-6285-1B7889D53669}"/>
              </a:ext>
            </a:extLst>
          </p:cNvPr>
          <p:cNvSpPr>
            <a:spLocks noGrp="1"/>
          </p:cNvSpPr>
          <p:nvPr>
            <p:ph type="sldNum" sz="quarter" idx="5"/>
          </p:nvPr>
        </p:nvSpPr>
        <p:spPr/>
        <p:txBody>
          <a:bodyPr/>
          <a:lstStyle/>
          <a:p>
            <a:fld id="{C8930F69-E7B1-4165-878C-1D8B1C04465B}" type="slidenum">
              <a:rPr lang="en-US" smtClean="0"/>
              <a:t>44</a:t>
            </a:fld>
            <a:endParaRPr lang="en-US"/>
          </a:p>
        </p:txBody>
      </p:sp>
    </p:spTree>
    <p:extLst>
      <p:ext uri="{BB962C8B-B14F-4D97-AF65-F5344CB8AC3E}">
        <p14:creationId xmlns:p14="http://schemas.microsoft.com/office/powerpoint/2010/main" val="337199830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DD3D84-1034-3C19-7780-3F6DC5D461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1C3DC4-7D2A-61CD-7F2A-50B665498E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0F8639-40D2-477F-4AF0-02CD6E05EA00}"/>
              </a:ext>
            </a:extLst>
          </p:cNvPr>
          <p:cNvSpPr>
            <a:spLocks noGrp="1"/>
          </p:cNvSpPr>
          <p:nvPr>
            <p:ph type="body" idx="1"/>
          </p:nvPr>
        </p:nvSpPr>
        <p:spPr/>
        <p:txBody>
          <a:bodyPr/>
          <a:lstStyle/>
          <a:p>
            <a:r>
              <a:rPr lang="en-US" dirty="0"/>
              <a:t>Imagine a future in which a developer asks an AI coding assistant to create a registration form, and the generated form automatically includes appropriate labels, validation messages, focus management, keyboard interaction, and accessible error handling.</a:t>
            </a:r>
          </a:p>
        </p:txBody>
      </p:sp>
      <p:sp>
        <p:nvSpPr>
          <p:cNvPr id="4" name="Slide Number Placeholder 3">
            <a:extLst>
              <a:ext uri="{FF2B5EF4-FFF2-40B4-BE49-F238E27FC236}">
                <a16:creationId xmlns:a16="http://schemas.microsoft.com/office/drawing/2014/main" id="{42CCA7AC-6110-9960-DD15-21588ABAF22E}"/>
              </a:ext>
            </a:extLst>
          </p:cNvPr>
          <p:cNvSpPr>
            <a:spLocks noGrp="1"/>
          </p:cNvSpPr>
          <p:nvPr>
            <p:ph type="sldNum" sz="quarter" idx="5"/>
          </p:nvPr>
        </p:nvSpPr>
        <p:spPr/>
        <p:txBody>
          <a:bodyPr/>
          <a:lstStyle/>
          <a:p>
            <a:fld id="{C8930F69-E7B1-4165-878C-1D8B1C04465B}" type="slidenum">
              <a:rPr lang="en-US" smtClean="0"/>
              <a:t>45</a:t>
            </a:fld>
            <a:endParaRPr lang="en-US"/>
          </a:p>
        </p:txBody>
      </p:sp>
    </p:spTree>
    <p:extLst>
      <p:ext uri="{BB962C8B-B14F-4D97-AF65-F5344CB8AC3E}">
        <p14:creationId xmlns:p14="http://schemas.microsoft.com/office/powerpoint/2010/main" val="296736532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0D760E-48A5-64D6-F371-A3066FB8D5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CCA750-6302-F8CA-4BAD-2132A939B4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E5EC8B-7254-87A3-CC59-F2631B0D4D3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BA87D55-0199-EA37-7E64-B87A018C6254}"/>
              </a:ext>
            </a:extLst>
          </p:cNvPr>
          <p:cNvSpPr>
            <a:spLocks noGrp="1"/>
          </p:cNvSpPr>
          <p:nvPr>
            <p:ph type="sldNum" sz="quarter" idx="5"/>
          </p:nvPr>
        </p:nvSpPr>
        <p:spPr/>
        <p:txBody>
          <a:bodyPr/>
          <a:lstStyle/>
          <a:p>
            <a:fld id="{C8930F69-E7B1-4165-878C-1D8B1C04465B}" type="slidenum">
              <a:rPr lang="en-US" smtClean="0"/>
              <a:t>46</a:t>
            </a:fld>
            <a:endParaRPr lang="en-US"/>
          </a:p>
        </p:txBody>
      </p:sp>
    </p:spTree>
    <p:extLst>
      <p:ext uri="{BB962C8B-B14F-4D97-AF65-F5344CB8AC3E}">
        <p14:creationId xmlns:p14="http://schemas.microsoft.com/office/powerpoint/2010/main" val="372930480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8E8294-1D5C-4B2D-50C2-928B2C7A70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9C631F-2D8A-6BF0-E162-D47D79C846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9A30A5-4660-9BB2-AA7C-F7E8CABD516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150F5E1-B350-A2F6-199A-EDC41ADC549D}"/>
              </a:ext>
            </a:extLst>
          </p:cNvPr>
          <p:cNvSpPr>
            <a:spLocks noGrp="1"/>
          </p:cNvSpPr>
          <p:nvPr>
            <p:ph type="sldNum" sz="quarter" idx="5"/>
          </p:nvPr>
        </p:nvSpPr>
        <p:spPr/>
        <p:txBody>
          <a:bodyPr/>
          <a:lstStyle/>
          <a:p>
            <a:fld id="{C8930F69-E7B1-4165-878C-1D8B1C04465B}" type="slidenum">
              <a:rPr lang="en-US" smtClean="0"/>
              <a:t>47</a:t>
            </a:fld>
            <a:endParaRPr lang="en-US"/>
          </a:p>
        </p:txBody>
      </p:sp>
    </p:spTree>
    <p:extLst>
      <p:ext uri="{BB962C8B-B14F-4D97-AF65-F5344CB8AC3E}">
        <p14:creationId xmlns:p14="http://schemas.microsoft.com/office/powerpoint/2010/main" val="328077633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A6376F-81C4-055E-C085-0ABFFC4BB9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EAC48C-CF21-9F85-86A5-C32BBDC7D8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57FC3E-3AB5-F0F4-E6C7-527209C76DFC}"/>
              </a:ext>
            </a:extLst>
          </p:cNvPr>
          <p:cNvSpPr>
            <a:spLocks noGrp="1"/>
          </p:cNvSpPr>
          <p:nvPr>
            <p:ph type="body" idx="1"/>
          </p:nvPr>
        </p:nvSpPr>
        <p:spPr/>
        <p:txBody>
          <a:bodyPr/>
          <a:lstStyle/>
          <a:p>
            <a:endParaRPr lang="en-US" baseline="0" dirty="0"/>
          </a:p>
        </p:txBody>
      </p:sp>
      <p:sp>
        <p:nvSpPr>
          <p:cNvPr id="4" name="Slide Number Placeholder 3">
            <a:extLst>
              <a:ext uri="{FF2B5EF4-FFF2-40B4-BE49-F238E27FC236}">
                <a16:creationId xmlns:a16="http://schemas.microsoft.com/office/drawing/2014/main" id="{340E1E45-03B4-96E7-01F5-BCD95422A422}"/>
              </a:ext>
            </a:extLst>
          </p:cNvPr>
          <p:cNvSpPr>
            <a:spLocks noGrp="1"/>
          </p:cNvSpPr>
          <p:nvPr>
            <p:ph type="sldNum" sz="quarter" idx="10"/>
          </p:nvPr>
        </p:nvSpPr>
        <p:spPr/>
        <p:txBody>
          <a:bodyPr/>
          <a:lstStyle/>
          <a:p>
            <a:pPr>
              <a:defRPr/>
            </a:pPr>
            <a:fld id="{D4A4FBE4-7173-4A45-8071-4615532455AE}" type="slidenum">
              <a:rPr lang="en-US" smtClean="0"/>
              <a:pPr>
                <a:defRPr/>
              </a:pPr>
              <a:t>48</a:t>
            </a:fld>
            <a:endParaRPr lang="en-US"/>
          </a:p>
        </p:txBody>
      </p:sp>
    </p:spTree>
    <p:extLst>
      <p:ext uri="{BB962C8B-B14F-4D97-AF65-F5344CB8AC3E}">
        <p14:creationId xmlns:p14="http://schemas.microsoft.com/office/powerpoint/2010/main" val="357307295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emf"/><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emf"/><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emf"/><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emf"/><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emf"/><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5_Title Slide L1 (Purple)">
    <p:bg>
      <p:bgPr>
        <a:solidFill>
          <a:srgbClr val="4B2E83"/>
        </a:solidFill>
        <a:effectLst/>
      </p:bgPr>
    </p:bg>
    <p:spTree>
      <p:nvGrpSpPr>
        <p:cNvPr id="1" name=""/>
        <p:cNvGrpSpPr/>
        <p:nvPr/>
      </p:nvGrpSpPr>
      <p:grpSpPr>
        <a:xfrm>
          <a:off x="0" y="0"/>
          <a:ext cx="0" cy="0"/>
          <a:chOff x="0" y="0"/>
          <a:chExt cx="0" cy="0"/>
        </a:xfrm>
      </p:grpSpPr>
      <p:sp>
        <p:nvSpPr>
          <p:cNvPr id="3" name="Title 2"/>
          <p:cNvSpPr>
            <a:spLocks noGrp="1"/>
          </p:cNvSpPr>
          <p:nvPr>
            <p:ph type="title" hasCustomPrompt="1"/>
          </p:nvPr>
        </p:nvSpPr>
        <p:spPr>
          <a:xfrm>
            <a:off x="460375" y="644993"/>
            <a:ext cx="6972300" cy="2641756"/>
          </a:xfrm>
          <a:prstGeom prst="rect">
            <a:avLst/>
          </a:prstGeom>
        </p:spPr>
        <p:txBody>
          <a:bodyPr anchor="b">
            <a:normAutofit/>
          </a:bodyPr>
          <a:lstStyle>
            <a:lvl1pPr algn="l">
              <a:defRPr sz="5000" b="1" i="0" baseline="0">
                <a:solidFill>
                  <a:schemeClr val="bg2"/>
                </a:solidFill>
                <a:latin typeface="Encode Sans Normal Black" charset="0"/>
                <a:ea typeface="Encode Sans Normal Black" charset="0"/>
                <a:cs typeface="Encode Sans Normal Black" charset="0"/>
              </a:defRPr>
            </a:lvl1pPr>
          </a:lstStyle>
          <a:p>
            <a:r>
              <a:rPr lang="en-US"/>
              <a:t>TITLE HERE</a:t>
            </a:r>
            <a:br>
              <a:rPr lang="en-US"/>
            </a:br>
            <a:r>
              <a:rPr lang="en-US"/>
              <a:t>ENCODE NORMAL</a:t>
            </a:r>
            <a:br>
              <a:rPr lang="en-US"/>
            </a:br>
            <a:r>
              <a:rPr lang="en-US"/>
              <a:t>BLACK, 50 PT.</a:t>
            </a:r>
          </a:p>
        </p:txBody>
      </p:sp>
      <p:pic>
        <p:nvPicPr>
          <p:cNvPr id="8" name="Picture 7">
            <a:extLs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568081" y="3376571"/>
            <a:ext cx="1600200" cy="139700"/>
          </a:xfrm>
          <a:prstGeom prst="rect">
            <a:avLst/>
          </a:prstGeom>
        </p:spPr>
      </p:pic>
      <p:pic>
        <p:nvPicPr>
          <p:cNvPr id="10" name="Picture 9">
            <a:extLst>
              <a:ext uri="{FF2B5EF4-FFF2-40B4-BE49-F238E27FC236}">
                <a16:creationId xmlns:a16="http://schemas.microsoft.com/office/drawing/2014/main" id="{CFC5B69F-C4F8-F33D-6267-773B450CA10B}"/>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6112315" y="4567926"/>
            <a:ext cx="2743200" cy="349646"/>
          </a:xfrm>
          <a:prstGeom prst="rect">
            <a:avLst/>
          </a:prstGeom>
        </p:spPr>
      </p:pic>
      <p:sp>
        <p:nvSpPr>
          <p:cNvPr id="2" name="Text Placeholder 5">
            <a:extLst>
              <a:ext uri="{FF2B5EF4-FFF2-40B4-BE49-F238E27FC236}">
                <a16:creationId xmlns:a16="http://schemas.microsoft.com/office/drawing/2014/main" id="{9FC95E6F-8A66-2332-5F6E-1B81B46C89FA}"/>
              </a:ext>
            </a:extLst>
          </p:cNvPr>
          <p:cNvSpPr>
            <a:spLocks noGrp="1"/>
          </p:cNvSpPr>
          <p:nvPr>
            <p:ph type="body" sz="quarter" idx="12" hasCustomPrompt="1"/>
          </p:nvPr>
        </p:nvSpPr>
        <p:spPr>
          <a:xfrm>
            <a:off x="460375" y="3647515"/>
            <a:ext cx="6972300" cy="691729"/>
          </a:xfrm>
          <a:prstGeom prst="rect">
            <a:avLst/>
          </a:prstGeom>
        </p:spPr>
        <p:txBody>
          <a:bodyPr>
            <a:noAutofit/>
          </a:bodyPr>
          <a:lstStyle>
            <a:lvl1pPr marL="0" indent="0">
              <a:lnSpc>
                <a:spcPct val="90000"/>
              </a:lnSpc>
              <a:buNone/>
              <a:defRPr sz="2400" b="0" i="0" baseline="0">
                <a:solidFill>
                  <a:schemeClr val="bg2"/>
                </a:solidFill>
                <a:latin typeface="Uni Sans Regular" charset="0"/>
                <a:ea typeface="Uni Sans Regular" charset="0"/>
                <a:cs typeface="Uni Sans Regular" charset="0"/>
              </a:defRPr>
            </a:lvl1pPr>
            <a:lvl2pPr marL="457200" indent="0">
              <a:buNone/>
              <a:defRPr b="0" i="0">
                <a:solidFill>
                  <a:srgbClr val="E8D3A2"/>
                </a:solidFill>
                <a:latin typeface="Encode Sans Normal Black"/>
                <a:cs typeface="Encode Sans Normal Black"/>
              </a:defRPr>
            </a:lvl2pPr>
            <a:lvl3pPr marL="914400" indent="0">
              <a:buNone/>
              <a:defRPr b="0" i="0">
                <a:solidFill>
                  <a:srgbClr val="E8D3A2"/>
                </a:solidFill>
                <a:latin typeface="Encode Sans Normal Black"/>
                <a:cs typeface="Encode Sans Normal Black"/>
              </a:defRPr>
            </a:lvl3pPr>
            <a:lvl4pPr marL="1371600" indent="0">
              <a:buNone/>
              <a:defRPr b="0" i="0">
                <a:solidFill>
                  <a:srgbClr val="E8D3A2"/>
                </a:solidFill>
                <a:latin typeface="Encode Sans Normal Black"/>
                <a:cs typeface="Encode Sans Normal Black"/>
              </a:defRPr>
            </a:lvl4pPr>
            <a:lvl5pPr marL="1828800" indent="0">
              <a:buNone/>
              <a:defRPr b="0" i="0">
                <a:solidFill>
                  <a:srgbClr val="E8D3A2"/>
                </a:solidFill>
                <a:latin typeface="Encode Sans Normal Black"/>
                <a:cs typeface="Encode Sans Normal Black"/>
              </a:defRPr>
            </a:lvl5pPr>
          </a:lstStyle>
          <a:p>
            <a:pPr lvl="0"/>
            <a:r>
              <a:rPr lang="en-US"/>
              <a:t>SUB-HEADER HERE (UNI SANS REGULAR, 24 PT.)</a:t>
            </a:r>
          </a:p>
        </p:txBody>
      </p:sp>
    </p:spTree>
    <p:extLst>
      <p:ext uri="{BB962C8B-B14F-4D97-AF65-F5344CB8AC3E}">
        <p14:creationId xmlns:p14="http://schemas.microsoft.com/office/powerpoint/2010/main" val="28232972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5_Title Slide L2 (Gold)">
    <p:bg>
      <p:bgPr>
        <a:solidFill>
          <a:srgbClr val="E2CA9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0375" y="644993"/>
            <a:ext cx="7023540" cy="2641756"/>
          </a:xfrm>
          <a:prstGeom prst="rect">
            <a:avLst/>
          </a:prstGeom>
        </p:spPr>
        <p:txBody>
          <a:bodyPr anchor="b">
            <a:normAutofit/>
          </a:bodyPr>
          <a:lstStyle>
            <a:lvl1pPr algn="l">
              <a:defRPr sz="5000" b="1" i="0">
                <a:latin typeface="Encode Sans Normal Black" charset="0"/>
                <a:ea typeface="Encode Sans Normal Black" charset="0"/>
                <a:cs typeface="Encode Sans Normal Black" charset="0"/>
              </a:defRPr>
            </a:lvl1pPr>
          </a:lstStyle>
          <a:p>
            <a:pPr lvl="0"/>
            <a:r>
              <a:rPr lang="en-US"/>
              <a:t>TITLE HERE</a:t>
            </a:r>
            <a:br>
              <a:rPr lang="en-US"/>
            </a:br>
            <a:r>
              <a:rPr lang="en-US"/>
              <a:t>ENCODE NORMAL</a:t>
            </a:r>
            <a:br>
              <a:rPr lang="en-US"/>
            </a:br>
            <a:r>
              <a:rPr lang="en-US"/>
              <a:t>BLACK, 50 PT. </a:t>
            </a:r>
          </a:p>
        </p:txBody>
      </p:sp>
      <p:pic>
        <p:nvPicPr>
          <p:cNvPr id="8" name="Picture 7">
            <a:extLs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69461" y="3376571"/>
            <a:ext cx="1597439" cy="139700"/>
          </a:xfrm>
          <a:prstGeom prst="rect">
            <a:avLst/>
          </a:prstGeom>
        </p:spPr>
      </p:pic>
      <p:pic>
        <p:nvPicPr>
          <p:cNvPr id="4" name="Picture 3">
            <a:extLst>
              <a:ext uri="{FF2B5EF4-FFF2-40B4-BE49-F238E27FC236}">
                <a16:creationId xmlns:a16="http://schemas.microsoft.com/office/drawing/2014/main" id="{5F2B64A8-6418-79D0-CED9-A98B8280EEC8}"/>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6108192" y="4572000"/>
            <a:ext cx="2743200" cy="350555"/>
          </a:xfrm>
          <a:prstGeom prst="rect">
            <a:avLst/>
          </a:prstGeom>
        </p:spPr>
      </p:pic>
      <p:sp>
        <p:nvSpPr>
          <p:cNvPr id="3" name="Text Placeholder 5">
            <a:extLst>
              <a:ext uri="{FF2B5EF4-FFF2-40B4-BE49-F238E27FC236}">
                <a16:creationId xmlns:a16="http://schemas.microsoft.com/office/drawing/2014/main" id="{EE85DBF7-6CEA-8BD1-99BE-9FA7EE6F51DB}"/>
              </a:ext>
            </a:extLst>
          </p:cNvPr>
          <p:cNvSpPr>
            <a:spLocks noGrp="1"/>
          </p:cNvSpPr>
          <p:nvPr>
            <p:ph type="body" sz="quarter" idx="12" hasCustomPrompt="1"/>
          </p:nvPr>
        </p:nvSpPr>
        <p:spPr>
          <a:xfrm>
            <a:off x="460375" y="3647515"/>
            <a:ext cx="6972300" cy="691729"/>
          </a:xfrm>
          <a:prstGeom prst="rect">
            <a:avLst/>
          </a:prstGeom>
        </p:spPr>
        <p:txBody>
          <a:bodyPr>
            <a:noAutofit/>
          </a:bodyPr>
          <a:lstStyle>
            <a:lvl1pPr marL="0" indent="0">
              <a:lnSpc>
                <a:spcPct val="90000"/>
              </a:lnSpc>
              <a:buNone/>
              <a:defRPr sz="2400" b="0" i="0" baseline="0">
                <a:solidFill>
                  <a:schemeClr val="tx2"/>
                </a:solidFill>
                <a:latin typeface="Uni Sans Regular" charset="0"/>
                <a:ea typeface="Uni Sans Regular" charset="0"/>
                <a:cs typeface="Uni Sans Regular" charset="0"/>
              </a:defRPr>
            </a:lvl1pPr>
            <a:lvl2pPr marL="457200" indent="0">
              <a:buNone/>
              <a:defRPr b="0" i="0">
                <a:solidFill>
                  <a:srgbClr val="E8D3A2"/>
                </a:solidFill>
                <a:latin typeface="Encode Sans Normal Black"/>
                <a:cs typeface="Encode Sans Normal Black"/>
              </a:defRPr>
            </a:lvl2pPr>
            <a:lvl3pPr marL="914400" indent="0">
              <a:buNone/>
              <a:defRPr b="0" i="0">
                <a:solidFill>
                  <a:srgbClr val="E8D3A2"/>
                </a:solidFill>
                <a:latin typeface="Encode Sans Normal Black"/>
                <a:cs typeface="Encode Sans Normal Black"/>
              </a:defRPr>
            </a:lvl3pPr>
            <a:lvl4pPr marL="1371600" indent="0">
              <a:buNone/>
              <a:defRPr b="0" i="0">
                <a:solidFill>
                  <a:srgbClr val="E8D3A2"/>
                </a:solidFill>
                <a:latin typeface="Encode Sans Normal Black"/>
                <a:cs typeface="Encode Sans Normal Black"/>
              </a:defRPr>
            </a:lvl4pPr>
            <a:lvl5pPr marL="1828800" indent="0">
              <a:buNone/>
              <a:defRPr b="0" i="0">
                <a:solidFill>
                  <a:srgbClr val="E8D3A2"/>
                </a:solidFill>
                <a:latin typeface="Encode Sans Normal Black"/>
                <a:cs typeface="Encode Sans Normal Black"/>
              </a:defRPr>
            </a:lvl5pPr>
          </a:lstStyle>
          <a:p>
            <a:pPr lvl="0"/>
            <a:r>
              <a:rPr lang="en-US"/>
              <a:t>SUB-HEADER HERE (UNI SANS REGULAR, 24 PT.)</a:t>
            </a:r>
          </a:p>
        </p:txBody>
      </p:sp>
    </p:spTree>
    <p:extLst>
      <p:ext uri="{BB962C8B-B14F-4D97-AF65-F5344CB8AC3E}">
        <p14:creationId xmlns:p14="http://schemas.microsoft.com/office/powerpoint/2010/main" val="13453379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Title Slide L3 (White)">
    <p:spTree>
      <p:nvGrpSpPr>
        <p:cNvPr id="1" name=""/>
        <p:cNvGrpSpPr/>
        <p:nvPr/>
      </p:nvGrpSpPr>
      <p:grpSpPr>
        <a:xfrm>
          <a:off x="0" y="0"/>
          <a:ext cx="0" cy="0"/>
          <a:chOff x="0" y="0"/>
          <a:chExt cx="0" cy="0"/>
        </a:xfrm>
      </p:grpSpPr>
      <p:sp>
        <p:nvSpPr>
          <p:cNvPr id="3" name="Title 2"/>
          <p:cNvSpPr>
            <a:spLocks noGrp="1"/>
          </p:cNvSpPr>
          <p:nvPr>
            <p:ph type="title" hasCustomPrompt="1"/>
          </p:nvPr>
        </p:nvSpPr>
        <p:spPr>
          <a:xfrm>
            <a:off x="460375" y="644993"/>
            <a:ext cx="7023540" cy="2641756"/>
          </a:xfrm>
          <a:prstGeom prst="rect">
            <a:avLst/>
          </a:prstGeom>
        </p:spPr>
        <p:txBody>
          <a:bodyPr anchor="b">
            <a:normAutofit/>
          </a:bodyPr>
          <a:lstStyle>
            <a:lvl1pPr algn="l">
              <a:defRPr sz="5000" b="1" i="0">
                <a:latin typeface="Encode Sans Normal Black" charset="0"/>
                <a:ea typeface="Encode Sans Normal Black" charset="0"/>
                <a:cs typeface="Encode Sans Normal Black" charset="0"/>
              </a:defRPr>
            </a:lvl1pPr>
          </a:lstStyle>
          <a:p>
            <a:pPr lvl="0"/>
            <a:r>
              <a:rPr lang="en-US"/>
              <a:t>TITLE HERE</a:t>
            </a:r>
            <a:br>
              <a:rPr lang="en-US"/>
            </a:br>
            <a:r>
              <a:rPr lang="en-US"/>
              <a:t>ENCODE NORMAL</a:t>
            </a:r>
            <a:br>
              <a:rPr lang="en-US"/>
            </a:br>
            <a:r>
              <a:rPr lang="en-US"/>
              <a:t>BLACK, 50 PT. </a:t>
            </a:r>
          </a:p>
        </p:txBody>
      </p:sp>
      <p:pic>
        <p:nvPicPr>
          <p:cNvPr id="7" name="Picture 6">
            <a:extLs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568081" y="3376571"/>
            <a:ext cx="1600200" cy="139700"/>
          </a:xfrm>
          <a:prstGeom prst="rect">
            <a:avLst/>
          </a:prstGeom>
        </p:spPr>
      </p:pic>
      <p:pic>
        <p:nvPicPr>
          <p:cNvPr id="4" name="Picture 3">
            <a:extLst>
              <a:ext uri="{FF2B5EF4-FFF2-40B4-BE49-F238E27FC236}">
                <a16:creationId xmlns:a16="http://schemas.microsoft.com/office/drawing/2014/main" id="{4729AED2-4960-7067-FB96-D3041EAC8FE7}"/>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6108192" y="4572000"/>
            <a:ext cx="2743200" cy="350555"/>
          </a:xfrm>
          <a:prstGeom prst="rect">
            <a:avLst/>
          </a:prstGeom>
        </p:spPr>
      </p:pic>
      <p:sp>
        <p:nvSpPr>
          <p:cNvPr id="2" name="Text Placeholder 5">
            <a:extLst>
              <a:ext uri="{FF2B5EF4-FFF2-40B4-BE49-F238E27FC236}">
                <a16:creationId xmlns:a16="http://schemas.microsoft.com/office/drawing/2014/main" id="{A2929B6B-E74B-DC73-246B-F0E43635F931}"/>
              </a:ext>
            </a:extLst>
          </p:cNvPr>
          <p:cNvSpPr>
            <a:spLocks noGrp="1"/>
          </p:cNvSpPr>
          <p:nvPr>
            <p:ph type="body" sz="quarter" idx="12" hasCustomPrompt="1"/>
          </p:nvPr>
        </p:nvSpPr>
        <p:spPr>
          <a:xfrm>
            <a:off x="460375" y="3647515"/>
            <a:ext cx="6972300" cy="691729"/>
          </a:xfrm>
          <a:prstGeom prst="rect">
            <a:avLst/>
          </a:prstGeom>
        </p:spPr>
        <p:txBody>
          <a:bodyPr>
            <a:noAutofit/>
          </a:bodyPr>
          <a:lstStyle>
            <a:lvl1pPr marL="0" indent="0">
              <a:lnSpc>
                <a:spcPct val="90000"/>
              </a:lnSpc>
              <a:buNone/>
              <a:defRPr sz="2400" b="0" i="0" baseline="0">
                <a:solidFill>
                  <a:schemeClr val="tx2"/>
                </a:solidFill>
                <a:latin typeface="Uni Sans Regular" charset="0"/>
                <a:ea typeface="Uni Sans Regular" charset="0"/>
                <a:cs typeface="Uni Sans Regular" charset="0"/>
              </a:defRPr>
            </a:lvl1pPr>
            <a:lvl2pPr marL="457200" indent="0">
              <a:buNone/>
              <a:defRPr b="0" i="0">
                <a:solidFill>
                  <a:srgbClr val="E8D3A2"/>
                </a:solidFill>
                <a:latin typeface="Encode Sans Normal Black"/>
                <a:cs typeface="Encode Sans Normal Black"/>
              </a:defRPr>
            </a:lvl2pPr>
            <a:lvl3pPr marL="914400" indent="0">
              <a:buNone/>
              <a:defRPr b="0" i="0">
                <a:solidFill>
                  <a:srgbClr val="E8D3A2"/>
                </a:solidFill>
                <a:latin typeface="Encode Sans Normal Black"/>
                <a:cs typeface="Encode Sans Normal Black"/>
              </a:defRPr>
            </a:lvl3pPr>
            <a:lvl4pPr marL="1371600" indent="0">
              <a:buNone/>
              <a:defRPr b="0" i="0">
                <a:solidFill>
                  <a:srgbClr val="E8D3A2"/>
                </a:solidFill>
                <a:latin typeface="Encode Sans Normal Black"/>
                <a:cs typeface="Encode Sans Normal Black"/>
              </a:defRPr>
            </a:lvl4pPr>
            <a:lvl5pPr marL="1828800" indent="0">
              <a:buNone/>
              <a:defRPr b="0" i="0">
                <a:solidFill>
                  <a:srgbClr val="E8D3A2"/>
                </a:solidFill>
                <a:latin typeface="Encode Sans Normal Black"/>
                <a:cs typeface="Encode Sans Normal Black"/>
              </a:defRPr>
            </a:lvl5pPr>
          </a:lstStyle>
          <a:p>
            <a:pPr lvl="0"/>
            <a:r>
              <a:rPr lang="en-US"/>
              <a:t>SUB-HEADER HERE (UNI SANS REGULAR, 24 PT.)</a:t>
            </a:r>
          </a:p>
        </p:txBody>
      </p:sp>
    </p:spTree>
    <p:extLst>
      <p:ext uri="{BB962C8B-B14F-4D97-AF65-F5344CB8AC3E}">
        <p14:creationId xmlns:p14="http://schemas.microsoft.com/office/powerpoint/2010/main" val="30674529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Header + Subheader +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42900" y="285751"/>
            <a:ext cx="8458200" cy="457199"/>
          </a:xfrm>
          <a:prstGeom prst="rect">
            <a:avLst/>
          </a:prstGeom>
        </p:spPr>
        <p:txBody>
          <a:bodyPr anchor="b">
            <a:normAutofit/>
          </a:bodyPr>
          <a:lstStyle>
            <a:lvl1pPr algn="l">
              <a:defRPr sz="2400" b="1" i="0">
                <a:latin typeface="Encode Sans Normal Black" charset="0"/>
                <a:ea typeface="Encode Sans Normal Black" charset="0"/>
                <a:cs typeface="Encode Sans Normal Black" charset="0"/>
              </a:defRPr>
            </a:lvl1pPr>
          </a:lstStyle>
          <a:p>
            <a:pPr lvl="0"/>
            <a:r>
              <a:rPr lang="en-US"/>
              <a:t>HEADER HERE (ENCODE NORMAL BLACK, 24 PT.)</a:t>
            </a:r>
          </a:p>
        </p:txBody>
      </p:sp>
      <p:pic>
        <p:nvPicPr>
          <p:cNvPr id="12" name="Picture 11">
            <a:extLs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449276" y="748145"/>
            <a:ext cx="1103781" cy="96362"/>
          </a:xfrm>
          <a:prstGeom prst="rect">
            <a:avLst/>
          </a:prstGeom>
        </p:spPr>
      </p:pic>
      <p:sp>
        <p:nvSpPr>
          <p:cNvPr id="25" name="Text Placeholder 5"/>
          <p:cNvSpPr>
            <a:spLocks noGrp="1"/>
          </p:cNvSpPr>
          <p:nvPr>
            <p:ph type="body" sz="quarter" idx="12" hasCustomPrompt="1"/>
          </p:nvPr>
        </p:nvSpPr>
        <p:spPr>
          <a:xfrm>
            <a:off x="342900" y="904317"/>
            <a:ext cx="8458200" cy="411171"/>
          </a:xfrm>
          <a:prstGeom prst="rect">
            <a:avLst/>
          </a:prstGeom>
        </p:spPr>
        <p:txBody>
          <a:bodyPr>
            <a:noAutofit/>
          </a:bodyPr>
          <a:lstStyle>
            <a:lvl1pPr marL="0" indent="0">
              <a:lnSpc>
                <a:spcPct val="90000"/>
              </a:lnSpc>
              <a:buNone/>
              <a:defRPr sz="2400" b="0" i="0" baseline="0">
                <a:solidFill>
                  <a:schemeClr val="tx2"/>
                </a:solidFill>
                <a:latin typeface="Uni Sans Regular" charset="0"/>
                <a:ea typeface="Uni Sans Regular" charset="0"/>
                <a:cs typeface="Uni Sans Regular" charset="0"/>
              </a:defRPr>
            </a:lvl1pPr>
            <a:lvl2pPr marL="457200" indent="0">
              <a:buNone/>
              <a:defRPr b="0" i="0">
                <a:solidFill>
                  <a:srgbClr val="E8D3A2"/>
                </a:solidFill>
                <a:latin typeface="Encode Sans Normal Black"/>
                <a:cs typeface="Encode Sans Normal Black"/>
              </a:defRPr>
            </a:lvl2pPr>
            <a:lvl3pPr marL="914400" indent="0">
              <a:buNone/>
              <a:defRPr b="0" i="0">
                <a:solidFill>
                  <a:srgbClr val="E8D3A2"/>
                </a:solidFill>
                <a:latin typeface="Encode Sans Normal Black"/>
                <a:cs typeface="Encode Sans Normal Black"/>
              </a:defRPr>
            </a:lvl3pPr>
            <a:lvl4pPr marL="1371600" indent="0">
              <a:buNone/>
              <a:defRPr b="0" i="0">
                <a:solidFill>
                  <a:srgbClr val="E8D3A2"/>
                </a:solidFill>
                <a:latin typeface="Encode Sans Normal Black"/>
                <a:cs typeface="Encode Sans Normal Black"/>
              </a:defRPr>
            </a:lvl4pPr>
            <a:lvl5pPr marL="1828800" indent="0">
              <a:buNone/>
              <a:defRPr b="0" i="0">
                <a:solidFill>
                  <a:srgbClr val="E8D3A2"/>
                </a:solidFill>
                <a:latin typeface="Encode Sans Normal Black"/>
                <a:cs typeface="Encode Sans Normal Black"/>
              </a:defRPr>
            </a:lvl5pPr>
          </a:lstStyle>
          <a:p>
            <a:pPr lvl="0"/>
            <a:r>
              <a:rPr lang="en-US"/>
              <a:t>SUB-HEADER HERE (UNI SANS REGULAR, 24 PT.)</a:t>
            </a:r>
          </a:p>
        </p:txBody>
      </p:sp>
      <p:sp>
        <p:nvSpPr>
          <p:cNvPr id="24" name="Text Placeholder 9"/>
          <p:cNvSpPr>
            <a:spLocks noGrp="1"/>
          </p:cNvSpPr>
          <p:nvPr>
            <p:ph type="body" sz="quarter" idx="11" hasCustomPrompt="1"/>
          </p:nvPr>
        </p:nvSpPr>
        <p:spPr>
          <a:xfrm>
            <a:off x="342900" y="1315488"/>
            <a:ext cx="8458200" cy="3313663"/>
          </a:xfrm>
          <a:prstGeom prst="rect">
            <a:avLst/>
          </a:prstGeom>
        </p:spPr>
        <p:txBody>
          <a:bodyPr/>
          <a:lstStyle>
            <a:lvl1pPr marL="342900" indent="-342900">
              <a:buFont typeface="Lucida Grande"/>
              <a:buChar char="&gt;"/>
              <a:defRPr sz="1800" b="0" i="0" baseline="0">
                <a:solidFill>
                  <a:schemeClr val="tx2"/>
                </a:solidFill>
                <a:latin typeface="Open Sans" charset="0"/>
                <a:ea typeface="Open Sans" charset="0"/>
                <a:cs typeface="Open Sans" charset="0"/>
              </a:defRPr>
            </a:lvl1pPr>
            <a:lvl2pPr>
              <a:defRPr sz="1600" b="0" i="0" baseline="0">
                <a:solidFill>
                  <a:schemeClr val="tx2"/>
                </a:solidFill>
                <a:latin typeface="Open Sans" charset="0"/>
                <a:ea typeface="Open Sans" charset="0"/>
                <a:cs typeface="Open Sans" charset="0"/>
              </a:defRPr>
            </a:lvl2pPr>
            <a:lvl3pPr marL="1143000" indent="-228600">
              <a:buSzPct val="100000"/>
              <a:buFont typeface="Lucida Grande"/>
              <a:buChar char="&gt;"/>
              <a:defRPr sz="1400" b="0" i="0" baseline="0">
                <a:solidFill>
                  <a:schemeClr val="tx2"/>
                </a:solidFill>
                <a:latin typeface="Open Sans" charset="0"/>
                <a:ea typeface="Open Sans" charset="0"/>
                <a:cs typeface="Open Sans" charset="0"/>
              </a:defRPr>
            </a:lvl3pPr>
            <a:lvl4pPr>
              <a:defRPr sz="1200" b="0" i="0" baseline="0">
                <a:solidFill>
                  <a:schemeClr val="tx2"/>
                </a:solidFill>
                <a:latin typeface="Open Sans" charset="0"/>
                <a:ea typeface="Open Sans" charset="0"/>
                <a:cs typeface="Open Sans" charset="0"/>
              </a:defRPr>
            </a:lvl4pPr>
            <a:lvl5pPr marL="2057400" indent="-228600">
              <a:buFont typeface="Lucida Grande"/>
              <a:buChar char="&gt;"/>
              <a:defRPr sz="1100" b="0" i="0" baseline="0">
                <a:solidFill>
                  <a:schemeClr val="tx2"/>
                </a:solidFill>
                <a:latin typeface="Open Sans" charset="0"/>
                <a:ea typeface="Open Sans" charset="0"/>
                <a:cs typeface="Open Sans" charset="0"/>
              </a:defRPr>
            </a:lvl5pPr>
          </a:lstStyle>
          <a:p>
            <a:pPr lvl="0"/>
            <a:r>
              <a:rPr lang="en-US"/>
              <a:t>Content here (Open Sans Bold, 18 pt.)</a:t>
            </a:r>
          </a:p>
          <a:p>
            <a:pPr lvl="1"/>
            <a:r>
              <a:rPr lang="en-US"/>
              <a:t>Second level (Open Sans Bold, 16)</a:t>
            </a:r>
          </a:p>
          <a:p>
            <a:pPr lvl="2"/>
            <a:r>
              <a:rPr lang="en-US"/>
              <a:t>Third level (Open Sans Bold, 14)</a:t>
            </a:r>
          </a:p>
          <a:p>
            <a:pPr lvl="3"/>
            <a:r>
              <a:rPr lang="en-US"/>
              <a:t>Fourth level (Open Sans Bold, 12)</a:t>
            </a:r>
          </a:p>
          <a:p>
            <a:pPr lvl="4"/>
            <a:r>
              <a:rPr lang="en-US"/>
              <a:t>Fifth level (Open Sans Bold, 11)</a:t>
            </a:r>
          </a:p>
        </p:txBody>
      </p:sp>
      <p:pic>
        <p:nvPicPr>
          <p:cNvPr id="3" name="Picture 2">
            <a:extLst>
              <a:ext uri="{FF2B5EF4-FFF2-40B4-BE49-F238E27FC236}">
                <a16:creationId xmlns:a16="http://schemas.microsoft.com/office/drawing/2014/main" id="{7C6F0E08-B4C2-5B13-58F9-ECC9FC38F23D}"/>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6743007" y="4726246"/>
            <a:ext cx="2058093" cy="263005"/>
          </a:xfrm>
          <a:prstGeom prst="rect">
            <a:avLst/>
          </a:prstGeom>
        </p:spPr>
      </p:pic>
    </p:spTree>
    <p:extLst>
      <p:ext uri="{BB962C8B-B14F-4D97-AF65-F5344CB8AC3E}">
        <p14:creationId xmlns:p14="http://schemas.microsoft.com/office/powerpoint/2010/main" val="1893946142"/>
      </p:ext>
    </p:extLst>
  </p:cSld>
  <p:clrMapOvr>
    <a:masterClrMapping/>
  </p:clrMapOvr>
  <p:extLst>
    <p:ext uri="{DCECCB84-F9BA-43D5-87BE-67443E8EF086}">
      <p15:sldGuideLst xmlns:p15="http://schemas.microsoft.com/office/powerpoint/2012/main">
        <p15:guide id="1" orient="horz" pos="2916" userDrawn="1">
          <p15:clr>
            <a:srgbClr val="FBAE40"/>
          </p15:clr>
        </p15:guide>
        <p15:guide id="2" pos="216" userDrawn="1">
          <p15:clr>
            <a:srgbClr val="FBAE40"/>
          </p15:clr>
        </p15:guide>
        <p15:guide id="3" orient="horz" pos="180" userDrawn="1">
          <p15:clr>
            <a:srgbClr val="FBAE40"/>
          </p15:clr>
        </p15:guide>
        <p15:guide id="4" pos="5544" userDrawn="1">
          <p15:clr>
            <a:srgbClr val="FBAE40"/>
          </p15:clr>
        </p15:guide>
        <p15:guide id="5" orient="horz" pos="468" userDrawn="1">
          <p15:clr>
            <a:srgbClr val="FBAE40"/>
          </p15:clr>
        </p15:guide>
        <p15:guide id="6" orient="horz" pos="564"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Header + Content">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A302E93-20E1-7049-B0FF-EF7A908E0F09}"/>
              </a:ext>
            </a:extLst>
          </p:cNvPr>
          <p:cNvSpPr>
            <a:spLocks noGrp="1"/>
          </p:cNvSpPr>
          <p:nvPr>
            <p:ph type="title" hasCustomPrompt="1"/>
          </p:nvPr>
        </p:nvSpPr>
        <p:spPr>
          <a:xfrm>
            <a:off x="342900" y="285751"/>
            <a:ext cx="8458200" cy="457199"/>
          </a:xfrm>
          <a:prstGeom prst="rect">
            <a:avLst/>
          </a:prstGeom>
        </p:spPr>
        <p:txBody>
          <a:bodyPr anchor="b">
            <a:normAutofit/>
          </a:bodyPr>
          <a:lstStyle>
            <a:lvl1pPr algn="l">
              <a:defRPr sz="2400" b="1" i="0">
                <a:latin typeface="Encode Sans Normal Black" charset="0"/>
                <a:ea typeface="Encode Sans Normal Black" charset="0"/>
                <a:cs typeface="Encode Sans Normal Black" charset="0"/>
              </a:defRPr>
            </a:lvl1pPr>
          </a:lstStyle>
          <a:p>
            <a:pPr lvl="0"/>
            <a:r>
              <a:rPr lang="en-US"/>
              <a:t>HEADER HERE (ENCODE NORMAL BLACK, 24 PT.)</a:t>
            </a:r>
          </a:p>
        </p:txBody>
      </p:sp>
      <p:sp>
        <p:nvSpPr>
          <p:cNvPr id="6" name="Text Placeholder 9">
            <a:extLst>
              <a:ext uri="{FF2B5EF4-FFF2-40B4-BE49-F238E27FC236}">
                <a16:creationId xmlns:a16="http://schemas.microsoft.com/office/drawing/2014/main" id="{54AE4DF2-2C2A-132A-90BB-EDE31A65952F}"/>
              </a:ext>
            </a:extLst>
          </p:cNvPr>
          <p:cNvSpPr>
            <a:spLocks noGrp="1"/>
          </p:cNvSpPr>
          <p:nvPr>
            <p:ph type="body" sz="quarter" idx="11" hasCustomPrompt="1"/>
          </p:nvPr>
        </p:nvSpPr>
        <p:spPr>
          <a:xfrm>
            <a:off x="342900" y="895350"/>
            <a:ext cx="8458200" cy="3733800"/>
          </a:xfrm>
          <a:prstGeom prst="rect">
            <a:avLst/>
          </a:prstGeom>
        </p:spPr>
        <p:txBody>
          <a:bodyPr/>
          <a:lstStyle>
            <a:lvl1pPr marL="342900" indent="-342900">
              <a:buFont typeface="Lucida Grande"/>
              <a:buChar char="&gt;"/>
              <a:defRPr sz="1800" b="0" i="0" baseline="0">
                <a:solidFill>
                  <a:schemeClr val="tx2"/>
                </a:solidFill>
                <a:latin typeface="Open Sans" charset="0"/>
                <a:ea typeface="Open Sans" charset="0"/>
                <a:cs typeface="Open Sans" charset="0"/>
              </a:defRPr>
            </a:lvl1pPr>
            <a:lvl2pPr>
              <a:defRPr sz="1600" b="0" i="0" baseline="0">
                <a:solidFill>
                  <a:schemeClr val="tx2"/>
                </a:solidFill>
                <a:latin typeface="Open Sans" charset="0"/>
                <a:ea typeface="Open Sans" charset="0"/>
                <a:cs typeface="Open Sans" charset="0"/>
              </a:defRPr>
            </a:lvl2pPr>
            <a:lvl3pPr marL="1143000" indent="-228600">
              <a:buSzPct val="100000"/>
              <a:buFont typeface="Lucida Grande"/>
              <a:buChar char="&gt;"/>
              <a:defRPr sz="1400" b="0" i="0" baseline="0">
                <a:solidFill>
                  <a:schemeClr val="tx2"/>
                </a:solidFill>
                <a:latin typeface="Open Sans" charset="0"/>
                <a:ea typeface="Open Sans" charset="0"/>
                <a:cs typeface="Open Sans" charset="0"/>
              </a:defRPr>
            </a:lvl3pPr>
            <a:lvl4pPr>
              <a:defRPr sz="1200" b="0" i="0" baseline="0">
                <a:solidFill>
                  <a:schemeClr val="tx2"/>
                </a:solidFill>
                <a:latin typeface="Open Sans" charset="0"/>
                <a:ea typeface="Open Sans" charset="0"/>
                <a:cs typeface="Open Sans" charset="0"/>
              </a:defRPr>
            </a:lvl4pPr>
            <a:lvl5pPr marL="2057400" indent="-228600">
              <a:buFont typeface="Lucida Grande"/>
              <a:buChar char="&gt;"/>
              <a:defRPr sz="1100" b="0" i="0" baseline="0">
                <a:solidFill>
                  <a:schemeClr val="tx2"/>
                </a:solidFill>
                <a:latin typeface="Open Sans" charset="0"/>
                <a:ea typeface="Open Sans" charset="0"/>
                <a:cs typeface="Open Sans" charset="0"/>
              </a:defRPr>
            </a:lvl5pPr>
          </a:lstStyle>
          <a:p>
            <a:pPr lvl="0"/>
            <a:r>
              <a:rPr lang="en-US"/>
              <a:t>Content here (Open Sans Bold, 18 pt.)</a:t>
            </a:r>
          </a:p>
          <a:p>
            <a:pPr lvl="1"/>
            <a:r>
              <a:rPr lang="en-US"/>
              <a:t>Second level (Open Sans Bold, 16)</a:t>
            </a:r>
          </a:p>
          <a:p>
            <a:pPr lvl="2"/>
            <a:r>
              <a:rPr lang="en-US"/>
              <a:t>Third level (Open Sans Bold, 14)</a:t>
            </a:r>
          </a:p>
          <a:p>
            <a:pPr lvl="3"/>
            <a:r>
              <a:rPr lang="en-US"/>
              <a:t>Fourth level (Open Sans Bold, 12)</a:t>
            </a:r>
          </a:p>
          <a:p>
            <a:pPr lvl="4"/>
            <a:r>
              <a:rPr lang="en-US"/>
              <a:t>Fifth level (Open Sans Bold, 11)</a:t>
            </a:r>
          </a:p>
        </p:txBody>
      </p:sp>
      <p:pic>
        <p:nvPicPr>
          <p:cNvPr id="9" name="Picture 8">
            <a:extLst>
              <a:ext uri="{FF2B5EF4-FFF2-40B4-BE49-F238E27FC236}">
                <a16:creationId xmlns:a16="http://schemas.microsoft.com/office/drawing/2014/main" id="{41E3B040-E7FD-2747-DA41-050F01E2CF1F}"/>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6743007" y="4726246"/>
            <a:ext cx="2058093" cy="263005"/>
          </a:xfrm>
          <a:prstGeom prst="rect">
            <a:avLst/>
          </a:prstGeom>
        </p:spPr>
      </p:pic>
      <p:pic>
        <p:nvPicPr>
          <p:cNvPr id="10" name="Picture 9">
            <a:extLst>
              <a:ext uri="{FF2B5EF4-FFF2-40B4-BE49-F238E27FC236}">
                <a16:creationId xmlns:a16="http://schemas.microsoft.com/office/drawing/2014/main" id="{3C668F1A-789F-7F6E-D5BD-EDB7C2B91560}"/>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449276" y="748145"/>
            <a:ext cx="1103781" cy="96362"/>
          </a:xfrm>
          <a:prstGeom prst="rect">
            <a:avLst/>
          </a:prstGeom>
        </p:spPr>
      </p:pic>
    </p:spTree>
    <p:extLst>
      <p:ext uri="{BB962C8B-B14F-4D97-AF65-F5344CB8AC3E}">
        <p14:creationId xmlns:p14="http://schemas.microsoft.com/office/powerpoint/2010/main" val="3453120131"/>
      </p:ext>
    </p:extLst>
  </p:cSld>
  <p:clrMapOvr>
    <a:masterClrMapping/>
  </p:clrMapOvr>
  <p:extLst>
    <p:ext uri="{DCECCB84-F9BA-43D5-87BE-67443E8EF086}">
      <p15:sldGuideLst xmlns:p15="http://schemas.microsoft.com/office/powerpoint/2012/main">
        <p15:guide id="1" orient="horz" pos="564" userDrawn="1">
          <p15:clr>
            <a:srgbClr val="FBAE40"/>
          </p15:clr>
        </p15:guide>
        <p15:guide id="2" pos="216" userDrawn="1">
          <p15:clr>
            <a:srgbClr val="FBAE40"/>
          </p15:clr>
        </p15:guide>
        <p15:guide id="3" pos="5544"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Header + Content (2 columns)">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A302E93-20E1-7049-B0FF-EF7A908E0F09}"/>
              </a:ext>
            </a:extLst>
          </p:cNvPr>
          <p:cNvSpPr>
            <a:spLocks noGrp="1"/>
          </p:cNvSpPr>
          <p:nvPr>
            <p:ph type="title" hasCustomPrompt="1"/>
          </p:nvPr>
        </p:nvSpPr>
        <p:spPr>
          <a:xfrm>
            <a:off x="342900" y="285751"/>
            <a:ext cx="8458200" cy="457199"/>
          </a:xfrm>
          <a:prstGeom prst="rect">
            <a:avLst/>
          </a:prstGeom>
        </p:spPr>
        <p:txBody>
          <a:bodyPr anchor="b">
            <a:normAutofit/>
          </a:bodyPr>
          <a:lstStyle>
            <a:lvl1pPr algn="l">
              <a:defRPr sz="2400" b="1" i="0">
                <a:latin typeface="Encode Sans Normal Black" charset="0"/>
                <a:ea typeface="Encode Sans Normal Black" charset="0"/>
                <a:cs typeface="Encode Sans Normal Black" charset="0"/>
              </a:defRPr>
            </a:lvl1pPr>
          </a:lstStyle>
          <a:p>
            <a:pPr lvl="0"/>
            <a:r>
              <a:rPr lang="en-US"/>
              <a:t>HEADER HERE (ENCODE NORMAL BLACK, 24 PT.)</a:t>
            </a:r>
          </a:p>
        </p:txBody>
      </p:sp>
      <p:sp>
        <p:nvSpPr>
          <p:cNvPr id="6" name="Text Placeholder 9">
            <a:extLst>
              <a:ext uri="{FF2B5EF4-FFF2-40B4-BE49-F238E27FC236}">
                <a16:creationId xmlns:a16="http://schemas.microsoft.com/office/drawing/2014/main" id="{54AE4DF2-2C2A-132A-90BB-EDE31A65952F}"/>
              </a:ext>
            </a:extLst>
          </p:cNvPr>
          <p:cNvSpPr>
            <a:spLocks noGrp="1"/>
          </p:cNvSpPr>
          <p:nvPr>
            <p:ph type="body" sz="quarter" idx="11" hasCustomPrompt="1"/>
          </p:nvPr>
        </p:nvSpPr>
        <p:spPr>
          <a:xfrm>
            <a:off x="342900" y="895349"/>
            <a:ext cx="4162598" cy="3733801"/>
          </a:xfrm>
          <a:prstGeom prst="rect">
            <a:avLst/>
          </a:prstGeom>
        </p:spPr>
        <p:txBody>
          <a:bodyPr/>
          <a:lstStyle>
            <a:lvl1pPr marL="342900" indent="-342900">
              <a:buFont typeface="Lucida Grande"/>
              <a:buChar char="&gt;"/>
              <a:defRPr sz="1800" b="0" i="0" baseline="0">
                <a:solidFill>
                  <a:schemeClr val="tx2"/>
                </a:solidFill>
                <a:latin typeface="Open Sans" charset="0"/>
                <a:ea typeface="Open Sans" charset="0"/>
                <a:cs typeface="Open Sans" charset="0"/>
              </a:defRPr>
            </a:lvl1pPr>
            <a:lvl2pPr>
              <a:defRPr sz="1600" b="0" i="0" baseline="0">
                <a:solidFill>
                  <a:schemeClr val="tx2"/>
                </a:solidFill>
                <a:latin typeface="Open Sans" charset="0"/>
                <a:ea typeface="Open Sans" charset="0"/>
                <a:cs typeface="Open Sans" charset="0"/>
              </a:defRPr>
            </a:lvl2pPr>
            <a:lvl3pPr marL="1143000" indent="-228600">
              <a:buSzPct val="100000"/>
              <a:buFont typeface="Lucida Grande"/>
              <a:buChar char="&gt;"/>
              <a:defRPr sz="1400" b="0" i="0" baseline="0">
                <a:solidFill>
                  <a:schemeClr val="tx2"/>
                </a:solidFill>
                <a:latin typeface="Open Sans" charset="0"/>
                <a:ea typeface="Open Sans" charset="0"/>
                <a:cs typeface="Open Sans" charset="0"/>
              </a:defRPr>
            </a:lvl3pPr>
            <a:lvl4pPr>
              <a:defRPr sz="1200" b="0" i="0" baseline="0">
                <a:solidFill>
                  <a:schemeClr val="tx2"/>
                </a:solidFill>
                <a:latin typeface="Open Sans" charset="0"/>
                <a:ea typeface="Open Sans" charset="0"/>
                <a:cs typeface="Open Sans" charset="0"/>
              </a:defRPr>
            </a:lvl4pPr>
            <a:lvl5pPr marL="2057400" indent="-228600">
              <a:buFont typeface="Lucida Grande"/>
              <a:buChar char="&gt;"/>
              <a:defRPr sz="1100" b="0" i="0" baseline="0">
                <a:solidFill>
                  <a:schemeClr val="tx2"/>
                </a:solidFill>
                <a:latin typeface="Open Sans" charset="0"/>
                <a:ea typeface="Open Sans" charset="0"/>
                <a:cs typeface="Open Sans" charset="0"/>
              </a:defRPr>
            </a:lvl5pPr>
          </a:lstStyle>
          <a:p>
            <a:pPr lvl="0"/>
            <a:r>
              <a:rPr lang="en-US"/>
              <a:t>Content here (Open Sans Bold, 18 pt.)</a:t>
            </a:r>
          </a:p>
          <a:p>
            <a:pPr lvl="1"/>
            <a:r>
              <a:rPr lang="en-US"/>
              <a:t>Second level (Open Sans Bold, 16)</a:t>
            </a:r>
          </a:p>
          <a:p>
            <a:pPr lvl="2"/>
            <a:r>
              <a:rPr lang="en-US"/>
              <a:t>Third level (Open Sans Bold, 14)</a:t>
            </a:r>
          </a:p>
          <a:p>
            <a:pPr lvl="3"/>
            <a:r>
              <a:rPr lang="en-US"/>
              <a:t>Fourth level (Open Sans Bold, 12)</a:t>
            </a:r>
          </a:p>
          <a:p>
            <a:pPr lvl="4"/>
            <a:r>
              <a:rPr lang="en-US"/>
              <a:t>Fifth level (Open Sans Bold, 11)</a:t>
            </a:r>
          </a:p>
        </p:txBody>
      </p:sp>
      <p:sp>
        <p:nvSpPr>
          <p:cNvPr id="2" name="Text Placeholder 9">
            <a:extLst>
              <a:ext uri="{FF2B5EF4-FFF2-40B4-BE49-F238E27FC236}">
                <a16:creationId xmlns:a16="http://schemas.microsoft.com/office/drawing/2014/main" id="{B98E076C-75F2-4C1B-0829-15723B98CFA4}"/>
              </a:ext>
            </a:extLst>
          </p:cNvPr>
          <p:cNvSpPr>
            <a:spLocks noGrp="1"/>
          </p:cNvSpPr>
          <p:nvPr>
            <p:ph type="body" sz="quarter" idx="12" hasCustomPrompt="1"/>
          </p:nvPr>
        </p:nvSpPr>
        <p:spPr>
          <a:xfrm>
            <a:off x="4638502" y="895350"/>
            <a:ext cx="4162598" cy="3731570"/>
          </a:xfrm>
          <a:prstGeom prst="rect">
            <a:avLst/>
          </a:prstGeom>
        </p:spPr>
        <p:txBody>
          <a:bodyPr/>
          <a:lstStyle>
            <a:lvl1pPr marL="342900" indent="-342900">
              <a:buFont typeface="Lucida Grande"/>
              <a:buChar char="&gt;"/>
              <a:defRPr sz="1800" b="0" i="0" baseline="0">
                <a:solidFill>
                  <a:schemeClr val="tx2"/>
                </a:solidFill>
                <a:latin typeface="Open Sans" charset="0"/>
                <a:ea typeface="Open Sans" charset="0"/>
                <a:cs typeface="Open Sans" charset="0"/>
              </a:defRPr>
            </a:lvl1pPr>
            <a:lvl2pPr>
              <a:defRPr sz="1600" b="0" i="0" baseline="0">
                <a:solidFill>
                  <a:schemeClr val="tx2"/>
                </a:solidFill>
                <a:latin typeface="Open Sans" charset="0"/>
                <a:ea typeface="Open Sans" charset="0"/>
                <a:cs typeface="Open Sans" charset="0"/>
              </a:defRPr>
            </a:lvl2pPr>
            <a:lvl3pPr marL="1143000" indent="-228600">
              <a:buSzPct val="100000"/>
              <a:buFont typeface="Lucida Grande"/>
              <a:buChar char="&gt;"/>
              <a:defRPr sz="1400" b="0" i="0" baseline="0">
                <a:solidFill>
                  <a:schemeClr val="tx2"/>
                </a:solidFill>
                <a:latin typeface="Open Sans" charset="0"/>
                <a:ea typeface="Open Sans" charset="0"/>
                <a:cs typeface="Open Sans" charset="0"/>
              </a:defRPr>
            </a:lvl3pPr>
            <a:lvl4pPr>
              <a:defRPr sz="1200" b="0" i="0" baseline="0">
                <a:solidFill>
                  <a:schemeClr val="tx2"/>
                </a:solidFill>
                <a:latin typeface="Open Sans" charset="0"/>
                <a:ea typeface="Open Sans" charset="0"/>
                <a:cs typeface="Open Sans" charset="0"/>
              </a:defRPr>
            </a:lvl4pPr>
            <a:lvl5pPr marL="2057400" indent="-228600">
              <a:buFont typeface="Lucida Grande"/>
              <a:buChar char="&gt;"/>
              <a:defRPr sz="1100" b="0" i="0" baseline="0">
                <a:solidFill>
                  <a:schemeClr val="tx2"/>
                </a:solidFill>
                <a:latin typeface="Open Sans" charset="0"/>
                <a:ea typeface="Open Sans" charset="0"/>
                <a:cs typeface="Open Sans" charset="0"/>
              </a:defRPr>
            </a:lvl5pPr>
          </a:lstStyle>
          <a:p>
            <a:pPr lvl="0"/>
            <a:r>
              <a:rPr lang="en-US"/>
              <a:t>Content here (Open Sans Bold, 18 pt.)</a:t>
            </a:r>
          </a:p>
          <a:p>
            <a:pPr lvl="1"/>
            <a:r>
              <a:rPr lang="en-US"/>
              <a:t>Second level (Open Sans Bold, 16)</a:t>
            </a:r>
          </a:p>
          <a:p>
            <a:pPr lvl="2"/>
            <a:r>
              <a:rPr lang="en-US"/>
              <a:t>Third level (Open Sans Bold, 14)</a:t>
            </a:r>
          </a:p>
          <a:p>
            <a:pPr lvl="3"/>
            <a:r>
              <a:rPr lang="en-US"/>
              <a:t>Fourth level (Open Sans Bold, 12)</a:t>
            </a:r>
          </a:p>
          <a:p>
            <a:pPr lvl="4"/>
            <a:r>
              <a:rPr lang="en-US"/>
              <a:t>Fifth level (Open Sans Bold, 11)</a:t>
            </a:r>
          </a:p>
        </p:txBody>
      </p:sp>
      <p:pic>
        <p:nvPicPr>
          <p:cNvPr id="3" name="Picture 2">
            <a:extLst>
              <a:ext uri="{FF2B5EF4-FFF2-40B4-BE49-F238E27FC236}">
                <a16:creationId xmlns:a16="http://schemas.microsoft.com/office/drawing/2014/main" id="{9FF8719F-53F6-617C-C9F5-D0EF1832467E}"/>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6743007" y="4726246"/>
            <a:ext cx="2058093" cy="263005"/>
          </a:xfrm>
          <a:prstGeom prst="rect">
            <a:avLst/>
          </a:prstGeom>
        </p:spPr>
      </p:pic>
      <p:pic>
        <p:nvPicPr>
          <p:cNvPr id="8" name="Picture 7">
            <a:extLst>
              <a:ext uri="{FF2B5EF4-FFF2-40B4-BE49-F238E27FC236}">
                <a16:creationId xmlns:a16="http://schemas.microsoft.com/office/drawing/2014/main" id="{56C6E4B3-D8C6-ABD4-CBA4-73DF489C1CF3}"/>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449276" y="748145"/>
            <a:ext cx="1103781" cy="96362"/>
          </a:xfrm>
          <a:prstGeom prst="rect">
            <a:avLst/>
          </a:prstGeom>
        </p:spPr>
      </p:pic>
    </p:spTree>
    <p:extLst>
      <p:ext uri="{BB962C8B-B14F-4D97-AF65-F5344CB8AC3E}">
        <p14:creationId xmlns:p14="http://schemas.microsoft.com/office/powerpoint/2010/main" val="679761760"/>
      </p:ext>
    </p:extLst>
  </p:cSld>
  <p:clrMapOvr>
    <a:masterClrMapping/>
  </p:clrMapOvr>
  <p:extLst>
    <p:ext uri="{DCECCB84-F9BA-43D5-87BE-67443E8EF086}">
      <p15:sldGuideLst xmlns:p15="http://schemas.microsoft.com/office/powerpoint/2012/main">
        <p15:guide id="1" orient="horz" pos="564" userDrawn="1">
          <p15:clr>
            <a:srgbClr val="FBAE40"/>
          </p15:clr>
        </p15:guide>
        <p15:guide id="2" pos="216" userDrawn="1">
          <p15:clr>
            <a:srgbClr val="FBAE40"/>
          </p15:clr>
        </p15:guide>
        <p15:guide id="3" pos="5544"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Header + Graphic">
    <p:spTree>
      <p:nvGrpSpPr>
        <p:cNvPr id="1" name=""/>
        <p:cNvGrpSpPr/>
        <p:nvPr/>
      </p:nvGrpSpPr>
      <p:grpSpPr>
        <a:xfrm>
          <a:off x="0" y="0"/>
          <a:ext cx="0" cy="0"/>
          <a:chOff x="0" y="0"/>
          <a:chExt cx="0" cy="0"/>
        </a:xfrm>
      </p:grpSpPr>
      <p:sp>
        <p:nvSpPr>
          <p:cNvPr id="10" name="Chart Placeholder 11"/>
          <p:cNvSpPr>
            <a:spLocks noGrp="1"/>
          </p:cNvSpPr>
          <p:nvPr>
            <p:ph type="chart" sz="quarter" idx="12" hasCustomPrompt="1"/>
          </p:nvPr>
        </p:nvSpPr>
        <p:spPr>
          <a:xfrm>
            <a:off x="342900" y="895350"/>
            <a:ext cx="8458200" cy="3726526"/>
          </a:xfrm>
          <a:prstGeom prst="rect">
            <a:avLst/>
          </a:prstGeom>
        </p:spPr>
        <p:txBody>
          <a:bodyPr>
            <a:normAutofit/>
          </a:bodyPr>
          <a:lstStyle>
            <a:lvl1pPr marL="0" indent="0">
              <a:buNone/>
              <a:defRPr sz="2400" b="0" i="1" baseline="0">
                <a:solidFill>
                  <a:schemeClr val="tx1"/>
                </a:solidFill>
                <a:latin typeface="Open Sans Light"/>
                <a:cs typeface="Open Sans Light"/>
              </a:defRPr>
            </a:lvl1pPr>
          </a:lstStyle>
          <a:p>
            <a:r>
              <a:rPr lang="en-US"/>
              <a:t>Graphics can go here – </a:t>
            </a:r>
            <a:br>
              <a:rPr lang="en-US"/>
            </a:br>
            <a:r>
              <a:rPr lang="en-US"/>
              <a:t>replace this box with your image or chart</a:t>
            </a:r>
          </a:p>
        </p:txBody>
      </p:sp>
      <p:sp>
        <p:nvSpPr>
          <p:cNvPr id="4" name="Title 1">
            <a:extLst>
              <a:ext uri="{FF2B5EF4-FFF2-40B4-BE49-F238E27FC236}">
                <a16:creationId xmlns:a16="http://schemas.microsoft.com/office/drawing/2014/main" id="{4C5A0927-B3F0-8E6A-04B5-655120DD8B28}"/>
              </a:ext>
            </a:extLst>
          </p:cNvPr>
          <p:cNvSpPr>
            <a:spLocks noGrp="1"/>
          </p:cNvSpPr>
          <p:nvPr>
            <p:ph type="title" hasCustomPrompt="1"/>
          </p:nvPr>
        </p:nvSpPr>
        <p:spPr>
          <a:xfrm>
            <a:off x="342900" y="285751"/>
            <a:ext cx="8458200" cy="457199"/>
          </a:xfrm>
          <a:prstGeom prst="rect">
            <a:avLst/>
          </a:prstGeom>
        </p:spPr>
        <p:txBody>
          <a:bodyPr anchor="b">
            <a:normAutofit/>
          </a:bodyPr>
          <a:lstStyle>
            <a:lvl1pPr algn="l">
              <a:defRPr sz="2400" b="1" i="0">
                <a:latin typeface="Encode Sans Normal Black" charset="0"/>
                <a:ea typeface="Encode Sans Normal Black" charset="0"/>
                <a:cs typeface="Encode Sans Normal Black" charset="0"/>
              </a:defRPr>
            </a:lvl1pPr>
          </a:lstStyle>
          <a:p>
            <a:pPr lvl="0"/>
            <a:r>
              <a:rPr lang="en-US"/>
              <a:t>HEADER HERE (ENCODE NORMAL BLACK, 24 PT.)</a:t>
            </a:r>
          </a:p>
        </p:txBody>
      </p:sp>
      <p:pic>
        <p:nvPicPr>
          <p:cNvPr id="12" name="Picture 11">
            <a:extLst>
              <a:ext uri="{FF2B5EF4-FFF2-40B4-BE49-F238E27FC236}">
                <a16:creationId xmlns:a16="http://schemas.microsoft.com/office/drawing/2014/main" id="{4E15721A-7318-E65E-D1C4-A10F1B83549F}"/>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6743007" y="4726246"/>
            <a:ext cx="2058093" cy="263005"/>
          </a:xfrm>
          <a:prstGeom prst="rect">
            <a:avLst/>
          </a:prstGeom>
        </p:spPr>
      </p:pic>
      <p:pic>
        <p:nvPicPr>
          <p:cNvPr id="13" name="Picture 12">
            <a:extLst>
              <a:ext uri="{FF2B5EF4-FFF2-40B4-BE49-F238E27FC236}">
                <a16:creationId xmlns:a16="http://schemas.microsoft.com/office/drawing/2014/main" id="{39AA99A3-F3A9-EC2F-FEFD-5D2A8CE25D3F}"/>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449276" y="748145"/>
            <a:ext cx="1103781" cy="96362"/>
          </a:xfrm>
          <a:prstGeom prst="rect">
            <a:avLst/>
          </a:prstGeom>
        </p:spPr>
      </p:pic>
    </p:spTree>
    <p:extLst>
      <p:ext uri="{BB962C8B-B14F-4D97-AF65-F5344CB8AC3E}">
        <p14:creationId xmlns:p14="http://schemas.microsoft.com/office/powerpoint/2010/main" val="2558419252"/>
      </p:ext>
    </p:extLst>
  </p:cSld>
  <p:clrMapOvr>
    <a:masterClrMapping/>
  </p:clrMapOvr>
  <p:extLst>
    <p:ext uri="{DCECCB84-F9BA-43D5-87BE-67443E8EF086}">
      <p15:sldGuideLst xmlns:p15="http://schemas.microsoft.com/office/powerpoint/2012/main">
        <p15:guide id="1" orient="horz" pos="564" userDrawn="1">
          <p15:clr>
            <a:srgbClr val="FBAE40"/>
          </p15:clr>
        </p15:guide>
        <p15:guide id="2" pos="216" userDrawn="1">
          <p15:clr>
            <a:srgbClr val="FBAE40"/>
          </p15:clr>
        </p15:guide>
        <p15:guide id="3" pos="5544"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Header + Blank">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C5A0927-B3F0-8E6A-04B5-655120DD8B28}"/>
              </a:ext>
            </a:extLst>
          </p:cNvPr>
          <p:cNvSpPr>
            <a:spLocks noGrp="1"/>
          </p:cNvSpPr>
          <p:nvPr>
            <p:ph type="title" hasCustomPrompt="1"/>
          </p:nvPr>
        </p:nvSpPr>
        <p:spPr>
          <a:xfrm>
            <a:off x="342900" y="285751"/>
            <a:ext cx="8458200" cy="457199"/>
          </a:xfrm>
          <a:prstGeom prst="rect">
            <a:avLst/>
          </a:prstGeom>
        </p:spPr>
        <p:txBody>
          <a:bodyPr anchor="b">
            <a:normAutofit/>
          </a:bodyPr>
          <a:lstStyle>
            <a:lvl1pPr algn="l">
              <a:defRPr sz="2400" b="1" i="0">
                <a:latin typeface="Encode Sans Normal Black" charset="0"/>
                <a:ea typeface="Encode Sans Normal Black" charset="0"/>
                <a:cs typeface="Encode Sans Normal Black" charset="0"/>
              </a:defRPr>
            </a:lvl1pPr>
          </a:lstStyle>
          <a:p>
            <a:pPr lvl="0"/>
            <a:r>
              <a:rPr lang="en-US"/>
              <a:t>HEADER HERE (ENCODE NORMAL BLACK, 24 PT.)</a:t>
            </a:r>
          </a:p>
        </p:txBody>
      </p:sp>
      <p:pic>
        <p:nvPicPr>
          <p:cNvPr id="12" name="Picture 11">
            <a:extLst>
              <a:ext uri="{FF2B5EF4-FFF2-40B4-BE49-F238E27FC236}">
                <a16:creationId xmlns:a16="http://schemas.microsoft.com/office/drawing/2014/main" id="{4E15721A-7318-E65E-D1C4-A10F1B83549F}"/>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6743007" y="4726246"/>
            <a:ext cx="2058093" cy="263005"/>
          </a:xfrm>
          <a:prstGeom prst="rect">
            <a:avLst/>
          </a:prstGeom>
        </p:spPr>
      </p:pic>
      <p:pic>
        <p:nvPicPr>
          <p:cNvPr id="13" name="Picture 12">
            <a:extLst>
              <a:ext uri="{FF2B5EF4-FFF2-40B4-BE49-F238E27FC236}">
                <a16:creationId xmlns:a16="http://schemas.microsoft.com/office/drawing/2014/main" id="{39AA99A3-F3A9-EC2F-FEFD-5D2A8CE25D3F}"/>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449276" y="748145"/>
            <a:ext cx="1103781" cy="96362"/>
          </a:xfrm>
          <a:prstGeom prst="rect">
            <a:avLst/>
          </a:prstGeom>
        </p:spPr>
      </p:pic>
    </p:spTree>
    <p:extLst>
      <p:ext uri="{BB962C8B-B14F-4D97-AF65-F5344CB8AC3E}">
        <p14:creationId xmlns:p14="http://schemas.microsoft.com/office/powerpoint/2010/main" val="1278975299"/>
      </p:ext>
    </p:extLst>
  </p:cSld>
  <p:clrMapOvr>
    <a:masterClrMapping/>
  </p:clrMapOvr>
  <p:extLst>
    <p:ext uri="{DCECCB84-F9BA-43D5-87BE-67443E8EF086}">
      <p15:sldGuideLst xmlns:p15="http://schemas.microsoft.com/office/powerpoint/2012/main">
        <p15:guide id="1" orient="horz" pos="564" userDrawn="1">
          <p15:clr>
            <a:srgbClr val="FBAE40"/>
          </p15:clr>
        </p15:guide>
        <p15:guide id="2" pos="216" userDrawn="1">
          <p15:clr>
            <a:srgbClr val="FBAE40"/>
          </p15:clr>
        </p15:guide>
        <p15:guide id="3" pos="5544"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Header Small + Blank">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C5A0927-B3F0-8E6A-04B5-655120DD8B28}"/>
              </a:ext>
            </a:extLst>
          </p:cNvPr>
          <p:cNvSpPr>
            <a:spLocks noGrp="1"/>
          </p:cNvSpPr>
          <p:nvPr>
            <p:ph type="title" hasCustomPrompt="1"/>
          </p:nvPr>
        </p:nvSpPr>
        <p:spPr>
          <a:xfrm>
            <a:off x="342900" y="182880"/>
            <a:ext cx="8458200" cy="410441"/>
          </a:xfrm>
          <a:prstGeom prst="rect">
            <a:avLst/>
          </a:prstGeom>
        </p:spPr>
        <p:txBody>
          <a:bodyPr anchor="b">
            <a:normAutofit/>
          </a:bodyPr>
          <a:lstStyle>
            <a:lvl1pPr algn="l">
              <a:defRPr sz="2000" b="1" i="0">
                <a:latin typeface="Encode Sans Normal Black" charset="0"/>
                <a:ea typeface="Encode Sans Normal Black" charset="0"/>
                <a:cs typeface="Encode Sans Normal Black" charset="0"/>
              </a:defRPr>
            </a:lvl1pPr>
          </a:lstStyle>
          <a:p>
            <a:pPr lvl="0"/>
            <a:r>
              <a:rPr lang="en-US"/>
              <a:t>HEADER HERE (ENCODE NORMAL BLACK, 20 PT.)</a:t>
            </a:r>
          </a:p>
        </p:txBody>
      </p:sp>
    </p:spTree>
    <p:extLst>
      <p:ext uri="{BB962C8B-B14F-4D97-AF65-F5344CB8AC3E}">
        <p14:creationId xmlns:p14="http://schemas.microsoft.com/office/powerpoint/2010/main" val="1677279201"/>
      </p:ext>
    </p:extLst>
  </p:cSld>
  <p:clrMapOvr>
    <a:masterClrMapping/>
  </p:clrMapOvr>
  <p:extLst>
    <p:ext uri="{DCECCB84-F9BA-43D5-87BE-67443E8EF086}">
      <p15:sldGuideLst xmlns:p15="http://schemas.microsoft.com/office/powerpoint/2012/main">
        <p15:guide id="1" orient="horz" pos="372" userDrawn="1">
          <p15:clr>
            <a:srgbClr val="FBAE40"/>
          </p15:clr>
        </p15:guide>
        <p15:guide id="2" pos="216" userDrawn="1">
          <p15:clr>
            <a:srgbClr val="FBAE40"/>
          </p15:clr>
        </p15:guide>
        <p15:guide id="3" pos="5544" userDrawn="1">
          <p15:clr>
            <a:srgbClr val="FBAE40"/>
          </p15:clr>
        </p15:guide>
        <p15:guide id="4" orient="horz" pos="3012"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Header Small + 2 Columns">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C5A0927-B3F0-8E6A-04B5-655120DD8B28}"/>
              </a:ext>
            </a:extLst>
          </p:cNvPr>
          <p:cNvSpPr>
            <a:spLocks noGrp="1"/>
          </p:cNvSpPr>
          <p:nvPr>
            <p:ph type="title" hasCustomPrompt="1"/>
          </p:nvPr>
        </p:nvSpPr>
        <p:spPr>
          <a:xfrm>
            <a:off x="342900" y="182880"/>
            <a:ext cx="8458200" cy="410441"/>
          </a:xfrm>
          <a:prstGeom prst="rect">
            <a:avLst/>
          </a:prstGeom>
        </p:spPr>
        <p:txBody>
          <a:bodyPr anchor="b">
            <a:normAutofit/>
          </a:bodyPr>
          <a:lstStyle>
            <a:lvl1pPr algn="l">
              <a:defRPr sz="2000" b="1" i="0">
                <a:latin typeface="Encode Sans Normal Black" charset="0"/>
                <a:ea typeface="Encode Sans Normal Black" charset="0"/>
                <a:cs typeface="Encode Sans Normal Black" charset="0"/>
              </a:defRPr>
            </a:lvl1pPr>
          </a:lstStyle>
          <a:p>
            <a:pPr lvl="0"/>
            <a:r>
              <a:rPr lang="en-US"/>
              <a:t>HEADER HERE (ENCODE NORMAL BLACK, 20 PT.)</a:t>
            </a:r>
          </a:p>
        </p:txBody>
      </p:sp>
      <p:sp>
        <p:nvSpPr>
          <p:cNvPr id="2" name="Text Placeholder 9">
            <a:extLst>
              <a:ext uri="{FF2B5EF4-FFF2-40B4-BE49-F238E27FC236}">
                <a16:creationId xmlns:a16="http://schemas.microsoft.com/office/drawing/2014/main" id="{B319D912-C43D-FB8D-2851-CA254D9A2A48}"/>
              </a:ext>
            </a:extLst>
          </p:cNvPr>
          <p:cNvSpPr>
            <a:spLocks noGrp="1"/>
          </p:cNvSpPr>
          <p:nvPr>
            <p:ph type="body" sz="quarter" idx="11" hasCustomPrompt="1"/>
          </p:nvPr>
        </p:nvSpPr>
        <p:spPr>
          <a:xfrm>
            <a:off x="342900" y="593321"/>
            <a:ext cx="4162598" cy="4188229"/>
          </a:xfrm>
          <a:prstGeom prst="rect">
            <a:avLst/>
          </a:prstGeom>
        </p:spPr>
        <p:txBody>
          <a:bodyPr/>
          <a:lstStyle>
            <a:lvl1pPr marL="342900" indent="-342900">
              <a:buFont typeface="Lucida Grande"/>
              <a:buChar char="&gt;"/>
              <a:defRPr sz="1400" b="0" i="0" baseline="0">
                <a:solidFill>
                  <a:schemeClr val="tx2"/>
                </a:solidFill>
                <a:latin typeface="Open Sans" charset="0"/>
                <a:ea typeface="Open Sans" charset="0"/>
                <a:cs typeface="Open Sans" charset="0"/>
              </a:defRPr>
            </a:lvl1pPr>
            <a:lvl2pPr>
              <a:defRPr sz="1200" b="0" i="0" baseline="0">
                <a:solidFill>
                  <a:schemeClr val="tx2"/>
                </a:solidFill>
                <a:latin typeface="Open Sans" charset="0"/>
                <a:ea typeface="Open Sans" charset="0"/>
                <a:cs typeface="Open Sans" charset="0"/>
              </a:defRPr>
            </a:lvl2pPr>
            <a:lvl3pPr marL="1143000" indent="-228600">
              <a:buSzPct val="100000"/>
              <a:buFont typeface="Lucida Grande"/>
              <a:buChar char="&gt;"/>
              <a:defRPr sz="1100" b="0" i="0" baseline="0">
                <a:solidFill>
                  <a:schemeClr val="tx2"/>
                </a:solidFill>
                <a:latin typeface="Open Sans" charset="0"/>
                <a:ea typeface="Open Sans" charset="0"/>
                <a:cs typeface="Open Sans" charset="0"/>
              </a:defRPr>
            </a:lvl3pPr>
            <a:lvl4pPr>
              <a:defRPr sz="1050" b="0" i="0" baseline="0">
                <a:solidFill>
                  <a:schemeClr val="tx2"/>
                </a:solidFill>
                <a:latin typeface="Open Sans" charset="0"/>
                <a:ea typeface="Open Sans" charset="0"/>
                <a:cs typeface="Open Sans" charset="0"/>
              </a:defRPr>
            </a:lvl4pPr>
            <a:lvl5pPr marL="2057400" indent="-228600">
              <a:buFont typeface="Lucida Grande"/>
              <a:buChar char="&gt;"/>
              <a:defRPr sz="1000" b="0" i="0" baseline="0">
                <a:solidFill>
                  <a:schemeClr val="tx2"/>
                </a:solidFill>
                <a:latin typeface="Open Sans" charset="0"/>
                <a:ea typeface="Open Sans" charset="0"/>
                <a:cs typeface="Open Sans" charset="0"/>
              </a:defRPr>
            </a:lvl5pPr>
          </a:lstStyle>
          <a:p>
            <a:pPr lvl="0"/>
            <a:r>
              <a:rPr lang="en-US"/>
              <a:t>Content here (Open Sans Bold, 14 pt.)</a:t>
            </a:r>
          </a:p>
          <a:p>
            <a:pPr lvl="1"/>
            <a:r>
              <a:rPr lang="en-US"/>
              <a:t>Second level (Open Sans Bold, 12)</a:t>
            </a:r>
          </a:p>
          <a:p>
            <a:pPr lvl="2"/>
            <a:r>
              <a:rPr lang="en-US"/>
              <a:t>Third level (Open Sans Bold, 11)</a:t>
            </a:r>
          </a:p>
          <a:p>
            <a:pPr lvl="3"/>
            <a:r>
              <a:rPr lang="en-US"/>
              <a:t>Fourth level (Open Sans Bold, 10.5)</a:t>
            </a:r>
          </a:p>
          <a:p>
            <a:pPr lvl="4"/>
            <a:r>
              <a:rPr lang="en-US"/>
              <a:t>Fifth level (Open Sans Bold, 10)</a:t>
            </a:r>
          </a:p>
        </p:txBody>
      </p:sp>
      <p:sp>
        <p:nvSpPr>
          <p:cNvPr id="3" name="Text Placeholder 9">
            <a:extLst>
              <a:ext uri="{FF2B5EF4-FFF2-40B4-BE49-F238E27FC236}">
                <a16:creationId xmlns:a16="http://schemas.microsoft.com/office/drawing/2014/main" id="{0ECF4E46-0E35-31F9-3FA3-41EBE0F17745}"/>
              </a:ext>
            </a:extLst>
          </p:cNvPr>
          <p:cNvSpPr>
            <a:spLocks noGrp="1"/>
          </p:cNvSpPr>
          <p:nvPr>
            <p:ph type="body" sz="quarter" idx="12" hasCustomPrompt="1"/>
          </p:nvPr>
        </p:nvSpPr>
        <p:spPr>
          <a:xfrm>
            <a:off x="4638502" y="593501"/>
            <a:ext cx="4162598" cy="4185727"/>
          </a:xfrm>
          <a:prstGeom prst="rect">
            <a:avLst/>
          </a:prstGeom>
        </p:spPr>
        <p:txBody>
          <a:bodyPr/>
          <a:lstStyle>
            <a:lvl1pPr marL="342900" indent="-342900">
              <a:buFont typeface="Lucida Grande"/>
              <a:buChar char="&gt;"/>
              <a:defRPr sz="1400" b="0" i="0" baseline="0">
                <a:solidFill>
                  <a:schemeClr val="tx2"/>
                </a:solidFill>
                <a:latin typeface="Open Sans" charset="0"/>
                <a:ea typeface="Open Sans" charset="0"/>
                <a:cs typeface="Open Sans" charset="0"/>
              </a:defRPr>
            </a:lvl1pPr>
            <a:lvl2pPr>
              <a:defRPr sz="1200" b="0" i="0" baseline="0">
                <a:solidFill>
                  <a:schemeClr val="tx2"/>
                </a:solidFill>
                <a:latin typeface="Open Sans" charset="0"/>
                <a:ea typeface="Open Sans" charset="0"/>
                <a:cs typeface="Open Sans" charset="0"/>
              </a:defRPr>
            </a:lvl2pPr>
            <a:lvl3pPr marL="1143000" indent="-228600">
              <a:buSzPct val="100000"/>
              <a:buFont typeface="Lucida Grande"/>
              <a:buChar char="&gt;"/>
              <a:defRPr sz="1100" b="0" i="0" baseline="0">
                <a:solidFill>
                  <a:schemeClr val="tx2"/>
                </a:solidFill>
                <a:latin typeface="Open Sans" charset="0"/>
                <a:ea typeface="Open Sans" charset="0"/>
                <a:cs typeface="Open Sans" charset="0"/>
              </a:defRPr>
            </a:lvl3pPr>
            <a:lvl4pPr>
              <a:defRPr sz="1050" b="0" i="0" baseline="0">
                <a:solidFill>
                  <a:schemeClr val="tx2"/>
                </a:solidFill>
                <a:latin typeface="Open Sans" charset="0"/>
                <a:ea typeface="Open Sans" charset="0"/>
                <a:cs typeface="Open Sans" charset="0"/>
              </a:defRPr>
            </a:lvl4pPr>
            <a:lvl5pPr marL="2057400" indent="-228600">
              <a:buFont typeface="Lucida Grande"/>
              <a:buChar char="&gt;"/>
              <a:defRPr sz="1000" b="0" i="0" baseline="0">
                <a:solidFill>
                  <a:schemeClr val="tx2"/>
                </a:solidFill>
                <a:latin typeface="Open Sans" charset="0"/>
                <a:ea typeface="Open Sans" charset="0"/>
                <a:cs typeface="Open Sans" charset="0"/>
              </a:defRPr>
            </a:lvl5pPr>
          </a:lstStyle>
          <a:p>
            <a:pPr lvl="0"/>
            <a:r>
              <a:rPr lang="en-US"/>
              <a:t>Content here (Open Sans Bold, 14 pt.)</a:t>
            </a:r>
          </a:p>
          <a:p>
            <a:pPr lvl="1"/>
            <a:r>
              <a:rPr lang="en-US"/>
              <a:t>Second level (Open Sans Bold, 12)</a:t>
            </a:r>
          </a:p>
          <a:p>
            <a:pPr lvl="2"/>
            <a:r>
              <a:rPr lang="en-US"/>
              <a:t>Third level (Open Sans Bold, 11)</a:t>
            </a:r>
          </a:p>
          <a:p>
            <a:pPr lvl="3"/>
            <a:r>
              <a:rPr lang="en-US"/>
              <a:t>Fourth level (Open Sans Bold, 10.5)</a:t>
            </a:r>
          </a:p>
          <a:p>
            <a:pPr lvl="4"/>
            <a:r>
              <a:rPr lang="en-US"/>
              <a:t>Fifth level (Open Sans Bold, 10)</a:t>
            </a:r>
          </a:p>
        </p:txBody>
      </p:sp>
    </p:spTree>
    <p:extLst>
      <p:ext uri="{BB962C8B-B14F-4D97-AF65-F5344CB8AC3E}">
        <p14:creationId xmlns:p14="http://schemas.microsoft.com/office/powerpoint/2010/main" val="3110730881"/>
      </p:ext>
    </p:extLst>
  </p:cSld>
  <p:clrMapOvr>
    <a:masterClrMapping/>
  </p:clrMapOvr>
  <p:extLst>
    <p:ext uri="{DCECCB84-F9BA-43D5-87BE-67443E8EF086}">
      <p15:sldGuideLst xmlns:p15="http://schemas.microsoft.com/office/powerpoint/2012/main">
        <p15:guide id="1" orient="horz" pos="372" userDrawn="1">
          <p15:clr>
            <a:srgbClr val="FBAE40"/>
          </p15:clr>
        </p15:guide>
        <p15:guide id="2" pos="216" userDrawn="1">
          <p15:clr>
            <a:srgbClr val="FBAE40"/>
          </p15:clr>
        </p15:guide>
        <p15:guide id="3" pos="5544" userDrawn="1">
          <p15:clr>
            <a:srgbClr val="FBAE40"/>
          </p15:clr>
        </p15:guide>
        <p15:guide id="4" orient="horz" pos="3012"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4_Title Slide L1 (Purple)">
    <p:bg>
      <p:bgPr>
        <a:solidFill>
          <a:srgbClr val="4B2E83"/>
        </a:solidFill>
        <a:effectLst/>
      </p:bgPr>
    </p:bg>
    <p:spTree>
      <p:nvGrpSpPr>
        <p:cNvPr id="1" name=""/>
        <p:cNvGrpSpPr/>
        <p:nvPr/>
      </p:nvGrpSpPr>
      <p:grpSpPr>
        <a:xfrm>
          <a:off x="0" y="0"/>
          <a:ext cx="0" cy="0"/>
          <a:chOff x="0" y="0"/>
          <a:chExt cx="0" cy="0"/>
        </a:xfrm>
      </p:grpSpPr>
      <p:sp>
        <p:nvSpPr>
          <p:cNvPr id="3" name="Title 2"/>
          <p:cNvSpPr>
            <a:spLocks noGrp="1"/>
          </p:cNvSpPr>
          <p:nvPr>
            <p:ph type="title" hasCustomPrompt="1"/>
          </p:nvPr>
        </p:nvSpPr>
        <p:spPr>
          <a:xfrm>
            <a:off x="460375" y="644993"/>
            <a:ext cx="6972300" cy="2641756"/>
          </a:xfrm>
          <a:prstGeom prst="rect">
            <a:avLst/>
          </a:prstGeom>
        </p:spPr>
        <p:txBody>
          <a:bodyPr anchor="b">
            <a:normAutofit/>
          </a:bodyPr>
          <a:lstStyle>
            <a:lvl1pPr algn="l">
              <a:defRPr sz="5000" b="1" i="0" baseline="0">
                <a:solidFill>
                  <a:schemeClr val="bg2"/>
                </a:solidFill>
                <a:latin typeface="Encode Sans Normal Black" charset="0"/>
                <a:ea typeface="Encode Sans Normal Black" charset="0"/>
                <a:cs typeface="Encode Sans Normal Black" charset="0"/>
              </a:defRPr>
            </a:lvl1pPr>
          </a:lstStyle>
          <a:p>
            <a:r>
              <a:rPr lang="en-US"/>
              <a:t>TITLE HERE</a:t>
            </a:r>
            <a:br>
              <a:rPr lang="en-US"/>
            </a:br>
            <a:r>
              <a:rPr lang="en-US"/>
              <a:t>ENCODE NORMAL</a:t>
            </a:r>
            <a:br>
              <a:rPr lang="en-US"/>
            </a:br>
            <a:r>
              <a:rPr lang="en-US"/>
              <a:t>BLACK, 50 PT.</a:t>
            </a:r>
          </a:p>
        </p:txBody>
      </p:sp>
      <p:pic>
        <p:nvPicPr>
          <p:cNvPr id="8" name="Picture 7">
            <a:extLs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568081" y="3376571"/>
            <a:ext cx="1600200" cy="139700"/>
          </a:xfrm>
          <a:prstGeom prst="rect">
            <a:avLst/>
          </a:prstGeom>
        </p:spPr>
      </p:pic>
      <p:sp>
        <p:nvSpPr>
          <p:cNvPr id="2" name="Text Placeholder 5">
            <a:extLst>
              <a:ext uri="{FF2B5EF4-FFF2-40B4-BE49-F238E27FC236}">
                <a16:creationId xmlns:a16="http://schemas.microsoft.com/office/drawing/2014/main" id="{9FC95E6F-8A66-2332-5F6E-1B81B46C89FA}"/>
              </a:ext>
            </a:extLst>
          </p:cNvPr>
          <p:cNvSpPr>
            <a:spLocks noGrp="1"/>
          </p:cNvSpPr>
          <p:nvPr>
            <p:ph type="body" sz="quarter" idx="12" hasCustomPrompt="1"/>
          </p:nvPr>
        </p:nvSpPr>
        <p:spPr>
          <a:xfrm>
            <a:off x="460375" y="3647515"/>
            <a:ext cx="6972300" cy="691729"/>
          </a:xfrm>
          <a:prstGeom prst="rect">
            <a:avLst/>
          </a:prstGeom>
        </p:spPr>
        <p:txBody>
          <a:bodyPr>
            <a:noAutofit/>
          </a:bodyPr>
          <a:lstStyle>
            <a:lvl1pPr marL="0" indent="0">
              <a:lnSpc>
                <a:spcPct val="90000"/>
              </a:lnSpc>
              <a:buNone/>
              <a:defRPr sz="2400" b="0" i="0" baseline="0">
                <a:solidFill>
                  <a:schemeClr val="bg2"/>
                </a:solidFill>
                <a:latin typeface="Uni Sans Regular" charset="0"/>
                <a:ea typeface="Uni Sans Regular" charset="0"/>
                <a:cs typeface="Uni Sans Regular" charset="0"/>
              </a:defRPr>
            </a:lvl1pPr>
            <a:lvl2pPr marL="457200" indent="0">
              <a:buNone/>
              <a:defRPr b="0" i="0">
                <a:solidFill>
                  <a:srgbClr val="E8D3A2"/>
                </a:solidFill>
                <a:latin typeface="Encode Sans Normal Black"/>
                <a:cs typeface="Encode Sans Normal Black"/>
              </a:defRPr>
            </a:lvl2pPr>
            <a:lvl3pPr marL="914400" indent="0">
              <a:buNone/>
              <a:defRPr b="0" i="0">
                <a:solidFill>
                  <a:srgbClr val="E8D3A2"/>
                </a:solidFill>
                <a:latin typeface="Encode Sans Normal Black"/>
                <a:cs typeface="Encode Sans Normal Black"/>
              </a:defRPr>
            </a:lvl3pPr>
            <a:lvl4pPr marL="1371600" indent="0">
              <a:buNone/>
              <a:defRPr b="0" i="0">
                <a:solidFill>
                  <a:srgbClr val="E8D3A2"/>
                </a:solidFill>
                <a:latin typeface="Encode Sans Normal Black"/>
                <a:cs typeface="Encode Sans Normal Black"/>
              </a:defRPr>
            </a:lvl4pPr>
            <a:lvl5pPr marL="1828800" indent="0">
              <a:buNone/>
              <a:defRPr b="0" i="0">
                <a:solidFill>
                  <a:srgbClr val="E8D3A2"/>
                </a:solidFill>
                <a:latin typeface="Encode Sans Normal Black"/>
                <a:cs typeface="Encode Sans Normal Black"/>
              </a:defRPr>
            </a:lvl5pPr>
          </a:lstStyle>
          <a:p>
            <a:pPr lvl="0"/>
            <a:r>
              <a:rPr lang="en-US"/>
              <a:t>SUB-HEADER HERE (UNI SANS REGULAR, 24 PT.)</a:t>
            </a:r>
          </a:p>
        </p:txBody>
      </p:sp>
      <p:pic>
        <p:nvPicPr>
          <p:cNvPr id="5" name="Picture 4">
            <a:extLst>
              <a:ext uri="{FF2B5EF4-FFF2-40B4-BE49-F238E27FC236}">
                <a16:creationId xmlns:a16="http://schemas.microsoft.com/office/drawing/2014/main" id="{D1C69F35-9C4E-0CFE-86C4-36C589738717}"/>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777453" y="4339244"/>
            <a:ext cx="1194440" cy="804256"/>
          </a:xfrm>
          <a:prstGeom prst="rect">
            <a:avLst/>
          </a:prstGeom>
        </p:spPr>
      </p:pic>
      <p:pic>
        <p:nvPicPr>
          <p:cNvPr id="7" name="Picture 6">
            <a:extLst>
              <a:ext uri="{FF2B5EF4-FFF2-40B4-BE49-F238E27FC236}">
                <a16:creationId xmlns:a16="http://schemas.microsoft.com/office/drawing/2014/main" id="{84C4F5D0-1A15-598B-01E4-F60AAF213FFB}"/>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68081" y="469015"/>
            <a:ext cx="2540000" cy="172311"/>
          </a:xfrm>
          <a:prstGeom prst="rect">
            <a:avLst/>
          </a:prstGeom>
        </p:spPr>
      </p:pic>
    </p:spTree>
    <p:extLst>
      <p:ext uri="{BB962C8B-B14F-4D97-AF65-F5344CB8AC3E}">
        <p14:creationId xmlns:p14="http://schemas.microsoft.com/office/powerpoint/2010/main" val="11357358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Title Slide L2 (Gold)">
    <p:bg>
      <p:bgPr>
        <a:solidFill>
          <a:srgbClr val="E2CA9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0375" y="644993"/>
            <a:ext cx="7023540" cy="2641756"/>
          </a:xfrm>
          <a:prstGeom prst="rect">
            <a:avLst/>
          </a:prstGeom>
        </p:spPr>
        <p:txBody>
          <a:bodyPr anchor="b">
            <a:normAutofit/>
          </a:bodyPr>
          <a:lstStyle>
            <a:lvl1pPr algn="l">
              <a:defRPr sz="5000" b="1" i="0">
                <a:latin typeface="Encode Sans Normal Black" charset="0"/>
                <a:ea typeface="Encode Sans Normal Black" charset="0"/>
                <a:cs typeface="Encode Sans Normal Black" charset="0"/>
              </a:defRPr>
            </a:lvl1pPr>
          </a:lstStyle>
          <a:p>
            <a:pPr lvl="0"/>
            <a:r>
              <a:rPr lang="en-US"/>
              <a:t>TITLE HERE</a:t>
            </a:r>
            <a:br>
              <a:rPr lang="en-US"/>
            </a:br>
            <a:r>
              <a:rPr lang="en-US"/>
              <a:t>ENCODE NORMAL</a:t>
            </a:r>
            <a:br>
              <a:rPr lang="en-US"/>
            </a:br>
            <a:r>
              <a:rPr lang="en-US"/>
              <a:t>BLACK, 50 PT. </a:t>
            </a:r>
          </a:p>
        </p:txBody>
      </p:sp>
      <p:pic>
        <p:nvPicPr>
          <p:cNvPr id="8" name="Picture 7">
            <a:extLs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69461" y="3376571"/>
            <a:ext cx="1597439" cy="139700"/>
          </a:xfrm>
          <a:prstGeom prst="rect">
            <a:avLst/>
          </a:prstGeom>
        </p:spPr>
      </p:pic>
      <p:sp>
        <p:nvSpPr>
          <p:cNvPr id="3" name="Text Placeholder 5">
            <a:extLst>
              <a:ext uri="{FF2B5EF4-FFF2-40B4-BE49-F238E27FC236}">
                <a16:creationId xmlns:a16="http://schemas.microsoft.com/office/drawing/2014/main" id="{EE85DBF7-6CEA-8BD1-99BE-9FA7EE6F51DB}"/>
              </a:ext>
            </a:extLst>
          </p:cNvPr>
          <p:cNvSpPr>
            <a:spLocks noGrp="1"/>
          </p:cNvSpPr>
          <p:nvPr>
            <p:ph type="body" sz="quarter" idx="12" hasCustomPrompt="1"/>
          </p:nvPr>
        </p:nvSpPr>
        <p:spPr>
          <a:xfrm>
            <a:off x="460375" y="3647515"/>
            <a:ext cx="6972300" cy="691729"/>
          </a:xfrm>
          <a:prstGeom prst="rect">
            <a:avLst/>
          </a:prstGeom>
        </p:spPr>
        <p:txBody>
          <a:bodyPr>
            <a:noAutofit/>
          </a:bodyPr>
          <a:lstStyle>
            <a:lvl1pPr marL="0" indent="0">
              <a:lnSpc>
                <a:spcPct val="90000"/>
              </a:lnSpc>
              <a:buNone/>
              <a:defRPr sz="2400" b="0" i="0" baseline="0">
                <a:solidFill>
                  <a:schemeClr val="tx2"/>
                </a:solidFill>
                <a:latin typeface="Uni Sans Regular" charset="0"/>
                <a:ea typeface="Uni Sans Regular" charset="0"/>
                <a:cs typeface="Uni Sans Regular" charset="0"/>
              </a:defRPr>
            </a:lvl1pPr>
            <a:lvl2pPr marL="457200" indent="0">
              <a:buNone/>
              <a:defRPr b="0" i="0">
                <a:solidFill>
                  <a:srgbClr val="E8D3A2"/>
                </a:solidFill>
                <a:latin typeface="Encode Sans Normal Black"/>
                <a:cs typeface="Encode Sans Normal Black"/>
              </a:defRPr>
            </a:lvl2pPr>
            <a:lvl3pPr marL="914400" indent="0">
              <a:buNone/>
              <a:defRPr b="0" i="0">
                <a:solidFill>
                  <a:srgbClr val="E8D3A2"/>
                </a:solidFill>
                <a:latin typeface="Encode Sans Normal Black"/>
                <a:cs typeface="Encode Sans Normal Black"/>
              </a:defRPr>
            </a:lvl3pPr>
            <a:lvl4pPr marL="1371600" indent="0">
              <a:buNone/>
              <a:defRPr b="0" i="0">
                <a:solidFill>
                  <a:srgbClr val="E8D3A2"/>
                </a:solidFill>
                <a:latin typeface="Encode Sans Normal Black"/>
                <a:cs typeface="Encode Sans Normal Black"/>
              </a:defRPr>
            </a:lvl4pPr>
            <a:lvl5pPr marL="1828800" indent="0">
              <a:buNone/>
              <a:defRPr b="0" i="0">
                <a:solidFill>
                  <a:srgbClr val="E8D3A2"/>
                </a:solidFill>
                <a:latin typeface="Encode Sans Normal Black"/>
                <a:cs typeface="Encode Sans Normal Black"/>
              </a:defRPr>
            </a:lvl5pPr>
          </a:lstStyle>
          <a:p>
            <a:pPr lvl="0"/>
            <a:r>
              <a:rPr lang="en-US"/>
              <a:t>SUB-HEADER HERE (UNI SANS REGULAR, 24 PT.)</a:t>
            </a:r>
          </a:p>
        </p:txBody>
      </p:sp>
      <p:pic>
        <p:nvPicPr>
          <p:cNvPr id="6" name="Picture 5">
            <a:extLst>
              <a:ext uri="{FF2B5EF4-FFF2-40B4-BE49-F238E27FC236}">
                <a16:creationId xmlns:a16="http://schemas.microsoft.com/office/drawing/2014/main" id="{2D74A3EA-D488-C6A4-22AA-08F3D635FC25}"/>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777451" y="4339242"/>
            <a:ext cx="1194441" cy="804257"/>
          </a:xfrm>
          <a:prstGeom prst="rect">
            <a:avLst/>
          </a:prstGeom>
        </p:spPr>
      </p:pic>
      <p:pic>
        <p:nvPicPr>
          <p:cNvPr id="9" name="Picture 8">
            <a:extLst>
              <a:ext uri="{FF2B5EF4-FFF2-40B4-BE49-F238E27FC236}">
                <a16:creationId xmlns:a16="http://schemas.microsoft.com/office/drawing/2014/main" id="{88AACF17-643D-4674-C05C-20B1D1C14B15}"/>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68081" y="472682"/>
            <a:ext cx="2539991" cy="172311"/>
          </a:xfrm>
          <a:prstGeom prst="rect">
            <a:avLst/>
          </a:prstGeom>
        </p:spPr>
      </p:pic>
    </p:spTree>
    <p:extLst>
      <p:ext uri="{BB962C8B-B14F-4D97-AF65-F5344CB8AC3E}">
        <p14:creationId xmlns:p14="http://schemas.microsoft.com/office/powerpoint/2010/main" val="10753926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_Title Slide L3 (White)">
    <p:spTree>
      <p:nvGrpSpPr>
        <p:cNvPr id="1" name=""/>
        <p:cNvGrpSpPr/>
        <p:nvPr/>
      </p:nvGrpSpPr>
      <p:grpSpPr>
        <a:xfrm>
          <a:off x="0" y="0"/>
          <a:ext cx="0" cy="0"/>
          <a:chOff x="0" y="0"/>
          <a:chExt cx="0" cy="0"/>
        </a:xfrm>
      </p:grpSpPr>
      <p:sp>
        <p:nvSpPr>
          <p:cNvPr id="3" name="Title 2"/>
          <p:cNvSpPr>
            <a:spLocks noGrp="1"/>
          </p:cNvSpPr>
          <p:nvPr>
            <p:ph type="title" hasCustomPrompt="1"/>
          </p:nvPr>
        </p:nvSpPr>
        <p:spPr>
          <a:xfrm>
            <a:off x="460375" y="644993"/>
            <a:ext cx="7023540" cy="2641756"/>
          </a:xfrm>
          <a:prstGeom prst="rect">
            <a:avLst/>
          </a:prstGeom>
        </p:spPr>
        <p:txBody>
          <a:bodyPr anchor="b">
            <a:normAutofit/>
          </a:bodyPr>
          <a:lstStyle>
            <a:lvl1pPr algn="l">
              <a:defRPr sz="5000" b="1" i="0">
                <a:latin typeface="Encode Sans Normal Black" charset="0"/>
                <a:ea typeface="Encode Sans Normal Black" charset="0"/>
                <a:cs typeface="Encode Sans Normal Black" charset="0"/>
              </a:defRPr>
            </a:lvl1pPr>
          </a:lstStyle>
          <a:p>
            <a:pPr lvl="0"/>
            <a:r>
              <a:rPr lang="en-US"/>
              <a:t>TITLE HERE</a:t>
            </a:r>
            <a:br>
              <a:rPr lang="en-US"/>
            </a:br>
            <a:r>
              <a:rPr lang="en-US"/>
              <a:t>ENCODE NORMAL</a:t>
            </a:r>
            <a:br>
              <a:rPr lang="en-US"/>
            </a:br>
            <a:r>
              <a:rPr lang="en-US"/>
              <a:t>BLACK, 50 PT. </a:t>
            </a:r>
          </a:p>
        </p:txBody>
      </p:sp>
      <p:pic>
        <p:nvPicPr>
          <p:cNvPr id="7" name="Picture 6">
            <a:extLs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568081" y="3376571"/>
            <a:ext cx="1600200" cy="139700"/>
          </a:xfrm>
          <a:prstGeom prst="rect">
            <a:avLst/>
          </a:prstGeom>
        </p:spPr>
      </p:pic>
      <p:sp>
        <p:nvSpPr>
          <p:cNvPr id="2" name="Text Placeholder 5">
            <a:extLst>
              <a:ext uri="{FF2B5EF4-FFF2-40B4-BE49-F238E27FC236}">
                <a16:creationId xmlns:a16="http://schemas.microsoft.com/office/drawing/2014/main" id="{A2929B6B-E74B-DC73-246B-F0E43635F931}"/>
              </a:ext>
            </a:extLst>
          </p:cNvPr>
          <p:cNvSpPr>
            <a:spLocks noGrp="1"/>
          </p:cNvSpPr>
          <p:nvPr>
            <p:ph type="body" sz="quarter" idx="12" hasCustomPrompt="1"/>
          </p:nvPr>
        </p:nvSpPr>
        <p:spPr>
          <a:xfrm>
            <a:off x="460375" y="3647515"/>
            <a:ext cx="6972300" cy="691729"/>
          </a:xfrm>
          <a:prstGeom prst="rect">
            <a:avLst/>
          </a:prstGeom>
        </p:spPr>
        <p:txBody>
          <a:bodyPr>
            <a:noAutofit/>
          </a:bodyPr>
          <a:lstStyle>
            <a:lvl1pPr marL="0" indent="0">
              <a:lnSpc>
                <a:spcPct val="90000"/>
              </a:lnSpc>
              <a:buNone/>
              <a:defRPr sz="2400" b="0" i="0" baseline="0">
                <a:solidFill>
                  <a:schemeClr val="tx2"/>
                </a:solidFill>
                <a:latin typeface="Uni Sans Regular" charset="0"/>
                <a:ea typeface="Uni Sans Regular" charset="0"/>
                <a:cs typeface="Uni Sans Regular" charset="0"/>
              </a:defRPr>
            </a:lvl1pPr>
            <a:lvl2pPr marL="457200" indent="0">
              <a:buNone/>
              <a:defRPr b="0" i="0">
                <a:solidFill>
                  <a:srgbClr val="E8D3A2"/>
                </a:solidFill>
                <a:latin typeface="Encode Sans Normal Black"/>
                <a:cs typeface="Encode Sans Normal Black"/>
              </a:defRPr>
            </a:lvl2pPr>
            <a:lvl3pPr marL="914400" indent="0">
              <a:buNone/>
              <a:defRPr b="0" i="0">
                <a:solidFill>
                  <a:srgbClr val="E8D3A2"/>
                </a:solidFill>
                <a:latin typeface="Encode Sans Normal Black"/>
                <a:cs typeface="Encode Sans Normal Black"/>
              </a:defRPr>
            </a:lvl3pPr>
            <a:lvl4pPr marL="1371600" indent="0">
              <a:buNone/>
              <a:defRPr b="0" i="0">
                <a:solidFill>
                  <a:srgbClr val="E8D3A2"/>
                </a:solidFill>
                <a:latin typeface="Encode Sans Normal Black"/>
                <a:cs typeface="Encode Sans Normal Black"/>
              </a:defRPr>
            </a:lvl4pPr>
            <a:lvl5pPr marL="1828800" indent="0">
              <a:buNone/>
              <a:defRPr b="0" i="0">
                <a:solidFill>
                  <a:srgbClr val="E8D3A2"/>
                </a:solidFill>
                <a:latin typeface="Encode Sans Normal Black"/>
                <a:cs typeface="Encode Sans Normal Black"/>
              </a:defRPr>
            </a:lvl5pPr>
          </a:lstStyle>
          <a:p>
            <a:pPr lvl="0"/>
            <a:r>
              <a:rPr lang="en-US"/>
              <a:t>SUB-HEADER HERE (UNI SANS REGULAR, 24 PT.)</a:t>
            </a:r>
          </a:p>
        </p:txBody>
      </p:sp>
      <p:pic>
        <p:nvPicPr>
          <p:cNvPr id="5" name="Picture 4">
            <a:extLst>
              <a:ext uri="{FF2B5EF4-FFF2-40B4-BE49-F238E27FC236}">
                <a16:creationId xmlns:a16="http://schemas.microsoft.com/office/drawing/2014/main" id="{EA1712CD-FFCA-DDD3-2665-DE7DA4D8FA57}"/>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777451" y="4339242"/>
            <a:ext cx="1194441" cy="804257"/>
          </a:xfrm>
          <a:prstGeom prst="rect">
            <a:avLst/>
          </a:prstGeom>
        </p:spPr>
      </p:pic>
      <p:pic>
        <p:nvPicPr>
          <p:cNvPr id="6" name="Picture 5">
            <a:extLst>
              <a:ext uri="{FF2B5EF4-FFF2-40B4-BE49-F238E27FC236}">
                <a16:creationId xmlns:a16="http://schemas.microsoft.com/office/drawing/2014/main" id="{C80B4033-5080-4923-35AF-0F71ADD78F1C}"/>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68081" y="472682"/>
            <a:ext cx="2539991" cy="172311"/>
          </a:xfrm>
          <a:prstGeom prst="rect">
            <a:avLst/>
          </a:prstGeom>
        </p:spPr>
      </p:pic>
    </p:spTree>
    <p:extLst>
      <p:ext uri="{BB962C8B-B14F-4D97-AF65-F5344CB8AC3E}">
        <p14:creationId xmlns:p14="http://schemas.microsoft.com/office/powerpoint/2010/main" val="36357414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Header + Subheader +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42900" y="285751"/>
            <a:ext cx="8458200" cy="457199"/>
          </a:xfrm>
          <a:prstGeom prst="rect">
            <a:avLst/>
          </a:prstGeom>
        </p:spPr>
        <p:txBody>
          <a:bodyPr anchor="b">
            <a:normAutofit/>
          </a:bodyPr>
          <a:lstStyle>
            <a:lvl1pPr algn="l">
              <a:defRPr sz="2400" b="1" i="0">
                <a:latin typeface="Encode Sans Normal Black" charset="0"/>
                <a:ea typeface="Encode Sans Normal Black" charset="0"/>
                <a:cs typeface="Encode Sans Normal Black" charset="0"/>
              </a:defRPr>
            </a:lvl1pPr>
          </a:lstStyle>
          <a:p>
            <a:pPr lvl="0"/>
            <a:r>
              <a:rPr lang="en-US"/>
              <a:t>HEADER HERE (ENCODE NORMAL BLACK, 24 PT.)</a:t>
            </a:r>
          </a:p>
        </p:txBody>
      </p:sp>
      <p:pic>
        <p:nvPicPr>
          <p:cNvPr id="12" name="Picture 11">
            <a:extLs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449276" y="748145"/>
            <a:ext cx="1103781" cy="96362"/>
          </a:xfrm>
          <a:prstGeom prst="rect">
            <a:avLst/>
          </a:prstGeom>
        </p:spPr>
      </p:pic>
      <p:sp>
        <p:nvSpPr>
          <p:cNvPr id="25" name="Text Placeholder 5"/>
          <p:cNvSpPr>
            <a:spLocks noGrp="1"/>
          </p:cNvSpPr>
          <p:nvPr>
            <p:ph type="body" sz="quarter" idx="12" hasCustomPrompt="1"/>
          </p:nvPr>
        </p:nvSpPr>
        <p:spPr>
          <a:xfrm>
            <a:off x="342900" y="904317"/>
            <a:ext cx="8458200" cy="411171"/>
          </a:xfrm>
          <a:prstGeom prst="rect">
            <a:avLst/>
          </a:prstGeom>
        </p:spPr>
        <p:txBody>
          <a:bodyPr>
            <a:noAutofit/>
          </a:bodyPr>
          <a:lstStyle>
            <a:lvl1pPr marL="0" indent="0">
              <a:lnSpc>
                <a:spcPct val="90000"/>
              </a:lnSpc>
              <a:buNone/>
              <a:defRPr sz="2400" b="0" i="0" baseline="0">
                <a:solidFill>
                  <a:schemeClr val="tx2"/>
                </a:solidFill>
                <a:latin typeface="Uni Sans Regular" charset="0"/>
                <a:ea typeface="Uni Sans Regular" charset="0"/>
                <a:cs typeface="Uni Sans Regular" charset="0"/>
              </a:defRPr>
            </a:lvl1pPr>
            <a:lvl2pPr marL="457200" indent="0">
              <a:buNone/>
              <a:defRPr b="0" i="0">
                <a:solidFill>
                  <a:srgbClr val="E8D3A2"/>
                </a:solidFill>
                <a:latin typeface="Encode Sans Normal Black"/>
                <a:cs typeface="Encode Sans Normal Black"/>
              </a:defRPr>
            </a:lvl2pPr>
            <a:lvl3pPr marL="914400" indent="0">
              <a:buNone/>
              <a:defRPr b="0" i="0">
                <a:solidFill>
                  <a:srgbClr val="E8D3A2"/>
                </a:solidFill>
                <a:latin typeface="Encode Sans Normal Black"/>
                <a:cs typeface="Encode Sans Normal Black"/>
              </a:defRPr>
            </a:lvl3pPr>
            <a:lvl4pPr marL="1371600" indent="0">
              <a:buNone/>
              <a:defRPr b="0" i="0">
                <a:solidFill>
                  <a:srgbClr val="E8D3A2"/>
                </a:solidFill>
                <a:latin typeface="Encode Sans Normal Black"/>
                <a:cs typeface="Encode Sans Normal Black"/>
              </a:defRPr>
            </a:lvl4pPr>
            <a:lvl5pPr marL="1828800" indent="0">
              <a:buNone/>
              <a:defRPr b="0" i="0">
                <a:solidFill>
                  <a:srgbClr val="E8D3A2"/>
                </a:solidFill>
                <a:latin typeface="Encode Sans Normal Black"/>
                <a:cs typeface="Encode Sans Normal Black"/>
              </a:defRPr>
            </a:lvl5pPr>
          </a:lstStyle>
          <a:p>
            <a:pPr lvl="0"/>
            <a:r>
              <a:rPr lang="en-US"/>
              <a:t>SUB-HEADER HERE (UNI SANS REGULAR, 24 PT.)</a:t>
            </a:r>
          </a:p>
        </p:txBody>
      </p:sp>
      <p:sp>
        <p:nvSpPr>
          <p:cNvPr id="24" name="Text Placeholder 9"/>
          <p:cNvSpPr>
            <a:spLocks noGrp="1"/>
          </p:cNvSpPr>
          <p:nvPr>
            <p:ph type="body" sz="quarter" idx="11" hasCustomPrompt="1"/>
          </p:nvPr>
        </p:nvSpPr>
        <p:spPr>
          <a:xfrm>
            <a:off x="342900" y="1315488"/>
            <a:ext cx="8458200" cy="3313663"/>
          </a:xfrm>
          <a:prstGeom prst="rect">
            <a:avLst/>
          </a:prstGeom>
        </p:spPr>
        <p:txBody>
          <a:bodyPr/>
          <a:lstStyle>
            <a:lvl1pPr marL="342900" indent="-342900">
              <a:buFont typeface="Lucida Grande"/>
              <a:buChar char="&gt;"/>
              <a:defRPr sz="1800" b="0" i="0" baseline="0">
                <a:solidFill>
                  <a:schemeClr val="tx2"/>
                </a:solidFill>
                <a:latin typeface="Open Sans" charset="0"/>
                <a:ea typeface="Open Sans" charset="0"/>
                <a:cs typeface="Open Sans" charset="0"/>
              </a:defRPr>
            </a:lvl1pPr>
            <a:lvl2pPr>
              <a:defRPr sz="1600" b="0" i="0" baseline="0">
                <a:solidFill>
                  <a:schemeClr val="tx2"/>
                </a:solidFill>
                <a:latin typeface="Open Sans" charset="0"/>
                <a:ea typeface="Open Sans" charset="0"/>
                <a:cs typeface="Open Sans" charset="0"/>
              </a:defRPr>
            </a:lvl2pPr>
            <a:lvl3pPr marL="1143000" indent="-228600">
              <a:buSzPct val="100000"/>
              <a:buFont typeface="Lucida Grande"/>
              <a:buChar char="&gt;"/>
              <a:defRPr sz="1400" b="0" i="0" baseline="0">
                <a:solidFill>
                  <a:schemeClr val="tx2"/>
                </a:solidFill>
                <a:latin typeface="Open Sans" charset="0"/>
                <a:ea typeface="Open Sans" charset="0"/>
                <a:cs typeface="Open Sans" charset="0"/>
              </a:defRPr>
            </a:lvl3pPr>
            <a:lvl4pPr>
              <a:defRPr sz="1200" b="0" i="0" baseline="0">
                <a:solidFill>
                  <a:schemeClr val="tx2"/>
                </a:solidFill>
                <a:latin typeface="Open Sans" charset="0"/>
                <a:ea typeface="Open Sans" charset="0"/>
                <a:cs typeface="Open Sans" charset="0"/>
              </a:defRPr>
            </a:lvl4pPr>
            <a:lvl5pPr marL="2057400" indent="-228600">
              <a:buFont typeface="Lucida Grande"/>
              <a:buChar char="&gt;"/>
              <a:defRPr sz="1100" b="0" i="0" baseline="0">
                <a:solidFill>
                  <a:schemeClr val="tx2"/>
                </a:solidFill>
                <a:latin typeface="Open Sans" charset="0"/>
                <a:ea typeface="Open Sans" charset="0"/>
                <a:cs typeface="Open Sans" charset="0"/>
              </a:defRPr>
            </a:lvl5pPr>
          </a:lstStyle>
          <a:p>
            <a:pPr lvl="0"/>
            <a:r>
              <a:rPr lang="en-US"/>
              <a:t>Content here (Open Sans Bold, 18 pt.)</a:t>
            </a:r>
          </a:p>
          <a:p>
            <a:pPr lvl="1"/>
            <a:r>
              <a:rPr lang="en-US"/>
              <a:t>Second level (Open Sans Bold, 16)</a:t>
            </a:r>
          </a:p>
          <a:p>
            <a:pPr lvl="2"/>
            <a:r>
              <a:rPr lang="en-US"/>
              <a:t>Third level (Open Sans Bold, 14)</a:t>
            </a:r>
          </a:p>
          <a:p>
            <a:pPr lvl="3"/>
            <a:r>
              <a:rPr lang="en-US"/>
              <a:t>Fourth level (Open Sans Bold, 12)</a:t>
            </a:r>
          </a:p>
          <a:p>
            <a:pPr lvl="4"/>
            <a:r>
              <a:rPr lang="en-US"/>
              <a:t>Fifth level (Open Sans Bold, 11)</a:t>
            </a:r>
          </a:p>
        </p:txBody>
      </p:sp>
      <p:pic>
        <p:nvPicPr>
          <p:cNvPr id="4" name="Picture 3">
            <a:extLst>
              <a:ext uri="{FF2B5EF4-FFF2-40B4-BE49-F238E27FC236}">
                <a16:creationId xmlns:a16="http://schemas.microsoft.com/office/drawing/2014/main" id="{BDA7FE51-2336-A8ED-6171-D043211D8D05}"/>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299877" y="4638093"/>
            <a:ext cx="750605" cy="505407"/>
          </a:xfrm>
          <a:prstGeom prst="rect">
            <a:avLst/>
          </a:prstGeom>
        </p:spPr>
      </p:pic>
    </p:spTree>
    <p:extLst>
      <p:ext uri="{BB962C8B-B14F-4D97-AF65-F5344CB8AC3E}">
        <p14:creationId xmlns:p14="http://schemas.microsoft.com/office/powerpoint/2010/main" val="3298083368"/>
      </p:ext>
    </p:extLst>
  </p:cSld>
  <p:clrMapOvr>
    <a:masterClrMapping/>
  </p:clrMapOvr>
  <p:extLst>
    <p:ext uri="{DCECCB84-F9BA-43D5-87BE-67443E8EF086}">
      <p15:sldGuideLst xmlns:p15="http://schemas.microsoft.com/office/powerpoint/2012/main">
        <p15:guide id="1" orient="horz" pos="2916" userDrawn="1">
          <p15:clr>
            <a:srgbClr val="FBAE40"/>
          </p15:clr>
        </p15:guide>
        <p15:guide id="2" pos="216" userDrawn="1">
          <p15:clr>
            <a:srgbClr val="FBAE40"/>
          </p15:clr>
        </p15:guide>
        <p15:guide id="3" orient="horz" pos="180" userDrawn="1">
          <p15:clr>
            <a:srgbClr val="FBAE40"/>
          </p15:clr>
        </p15:guide>
        <p15:guide id="4" pos="5544" userDrawn="1">
          <p15:clr>
            <a:srgbClr val="FBAE40"/>
          </p15:clr>
        </p15:guide>
        <p15:guide id="5" orient="horz" pos="468" userDrawn="1">
          <p15:clr>
            <a:srgbClr val="FBAE40"/>
          </p15:clr>
        </p15:guide>
        <p15:guide id="6" orient="horz" pos="564"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Header + Content">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A302E93-20E1-7049-B0FF-EF7A908E0F09}"/>
              </a:ext>
            </a:extLst>
          </p:cNvPr>
          <p:cNvSpPr>
            <a:spLocks noGrp="1"/>
          </p:cNvSpPr>
          <p:nvPr>
            <p:ph type="title" hasCustomPrompt="1"/>
          </p:nvPr>
        </p:nvSpPr>
        <p:spPr>
          <a:xfrm>
            <a:off x="342900" y="285751"/>
            <a:ext cx="8458200" cy="457199"/>
          </a:xfrm>
          <a:prstGeom prst="rect">
            <a:avLst/>
          </a:prstGeom>
        </p:spPr>
        <p:txBody>
          <a:bodyPr anchor="b">
            <a:normAutofit/>
          </a:bodyPr>
          <a:lstStyle>
            <a:lvl1pPr algn="l">
              <a:defRPr sz="2400" b="1" i="0">
                <a:latin typeface="Encode Sans Normal Black" charset="0"/>
                <a:ea typeface="Encode Sans Normal Black" charset="0"/>
                <a:cs typeface="Encode Sans Normal Black" charset="0"/>
              </a:defRPr>
            </a:lvl1pPr>
          </a:lstStyle>
          <a:p>
            <a:pPr lvl="0"/>
            <a:r>
              <a:rPr lang="en-US"/>
              <a:t>HEADER HERE (ENCODE NORMAL BLACK, 24 PT.)</a:t>
            </a:r>
          </a:p>
        </p:txBody>
      </p:sp>
      <p:sp>
        <p:nvSpPr>
          <p:cNvPr id="6" name="Text Placeholder 9">
            <a:extLst>
              <a:ext uri="{FF2B5EF4-FFF2-40B4-BE49-F238E27FC236}">
                <a16:creationId xmlns:a16="http://schemas.microsoft.com/office/drawing/2014/main" id="{54AE4DF2-2C2A-132A-90BB-EDE31A65952F}"/>
              </a:ext>
            </a:extLst>
          </p:cNvPr>
          <p:cNvSpPr>
            <a:spLocks noGrp="1"/>
          </p:cNvSpPr>
          <p:nvPr>
            <p:ph type="body" sz="quarter" idx="11" hasCustomPrompt="1"/>
          </p:nvPr>
        </p:nvSpPr>
        <p:spPr>
          <a:xfrm>
            <a:off x="342900" y="895350"/>
            <a:ext cx="8458200" cy="3733800"/>
          </a:xfrm>
          <a:prstGeom prst="rect">
            <a:avLst/>
          </a:prstGeom>
        </p:spPr>
        <p:txBody>
          <a:bodyPr/>
          <a:lstStyle>
            <a:lvl1pPr marL="342900" indent="-342900">
              <a:buFont typeface="Lucida Grande"/>
              <a:buChar char="&gt;"/>
              <a:defRPr sz="1800" b="0" i="0" baseline="0">
                <a:solidFill>
                  <a:schemeClr val="tx2"/>
                </a:solidFill>
                <a:latin typeface="Open Sans" charset="0"/>
                <a:ea typeface="Open Sans" charset="0"/>
                <a:cs typeface="Open Sans" charset="0"/>
              </a:defRPr>
            </a:lvl1pPr>
            <a:lvl2pPr>
              <a:defRPr sz="1600" b="0" i="0" baseline="0">
                <a:solidFill>
                  <a:schemeClr val="tx2"/>
                </a:solidFill>
                <a:latin typeface="Open Sans" charset="0"/>
                <a:ea typeface="Open Sans" charset="0"/>
                <a:cs typeface="Open Sans" charset="0"/>
              </a:defRPr>
            </a:lvl2pPr>
            <a:lvl3pPr marL="1143000" indent="-228600">
              <a:buSzPct val="100000"/>
              <a:buFont typeface="Lucida Grande"/>
              <a:buChar char="&gt;"/>
              <a:defRPr sz="1400" b="0" i="0" baseline="0">
                <a:solidFill>
                  <a:schemeClr val="tx2"/>
                </a:solidFill>
                <a:latin typeface="Open Sans" charset="0"/>
                <a:ea typeface="Open Sans" charset="0"/>
                <a:cs typeface="Open Sans" charset="0"/>
              </a:defRPr>
            </a:lvl3pPr>
            <a:lvl4pPr>
              <a:defRPr sz="1200" b="0" i="0" baseline="0">
                <a:solidFill>
                  <a:schemeClr val="tx2"/>
                </a:solidFill>
                <a:latin typeface="Open Sans" charset="0"/>
                <a:ea typeface="Open Sans" charset="0"/>
                <a:cs typeface="Open Sans" charset="0"/>
              </a:defRPr>
            </a:lvl4pPr>
            <a:lvl5pPr marL="2057400" indent="-228600">
              <a:buFont typeface="Lucida Grande"/>
              <a:buChar char="&gt;"/>
              <a:defRPr sz="1100" b="0" i="0" baseline="0">
                <a:solidFill>
                  <a:schemeClr val="tx2"/>
                </a:solidFill>
                <a:latin typeface="Open Sans" charset="0"/>
                <a:ea typeface="Open Sans" charset="0"/>
                <a:cs typeface="Open Sans" charset="0"/>
              </a:defRPr>
            </a:lvl5pPr>
          </a:lstStyle>
          <a:p>
            <a:pPr lvl="0"/>
            <a:r>
              <a:rPr lang="en-US"/>
              <a:t>Content here (Open Sans Bold, 18 pt.)</a:t>
            </a:r>
          </a:p>
          <a:p>
            <a:pPr lvl="1"/>
            <a:r>
              <a:rPr lang="en-US"/>
              <a:t>Second level (Open Sans Bold, 16)</a:t>
            </a:r>
          </a:p>
          <a:p>
            <a:pPr lvl="2"/>
            <a:r>
              <a:rPr lang="en-US"/>
              <a:t>Third level (Open Sans Bold, 14)</a:t>
            </a:r>
          </a:p>
          <a:p>
            <a:pPr lvl="3"/>
            <a:r>
              <a:rPr lang="en-US"/>
              <a:t>Fourth level (Open Sans Bold, 12)</a:t>
            </a:r>
          </a:p>
          <a:p>
            <a:pPr lvl="4"/>
            <a:r>
              <a:rPr lang="en-US"/>
              <a:t>Fifth level (Open Sans Bold, 11)</a:t>
            </a:r>
          </a:p>
        </p:txBody>
      </p:sp>
      <p:pic>
        <p:nvPicPr>
          <p:cNvPr id="10" name="Picture 9">
            <a:extLst>
              <a:ext uri="{FF2B5EF4-FFF2-40B4-BE49-F238E27FC236}">
                <a16:creationId xmlns:a16="http://schemas.microsoft.com/office/drawing/2014/main" id="{3C668F1A-789F-7F6E-D5BD-EDB7C2B91560}"/>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449276" y="748145"/>
            <a:ext cx="1103781" cy="96362"/>
          </a:xfrm>
          <a:prstGeom prst="rect">
            <a:avLst/>
          </a:prstGeom>
        </p:spPr>
      </p:pic>
      <p:pic>
        <p:nvPicPr>
          <p:cNvPr id="2" name="Picture 1">
            <a:extLst>
              <a:ext uri="{FF2B5EF4-FFF2-40B4-BE49-F238E27FC236}">
                <a16:creationId xmlns:a16="http://schemas.microsoft.com/office/drawing/2014/main" id="{393EE404-6191-1DCD-9CFA-BE59E9BFDA68}"/>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299877" y="4638093"/>
            <a:ext cx="750605" cy="505407"/>
          </a:xfrm>
          <a:prstGeom prst="rect">
            <a:avLst/>
          </a:prstGeom>
        </p:spPr>
      </p:pic>
    </p:spTree>
    <p:extLst>
      <p:ext uri="{BB962C8B-B14F-4D97-AF65-F5344CB8AC3E}">
        <p14:creationId xmlns:p14="http://schemas.microsoft.com/office/powerpoint/2010/main" val="228162000"/>
      </p:ext>
    </p:extLst>
  </p:cSld>
  <p:clrMapOvr>
    <a:masterClrMapping/>
  </p:clrMapOvr>
  <p:extLst>
    <p:ext uri="{DCECCB84-F9BA-43D5-87BE-67443E8EF086}">
      <p15:sldGuideLst xmlns:p15="http://schemas.microsoft.com/office/powerpoint/2012/main">
        <p15:guide id="1" orient="horz" pos="564" userDrawn="1">
          <p15:clr>
            <a:srgbClr val="FBAE40"/>
          </p15:clr>
        </p15:guide>
        <p15:guide id="2" pos="216" userDrawn="1">
          <p15:clr>
            <a:srgbClr val="FBAE40"/>
          </p15:clr>
        </p15:guide>
        <p15:guide id="3" pos="5544"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Header + Content (2 columns)">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A302E93-20E1-7049-B0FF-EF7A908E0F09}"/>
              </a:ext>
            </a:extLst>
          </p:cNvPr>
          <p:cNvSpPr>
            <a:spLocks noGrp="1"/>
          </p:cNvSpPr>
          <p:nvPr>
            <p:ph type="title" hasCustomPrompt="1"/>
          </p:nvPr>
        </p:nvSpPr>
        <p:spPr>
          <a:xfrm>
            <a:off x="342900" y="285751"/>
            <a:ext cx="8458200" cy="457199"/>
          </a:xfrm>
          <a:prstGeom prst="rect">
            <a:avLst/>
          </a:prstGeom>
        </p:spPr>
        <p:txBody>
          <a:bodyPr anchor="b">
            <a:normAutofit/>
          </a:bodyPr>
          <a:lstStyle>
            <a:lvl1pPr algn="l">
              <a:defRPr sz="2400" b="1" i="0">
                <a:latin typeface="Encode Sans Normal Black" charset="0"/>
                <a:ea typeface="Encode Sans Normal Black" charset="0"/>
                <a:cs typeface="Encode Sans Normal Black" charset="0"/>
              </a:defRPr>
            </a:lvl1pPr>
          </a:lstStyle>
          <a:p>
            <a:pPr lvl="0"/>
            <a:r>
              <a:rPr lang="en-US"/>
              <a:t>HEADER HERE (ENCODE NORMAL BLACK, 24 PT.)</a:t>
            </a:r>
          </a:p>
        </p:txBody>
      </p:sp>
      <p:sp>
        <p:nvSpPr>
          <p:cNvPr id="6" name="Text Placeholder 9">
            <a:extLst>
              <a:ext uri="{FF2B5EF4-FFF2-40B4-BE49-F238E27FC236}">
                <a16:creationId xmlns:a16="http://schemas.microsoft.com/office/drawing/2014/main" id="{54AE4DF2-2C2A-132A-90BB-EDE31A65952F}"/>
              </a:ext>
            </a:extLst>
          </p:cNvPr>
          <p:cNvSpPr>
            <a:spLocks noGrp="1"/>
          </p:cNvSpPr>
          <p:nvPr>
            <p:ph type="body" sz="quarter" idx="11" hasCustomPrompt="1"/>
          </p:nvPr>
        </p:nvSpPr>
        <p:spPr>
          <a:xfrm>
            <a:off x="342900" y="895349"/>
            <a:ext cx="4162598" cy="3733801"/>
          </a:xfrm>
          <a:prstGeom prst="rect">
            <a:avLst/>
          </a:prstGeom>
        </p:spPr>
        <p:txBody>
          <a:bodyPr/>
          <a:lstStyle>
            <a:lvl1pPr marL="342900" indent="-342900">
              <a:buFont typeface="Lucida Grande"/>
              <a:buChar char="&gt;"/>
              <a:defRPr sz="1800" b="0" i="0" baseline="0">
                <a:solidFill>
                  <a:schemeClr val="tx2"/>
                </a:solidFill>
                <a:latin typeface="Open Sans" charset="0"/>
                <a:ea typeface="Open Sans" charset="0"/>
                <a:cs typeface="Open Sans" charset="0"/>
              </a:defRPr>
            </a:lvl1pPr>
            <a:lvl2pPr>
              <a:defRPr sz="1600" b="0" i="0" baseline="0">
                <a:solidFill>
                  <a:schemeClr val="tx2"/>
                </a:solidFill>
                <a:latin typeface="Open Sans" charset="0"/>
                <a:ea typeface="Open Sans" charset="0"/>
                <a:cs typeface="Open Sans" charset="0"/>
              </a:defRPr>
            </a:lvl2pPr>
            <a:lvl3pPr marL="1143000" indent="-228600">
              <a:buSzPct val="100000"/>
              <a:buFont typeface="Lucida Grande"/>
              <a:buChar char="&gt;"/>
              <a:defRPr sz="1400" b="0" i="0" baseline="0">
                <a:solidFill>
                  <a:schemeClr val="tx2"/>
                </a:solidFill>
                <a:latin typeface="Open Sans" charset="0"/>
                <a:ea typeface="Open Sans" charset="0"/>
                <a:cs typeface="Open Sans" charset="0"/>
              </a:defRPr>
            </a:lvl3pPr>
            <a:lvl4pPr>
              <a:defRPr sz="1200" b="0" i="0" baseline="0">
                <a:solidFill>
                  <a:schemeClr val="tx2"/>
                </a:solidFill>
                <a:latin typeface="Open Sans" charset="0"/>
                <a:ea typeface="Open Sans" charset="0"/>
                <a:cs typeface="Open Sans" charset="0"/>
              </a:defRPr>
            </a:lvl4pPr>
            <a:lvl5pPr marL="2057400" indent="-228600">
              <a:buFont typeface="Lucida Grande"/>
              <a:buChar char="&gt;"/>
              <a:defRPr sz="1100" b="0" i="0" baseline="0">
                <a:solidFill>
                  <a:schemeClr val="tx2"/>
                </a:solidFill>
                <a:latin typeface="Open Sans" charset="0"/>
                <a:ea typeface="Open Sans" charset="0"/>
                <a:cs typeface="Open Sans" charset="0"/>
              </a:defRPr>
            </a:lvl5pPr>
          </a:lstStyle>
          <a:p>
            <a:pPr lvl="0"/>
            <a:r>
              <a:rPr lang="en-US"/>
              <a:t>Content here (Open Sans Bold, 18 pt.)</a:t>
            </a:r>
          </a:p>
          <a:p>
            <a:pPr lvl="1"/>
            <a:r>
              <a:rPr lang="en-US"/>
              <a:t>Second level (Open Sans Bold, 16)</a:t>
            </a:r>
          </a:p>
          <a:p>
            <a:pPr lvl="2"/>
            <a:r>
              <a:rPr lang="en-US"/>
              <a:t>Third level (Open Sans Bold, 14)</a:t>
            </a:r>
          </a:p>
          <a:p>
            <a:pPr lvl="3"/>
            <a:r>
              <a:rPr lang="en-US"/>
              <a:t>Fourth level (Open Sans Bold, 12)</a:t>
            </a:r>
          </a:p>
          <a:p>
            <a:pPr lvl="4"/>
            <a:r>
              <a:rPr lang="en-US"/>
              <a:t>Fifth level (Open Sans Bold, 11)</a:t>
            </a:r>
          </a:p>
        </p:txBody>
      </p:sp>
      <p:sp>
        <p:nvSpPr>
          <p:cNvPr id="2" name="Text Placeholder 9">
            <a:extLst>
              <a:ext uri="{FF2B5EF4-FFF2-40B4-BE49-F238E27FC236}">
                <a16:creationId xmlns:a16="http://schemas.microsoft.com/office/drawing/2014/main" id="{B98E076C-75F2-4C1B-0829-15723B98CFA4}"/>
              </a:ext>
            </a:extLst>
          </p:cNvPr>
          <p:cNvSpPr>
            <a:spLocks noGrp="1"/>
          </p:cNvSpPr>
          <p:nvPr>
            <p:ph type="body" sz="quarter" idx="12" hasCustomPrompt="1"/>
          </p:nvPr>
        </p:nvSpPr>
        <p:spPr>
          <a:xfrm>
            <a:off x="4638502" y="895350"/>
            <a:ext cx="4162598" cy="3731570"/>
          </a:xfrm>
          <a:prstGeom prst="rect">
            <a:avLst/>
          </a:prstGeom>
        </p:spPr>
        <p:txBody>
          <a:bodyPr/>
          <a:lstStyle>
            <a:lvl1pPr marL="342900" indent="-342900">
              <a:buFont typeface="Lucida Grande"/>
              <a:buChar char="&gt;"/>
              <a:defRPr sz="1800" b="0" i="0" baseline="0">
                <a:solidFill>
                  <a:schemeClr val="tx2"/>
                </a:solidFill>
                <a:latin typeface="Open Sans" charset="0"/>
                <a:ea typeface="Open Sans" charset="0"/>
                <a:cs typeface="Open Sans" charset="0"/>
              </a:defRPr>
            </a:lvl1pPr>
            <a:lvl2pPr>
              <a:defRPr sz="1600" b="0" i="0" baseline="0">
                <a:solidFill>
                  <a:schemeClr val="tx2"/>
                </a:solidFill>
                <a:latin typeface="Open Sans" charset="0"/>
                <a:ea typeface="Open Sans" charset="0"/>
                <a:cs typeface="Open Sans" charset="0"/>
              </a:defRPr>
            </a:lvl2pPr>
            <a:lvl3pPr marL="1143000" indent="-228600">
              <a:buSzPct val="100000"/>
              <a:buFont typeface="Lucida Grande"/>
              <a:buChar char="&gt;"/>
              <a:defRPr sz="1400" b="0" i="0" baseline="0">
                <a:solidFill>
                  <a:schemeClr val="tx2"/>
                </a:solidFill>
                <a:latin typeface="Open Sans" charset="0"/>
                <a:ea typeface="Open Sans" charset="0"/>
                <a:cs typeface="Open Sans" charset="0"/>
              </a:defRPr>
            </a:lvl3pPr>
            <a:lvl4pPr>
              <a:defRPr sz="1200" b="0" i="0" baseline="0">
                <a:solidFill>
                  <a:schemeClr val="tx2"/>
                </a:solidFill>
                <a:latin typeface="Open Sans" charset="0"/>
                <a:ea typeface="Open Sans" charset="0"/>
                <a:cs typeface="Open Sans" charset="0"/>
              </a:defRPr>
            </a:lvl4pPr>
            <a:lvl5pPr marL="2057400" indent="-228600">
              <a:buFont typeface="Lucida Grande"/>
              <a:buChar char="&gt;"/>
              <a:defRPr sz="1100" b="0" i="0" baseline="0">
                <a:solidFill>
                  <a:schemeClr val="tx2"/>
                </a:solidFill>
                <a:latin typeface="Open Sans" charset="0"/>
                <a:ea typeface="Open Sans" charset="0"/>
                <a:cs typeface="Open Sans" charset="0"/>
              </a:defRPr>
            </a:lvl5pPr>
          </a:lstStyle>
          <a:p>
            <a:pPr lvl="0"/>
            <a:r>
              <a:rPr lang="en-US"/>
              <a:t>Content here (Open Sans Bold, 18 pt.)</a:t>
            </a:r>
          </a:p>
          <a:p>
            <a:pPr lvl="1"/>
            <a:r>
              <a:rPr lang="en-US"/>
              <a:t>Second level (Open Sans Bold, 16)</a:t>
            </a:r>
          </a:p>
          <a:p>
            <a:pPr lvl="2"/>
            <a:r>
              <a:rPr lang="en-US"/>
              <a:t>Third level (Open Sans Bold, 14)</a:t>
            </a:r>
          </a:p>
          <a:p>
            <a:pPr lvl="3"/>
            <a:r>
              <a:rPr lang="en-US"/>
              <a:t>Fourth level (Open Sans Bold, 12)</a:t>
            </a:r>
          </a:p>
          <a:p>
            <a:pPr lvl="4"/>
            <a:r>
              <a:rPr lang="en-US"/>
              <a:t>Fifth level (Open Sans Bold, 11)</a:t>
            </a:r>
          </a:p>
        </p:txBody>
      </p:sp>
      <p:pic>
        <p:nvPicPr>
          <p:cNvPr id="8" name="Picture 7">
            <a:extLst>
              <a:ext uri="{FF2B5EF4-FFF2-40B4-BE49-F238E27FC236}">
                <a16:creationId xmlns:a16="http://schemas.microsoft.com/office/drawing/2014/main" id="{56C6E4B3-D8C6-ABD4-CBA4-73DF489C1CF3}"/>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449276" y="748145"/>
            <a:ext cx="1103781" cy="96362"/>
          </a:xfrm>
          <a:prstGeom prst="rect">
            <a:avLst/>
          </a:prstGeom>
        </p:spPr>
      </p:pic>
      <p:pic>
        <p:nvPicPr>
          <p:cNvPr id="5" name="Picture 4">
            <a:extLst>
              <a:ext uri="{FF2B5EF4-FFF2-40B4-BE49-F238E27FC236}">
                <a16:creationId xmlns:a16="http://schemas.microsoft.com/office/drawing/2014/main" id="{3463BCC6-484D-DB5F-01DA-F3847432978C}"/>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299877" y="4638093"/>
            <a:ext cx="750605" cy="505407"/>
          </a:xfrm>
          <a:prstGeom prst="rect">
            <a:avLst/>
          </a:prstGeom>
        </p:spPr>
      </p:pic>
    </p:spTree>
    <p:extLst>
      <p:ext uri="{BB962C8B-B14F-4D97-AF65-F5344CB8AC3E}">
        <p14:creationId xmlns:p14="http://schemas.microsoft.com/office/powerpoint/2010/main" val="518751696"/>
      </p:ext>
    </p:extLst>
  </p:cSld>
  <p:clrMapOvr>
    <a:masterClrMapping/>
  </p:clrMapOvr>
  <p:extLst>
    <p:ext uri="{DCECCB84-F9BA-43D5-87BE-67443E8EF086}">
      <p15:sldGuideLst xmlns:p15="http://schemas.microsoft.com/office/powerpoint/2012/main">
        <p15:guide id="1" orient="horz" pos="564" userDrawn="1">
          <p15:clr>
            <a:srgbClr val="FBAE40"/>
          </p15:clr>
        </p15:guide>
        <p15:guide id="2" pos="216" userDrawn="1">
          <p15:clr>
            <a:srgbClr val="FBAE40"/>
          </p15:clr>
        </p15:guide>
        <p15:guide id="3" pos="5544"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Header + Graphic">
    <p:spTree>
      <p:nvGrpSpPr>
        <p:cNvPr id="1" name=""/>
        <p:cNvGrpSpPr/>
        <p:nvPr/>
      </p:nvGrpSpPr>
      <p:grpSpPr>
        <a:xfrm>
          <a:off x="0" y="0"/>
          <a:ext cx="0" cy="0"/>
          <a:chOff x="0" y="0"/>
          <a:chExt cx="0" cy="0"/>
        </a:xfrm>
      </p:grpSpPr>
      <p:sp>
        <p:nvSpPr>
          <p:cNvPr id="10" name="Chart Placeholder 11"/>
          <p:cNvSpPr>
            <a:spLocks noGrp="1"/>
          </p:cNvSpPr>
          <p:nvPr>
            <p:ph type="chart" sz="quarter" idx="12" hasCustomPrompt="1"/>
          </p:nvPr>
        </p:nvSpPr>
        <p:spPr>
          <a:xfrm>
            <a:off x="342900" y="895350"/>
            <a:ext cx="8458200" cy="3742743"/>
          </a:xfrm>
          <a:prstGeom prst="rect">
            <a:avLst/>
          </a:prstGeom>
        </p:spPr>
        <p:txBody>
          <a:bodyPr>
            <a:normAutofit/>
          </a:bodyPr>
          <a:lstStyle>
            <a:lvl1pPr marL="0" indent="0">
              <a:buNone/>
              <a:defRPr sz="2400" b="0" i="1" baseline="0">
                <a:solidFill>
                  <a:schemeClr val="tx1"/>
                </a:solidFill>
                <a:latin typeface="Open Sans Light"/>
                <a:cs typeface="Open Sans Light"/>
              </a:defRPr>
            </a:lvl1pPr>
          </a:lstStyle>
          <a:p>
            <a:r>
              <a:rPr lang="en-US"/>
              <a:t>Graphics can go here – </a:t>
            </a:r>
            <a:br>
              <a:rPr lang="en-US"/>
            </a:br>
            <a:r>
              <a:rPr lang="en-US"/>
              <a:t>replace this box with your image or chart</a:t>
            </a:r>
          </a:p>
        </p:txBody>
      </p:sp>
      <p:sp>
        <p:nvSpPr>
          <p:cNvPr id="4" name="Title 1">
            <a:extLst>
              <a:ext uri="{FF2B5EF4-FFF2-40B4-BE49-F238E27FC236}">
                <a16:creationId xmlns:a16="http://schemas.microsoft.com/office/drawing/2014/main" id="{4C5A0927-B3F0-8E6A-04B5-655120DD8B28}"/>
              </a:ext>
            </a:extLst>
          </p:cNvPr>
          <p:cNvSpPr>
            <a:spLocks noGrp="1"/>
          </p:cNvSpPr>
          <p:nvPr>
            <p:ph type="title" hasCustomPrompt="1"/>
          </p:nvPr>
        </p:nvSpPr>
        <p:spPr>
          <a:xfrm>
            <a:off x="342900" y="285751"/>
            <a:ext cx="8458200" cy="457199"/>
          </a:xfrm>
          <a:prstGeom prst="rect">
            <a:avLst/>
          </a:prstGeom>
        </p:spPr>
        <p:txBody>
          <a:bodyPr anchor="b">
            <a:normAutofit/>
          </a:bodyPr>
          <a:lstStyle>
            <a:lvl1pPr algn="l">
              <a:defRPr sz="2400" b="1" i="0">
                <a:latin typeface="Encode Sans Normal Black" charset="0"/>
                <a:ea typeface="Encode Sans Normal Black" charset="0"/>
                <a:cs typeface="Encode Sans Normal Black" charset="0"/>
              </a:defRPr>
            </a:lvl1pPr>
          </a:lstStyle>
          <a:p>
            <a:pPr lvl="0"/>
            <a:r>
              <a:rPr lang="en-US"/>
              <a:t>HEADER HERE (ENCODE NORMAL BLACK, 24 PT.)</a:t>
            </a:r>
          </a:p>
        </p:txBody>
      </p:sp>
      <p:pic>
        <p:nvPicPr>
          <p:cNvPr id="13" name="Picture 12">
            <a:extLst>
              <a:ext uri="{FF2B5EF4-FFF2-40B4-BE49-F238E27FC236}">
                <a16:creationId xmlns:a16="http://schemas.microsoft.com/office/drawing/2014/main" id="{39AA99A3-F3A9-EC2F-FEFD-5D2A8CE25D3F}"/>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449276" y="748145"/>
            <a:ext cx="1103781" cy="96362"/>
          </a:xfrm>
          <a:prstGeom prst="rect">
            <a:avLst/>
          </a:prstGeom>
        </p:spPr>
      </p:pic>
      <p:pic>
        <p:nvPicPr>
          <p:cNvPr id="2" name="Picture 1">
            <a:extLst>
              <a:ext uri="{FF2B5EF4-FFF2-40B4-BE49-F238E27FC236}">
                <a16:creationId xmlns:a16="http://schemas.microsoft.com/office/drawing/2014/main" id="{EC981914-7401-BE90-F72B-9038B2628058}"/>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299877" y="4638093"/>
            <a:ext cx="750605" cy="505407"/>
          </a:xfrm>
          <a:prstGeom prst="rect">
            <a:avLst/>
          </a:prstGeom>
        </p:spPr>
      </p:pic>
    </p:spTree>
    <p:extLst>
      <p:ext uri="{BB962C8B-B14F-4D97-AF65-F5344CB8AC3E}">
        <p14:creationId xmlns:p14="http://schemas.microsoft.com/office/powerpoint/2010/main" val="3752170942"/>
      </p:ext>
    </p:extLst>
  </p:cSld>
  <p:clrMapOvr>
    <a:masterClrMapping/>
  </p:clrMapOvr>
  <p:extLst>
    <p:ext uri="{DCECCB84-F9BA-43D5-87BE-67443E8EF086}">
      <p15:sldGuideLst xmlns:p15="http://schemas.microsoft.com/office/powerpoint/2012/main">
        <p15:guide id="1" orient="horz" pos="564" userDrawn="1">
          <p15:clr>
            <a:srgbClr val="FBAE40"/>
          </p15:clr>
        </p15:guide>
        <p15:guide id="2" pos="216" userDrawn="1">
          <p15:clr>
            <a:srgbClr val="FBAE40"/>
          </p15:clr>
        </p15:guide>
        <p15:guide id="3" pos="5544"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5_Header + Blank">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C5A0927-B3F0-8E6A-04B5-655120DD8B28}"/>
              </a:ext>
            </a:extLst>
          </p:cNvPr>
          <p:cNvSpPr>
            <a:spLocks noGrp="1"/>
          </p:cNvSpPr>
          <p:nvPr>
            <p:ph type="title" hasCustomPrompt="1"/>
          </p:nvPr>
        </p:nvSpPr>
        <p:spPr>
          <a:xfrm>
            <a:off x="342900" y="285751"/>
            <a:ext cx="8458200" cy="457199"/>
          </a:xfrm>
          <a:prstGeom prst="rect">
            <a:avLst/>
          </a:prstGeom>
        </p:spPr>
        <p:txBody>
          <a:bodyPr anchor="b">
            <a:normAutofit/>
          </a:bodyPr>
          <a:lstStyle>
            <a:lvl1pPr algn="l">
              <a:defRPr sz="2400" b="1" i="0">
                <a:latin typeface="Encode Sans Normal Black" charset="0"/>
                <a:ea typeface="Encode Sans Normal Black" charset="0"/>
                <a:cs typeface="Encode Sans Normal Black" charset="0"/>
              </a:defRPr>
            </a:lvl1pPr>
          </a:lstStyle>
          <a:p>
            <a:pPr lvl="0"/>
            <a:r>
              <a:rPr lang="en-US"/>
              <a:t>HEADER HERE (ENCODE NORMAL BLACK, 24 PT.)</a:t>
            </a:r>
          </a:p>
        </p:txBody>
      </p:sp>
      <p:pic>
        <p:nvPicPr>
          <p:cNvPr id="13" name="Picture 12">
            <a:extLst>
              <a:ext uri="{FF2B5EF4-FFF2-40B4-BE49-F238E27FC236}">
                <a16:creationId xmlns:a16="http://schemas.microsoft.com/office/drawing/2014/main" id="{39AA99A3-F3A9-EC2F-FEFD-5D2A8CE25D3F}"/>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449276" y="748145"/>
            <a:ext cx="1103781" cy="96362"/>
          </a:xfrm>
          <a:prstGeom prst="rect">
            <a:avLst/>
          </a:prstGeom>
        </p:spPr>
      </p:pic>
      <p:pic>
        <p:nvPicPr>
          <p:cNvPr id="2" name="Picture 1">
            <a:extLst>
              <a:ext uri="{FF2B5EF4-FFF2-40B4-BE49-F238E27FC236}">
                <a16:creationId xmlns:a16="http://schemas.microsoft.com/office/drawing/2014/main" id="{EC981914-7401-BE90-F72B-9038B2628058}"/>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299877" y="4638093"/>
            <a:ext cx="750605" cy="505407"/>
          </a:xfrm>
          <a:prstGeom prst="rect">
            <a:avLst/>
          </a:prstGeom>
        </p:spPr>
      </p:pic>
    </p:spTree>
    <p:extLst>
      <p:ext uri="{BB962C8B-B14F-4D97-AF65-F5344CB8AC3E}">
        <p14:creationId xmlns:p14="http://schemas.microsoft.com/office/powerpoint/2010/main" val="1691799122"/>
      </p:ext>
    </p:extLst>
  </p:cSld>
  <p:clrMapOvr>
    <a:masterClrMapping/>
  </p:clrMapOvr>
  <p:extLst>
    <p:ext uri="{DCECCB84-F9BA-43D5-87BE-67443E8EF086}">
      <p15:sldGuideLst xmlns:p15="http://schemas.microsoft.com/office/powerpoint/2012/main">
        <p15:guide id="1" orient="horz" pos="564" userDrawn="1">
          <p15:clr>
            <a:srgbClr val="FBAE40"/>
          </p15:clr>
        </p15:guide>
        <p15:guide id="2" pos="216" userDrawn="1">
          <p15:clr>
            <a:srgbClr val="FBAE40"/>
          </p15:clr>
        </p15:guide>
        <p15:guide id="3" pos="5544"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Header Small + Blank">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C5A0927-B3F0-8E6A-04B5-655120DD8B28}"/>
              </a:ext>
            </a:extLst>
          </p:cNvPr>
          <p:cNvSpPr>
            <a:spLocks noGrp="1"/>
          </p:cNvSpPr>
          <p:nvPr>
            <p:ph type="title" hasCustomPrompt="1"/>
          </p:nvPr>
        </p:nvSpPr>
        <p:spPr>
          <a:xfrm>
            <a:off x="342900" y="182880"/>
            <a:ext cx="8458200" cy="410441"/>
          </a:xfrm>
          <a:prstGeom prst="rect">
            <a:avLst/>
          </a:prstGeom>
        </p:spPr>
        <p:txBody>
          <a:bodyPr anchor="b">
            <a:normAutofit/>
          </a:bodyPr>
          <a:lstStyle>
            <a:lvl1pPr algn="l">
              <a:defRPr sz="2000" b="1" i="0">
                <a:latin typeface="Encode Sans Normal Black" charset="0"/>
                <a:ea typeface="Encode Sans Normal Black" charset="0"/>
                <a:cs typeface="Encode Sans Normal Black" charset="0"/>
              </a:defRPr>
            </a:lvl1pPr>
          </a:lstStyle>
          <a:p>
            <a:pPr lvl="0"/>
            <a:r>
              <a:rPr lang="en-US"/>
              <a:t>HEADER HERE (ENCODE NORMAL BLACK, 20 PT.)</a:t>
            </a:r>
          </a:p>
        </p:txBody>
      </p:sp>
    </p:spTree>
    <p:extLst>
      <p:ext uri="{BB962C8B-B14F-4D97-AF65-F5344CB8AC3E}">
        <p14:creationId xmlns:p14="http://schemas.microsoft.com/office/powerpoint/2010/main" val="2814652607"/>
      </p:ext>
    </p:extLst>
  </p:cSld>
  <p:clrMapOvr>
    <a:masterClrMapping/>
  </p:clrMapOvr>
  <p:extLst>
    <p:ext uri="{DCECCB84-F9BA-43D5-87BE-67443E8EF086}">
      <p15:sldGuideLst xmlns:p15="http://schemas.microsoft.com/office/powerpoint/2012/main">
        <p15:guide id="1" orient="horz" pos="372" userDrawn="1">
          <p15:clr>
            <a:srgbClr val="FBAE40"/>
          </p15:clr>
        </p15:guide>
        <p15:guide id="2" pos="216" userDrawn="1">
          <p15:clr>
            <a:srgbClr val="FBAE40"/>
          </p15:clr>
        </p15:guide>
        <p15:guide id="3" pos="5544" userDrawn="1">
          <p15:clr>
            <a:srgbClr val="FBAE40"/>
          </p15:clr>
        </p15:guide>
        <p15:guide id="4" orient="horz" pos="3012"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Header Small + 2 Columns">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C5A0927-B3F0-8E6A-04B5-655120DD8B28}"/>
              </a:ext>
            </a:extLst>
          </p:cNvPr>
          <p:cNvSpPr>
            <a:spLocks noGrp="1"/>
          </p:cNvSpPr>
          <p:nvPr>
            <p:ph type="title" hasCustomPrompt="1"/>
          </p:nvPr>
        </p:nvSpPr>
        <p:spPr>
          <a:xfrm>
            <a:off x="342900" y="182880"/>
            <a:ext cx="8458200" cy="410441"/>
          </a:xfrm>
          <a:prstGeom prst="rect">
            <a:avLst/>
          </a:prstGeom>
        </p:spPr>
        <p:txBody>
          <a:bodyPr anchor="b">
            <a:normAutofit/>
          </a:bodyPr>
          <a:lstStyle>
            <a:lvl1pPr algn="l">
              <a:defRPr sz="2000" b="1" i="0">
                <a:latin typeface="Encode Sans Normal Black" charset="0"/>
                <a:ea typeface="Encode Sans Normal Black" charset="0"/>
                <a:cs typeface="Encode Sans Normal Black" charset="0"/>
              </a:defRPr>
            </a:lvl1pPr>
          </a:lstStyle>
          <a:p>
            <a:pPr lvl="0"/>
            <a:r>
              <a:rPr lang="en-US"/>
              <a:t>HEADER HERE (ENCODE NORMAL BLACK, 20 PT.)</a:t>
            </a:r>
          </a:p>
        </p:txBody>
      </p:sp>
      <p:sp>
        <p:nvSpPr>
          <p:cNvPr id="2" name="Text Placeholder 9">
            <a:extLst>
              <a:ext uri="{FF2B5EF4-FFF2-40B4-BE49-F238E27FC236}">
                <a16:creationId xmlns:a16="http://schemas.microsoft.com/office/drawing/2014/main" id="{B319D912-C43D-FB8D-2851-CA254D9A2A48}"/>
              </a:ext>
            </a:extLst>
          </p:cNvPr>
          <p:cNvSpPr>
            <a:spLocks noGrp="1"/>
          </p:cNvSpPr>
          <p:nvPr>
            <p:ph type="body" sz="quarter" idx="11" hasCustomPrompt="1"/>
          </p:nvPr>
        </p:nvSpPr>
        <p:spPr>
          <a:xfrm>
            <a:off x="342900" y="593321"/>
            <a:ext cx="4162598" cy="4188229"/>
          </a:xfrm>
          <a:prstGeom prst="rect">
            <a:avLst/>
          </a:prstGeom>
        </p:spPr>
        <p:txBody>
          <a:bodyPr/>
          <a:lstStyle>
            <a:lvl1pPr marL="342900" indent="-342900">
              <a:buFont typeface="Lucida Grande"/>
              <a:buChar char="&gt;"/>
              <a:defRPr sz="1400" b="0" i="0" baseline="0">
                <a:solidFill>
                  <a:schemeClr val="tx2"/>
                </a:solidFill>
                <a:latin typeface="Open Sans" charset="0"/>
                <a:ea typeface="Open Sans" charset="0"/>
                <a:cs typeface="Open Sans" charset="0"/>
              </a:defRPr>
            </a:lvl1pPr>
            <a:lvl2pPr>
              <a:defRPr sz="1200" b="0" i="0" baseline="0">
                <a:solidFill>
                  <a:schemeClr val="tx2"/>
                </a:solidFill>
                <a:latin typeface="Open Sans" charset="0"/>
                <a:ea typeface="Open Sans" charset="0"/>
                <a:cs typeface="Open Sans" charset="0"/>
              </a:defRPr>
            </a:lvl2pPr>
            <a:lvl3pPr marL="1143000" indent="-228600">
              <a:buSzPct val="100000"/>
              <a:buFont typeface="Lucida Grande"/>
              <a:buChar char="&gt;"/>
              <a:defRPr sz="1100" b="0" i="0" baseline="0">
                <a:solidFill>
                  <a:schemeClr val="tx2"/>
                </a:solidFill>
                <a:latin typeface="Open Sans" charset="0"/>
                <a:ea typeface="Open Sans" charset="0"/>
                <a:cs typeface="Open Sans" charset="0"/>
              </a:defRPr>
            </a:lvl3pPr>
            <a:lvl4pPr>
              <a:defRPr sz="1050" b="0" i="0" baseline="0">
                <a:solidFill>
                  <a:schemeClr val="tx2"/>
                </a:solidFill>
                <a:latin typeface="Open Sans" charset="0"/>
                <a:ea typeface="Open Sans" charset="0"/>
                <a:cs typeface="Open Sans" charset="0"/>
              </a:defRPr>
            </a:lvl4pPr>
            <a:lvl5pPr marL="2057400" indent="-228600">
              <a:buFont typeface="Lucida Grande"/>
              <a:buChar char="&gt;"/>
              <a:defRPr sz="1000" b="0" i="0" baseline="0">
                <a:solidFill>
                  <a:schemeClr val="tx2"/>
                </a:solidFill>
                <a:latin typeface="Open Sans" charset="0"/>
                <a:ea typeface="Open Sans" charset="0"/>
                <a:cs typeface="Open Sans" charset="0"/>
              </a:defRPr>
            </a:lvl5pPr>
          </a:lstStyle>
          <a:p>
            <a:pPr lvl="0"/>
            <a:r>
              <a:rPr lang="en-US"/>
              <a:t>Content here (Open Sans Bold, 14 pt.)</a:t>
            </a:r>
          </a:p>
          <a:p>
            <a:pPr lvl="1"/>
            <a:r>
              <a:rPr lang="en-US"/>
              <a:t>Second level (Open Sans Bold, 12)</a:t>
            </a:r>
          </a:p>
          <a:p>
            <a:pPr lvl="2"/>
            <a:r>
              <a:rPr lang="en-US"/>
              <a:t>Third level (Open Sans Bold, 11)</a:t>
            </a:r>
          </a:p>
          <a:p>
            <a:pPr lvl="3"/>
            <a:r>
              <a:rPr lang="en-US"/>
              <a:t>Fourth level (Open Sans Bold, 10.5)</a:t>
            </a:r>
          </a:p>
          <a:p>
            <a:pPr lvl="4"/>
            <a:r>
              <a:rPr lang="en-US"/>
              <a:t>Fifth level (Open Sans Bold, 10)</a:t>
            </a:r>
          </a:p>
        </p:txBody>
      </p:sp>
      <p:sp>
        <p:nvSpPr>
          <p:cNvPr id="3" name="Text Placeholder 9">
            <a:extLst>
              <a:ext uri="{FF2B5EF4-FFF2-40B4-BE49-F238E27FC236}">
                <a16:creationId xmlns:a16="http://schemas.microsoft.com/office/drawing/2014/main" id="{0ECF4E46-0E35-31F9-3FA3-41EBE0F17745}"/>
              </a:ext>
            </a:extLst>
          </p:cNvPr>
          <p:cNvSpPr>
            <a:spLocks noGrp="1"/>
          </p:cNvSpPr>
          <p:nvPr>
            <p:ph type="body" sz="quarter" idx="12" hasCustomPrompt="1"/>
          </p:nvPr>
        </p:nvSpPr>
        <p:spPr>
          <a:xfrm>
            <a:off x="4638502" y="593501"/>
            <a:ext cx="4162598" cy="4185727"/>
          </a:xfrm>
          <a:prstGeom prst="rect">
            <a:avLst/>
          </a:prstGeom>
        </p:spPr>
        <p:txBody>
          <a:bodyPr/>
          <a:lstStyle>
            <a:lvl1pPr marL="342900" indent="-342900">
              <a:buFont typeface="Lucida Grande"/>
              <a:buChar char="&gt;"/>
              <a:defRPr sz="1400" b="0" i="0" baseline="0">
                <a:solidFill>
                  <a:schemeClr val="tx2"/>
                </a:solidFill>
                <a:latin typeface="Open Sans" charset="0"/>
                <a:ea typeface="Open Sans" charset="0"/>
                <a:cs typeface="Open Sans" charset="0"/>
              </a:defRPr>
            </a:lvl1pPr>
            <a:lvl2pPr>
              <a:defRPr sz="1200" b="0" i="0" baseline="0">
                <a:solidFill>
                  <a:schemeClr val="tx2"/>
                </a:solidFill>
                <a:latin typeface="Open Sans" charset="0"/>
                <a:ea typeface="Open Sans" charset="0"/>
                <a:cs typeface="Open Sans" charset="0"/>
              </a:defRPr>
            </a:lvl2pPr>
            <a:lvl3pPr marL="1143000" indent="-228600">
              <a:buSzPct val="100000"/>
              <a:buFont typeface="Lucida Grande"/>
              <a:buChar char="&gt;"/>
              <a:defRPr sz="1100" b="0" i="0" baseline="0">
                <a:solidFill>
                  <a:schemeClr val="tx2"/>
                </a:solidFill>
                <a:latin typeface="Open Sans" charset="0"/>
                <a:ea typeface="Open Sans" charset="0"/>
                <a:cs typeface="Open Sans" charset="0"/>
              </a:defRPr>
            </a:lvl3pPr>
            <a:lvl4pPr>
              <a:defRPr sz="1050" b="0" i="0" baseline="0">
                <a:solidFill>
                  <a:schemeClr val="tx2"/>
                </a:solidFill>
                <a:latin typeface="Open Sans" charset="0"/>
                <a:ea typeface="Open Sans" charset="0"/>
                <a:cs typeface="Open Sans" charset="0"/>
              </a:defRPr>
            </a:lvl4pPr>
            <a:lvl5pPr marL="2057400" indent="-228600">
              <a:buFont typeface="Lucida Grande"/>
              <a:buChar char="&gt;"/>
              <a:defRPr sz="1000" b="0" i="0" baseline="0">
                <a:solidFill>
                  <a:schemeClr val="tx2"/>
                </a:solidFill>
                <a:latin typeface="Open Sans" charset="0"/>
                <a:ea typeface="Open Sans" charset="0"/>
                <a:cs typeface="Open Sans" charset="0"/>
              </a:defRPr>
            </a:lvl5pPr>
          </a:lstStyle>
          <a:p>
            <a:pPr lvl="0"/>
            <a:r>
              <a:rPr lang="en-US"/>
              <a:t>Content here (Open Sans Bold, 14 pt.)</a:t>
            </a:r>
          </a:p>
          <a:p>
            <a:pPr lvl="1"/>
            <a:r>
              <a:rPr lang="en-US"/>
              <a:t>Second level (Open Sans Bold, 12)</a:t>
            </a:r>
          </a:p>
          <a:p>
            <a:pPr lvl="2"/>
            <a:r>
              <a:rPr lang="en-US"/>
              <a:t>Third level (Open Sans Bold, 11)</a:t>
            </a:r>
          </a:p>
          <a:p>
            <a:pPr lvl="3"/>
            <a:r>
              <a:rPr lang="en-US"/>
              <a:t>Fourth level (Open Sans Bold, 10.5)</a:t>
            </a:r>
          </a:p>
          <a:p>
            <a:pPr lvl="4"/>
            <a:r>
              <a:rPr lang="en-US"/>
              <a:t>Fifth level (Open Sans Bold, 10)</a:t>
            </a:r>
          </a:p>
        </p:txBody>
      </p:sp>
    </p:spTree>
    <p:extLst>
      <p:ext uri="{BB962C8B-B14F-4D97-AF65-F5344CB8AC3E}">
        <p14:creationId xmlns:p14="http://schemas.microsoft.com/office/powerpoint/2010/main" val="1624154196"/>
      </p:ext>
    </p:extLst>
  </p:cSld>
  <p:clrMapOvr>
    <a:masterClrMapping/>
  </p:clrMapOvr>
  <p:extLst>
    <p:ext uri="{DCECCB84-F9BA-43D5-87BE-67443E8EF086}">
      <p15:sldGuideLst xmlns:p15="http://schemas.microsoft.com/office/powerpoint/2012/main">
        <p15:guide id="1" orient="horz" pos="372" userDrawn="1">
          <p15:clr>
            <a:srgbClr val="FBAE40"/>
          </p15:clr>
        </p15:guide>
        <p15:guide id="2" pos="216" userDrawn="1">
          <p15:clr>
            <a:srgbClr val="FBAE40"/>
          </p15:clr>
        </p15:guide>
        <p15:guide id="3" pos="5544" userDrawn="1">
          <p15:clr>
            <a:srgbClr val="FBAE40"/>
          </p15:clr>
        </p15:guide>
        <p15:guide id="4" orient="horz" pos="3012"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DB39BF9-19EE-02A0-AA9F-7052851F2308}"/>
              </a:ext>
            </a:extLst>
          </p:cNvPr>
          <p:cNvSpPr>
            <a:spLocks noGrp="1"/>
          </p:cNvSpPr>
          <p:nvPr>
            <p:ph idx="1" hasCustomPrompt="1"/>
          </p:nvPr>
        </p:nvSpPr>
        <p:spPr>
          <a:xfrm>
            <a:off x="364659" y="1429373"/>
            <a:ext cx="8414682" cy="3612313"/>
          </a:xfrm>
        </p:spPr>
        <p:txBody>
          <a:bodyPr/>
          <a:lstStyle>
            <a:lvl1pPr>
              <a:defRPr/>
            </a:lvl1pPr>
          </a:lstStyle>
          <a:p>
            <a:pPr lvl="0"/>
            <a:r>
              <a:rPr lang="en-US"/>
              <a:t>Content here</a:t>
            </a:r>
          </a:p>
          <a:p>
            <a:pPr lvl="1"/>
            <a:r>
              <a:rPr lang="en-US"/>
              <a:t>Second level</a:t>
            </a:r>
          </a:p>
          <a:p>
            <a:pPr lvl="2"/>
            <a:r>
              <a:rPr lang="en-US"/>
              <a:t>Third level</a:t>
            </a:r>
          </a:p>
          <a:p>
            <a:pPr lvl="3"/>
            <a:r>
              <a:rPr lang="en-US"/>
              <a:t>Fourth level</a:t>
            </a:r>
          </a:p>
          <a:p>
            <a:pPr lvl="4"/>
            <a:r>
              <a:rPr lang="en-US"/>
              <a:t>Fifth level</a:t>
            </a:r>
          </a:p>
        </p:txBody>
      </p:sp>
      <p:pic>
        <p:nvPicPr>
          <p:cNvPr id="8" name="Picture 7" descr="A blue and black gradient&#10;&#10;Description automatically generated">
            <a:extLst>
              <a:ext uri="{FF2B5EF4-FFF2-40B4-BE49-F238E27FC236}">
                <a16:creationId xmlns:a16="http://schemas.microsoft.com/office/drawing/2014/main" id="{6D181DA1-8260-767B-BF98-F4886113D62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89182"/>
          <a:stretch/>
        </p:blipFill>
        <p:spPr>
          <a:xfrm>
            <a:off x="1" y="0"/>
            <a:ext cx="9143999" cy="556437"/>
          </a:xfrm>
          <a:prstGeom prst="rect">
            <a:avLst/>
          </a:prstGeom>
        </p:spPr>
      </p:pic>
      <p:sp>
        <p:nvSpPr>
          <p:cNvPr id="12" name="Title 1">
            <a:extLst>
              <a:ext uri="{FF2B5EF4-FFF2-40B4-BE49-F238E27FC236}">
                <a16:creationId xmlns:a16="http://schemas.microsoft.com/office/drawing/2014/main" id="{7F4D7647-FA8A-6448-6ED5-063A462ECA25}"/>
              </a:ext>
            </a:extLst>
          </p:cNvPr>
          <p:cNvSpPr>
            <a:spLocks noGrp="1"/>
          </p:cNvSpPr>
          <p:nvPr>
            <p:ph type="title" hasCustomPrompt="1"/>
          </p:nvPr>
        </p:nvSpPr>
        <p:spPr>
          <a:xfrm>
            <a:off x="364659" y="658252"/>
            <a:ext cx="8380864" cy="669306"/>
          </a:xfrm>
        </p:spPr>
        <p:txBody>
          <a:bodyPr/>
          <a:lstStyle>
            <a:lvl1pPr>
              <a:defRPr/>
            </a:lvl1pPr>
          </a:lstStyle>
          <a:p>
            <a:r>
              <a:rPr lang="en-US"/>
              <a:t>Title Here</a:t>
            </a:r>
          </a:p>
        </p:txBody>
      </p:sp>
      <p:pic>
        <p:nvPicPr>
          <p:cNvPr id="13" name="Picture 12">
            <a:extLst>
              <a:ext uri="{FF2B5EF4-FFF2-40B4-BE49-F238E27FC236}">
                <a16:creationId xmlns:a16="http://schemas.microsoft.com/office/drawing/2014/main" id="{A3ED9D5C-06CD-C6EB-F345-FDDB7EEC18D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64659" y="139525"/>
            <a:ext cx="2063954" cy="264185"/>
          </a:xfrm>
          <a:prstGeom prst="rect">
            <a:avLst/>
          </a:prstGeom>
        </p:spPr>
      </p:pic>
      <p:sp>
        <p:nvSpPr>
          <p:cNvPr id="2" name="Date Placeholder 1">
            <a:extLst>
              <a:ext uri="{FF2B5EF4-FFF2-40B4-BE49-F238E27FC236}">
                <a16:creationId xmlns:a16="http://schemas.microsoft.com/office/drawing/2014/main" id="{038553B5-CF85-2517-B690-04F9E717EFBA}"/>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7A79F7AA-ADFC-F997-E4C0-9988101CFDA9}"/>
              </a:ext>
            </a:extLst>
          </p:cNvPr>
          <p:cNvSpPr>
            <a:spLocks noGrp="1"/>
          </p:cNvSpPr>
          <p:nvPr>
            <p:ph type="ftr" sz="quarter" idx="11"/>
          </p:nvPr>
        </p:nvSpPr>
        <p:spPr/>
        <p:txBody>
          <a:bodyPr/>
          <a:lstStyle/>
          <a:p>
            <a:r>
              <a:rPr lang="en-US"/>
              <a:t>ADA Digital Accessibility Initiative: </a:t>
            </a:r>
          </a:p>
        </p:txBody>
      </p:sp>
      <p:sp>
        <p:nvSpPr>
          <p:cNvPr id="5" name="Slide Number Placeholder 4">
            <a:extLst>
              <a:ext uri="{FF2B5EF4-FFF2-40B4-BE49-F238E27FC236}">
                <a16:creationId xmlns:a16="http://schemas.microsoft.com/office/drawing/2014/main" id="{EC9C4FDD-6750-29D7-0637-56287584002A}"/>
              </a:ext>
            </a:extLst>
          </p:cNvPr>
          <p:cNvSpPr>
            <a:spLocks noGrp="1"/>
          </p:cNvSpPr>
          <p:nvPr>
            <p:ph type="sldNum" sz="quarter" idx="12"/>
          </p:nvPr>
        </p:nvSpPr>
        <p:spPr/>
        <p:txBody>
          <a:bodyPr/>
          <a:lstStyle/>
          <a:p>
            <a:fld id="{82FDB22D-A7FA-4DF6-A706-9628EF21452F}" type="slidenum">
              <a:rPr lang="en-US" smtClean="0"/>
              <a:pPr/>
              <a:t>‹#›</a:t>
            </a:fld>
            <a:endParaRPr lang="en-US"/>
          </a:p>
        </p:txBody>
      </p:sp>
    </p:spTree>
    <p:extLst>
      <p:ext uri="{BB962C8B-B14F-4D97-AF65-F5344CB8AC3E}">
        <p14:creationId xmlns:p14="http://schemas.microsoft.com/office/powerpoint/2010/main" val="22692532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hasCustomPrompt="1"/>
          </p:nvPr>
        </p:nvSpPr>
        <p:spPr>
          <a:xfrm>
            <a:off x="460375" y="644993"/>
            <a:ext cx="6972300" cy="2641756"/>
          </a:xfrm>
          <a:prstGeom prst="rect">
            <a:avLst/>
          </a:prstGeom>
        </p:spPr>
        <p:txBody>
          <a:bodyPr anchor="b">
            <a:normAutofit/>
          </a:bodyPr>
          <a:lstStyle>
            <a:lvl1pPr algn="l">
              <a:defRPr sz="5000" b="1" i="0" baseline="0">
                <a:solidFill>
                  <a:schemeClr val="tx2"/>
                </a:solidFill>
                <a:latin typeface="Encode Sans Normal Black" charset="0"/>
                <a:ea typeface="Encode Sans Normal Black" charset="0"/>
                <a:cs typeface="Encode Sans Normal Black" charset="0"/>
              </a:defRPr>
            </a:lvl1pPr>
          </a:lstStyle>
          <a:p>
            <a:r>
              <a:rPr lang="en-US"/>
              <a:t>TITLE HERE</a:t>
            </a:r>
            <a:br>
              <a:rPr lang="en-US"/>
            </a:br>
            <a:r>
              <a:rPr lang="en-US"/>
              <a:t>ENCODE NORMAL</a:t>
            </a:r>
            <a:br>
              <a:rPr lang="en-US"/>
            </a:br>
            <a:r>
              <a:rPr lang="en-US"/>
              <a:t>BLACK, 50 PT.</a:t>
            </a:r>
          </a:p>
        </p:txBody>
      </p:sp>
      <p:pic>
        <p:nvPicPr>
          <p:cNvPr id="8" name="Picture 7">
            <a:extLs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568081" y="3426449"/>
            <a:ext cx="1600200" cy="139700"/>
          </a:xfrm>
          <a:prstGeom prst="rect">
            <a:avLst/>
          </a:prstGeom>
        </p:spPr>
      </p:pic>
      <p:pic>
        <p:nvPicPr>
          <p:cNvPr id="10" name="Picture 9">
            <a:extLst>
              <a:ext uri="{FF2B5EF4-FFF2-40B4-BE49-F238E27FC236}">
                <a16:creationId xmlns:a16="http://schemas.microsoft.com/office/drawing/2014/main" id="{CFC5B69F-C4F8-F33D-6267-773B450CA10B}"/>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6112315" y="4567926"/>
            <a:ext cx="2743200" cy="349646"/>
          </a:xfrm>
          <a:prstGeom prst="rect">
            <a:avLst/>
          </a:prstGeom>
        </p:spPr>
      </p:pic>
    </p:spTree>
    <p:extLst>
      <p:ext uri="{BB962C8B-B14F-4D97-AF65-F5344CB8AC3E}">
        <p14:creationId xmlns:p14="http://schemas.microsoft.com/office/powerpoint/2010/main" val="1755309595"/>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Header + Subheader +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47923" y="371510"/>
            <a:ext cx="8197114" cy="993775"/>
          </a:xfrm>
          <a:prstGeom prst="rect">
            <a:avLst/>
          </a:prstGeom>
        </p:spPr>
        <p:txBody>
          <a:bodyPr anchor="b">
            <a:normAutofit/>
          </a:bodyPr>
          <a:lstStyle>
            <a:lvl1pPr algn="l">
              <a:defRPr sz="3000" b="1" i="0">
                <a:solidFill>
                  <a:schemeClr val="tx2"/>
                </a:solidFill>
                <a:latin typeface="Encode Sans Normal Black" charset="0"/>
                <a:ea typeface="Encode Sans Normal Black" charset="0"/>
                <a:cs typeface="Encode Sans Normal Black" charset="0"/>
              </a:defRPr>
            </a:lvl1pPr>
          </a:lstStyle>
          <a:p>
            <a:pPr lvl="0"/>
            <a:r>
              <a:rPr lang="en-US"/>
              <a:t>HEADER HERE </a:t>
            </a:r>
            <a:br>
              <a:rPr lang="en-US"/>
            </a:br>
            <a:r>
              <a:rPr lang="en-US"/>
              <a:t>(ENCODE NORMAL BLACK, 30 PT.)</a:t>
            </a:r>
          </a:p>
        </p:txBody>
      </p:sp>
      <p:pic>
        <p:nvPicPr>
          <p:cNvPr id="11" name="Picture 10">
            <a:extLs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549031" y="1363508"/>
            <a:ext cx="1103781" cy="96362"/>
          </a:xfrm>
          <a:prstGeom prst="rect">
            <a:avLst/>
          </a:prstGeom>
        </p:spPr>
      </p:pic>
      <p:sp>
        <p:nvSpPr>
          <p:cNvPr id="10" name="Text Placeholder 5"/>
          <p:cNvSpPr>
            <a:spLocks noGrp="1"/>
          </p:cNvSpPr>
          <p:nvPr>
            <p:ph type="body" sz="quarter" idx="12" hasCustomPrompt="1"/>
          </p:nvPr>
        </p:nvSpPr>
        <p:spPr>
          <a:xfrm>
            <a:off x="460375" y="1730667"/>
            <a:ext cx="8184662" cy="411171"/>
          </a:xfrm>
          <a:prstGeom prst="rect">
            <a:avLst/>
          </a:prstGeom>
        </p:spPr>
        <p:txBody>
          <a:bodyPr>
            <a:noAutofit/>
          </a:bodyPr>
          <a:lstStyle>
            <a:lvl1pPr marL="0" indent="0">
              <a:lnSpc>
                <a:spcPct val="90000"/>
              </a:lnSpc>
              <a:buNone/>
              <a:defRPr sz="2400" b="0" i="0" baseline="0">
                <a:solidFill>
                  <a:schemeClr val="tx2"/>
                </a:solidFill>
                <a:latin typeface="Uni Sans Regular" charset="0"/>
                <a:ea typeface="Uni Sans Regular" charset="0"/>
                <a:cs typeface="Uni Sans Regular" charset="0"/>
              </a:defRPr>
            </a:lvl1pPr>
            <a:lvl2pPr marL="457200" indent="0">
              <a:buNone/>
              <a:defRPr b="0" i="0">
                <a:solidFill>
                  <a:srgbClr val="E8D3A2"/>
                </a:solidFill>
                <a:latin typeface="Encode Sans Normal Black"/>
                <a:cs typeface="Encode Sans Normal Black"/>
              </a:defRPr>
            </a:lvl2pPr>
            <a:lvl3pPr marL="914400" indent="0">
              <a:buNone/>
              <a:defRPr b="0" i="0">
                <a:solidFill>
                  <a:srgbClr val="E8D3A2"/>
                </a:solidFill>
                <a:latin typeface="Encode Sans Normal Black"/>
                <a:cs typeface="Encode Sans Normal Black"/>
              </a:defRPr>
            </a:lvl3pPr>
            <a:lvl4pPr marL="1371600" indent="0">
              <a:buNone/>
              <a:defRPr b="0" i="0">
                <a:solidFill>
                  <a:srgbClr val="E8D3A2"/>
                </a:solidFill>
                <a:latin typeface="Encode Sans Normal Black"/>
                <a:cs typeface="Encode Sans Normal Black"/>
              </a:defRPr>
            </a:lvl4pPr>
            <a:lvl5pPr marL="1828800" indent="0">
              <a:buNone/>
              <a:defRPr b="0" i="0">
                <a:solidFill>
                  <a:srgbClr val="E8D3A2"/>
                </a:solidFill>
                <a:latin typeface="Encode Sans Normal Black"/>
                <a:cs typeface="Encode Sans Normal Black"/>
              </a:defRPr>
            </a:lvl5pPr>
          </a:lstStyle>
          <a:p>
            <a:pPr lvl="0"/>
            <a:r>
              <a:rPr lang="en-US"/>
              <a:t>SUB-HEADER HERE (UNI SANS REGULAR, 24 PT.)</a:t>
            </a:r>
          </a:p>
        </p:txBody>
      </p:sp>
      <p:sp>
        <p:nvSpPr>
          <p:cNvPr id="9" name="Text Placeholder 9"/>
          <p:cNvSpPr>
            <a:spLocks noGrp="1"/>
          </p:cNvSpPr>
          <p:nvPr>
            <p:ph type="body" sz="quarter" idx="11" hasCustomPrompt="1"/>
          </p:nvPr>
        </p:nvSpPr>
        <p:spPr>
          <a:xfrm>
            <a:off x="447923" y="2320239"/>
            <a:ext cx="8197114" cy="2251761"/>
          </a:xfrm>
          <a:prstGeom prst="rect">
            <a:avLst/>
          </a:prstGeom>
        </p:spPr>
        <p:txBody>
          <a:bodyPr/>
          <a:lstStyle>
            <a:lvl1pPr marL="342900" indent="-342900">
              <a:buFont typeface="Lucida Grande"/>
              <a:buChar char="&gt;"/>
              <a:defRPr sz="2400" b="0" i="0" baseline="0">
                <a:solidFill>
                  <a:schemeClr val="tx2"/>
                </a:solidFill>
                <a:latin typeface="Open Sans" charset="0"/>
                <a:ea typeface="Open Sans" charset="0"/>
                <a:cs typeface="Open Sans" charset="0"/>
              </a:defRPr>
            </a:lvl1pPr>
            <a:lvl2pPr>
              <a:defRPr sz="2000" b="0" i="0" baseline="0">
                <a:solidFill>
                  <a:schemeClr val="tx2"/>
                </a:solidFill>
                <a:latin typeface="Open Sans" charset="0"/>
                <a:ea typeface="Open Sans" charset="0"/>
                <a:cs typeface="Open Sans" charset="0"/>
              </a:defRPr>
            </a:lvl2pPr>
            <a:lvl3pPr marL="1143000" indent="-228600">
              <a:buSzPct val="100000"/>
              <a:buFont typeface="Lucida Grande"/>
              <a:buChar char="&gt;"/>
              <a:defRPr sz="1800" b="0" i="0" baseline="0">
                <a:solidFill>
                  <a:schemeClr val="tx2"/>
                </a:solidFill>
                <a:latin typeface="Open Sans" charset="0"/>
                <a:ea typeface="Open Sans" charset="0"/>
                <a:cs typeface="Open Sans" charset="0"/>
              </a:defRPr>
            </a:lvl3pPr>
            <a:lvl4pPr>
              <a:defRPr sz="1600" b="0" i="0" baseline="0">
                <a:solidFill>
                  <a:schemeClr val="tx2"/>
                </a:solidFill>
                <a:latin typeface="Open Sans" charset="0"/>
                <a:ea typeface="Open Sans" charset="0"/>
                <a:cs typeface="Open Sans" charset="0"/>
              </a:defRPr>
            </a:lvl4pPr>
            <a:lvl5pPr marL="2057400" indent="-228600">
              <a:buFont typeface="Lucida Grande"/>
              <a:buChar char="&gt;"/>
              <a:defRPr sz="1400" b="0" i="0" baseline="0">
                <a:solidFill>
                  <a:schemeClr val="tx2"/>
                </a:solidFill>
                <a:latin typeface="Open Sans" charset="0"/>
                <a:ea typeface="Open Sans" charset="0"/>
                <a:cs typeface="Open Sans" charset="0"/>
              </a:defRPr>
            </a:lvl5pPr>
          </a:lstStyle>
          <a:p>
            <a:pPr lvl="0"/>
            <a:r>
              <a:rPr lang="en-US"/>
              <a:t>Content here (Open Sans Bold, 24 pt.)</a:t>
            </a:r>
          </a:p>
          <a:p>
            <a:pPr lvl="1"/>
            <a:r>
              <a:rPr lang="en-US"/>
              <a:t>Second level (Open Sans Bold, 20)</a:t>
            </a:r>
          </a:p>
          <a:p>
            <a:pPr lvl="2"/>
            <a:r>
              <a:rPr lang="en-US"/>
              <a:t>Third level (Open Sans Bold, 18)</a:t>
            </a:r>
          </a:p>
          <a:p>
            <a:pPr lvl="3"/>
            <a:r>
              <a:rPr lang="en-US"/>
              <a:t>Fourth level (Open Sans Bold, 16)</a:t>
            </a:r>
          </a:p>
          <a:p>
            <a:pPr lvl="4"/>
            <a:r>
              <a:rPr lang="en-US"/>
              <a:t>Fifth level (Open Sans Bold, 14)</a:t>
            </a:r>
          </a:p>
        </p:txBody>
      </p:sp>
      <p:pic>
        <p:nvPicPr>
          <p:cNvPr id="4" name="Picture 3">
            <a:extLst>
              <a:ext uri="{FF2B5EF4-FFF2-40B4-BE49-F238E27FC236}">
                <a16:creationId xmlns:a16="http://schemas.microsoft.com/office/drawing/2014/main" id="{F7342B0B-AF57-73E4-E5AC-CC1BC88B1DB0}"/>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6112315" y="4567926"/>
            <a:ext cx="2743200" cy="349646"/>
          </a:xfrm>
          <a:prstGeom prst="rect">
            <a:avLst/>
          </a:prstGeom>
        </p:spPr>
      </p:pic>
    </p:spTree>
    <p:extLst>
      <p:ext uri="{BB962C8B-B14F-4D97-AF65-F5344CB8AC3E}">
        <p14:creationId xmlns:p14="http://schemas.microsoft.com/office/powerpoint/2010/main" val="27692405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Header +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47923" y="369733"/>
            <a:ext cx="8197114" cy="993775"/>
          </a:xfrm>
          <a:prstGeom prst="rect">
            <a:avLst/>
          </a:prstGeom>
        </p:spPr>
        <p:txBody>
          <a:bodyPr anchor="b">
            <a:normAutofit/>
          </a:bodyPr>
          <a:lstStyle>
            <a:lvl1pPr algn="l">
              <a:defRPr sz="3000" b="1" i="0">
                <a:solidFill>
                  <a:schemeClr val="tx2"/>
                </a:solidFill>
                <a:latin typeface="Encode Sans Normal Black" charset="0"/>
                <a:ea typeface="Encode Sans Normal Black" charset="0"/>
                <a:cs typeface="Encode Sans Normal Black" charset="0"/>
              </a:defRPr>
            </a:lvl1pPr>
          </a:lstStyle>
          <a:p>
            <a:pPr lvl="0"/>
            <a:r>
              <a:rPr lang="en-US"/>
              <a:t>HEADER HERE </a:t>
            </a:r>
            <a:br>
              <a:rPr lang="en-US"/>
            </a:br>
            <a:r>
              <a:rPr lang="en-US"/>
              <a:t>(ENCODE NORMAL BLACK, 30 PT.)</a:t>
            </a:r>
          </a:p>
        </p:txBody>
      </p:sp>
      <p:pic>
        <p:nvPicPr>
          <p:cNvPr id="12" name="Picture 11">
            <a:extLs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549031" y="1363508"/>
            <a:ext cx="1103781" cy="96362"/>
          </a:xfrm>
          <a:prstGeom prst="rect">
            <a:avLst/>
          </a:prstGeom>
        </p:spPr>
      </p:pic>
      <p:sp>
        <p:nvSpPr>
          <p:cNvPr id="7" name="Text Placeholder 9"/>
          <p:cNvSpPr>
            <a:spLocks noGrp="1"/>
          </p:cNvSpPr>
          <p:nvPr>
            <p:ph type="body" sz="quarter" idx="11" hasCustomPrompt="1"/>
          </p:nvPr>
        </p:nvSpPr>
        <p:spPr>
          <a:xfrm>
            <a:off x="447923" y="1730667"/>
            <a:ext cx="8197114" cy="2365901"/>
          </a:xfrm>
          <a:prstGeom prst="rect">
            <a:avLst/>
          </a:prstGeom>
        </p:spPr>
        <p:txBody>
          <a:bodyPr/>
          <a:lstStyle>
            <a:lvl1pPr marL="342900" indent="-342900">
              <a:buFont typeface="Lucida Grande"/>
              <a:buChar char="&gt;"/>
              <a:defRPr sz="2400" b="0" i="0" baseline="0">
                <a:solidFill>
                  <a:schemeClr val="tx2"/>
                </a:solidFill>
                <a:latin typeface="Open Sans" charset="0"/>
                <a:ea typeface="Open Sans" charset="0"/>
                <a:cs typeface="Open Sans" charset="0"/>
              </a:defRPr>
            </a:lvl1pPr>
            <a:lvl2pPr>
              <a:defRPr sz="2000" b="0" i="0" baseline="0">
                <a:solidFill>
                  <a:schemeClr val="tx2"/>
                </a:solidFill>
                <a:latin typeface="Open Sans" charset="0"/>
                <a:ea typeface="Open Sans" charset="0"/>
                <a:cs typeface="Open Sans" charset="0"/>
              </a:defRPr>
            </a:lvl2pPr>
            <a:lvl3pPr marL="1143000" indent="-228600">
              <a:buSzPct val="100000"/>
              <a:buFont typeface="Lucida Grande"/>
              <a:buChar char="&gt;"/>
              <a:defRPr sz="1800" b="0" i="0" baseline="0">
                <a:solidFill>
                  <a:schemeClr val="tx2"/>
                </a:solidFill>
                <a:latin typeface="Open Sans" charset="0"/>
                <a:ea typeface="Open Sans" charset="0"/>
                <a:cs typeface="Open Sans" charset="0"/>
              </a:defRPr>
            </a:lvl3pPr>
            <a:lvl4pPr>
              <a:defRPr sz="1600" b="0" i="0" baseline="0">
                <a:solidFill>
                  <a:schemeClr val="tx2"/>
                </a:solidFill>
                <a:latin typeface="Open Sans" charset="0"/>
                <a:ea typeface="Open Sans" charset="0"/>
                <a:cs typeface="Open Sans" charset="0"/>
              </a:defRPr>
            </a:lvl4pPr>
            <a:lvl5pPr marL="2057400" indent="-228600">
              <a:buFont typeface="Lucida Grande"/>
              <a:buChar char="&gt;"/>
              <a:defRPr sz="1400" b="0" i="0" baseline="0">
                <a:solidFill>
                  <a:schemeClr val="tx2"/>
                </a:solidFill>
                <a:latin typeface="Open Sans" charset="0"/>
                <a:ea typeface="Open Sans" charset="0"/>
                <a:cs typeface="Open Sans" charset="0"/>
              </a:defRPr>
            </a:lvl5pPr>
          </a:lstStyle>
          <a:p>
            <a:pPr lvl="0"/>
            <a:r>
              <a:rPr lang="en-US"/>
              <a:t>Content here (Open Sans Bold, 24 pt.)</a:t>
            </a:r>
          </a:p>
          <a:p>
            <a:pPr lvl="1"/>
            <a:r>
              <a:rPr lang="en-US"/>
              <a:t>Second level (Open Sans Bold, 20)</a:t>
            </a:r>
          </a:p>
          <a:p>
            <a:pPr lvl="2"/>
            <a:r>
              <a:rPr lang="en-US"/>
              <a:t>Third level (Open Sans Bold, 18)</a:t>
            </a:r>
          </a:p>
          <a:p>
            <a:pPr lvl="3"/>
            <a:r>
              <a:rPr lang="en-US"/>
              <a:t>Fourth level (Open Sans Bold, 16)</a:t>
            </a:r>
          </a:p>
          <a:p>
            <a:pPr lvl="4"/>
            <a:r>
              <a:rPr lang="en-US"/>
              <a:t>Fifth level (Open Sans Bold, 14)</a:t>
            </a:r>
          </a:p>
        </p:txBody>
      </p:sp>
      <p:pic>
        <p:nvPicPr>
          <p:cNvPr id="3" name="Picture 2">
            <a:extLst>
              <a:ext uri="{FF2B5EF4-FFF2-40B4-BE49-F238E27FC236}">
                <a16:creationId xmlns:a16="http://schemas.microsoft.com/office/drawing/2014/main" id="{5095F5DB-4D77-64EF-C70C-4529C284E2F7}"/>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6112315" y="4567926"/>
            <a:ext cx="2743200" cy="349646"/>
          </a:xfrm>
          <a:prstGeom prst="rect">
            <a:avLst/>
          </a:prstGeom>
        </p:spPr>
      </p:pic>
    </p:spTree>
    <p:extLst>
      <p:ext uri="{BB962C8B-B14F-4D97-AF65-F5344CB8AC3E}">
        <p14:creationId xmlns:p14="http://schemas.microsoft.com/office/powerpoint/2010/main" val="323633797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Header + Graphic">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0375" y="370622"/>
            <a:ext cx="8184662" cy="993775"/>
          </a:xfrm>
          <a:prstGeom prst="rect">
            <a:avLst/>
          </a:prstGeom>
        </p:spPr>
        <p:txBody>
          <a:bodyPr anchor="b">
            <a:normAutofit/>
          </a:bodyPr>
          <a:lstStyle>
            <a:lvl1pPr algn="l">
              <a:defRPr sz="3000" b="1" i="0">
                <a:solidFill>
                  <a:schemeClr val="tx2"/>
                </a:solidFill>
                <a:latin typeface="Encode Sans Normal Black" charset="0"/>
                <a:ea typeface="Encode Sans Normal Black" charset="0"/>
                <a:cs typeface="Encode Sans Normal Black" charset="0"/>
              </a:defRPr>
            </a:lvl1pPr>
          </a:lstStyle>
          <a:p>
            <a:pPr lvl="0"/>
            <a:r>
              <a:rPr lang="en-US"/>
              <a:t>HEADER HERE </a:t>
            </a:r>
            <a:br>
              <a:rPr lang="en-US"/>
            </a:br>
            <a:r>
              <a:rPr lang="en-US"/>
              <a:t>(ENCODE NORMAL BLACK, 30 PT.)</a:t>
            </a:r>
          </a:p>
        </p:txBody>
      </p:sp>
      <p:pic>
        <p:nvPicPr>
          <p:cNvPr id="13" name="Picture 12">
            <a:extLs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549031" y="1363508"/>
            <a:ext cx="1103781" cy="96362"/>
          </a:xfrm>
          <a:prstGeom prst="rect">
            <a:avLst/>
          </a:prstGeom>
        </p:spPr>
      </p:pic>
      <p:sp>
        <p:nvSpPr>
          <p:cNvPr id="6" name="Chart Placeholder 11"/>
          <p:cNvSpPr>
            <a:spLocks noGrp="1"/>
          </p:cNvSpPr>
          <p:nvPr>
            <p:ph type="chart" sz="quarter" idx="12" hasCustomPrompt="1"/>
          </p:nvPr>
        </p:nvSpPr>
        <p:spPr>
          <a:xfrm>
            <a:off x="447923" y="1724977"/>
            <a:ext cx="8184662" cy="2828169"/>
          </a:xfrm>
          <a:prstGeom prst="rect">
            <a:avLst/>
          </a:prstGeom>
        </p:spPr>
        <p:txBody>
          <a:bodyPr>
            <a:normAutofit/>
          </a:bodyPr>
          <a:lstStyle>
            <a:lvl1pPr marL="0" indent="0">
              <a:buNone/>
              <a:defRPr sz="2400" b="0" i="1" baseline="0">
                <a:solidFill>
                  <a:srgbClr val="FFFFFF"/>
                </a:solidFill>
                <a:latin typeface="Open Sans Light"/>
                <a:cs typeface="Open Sans Light"/>
              </a:defRPr>
            </a:lvl1pPr>
          </a:lstStyle>
          <a:p>
            <a:r>
              <a:rPr lang="en-US"/>
              <a:t>Graphics can go here – </a:t>
            </a:r>
            <a:br>
              <a:rPr lang="en-US"/>
            </a:br>
            <a:r>
              <a:rPr lang="en-US"/>
              <a:t>replace this box with your image or chart</a:t>
            </a:r>
          </a:p>
        </p:txBody>
      </p:sp>
      <p:pic>
        <p:nvPicPr>
          <p:cNvPr id="3" name="Picture 2">
            <a:extLst>
              <a:ext uri="{FF2B5EF4-FFF2-40B4-BE49-F238E27FC236}">
                <a16:creationId xmlns:a16="http://schemas.microsoft.com/office/drawing/2014/main" id="{B5550AE6-960E-63B8-A0B9-39EFF5DEF9CB}"/>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6112315" y="4567926"/>
            <a:ext cx="2743200" cy="349646"/>
          </a:xfrm>
          <a:prstGeom prst="rect">
            <a:avLst/>
          </a:prstGeom>
        </p:spPr>
      </p:pic>
    </p:spTree>
    <p:extLst>
      <p:ext uri="{BB962C8B-B14F-4D97-AF65-F5344CB8AC3E}">
        <p14:creationId xmlns:p14="http://schemas.microsoft.com/office/powerpoint/2010/main" val="382856032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0375" y="644993"/>
            <a:ext cx="7023540" cy="2641756"/>
          </a:xfrm>
          <a:prstGeom prst="rect">
            <a:avLst/>
          </a:prstGeom>
        </p:spPr>
        <p:txBody>
          <a:bodyPr anchor="b">
            <a:normAutofit/>
          </a:bodyPr>
          <a:lstStyle>
            <a:lvl1pPr algn="l">
              <a:defRPr sz="5000" b="1" i="0">
                <a:latin typeface="Encode Sans Normal Black" charset="0"/>
                <a:ea typeface="Encode Sans Normal Black" charset="0"/>
                <a:cs typeface="Encode Sans Normal Black" charset="0"/>
              </a:defRPr>
            </a:lvl1pPr>
          </a:lstStyle>
          <a:p>
            <a:pPr lvl="0"/>
            <a:r>
              <a:rPr lang="en-US"/>
              <a:t>TITLE HERE</a:t>
            </a:r>
            <a:br>
              <a:rPr lang="en-US"/>
            </a:br>
            <a:r>
              <a:rPr lang="en-US"/>
              <a:t>ENCODE NORMAL</a:t>
            </a:r>
            <a:br>
              <a:rPr lang="en-US"/>
            </a:br>
            <a:r>
              <a:rPr lang="en-US"/>
              <a:t>BLACK, 50 PT. </a:t>
            </a:r>
          </a:p>
        </p:txBody>
      </p:sp>
      <p:pic>
        <p:nvPicPr>
          <p:cNvPr id="8" name="Picture 7">
            <a:extLs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69461" y="3426449"/>
            <a:ext cx="1597439" cy="139700"/>
          </a:xfrm>
          <a:prstGeom prst="rect">
            <a:avLst/>
          </a:prstGeom>
        </p:spPr>
      </p:pic>
      <p:pic>
        <p:nvPicPr>
          <p:cNvPr id="4" name="Picture 3">
            <a:extLst>
              <a:ext uri="{FF2B5EF4-FFF2-40B4-BE49-F238E27FC236}">
                <a16:creationId xmlns:a16="http://schemas.microsoft.com/office/drawing/2014/main" id="{5F2B64A8-6418-79D0-CED9-A98B8280EEC8}"/>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6108192" y="4572000"/>
            <a:ext cx="2743200" cy="350555"/>
          </a:xfrm>
          <a:prstGeom prst="rect">
            <a:avLst/>
          </a:prstGeom>
        </p:spPr>
      </p:pic>
    </p:spTree>
    <p:extLst>
      <p:ext uri="{BB962C8B-B14F-4D97-AF65-F5344CB8AC3E}">
        <p14:creationId xmlns:p14="http://schemas.microsoft.com/office/powerpoint/2010/main" val="396565348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0374" y="369733"/>
            <a:ext cx="8184657" cy="993775"/>
          </a:xfrm>
          <a:prstGeom prst="rect">
            <a:avLst/>
          </a:prstGeom>
        </p:spPr>
        <p:txBody>
          <a:bodyPr anchor="b">
            <a:normAutofit/>
          </a:bodyPr>
          <a:lstStyle>
            <a:lvl1pPr algn="l">
              <a:defRPr sz="3000" b="1" i="0">
                <a:latin typeface="Encode Sans Normal Black" charset="0"/>
                <a:ea typeface="Encode Sans Normal Black" charset="0"/>
                <a:cs typeface="Encode Sans Normal Black" charset="0"/>
              </a:defRPr>
            </a:lvl1pPr>
          </a:lstStyle>
          <a:p>
            <a:pPr lvl="0"/>
            <a:r>
              <a:rPr lang="en-US"/>
              <a:t>HEADER HERE </a:t>
            </a:r>
            <a:br>
              <a:rPr lang="en-US"/>
            </a:br>
            <a:r>
              <a:rPr lang="en-US"/>
              <a:t>(ENCODE NORMAL BLACK, 30 PT.)</a:t>
            </a:r>
          </a:p>
        </p:txBody>
      </p:sp>
      <p:pic>
        <p:nvPicPr>
          <p:cNvPr id="12" name="Picture 11">
            <a:extLs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5874" y="1363508"/>
            <a:ext cx="1090095" cy="96362"/>
          </a:xfrm>
          <a:prstGeom prst="rect">
            <a:avLst/>
          </a:prstGeom>
        </p:spPr>
      </p:pic>
      <p:sp>
        <p:nvSpPr>
          <p:cNvPr id="11" name="Text Placeholder 5"/>
          <p:cNvSpPr>
            <a:spLocks noGrp="1"/>
          </p:cNvSpPr>
          <p:nvPr>
            <p:ph type="body" sz="quarter" idx="12" hasCustomPrompt="1"/>
          </p:nvPr>
        </p:nvSpPr>
        <p:spPr>
          <a:xfrm>
            <a:off x="460375" y="1730667"/>
            <a:ext cx="8184662" cy="411171"/>
          </a:xfrm>
          <a:prstGeom prst="rect">
            <a:avLst/>
          </a:prstGeom>
        </p:spPr>
        <p:txBody>
          <a:bodyPr>
            <a:noAutofit/>
          </a:bodyPr>
          <a:lstStyle>
            <a:lvl1pPr marL="0" indent="0">
              <a:lnSpc>
                <a:spcPct val="90000"/>
              </a:lnSpc>
              <a:buNone/>
              <a:defRPr sz="2400" b="0" i="0" baseline="0">
                <a:solidFill>
                  <a:schemeClr val="tx2"/>
                </a:solidFill>
                <a:latin typeface="Uni Sans Regular" charset="0"/>
                <a:ea typeface="Uni Sans Regular" charset="0"/>
                <a:cs typeface="Uni Sans Regular" charset="0"/>
              </a:defRPr>
            </a:lvl1pPr>
            <a:lvl2pPr marL="457200" indent="0">
              <a:buNone/>
              <a:defRPr b="0" i="0">
                <a:solidFill>
                  <a:srgbClr val="E8D3A2"/>
                </a:solidFill>
                <a:latin typeface="Encode Sans Normal Black"/>
                <a:cs typeface="Encode Sans Normal Black"/>
              </a:defRPr>
            </a:lvl2pPr>
            <a:lvl3pPr marL="914400" indent="0">
              <a:buNone/>
              <a:defRPr b="0" i="0">
                <a:solidFill>
                  <a:srgbClr val="E8D3A2"/>
                </a:solidFill>
                <a:latin typeface="Encode Sans Normal Black"/>
                <a:cs typeface="Encode Sans Normal Black"/>
              </a:defRPr>
            </a:lvl3pPr>
            <a:lvl4pPr marL="1371600" indent="0">
              <a:buNone/>
              <a:defRPr b="0" i="0">
                <a:solidFill>
                  <a:srgbClr val="E8D3A2"/>
                </a:solidFill>
                <a:latin typeface="Encode Sans Normal Black"/>
                <a:cs typeface="Encode Sans Normal Black"/>
              </a:defRPr>
            </a:lvl4pPr>
            <a:lvl5pPr marL="1828800" indent="0">
              <a:buNone/>
              <a:defRPr b="0" i="0">
                <a:solidFill>
                  <a:srgbClr val="E8D3A2"/>
                </a:solidFill>
                <a:latin typeface="Encode Sans Normal Black"/>
                <a:cs typeface="Encode Sans Normal Black"/>
              </a:defRPr>
            </a:lvl5pPr>
          </a:lstStyle>
          <a:p>
            <a:pPr lvl="0"/>
            <a:r>
              <a:rPr lang="en-US"/>
              <a:t>SUB-HEADER HERE (UNI SANS REGULAR, 24 PT.)</a:t>
            </a:r>
          </a:p>
        </p:txBody>
      </p:sp>
      <p:sp>
        <p:nvSpPr>
          <p:cNvPr id="10" name="Text Placeholder 9"/>
          <p:cNvSpPr>
            <a:spLocks noGrp="1"/>
          </p:cNvSpPr>
          <p:nvPr>
            <p:ph type="body" sz="quarter" idx="11" hasCustomPrompt="1"/>
          </p:nvPr>
        </p:nvSpPr>
        <p:spPr>
          <a:xfrm>
            <a:off x="447923" y="2320239"/>
            <a:ext cx="8197114" cy="2251761"/>
          </a:xfrm>
          <a:prstGeom prst="rect">
            <a:avLst/>
          </a:prstGeom>
        </p:spPr>
        <p:txBody>
          <a:bodyPr/>
          <a:lstStyle>
            <a:lvl1pPr marL="342900" indent="-342900">
              <a:buFont typeface="Lucida Grande"/>
              <a:buChar char="&gt;"/>
              <a:defRPr sz="2400" b="0" i="0" baseline="0">
                <a:solidFill>
                  <a:schemeClr val="tx2"/>
                </a:solidFill>
                <a:latin typeface="Open Sans" charset="0"/>
                <a:ea typeface="Open Sans" charset="0"/>
                <a:cs typeface="Open Sans" charset="0"/>
              </a:defRPr>
            </a:lvl1pPr>
            <a:lvl2pPr>
              <a:defRPr sz="2000" b="0" i="0" baseline="0">
                <a:solidFill>
                  <a:schemeClr val="tx2"/>
                </a:solidFill>
                <a:latin typeface="Open Sans" charset="0"/>
                <a:ea typeface="Open Sans" charset="0"/>
                <a:cs typeface="Open Sans" charset="0"/>
              </a:defRPr>
            </a:lvl2pPr>
            <a:lvl3pPr marL="1143000" indent="-228600">
              <a:buSzPct val="100000"/>
              <a:buFont typeface="Lucida Grande"/>
              <a:buChar char="&gt;"/>
              <a:defRPr sz="1800" b="0" i="0" baseline="0">
                <a:solidFill>
                  <a:schemeClr val="tx2"/>
                </a:solidFill>
                <a:latin typeface="Open Sans" charset="0"/>
                <a:ea typeface="Open Sans" charset="0"/>
                <a:cs typeface="Open Sans" charset="0"/>
              </a:defRPr>
            </a:lvl3pPr>
            <a:lvl4pPr>
              <a:defRPr sz="1600" b="0" i="0" baseline="0">
                <a:solidFill>
                  <a:schemeClr val="tx2"/>
                </a:solidFill>
                <a:latin typeface="Open Sans" charset="0"/>
                <a:ea typeface="Open Sans" charset="0"/>
                <a:cs typeface="Open Sans" charset="0"/>
              </a:defRPr>
            </a:lvl4pPr>
            <a:lvl5pPr marL="2057400" indent="-228600">
              <a:buFont typeface="Lucida Grande"/>
              <a:buChar char="&gt;"/>
              <a:defRPr sz="1400" b="0" i="0" baseline="0">
                <a:solidFill>
                  <a:schemeClr val="tx2"/>
                </a:solidFill>
                <a:latin typeface="Open Sans" charset="0"/>
                <a:ea typeface="Open Sans" charset="0"/>
                <a:cs typeface="Open Sans" charset="0"/>
              </a:defRPr>
            </a:lvl5pPr>
          </a:lstStyle>
          <a:p>
            <a:pPr lvl="0"/>
            <a:r>
              <a:rPr lang="en-US"/>
              <a:t>Content here (Open Sans Bold, 24 pt.)</a:t>
            </a:r>
          </a:p>
          <a:p>
            <a:pPr lvl="1"/>
            <a:r>
              <a:rPr lang="en-US"/>
              <a:t>Second level (Open Sans Bold, 20)</a:t>
            </a:r>
          </a:p>
          <a:p>
            <a:pPr lvl="2"/>
            <a:r>
              <a:rPr lang="en-US"/>
              <a:t>Third level (Open Sans Bold, 18)</a:t>
            </a:r>
          </a:p>
          <a:p>
            <a:pPr lvl="3"/>
            <a:r>
              <a:rPr lang="en-US"/>
              <a:t>Fourth level (Open Sans Bold, 16)</a:t>
            </a:r>
          </a:p>
          <a:p>
            <a:pPr lvl="4"/>
            <a:r>
              <a:rPr lang="en-US"/>
              <a:t>Fifth level (Open Sans Bold, 14)</a:t>
            </a:r>
          </a:p>
        </p:txBody>
      </p:sp>
      <p:pic>
        <p:nvPicPr>
          <p:cNvPr id="3" name="Picture 2">
            <a:extLst>
              <a:ext uri="{FF2B5EF4-FFF2-40B4-BE49-F238E27FC236}">
                <a16:creationId xmlns:a16="http://schemas.microsoft.com/office/drawing/2014/main" id="{6F369A99-5541-7F84-6993-AB73488940D0}"/>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6108192" y="4572000"/>
            <a:ext cx="2743200" cy="350555"/>
          </a:xfrm>
          <a:prstGeom prst="rect">
            <a:avLst/>
          </a:prstGeom>
        </p:spPr>
      </p:pic>
    </p:spTree>
    <p:extLst>
      <p:ext uri="{BB962C8B-B14F-4D97-AF65-F5344CB8AC3E}">
        <p14:creationId xmlns:p14="http://schemas.microsoft.com/office/powerpoint/2010/main" val="242930136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0375" y="369733"/>
            <a:ext cx="8184662" cy="993775"/>
          </a:xfrm>
          <a:prstGeom prst="rect">
            <a:avLst/>
          </a:prstGeom>
        </p:spPr>
        <p:txBody>
          <a:bodyPr anchor="b">
            <a:normAutofit/>
          </a:bodyPr>
          <a:lstStyle>
            <a:lvl1pPr algn="l">
              <a:defRPr sz="3000" b="1" i="0">
                <a:latin typeface="Encode Sans Normal Black" charset="0"/>
                <a:ea typeface="Encode Sans Normal Black" charset="0"/>
                <a:cs typeface="Encode Sans Normal Black" charset="0"/>
              </a:defRPr>
            </a:lvl1pPr>
          </a:lstStyle>
          <a:p>
            <a:pPr lvl="0"/>
            <a:r>
              <a:rPr lang="en-US"/>
              <a:t>HEADER HERE </a:t>
            </a:r>
            <a:br>
              <a:rPr lang="en-US"/>
            </a:br>
            <a:r>
              <a:rPr lang="en-US"/>
              <a:t>(ENCODE NORMAL BLACK, 30 PT.)</a:t>
            </a:r>
          </a:p>
        </p:txBody>
      </p:sp>
      <p:pic>
        <p:nvPicPr>
          <p:cNvPr id="14" name="Picture 13">
            <a:extLs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5874" y="1363508"/>
            <a:ext cx="1090095" cy="96362"/>
          </a:xfrm>
          <a:prstGeom prst="rect">
            <a:avLst/>
          </a:prstGeom>
        </p:spPr>
      </p:pic>
      <p:sp>
        <p:nvSpPr>
          <p:cNvPr id="10" name="Text Placeholder 9"/>
          <p:cNvSpPr>
            <a:spLocks noGrp="1"/>
          </p:cNvSpPr>
          <p:nvPr>
            <p:ph type="body" sz="quarter" idx="11" hasCustomPrompt="1"/>
          </p:nvPr>
        </p:nvSpPr>
        <p:spPr>
          <a:xfrm>
            <a:off x="447923" y="1730667"/>
            <a:ext cx="8197114" cy="2365901"/>
          </a:xfrm>
          <a:prstGeom prst="rect">
            <a:avLst/>
          </a:prstGeom>
        </p:spPr>
        <p:txBody>
          <a:bodyPr/>
          <a:lstStyle>
            <a:lvl1pPr marL="342900" indent="-342900">
              <a:buFont typeface="Lucida Grande"/>
              <a:buChar char="&gt;"/>
              <a:defRPr sz="2400" b="0" i="0" baseline="0">
                <a:solidFill>
                  <a:schemeClr val="tx2"/>
                </a:solidFill>
                <a:latin typeface="Open Sans" charset="0"/>
                <a:ea typeface="Open Sans" charset="0"/>
                <a:cs typeface="Open Sans" charset="0"/>
              </a:defRPr>
            </a:lvl1pPr>
            <a:lvl2pPr>
              <a:defRPr sz="2000" b="0" i="0" baseline="0">
                <a:solidFill>
                  <a:schemeClr val="tx2"/>
                </a:solidFill>
                <a:latin typeface="Open Sans" charset="0"/>
                <a:ea typeface="Open Sans" charset="0"/>
                <a:cs typeface="Open Sans" charset="0"/>
              </a:defRPr>
            </a:lvl2pPr>
            <a:lvl3pPr marL="1143000" indent="-228600">
              <a:buSzPct val="100000"/>
              <a:buFont typeface="Lucida Grande"/>
              <a:buChar char="&gt;"/>
              <a:defRPr sz="1800" b="0" i="0" baseline="0">
                <a:solidFill>
                  <a:schemeClr val="tx2"/>
                </a:solidFill>
                <a:latin typeface="Open Sans" charset="0"/>
                <a:ea typeface="Open Sans" charset="0"/>
                <a:cs typeface="Open Sans" charset="0"/>
              </a:defRPr>
            </a:lvl3pPr>
            <a:lvl4pPr>
              <a:defRPr sz="1600" b="0" i="0" baseline="0">
                <a:solidFill>
                  <a:schemeClr val="tx2"/>
                </a:solidFill>
                <a:latin typeface="Open Sans" charset="0"/>
                <a:ea typeface="Open Sans" charset="0"/>
                <a:cs typeface="Open Sans" charset="0"/>
              </a:defRPr>
            </a:lvl4pPr>
            <a:lvl5pPr marL="2057400" indent="-228600">
              <a:buFont typeface="Lucida Grande"/>
              <a:buChar char="&gt;"/>
              <a:defRPr sz="1400" b="0" i="0" baseline="0">
                <a:solidFill>
                  <a:schemeClr val="tx2"/>
                </a:solidFill>
                <a:latin typeface="Open Sans" charset="0"/>
                <a:ea typeface="Open Sans" charset="0"/>
                <a:cs typeface="Open Sans" charset="0"/>
              </a:defRPr>
            </a:lvl5pPr>
          </a:lstStyle>
          <a:p>
            <a:pPr lvl="0"/>
            <a:r>
              <a:rPr lang="en-US"/>
              <a:t>Content here (Open Sans Bold, 24 pt.)</a:t>
            </a:r>
          </a:p>
          <a:p>
            <a:pPr lvl="1"/>
            <a:r>
              <a:rPr lang="en-US"/>
              <a:t>Second level (Open Sans Bold, 20)</a:t>
            </a:r>
          </a:p>
          <a:p>
            <a:pPr lvl="2"/>
            <a:r>
              <a:rPr lang="en-US"/>
              <a:t>Third level (Open Sans Bold, 18)</a:t>
            </a:r>
          </a:p>
          <a:p>
            <a:pPr lvl="3"/>
            <a:r>
              <a:rPr lang="en-US"/>
              <a:t>Fourth level (Open Sans Bold, 16)</a:t>
            </a:r>
          </a:p>
          <a:p>
            <a:pPr lvl="4"/>
            <a:r>
              <a:rPr lang="en-US"/>
              <a:t>Fifth level (Open Sans Bold, 14)</a:t>
            </a:r>
          </a:p>
        </p:txBody>
      </p:sp>
      <p:pic>
        <p:nvPicPr>
          <p:cNvPr id="3" name="Picture 2">
            <a:extLst>
              <a:ext uri="{FF2B5EF4-FFF2-40B4-BE49-F238E27FC236}">
                <a16:creationId xmlns:a16="http://schemas.microsoft.com/office/drawing/2014/main" id="{51BFC3A1-F281-03AF-9E0C-3E7C637B491D}"/>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6108192" y="4572000"/>
            <a:ext cx="2743200" cy="350555"/>
          </a:xfrm>
          <a:prstGeom prst="rect">
            <a:avLst/>
          </a:prstGeom>
        </p:spPr>
      </p:pic>
    </p:spTree>
    <p:extLst>
      <p:ext uri="{BB962C8B-B14F-4D97-AF65-F5344CB8AC3E}">
        <p14:creationId xmlns:p14="http://schemas.microsoft.com/office/powerpoint/2010/main" val="389039207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0375" y="381608"/>
            <a:ext cx="8172210" cy="993775"/>
          </a:xfrm>
          <a:prstGeom prst="rect">
            <a:avLst/>
          </a:prstGeom>
        </p:spPr>
        <p:txBody>
          <a:bodyPr anchor="b">
            <a:normAutofit/>
          </a:bodyPr>
          <a:lstStyle>
            <a:lvl1pPr algn="l">
              <a:defRPr sz="3000" b="1" i="0">
                <a:latin typeface="Encode Sans Normal Black" charset="0"/>
                <a:ea typeface="Encode Sans Normal Black" charset="0"/>
                <a:cs typeface="Encode Sans Normal Black" charset="0"/>
              </a:defRPr>
            </a:lvl1pPr>
          </a:lstStyle>
          <a:p>
            <a:pPr lvl="0"/>
            <a:r>
              <a:rPr lang="en-US"/>
              <a:t>HEADER HERE </a:t>
            </a:r>
            <a:br>
              <a:rPr lang="en-US"/>
            </a:br>
            <a:r>
              <a:rPr lang="en-US"/>
              <a:t>(ENCODE NORMAL BLACK, 30 PT.)</a:t>
            </a:r>
          </a:p>
        </p:txBody>
      </p:sp>
      <p:pic>
        <p:nvPicPr>
          <p:cNvPr id="7" name="Picture 6">
            <a:extLs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5874" y="1363508"/>
            <a:ext cx="1090095" cy="96362"/>
          </a:xfrm>
          <a:prstGeom prst="rect">
            <a:avLst/>
          </a:prstGeom>
        </p:spPr>
      </p:pic>
      <p:sp>
        <p:nvSpPr>
          <p:cNvPr id="8" name="Chart Placeholder 11"/>
          <p:cNvSpPr>
            <a:spLocks noGrp="1"/>
          </p:cNvSpPr>
          <p:nvPr>
            <p:ph type="chart" sz="quarter" idx="12" hasCustomPrompt="1"/>
          </p:nvPr>
        </p:nvSpPr>
        <p:spPr>
          <a:xfrm>
            <a:off x="447923" y="1724977"/>
            <a:ext cx="8184662" cy="2961163"/>
          </a:xfrm>
          <a:prstGeom prst="rect">
            <a:avLst/>
          </a:prstGeom>
        </p:spPr>
        <p:txBody>
          <a:bodyPr>
            <a:normAutofit/>
          </a:bodyPr>
          <a:lstStyle>
            <a:lvl1pPr marL="0" indent="0">
              <a:buNone/>
              <a:defRPr sz="2400" b="0" i="1" baseline="0">
                <a:solidFill>
                  <a:schemeClr val="tx1"/>
                </a:solidFill>
                <a:latin typeface="Open Sans Light"/>
                <a:cs typeface="Open Sans Light"/>
              </a:defRPr>
            </a:lvl1pPr>
          </a:lstStyle>
          <a:p>
            <a:r>
              <a:rPr lang="en-US"/>
              <a:t>Graphics can go here – </a:t>
            </a:r>
            <a:br>
              <a:rPr lang="en-US"/>
            </a:br>
            <a:r>
              <a:rPr lang="en-US"/>
              <a:t>replace this box with your image or chart</a:t>
            </a:r>
          </a:p>
        </p:txBody>
      </p:sp>
      <p:pic>
        <p:nvPicPr>
          <p:cNvPr id="3" name="Picture 2">
            <a:extLst>
              <a:ext uri="{FF2B5EF4-FFF2-40B4-BE49-F238E27FC236}">
                <a16:creationId xmlns:a16="http://schemas.microsoft.com/office/drawing/2014/main" id="{173A64D2-EE01-9A93-D3A3-434D812AE3E9}"/>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6108192" y="4572000"/>
            <a:ext cx="2743200" cy="350555"/>
          </a:xfrm>
          <a:prstGeom prst="rect">
            <a:avLst/>
          </a:prstGeom>
        </p:spPr>
      </p:pic>
    </p:spTree>
    <p:extLst>
      <p:ext uri="{BB962C8B-B14F-4D97-AF65-F5344CB8AC3E}">
        <p14:creationId xmlns:p14="http://schemas.microsoft.com/office/powerpoint/2010/main" val="74404453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Title 2"/>
          <p:cNvSpPr>
            <a:spLocks noGrp="1"/>
          </p:cNvSpPr>
          <p:nvPr>
            <p:ph type="title" hasCustomPrompt="1"/>
          </p:nvPr>
        </p:nvSpPr>
        <p:spPr>
          <a:xfrm>
            <a:off x="460375" y="644993"/>
            <a:ext cx="7023540" cy="2641756"/>
          </a:xfrm>
          <a:prstGeom prst="rect">
            <a:avLst/>
          </a:prstGeom>
        </p:spPr>
        <p:txBody>
          <a:bodyPr anchor="b">
            <a:normAutofit/>
          </a:bodyPr>
          <a:lstStyle>
            <a:lvl1pPr algn="l">
              <a:defRPr sz="5000" b="1" i="0">
                <a:latin typeface="Encode Sans Normal Black" charset="0"/>
                <a:ea typeface="Encode Sans Normal Black" charset="0"/>
                <a:cs typeface="Encode Sans Normal Black" charset="0"/>
              </a:defRPr>
            </a:lvl1pPr>
          </a:lstStyle>
          <a:p>
            <a:pPr lvl="0"/>
            <a:r>
              <a:rPr lang="en-US"/>
              <a:t>TITLE HERE</a:t>
            </a:r>
            <a:br>
              <a:rPr lang="en-US"/>
            </a:br>
            <a:r>
              <a:rPr lang="en-US"/>
              <a:t>ENCODE NORMAL</a:t>
            </a:r>
            <a:br>
              <a:rPr lang="en-US"/>
            </a:br>
            <a:r>
              <a:rPr lang="en-US"/>
              <a:t>BLACK, 50 PT. </a:t>
            </a:r>
          </a:p>
        </p:txBody>
      </p:sp>
      <p:pic>
        <p:nvPicPr>
          <p:cNvPr id="7" name="Picture 6">
            <a:extLs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568081" y="3426449"/>
            <a:ext cx="1600200" cy="139700"/>
          </a:xfrm>
          <a:prstGeom prst="rect">
            <a:avLst/>
          </a:prstGeom>
        </p:spPr>
      </p:pic>
      <p:pic>
        <p:nvPicPr>
          <p:cNvPr id="4" name="Picture 3">
            <a:extLst>
              <a:ext uri="{FF2B5EF4-FFF2-40B4-BE49-F238E27FC236}">
                <a16:creationId xmlns:a16="http://schemas.microsoft.com/office/drawing/2014/main" id="{4729AED2-4960-7067-FB96-D3041EAC8FE7}"/>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6108192" y="4572000"/>
            <a:ext cx="2743200" cy="350555"/>
          </a:xfrm>
          <a:prstGeom prst="rect">
            <a:avLst/>
          </a:prstGeom>
        </p:spPr>
      </p:pic>
    </p:spTree>
    <p:extLst>
      <p:ext uri="{BB962C8B-B14F-4D97-AF65-F5344CB8AC3E}">
        <p14:creationId xmlns:p14="http://schemas.microsoft.com/office/powerpoint/2010/main" val="107402826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Header + Subheader +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47922" y="369285"/>
            <a:ext cx="8197109" cy="993775"/>
          </a:xfrm>
          <a:prstGeom prst="rect">
            <a:avLst/>
          </a:prstGeom>
        </p:spPr>
        <p:txBody>
          <a:bodyPr anchor="b">
            <a:normAutofit/>
          </a:bodyPr>
          <a:lstStyle>
            <a:lvl1pPr algn="l">
              <a:defRPr sz="3000" b="1" i="0">
                <a:latin typeface="Encode Sans Normal Black" charset="0"/>
                <a:ea typeface="Encode Sans Normal Black" charset="0"/>
                <a:cs typeface="Encode Sans Normal Black" charset="0"/>
              </a:defRPr>
            </a:lvl1pPr>
          </a:lstStyle>
          <a:p>
            <a:pPr lvl="0"/>
            <a:r>
              <a:rPr lang="en-US"/>
              <a:t>HEADER HERE </a:t>
            </a:r>
            <a:br>
              <a:rPr lang="en-US"/>
            </a:br>
            <a:r>
              <a:rPr lang="en-US"/>
              <a:t>(ENCODE NORMAL BLACK, 30 PT.)</a:t>
            </a:r>
          </a:p>
        </p:txBody>
      </p:sp>
      <p:pic>
        <p:nvPicPr>
          <p:cNvPr id="12" name="Picture 11">
            <a:extLs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549031" y="1363508"/>
            <a:ext cx="1103781" cy="96362"/>
          </a:xfrm>
          <a:prstGeom prst="rect">
            <a:avLst/>
          </a:prstGeom>
        </p:spPr>
      </p:pic>
      <p:sp>
        <p:nvSpPr>
          <p:cNvPr id="25" name="Text Placeholder 5"/>
          <p:cNvSpPr>
            <a:spLocks noGrp="1"/>
          </p:cNvSpPr>
          <p:nvPr>
            <p:ph type="body" sz="quarter" idx="12" hasCustomPrompt="1"/>
          </p:nvPr>
        </p:nvSpPr>
        <p:spPr>
          <a:xfrm>
            <a:off x="460375" y="1730667"/>
            <a:ext cx="8184662" cy="411171"/>
          </a:xfrm>
          <a:prstGeom prst="rect">
            <a:avLst/>
          </a:prstGeom>
        </p:spPr>
        <p:txBody>
          <a:bodyPr>
            <a:noAutofit/>
          </a:bodyPr>
          <a:lstStyle>
            <a:lvl1pPr marL="0" indent="0">
              <a:lnSpc>
                <a:spcPct val="90000"/>
              </a:lnSpc>
              <a:buNone/>
              <a:defRPr sz="2400" b="0" i="0" baseline="0">
                <a:solidFill>
                  <a:schemeClr val="tx2"/>
                </a:solidFill>
                <a:latin typeface="Uni Sans Regular" charset="0"/>
                <a:ea typeface="Uni Sans Regular" charset="0"/>
                <a:cs typeface="Uni Sans Regular" charset="0"/>
              </a:defRPr>
            </a:lvl1pPr>
            <a:lvl2pPr marL="457200" indent="0">
              <a:buNone/>
              <a:defRPr b="0" i="0">
                <a:solidFill>
                  <a:srgbClr val="E8D3A2"/>
                </a:solidFill>
                <a:latin typeface="Encode Sans Normal Black"/>
                <a:cs typeface="Encode Sans Normal Black"/>
              </a:defRPr>
            </a:lvl2pPr>
            <a:lvl3pPr marL="914400" indent="0">
              <a:buNone/>
              <a:defRPr b="0" i="0">
                <a:solidFill>
                  <a:srgbClr val="E8D3A2"/>
                </a:solidFill>
                <a:latin typeface="Encode Sans Normal Black"/>
                <a:cs typeface="Encode Sans Normal Black"/>
              </a:defRPr>
            </a:lvl3pPr>
            <a:lvl4pPr marL="1371600" indent="0">
              <a:buNone/>
              <a:defRPr b="0" i="0">
                <a:solidFill>
                  <a:srgbClr val="E8D3A2"/>
                </a:solidFill>
                <a:latin typeface="Encode Sans Normal Black"/>
                <a:cs typeface="Encode Sans Normal Black"/>
              </a:defRPr>
            </a:lvl4pPr>
            <a:lvl5pPr marL="1828800" indent="0">
              <a:buNone/>
              <a:defRPr b="0" i="0">
                <a:solidFill>
                  <a:srgbClr val="E8D3A2"/>
                </a:solidFill>
                <a:latin typeface="Encode Sans Normal Black"/>
                <a:cs typeface="Encode Sans Normal Black"/>
              </a:defRPr>
            </a:lvl5pPr>
          </a:lstStyle>
          <a:p>
            <a:pPr lvl="0"/>
            <a:r>
              <a:rPr lang="en-US"/>
              <a:t>SUB-HEADER HERE (UNI SANS REGULAR, 24 PT.)</a:t>
            </a:r>
          </a:p>
        </p:txBody>
      </p:sp>
      <p:sp>
        <p:nvSpPr>
          <p:cNvPr id="24" name="Text Placeholder 9"/>
          <p:cNvSpPr>
            <a:spLocks noGrp="1"/>
          </p:cNvSpPr>
          <p:nvPr>
            <p:ph type="body" sz="quarter" idx="11" hasCustomPrompt="1"/>
          </p:nvPr>
        </p:nvSpPr>
        <p:spPr>
          <a:xfrm>
            <a:off x="447923" y="2320239"/>
            <a:ext cx="8197114" cy="2251761"/>
          </a:xfrm>
          <a:prstGeom prst="rect">
            <a:avLst/>
          </a:prstGeom>
        </p:spPr>
        <p:txBody>
          <a:bodyPr/>
          <a:lstStyle>
            <a:lvl1pPr marL="342900" indent="-342900">
              <a:buFont typeface="Lucida Grande"/>
              <a:buChar char="&gt;"/>
              <a:defRPr sz="2400" b="0" i="0" baseline="0">
                <a:solidFill>
                  <a:schemeClr val="tx2"/>
                </a:solidFill>
                <a:latin typeface="Open Sans" charset="0"/>
                <a:ea typeface="Open Sans" charset="0"/>
                <a:cs typeface="Open Sans" charset="0"/>
              </a:defRPr>
            </a:lvl1pPr>
            <a:lvl2pPr>
              <a:defRPr sz="2000" b="0" i="0" baseline="0">
                <a:solidFill>
                  <a:schemeClr val="tx2"/>
                </a:solidFill>
                <a:latin typeface="Open Sans" charset="0"/>
                <a:ea typeface="Open Sans" charset="0"/>
                <a:cs typeface="Open Sans" charset="0"/>
              </a:defRPr>
            </a:lvl2pPr>
            <a:lvl3pPr marL="1143000" indent="-228600">
              <a:buSzPct val="100000"/>
              <a:buFont typeface="Lucida Grande"/>
              <a:buChar char="&gt;"/>
              <a:defRPr sz="1800" b="0" i="0" baseline="0">
                <a:solidFill>
                  <a:schemeClr val="tx2"/>
                </a:solidFill>
                <a:latin typeface="Open Sans" charset="0"/>
                <a:ea typeface="Open Sans" charset="0"/>
                <a:cs typeface="Open Sans" charset="0"/>
              </a:defRPr>
            </a:lvl3pPr>
            <a:lvl4pPr>
              <a:defRPr sz="1600" b="0" i="0" baseline="0">
                <a:solidFill>
                  <a:schemeClr val="tx2"/>
                </a:solidFill>
                <a:latin typeface="Open Sans" charset="0"/>
                <a:ea typeface="Open Sans" charset="0"/>
                <a:cs typeface="Open Sans" charset="0"/>
              </a:defRPr>
            </a:lvl4pPr>
            <a:lvl5pPr marL="2057400" indent="-228600">
              <a:buFont typeface="Lucida Grande"/>
              <a:buChar char="&gt;"/>
              <a:defRPr sz="1400" b="0" i="0" baseline="0">
                <a:solidFill>
                  <a:schemeClr val="tx2"/>
                </a:solidFill>
                <a:latin typeface="Open Sans" charset="0"/>
                <a:ea typeface="Open Sans" charset="0"/>
                <a:cs typeface="Open Sans" charset="0"/>
              </a:defRPr>
            </a:lvl5pPr>
          </a:lstStyle>
          <a:p>
            <a:pPr lvl="0"/>
            <a:r>
              <a:rPr lang="en-US"/>
              <a:t>Content here (Open Sans Bold, 24 pt.)</a:t>
            </a:r>
          </a:p>
          <a:p>
            <a:pPr lvl="1"/>
            <a:r>
              <a:rPr lang="en-US"/>
              <a:t>Second level (Open Sans Bold, 20)</a:t>
            </a:r>
          </a:p>
          <a:p>
            <a:pPr lvl="2"/>
            <a:r>
              <a:rPr lang="en-US"/>
              <a:t>Third level (Open Sans Bold, 18)</a:t>
            </a:r>
          </a:p>
          <a:p>
            <a:pPr lvl="3"/>
            <a:r>
              <a:rPr lang="en-US"/>
              <a:t>Fourth level (Open Sans Bold, 16)</a:t>
            </a:r>
          </a:p>
          <a:p>
            <a:pPr lvl="4"/>
            <a:r>
              <a:rPr lang="en-US"/>
              <a:t>Fifth level (Open Sans Bold, 14)</a:t>
            </a:r>
          </a:p>
        </p:txBody>
      </p:sp>
      <p:pic>
        <p:nvPicPr>
          <p:cNvPr id="3" name="Picture 2">
            <a:extLst>
              <a:ext uri="{FF2B5EF4-FFF2-40B4-BE49-F238E27FC236}">
                <a16:creationId xmlns:a16="http://schemas.microsoft.com/office/drawing/2014/main" id="{7C6F0E08-B4C2-5B13-58F9-ECC9FC38F23D}"/>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6108192" y="4572000"/>
            <a:ext cx="2743200" cy="350555"/>
          </a:xfrm>
          <a:prstGeom prst="rect">
            <a:avLst/>
          </a:prstGeom>
        </p:spPr>
      </p:pic>
    </p:spTree>
    <p:extLst>
      <p:ext uri="{BB962C8B-B14F-4D97-AF65-F5344CB8AC3E}">
        <p14:creationId xmlns:p14="http://schemas.microsoft.com/office/powerpoint/2010/main" val="307287265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Header +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0375" y="370622"/>
            <a:ext cx="8184662" cy="993775"/>
          </a:xfrm>
          <a:prstGeom prst="rect">
            <a:avLst/>
          </a:prstGeom>
        </p:spPr>
        <p:txBody>
          <a:bodyPr anchor="b">
            <a:normAutofit/>
          </a:bodyPr>
          <a:lstStyle>
            <a:lvl1pPr algn="l">
              <a:defRPr sz="3000" b="1" i="0">
                <a:latin typeface="Encode Sans Normal Black" charset="0"/>
                <a:ea typeface="Encode Sans Normal Black" charset="0"/>
                <a:cs typeface="Encode Sans Normal Black" charset="0"/>
              </a:defRPr>
            </a:lvl1pPr>
          </a:lstStyle>
          <a:p>
            <a:pPr lvl="0"/>
            <a:r>
              <a:rPr lang="en-US"/>
              <a:t>HEADER HERE </a:t>
            </a:r>
            <a:br>
              <a:rPr lang="en-US"/>
            </a:br>
            <a:r>
              <a:rPr lang="en-US"/>
              <a:t>(ENCODE NORMAL BLACK, 30 PT.)</a:t>
            </a:r>
          </a:p>
        </p:txBody>
      </p:sp>
      <p:pic>
        <p:nvPicPr>
          <p:cNvPr id="22" name="Picture 21">
            <a:extLs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549031" y="1363508"/>
            <a:ext cx="1103781" cy="96362"/>
          </a:xfrm>
          <a:prstGeom prst="rect">
            <a:avLst/>
          </a:prstGeom>
        </p:spPr>
      </p:pic>
      <p:sp>
        <p:nvSpPr>
          <p:cNvPr id="8" name="Text Placeholder 9"/>
          <p:cNvSpPr>
            <a:spLocks noGrp="1"/>
          </p:cNvSpPr>
          <p:nvPr>
            <p:ph type="body" sz="quarter" idx="11" hasCustomPrompt="1"/>
          </p:nvPr>
        </p:nvSpPr>
        <p:spPr>
          <a:xfrm>
            <a:off x="447923" y="1730667"/>
            <a:ext cx="8197114" cy="2365901"/>
          </a:xfrm>
          <a:prstGeom prst="rect">
            <a:avLst/>
          </a:prstGeom>
        </p:spPr>
        <p:txBody>
          <a:bodyPr/>
          <a:lstStyle>
            <a:lvl1pPr marL="342900" indent="-342900">
              <a:buFont typeface="Lucida Grande"/>
              <a:buChar char="&gt;"/>
              <a:defRPr sz="2400" b="0" i="0" baseline="0">
                <a:solidFill>
                  <a:schemeClr val="tx2"/>
                </a:solidFill>
                <a:latin typeface="Open Sans" charset="0"/>
                <a:ea typeface="Open Sans" charset="0"/>
                <a:cs typeface="Open Sans" charset="0"/>
              </a:defRPr>
            </a:lvl1pPr>
            <a:lvl2pPr>
              <a:defRPr sz="2000" b="0" i="0" baseline="0">
                <a:solidFill>
                  <a:schemeClr val="tx2"/>
                </a:solidFill>
                <a:latin typeface="Open Sans" charset="0"/>
                <a:ea typeface="Open Sans" charset="0"/>
                <a:cs typeface="Open Sans" charset="0"/>
              </a:defRPr>
            </a:lvl2pPr>
            <a:lvl3pPr marL="1143000" indent="-228600">
              <a:buSzPct val="100000"/>
              <a:buFont typeface="Lucida Grande"/>
              <a:buChar char="&gt;"/>
              <a:defRPr sz="1800" b="0" i="0" baseline="0">
                <a:solidFill>
                  <a:schemeClr val="tx2"/>
                </a:solidFill>
                <a:latin typeface="Open Sans" charset="0"/>
                <a:ea typeface="Open Sans" charset="0"/>
                <a:cs typeface="Open Sans" charset="0"/>
              </a:defRPr>
            </a:lvl3pPr>
            <a:lvl4pPr>
              <a:defRPr sz="1600" b="0" i="0" baseline="0">
                <a:solidFill>
                  <a:schemeClr val="tx2"/>
                </a:solidFill>
                <a:latin typeface="Open Sans" charset="0"/>
                <a:ea typeface="Open Sans" charset="0"/>
                <a:cs typeface="Open Sans" charset="0"/>
              </a:defRPr>
            </a:lvl4pPr>
            <a:lvl5pPr marL="2057400" indent="-228600">
              <a:buFont typeface="Lucida Grande"/>
              <a:buChar char="&gt;"/>
              <a:defRPr sz="1400" b="0" i="0" baseline="0">
                <a:solidFill>
                  <a:schemeClr val="tx2"/>
                </a:solidFill>
                <a:latin typeface="Open Sans" charset="0"/>
                <a:ea typeface="Open Sans" charset="0"/>
                <a:cs typeface="Open Sans" charset="0"/>
              </a:defRPr>
            </a:lvl5pPr>
          </a:lstStyle>
          <a:p>
            <a:pPr lvl="0"/>
            <a:r>
              <a:rPr lang="en-US"/>
              <a:t>Content here (Open Sans Bold, 24 pt.)</a:t>
            </a:r>
          </a:p>
          <a:p>
            <a:pPr lvl="1"/>
            <a:r>
              <a:rPr lang="en-US"/>
              <a:t>Second level (Open Sans Bold, 20)</a:t>
            </a:r>
          </a:p>
          <a:p>
            <a:pPr lvl="2"/>
            <a:r>
              <a:rPr lang="en-US"/>
              <a:t>Third level (Open Sans Bold, 18)</a:t>
            </a:r>
          </a:p>
          <a:p>
            <a:pPr lvl="3"/>
            <a:r>
              <a:rPr lang="en-US"/>
              <a:t>Fourth level (Open Sans Bold, 16)</a:t>
            </a:r>
          </a:p>
          <a:p>
            <a:pPr lvl="4"/>
            <a:r>
              <a:rPr lang="en-US"/>
              <a:t>Fifth level (Open Sans Bold, 14)</a:t>
            </a:r>
          </a:p>
        </p:txBody>
      </p:sp>
      <p:pic>
        <p:nvPicPr>
          <p:cNvPr id="3" name="Picture 2">
            <a:extLst>
              <a:ext uri="{FF2B5EF4-FFF2-40B4-BE49-F238E27FC236}">
                <a16:creationId xmlns:a16="http://schemas.microsoft.com/office/drawing/2014/main" id="{8397EAC8-C99D-EBC8-3061-9945D299F5DF}"/>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6108192" y="4572000"/>
            <a:ext cx="2743200" cy="350555"/>
          </a:xfrm>
          <a:prstGeom prst="rect">
            <a:avLst/>
          </a:prstGeom>
        </p:spPr>
      </p:pic>
    </p:spTree>
    <p:extLst>
      <p:ext uri="{BB962C8B-B14F-4D97-AF65-F5344CB8AC3E}">
        <p14:creationId xmlns:p14="http://schemas.microsoft.com/office/powerpoint/2010/main" val="145022041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Header + Graphic">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0375" y="369733"/>
            <a:ext cx="8172210" cy="993775"/>
          </a:xfrm>
          <a:prstGeom prst="rect">
            <a:avLst/>
          </a:prstGeom>
        </p:spPr>
        <p:txBody>
          <a:bodyPr anchor="b">
            <a:normAutofit/>
          </a:bodyPr>
          <a:lstStyle>
            <a:lvl1pPr algn="l">
              <a:defRPr sz="3000" b="1" i="0">
                <a:latin typeface="Encode Sans Normal Black" charset="0"/>
                <a:ea typeface="Encode Sans Normal Black" charset="0"/>
                <a:cs typeface="Encode Sans Normal Black" charset="0"/>
              </a:defRPr>
            </a:lvl1pPr>
          </a:lstStyle>
          <a:p>
            <a:pPr lvl="0"/>
            <a:r>
              <a:rPr lang="en-US"/>
              <a:t>HEADER HERE </a:t>
            </a:r>
            <a:br>
              <a:rPr lang="en-US"/>
            </a:br>
            <a:r>
              <a:rPr lang="en-US"/>
              <a:t>(ENCODE NORMAL BLACK, 30 PT.)</a:t>
            </a:r>
          </a:p>
        </p:txBody>
      </p:sp>
      <p:pic>
        <p:nvPicPr>
          <p:cNvPr id="9" name="Picture 8">
            <a:extLs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549031" y="1363508"/>
            <a:ext cx="1103781" cy="96362"/>
          </a:xfrm>
          <a:prstGeom prst="rect">
            <a:avLst/>
          </a:prstGeom>
        </p:spPr>
      </p:pic>
      <p:sp>
        <p:nvSpPr>
          <p:cNvPr id="10" name="Chart Placeholder 11"/>
          <p:cNvSpPr>
            <a:spLocks noGrp="1"/>
          </p:cNvSpPr>
          <p:nvPr>
            <p:ph type="chart" sz="quarter" idx="12" hasCustomPrompt="1"/>
          </p:nvPr>
        </p:nvSpPr>
        <p:spPr>
          <a:xfrm>
            <a:off x="447923" y="1724977"/>
            <a:ext cx="8184662" cy="2961163"/>
          </a:xfrm>
          <a:prstGeom prst="rect">
            <a:avLst/>
          </a:prstGeom>
        </p:spPr>
        <p:txBody>
          <a:bodyPr>
            <a:normAutofit/>
          </a:bodyPr>
          <a:lstStyle>
            <a:lvl1pPr marL="0" indent="0">
              <a:buNone/>
              <a:defRPr sz="2400" b="0" i="1" baseline="0">
                <a:solidFill>
                  <a:schemeClr val="tx1"/>
                </a:solidFill>
                <a:latin typeface="Open Sans Light"/>
                <a:cs typeface="Open Sans Light"/>
              </a:defRPr>
            </a:lvl1pPr>
          </a:lstStyle>
          <a:p>
            <a:r>
              <a:rPr lang="en-US"/>
              <a:t>Graphics can go here – </a:t>
            </a:r>
            <a:br>
              <a:rPr lang="en-US"/>
            </a:br>
            <a:r>
              <a:rPr lang="en-US"/>
              <a:t>replace this box with your image or chart</a:t>
            </a:r>
          </a:p>
        </p:txBody>
      </p:sp>
      <p:pic>
        <p:nvPicPr>
          <p:cNvPr id="3" name="Picture 2">
            <a:extLst>
              <a:ext uri="{FF2B5EF4-FFF2-40B4-BE49-F238E27FC236}">
                <a16:creationId xmlns:a16="http://schemas.microsoft.com/office/drawing/2014/main" id="{B8CDDF45-1507-D495-1733-61210E3962C8}"/>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6108192" y="4572000"/>
            <a:ext cx="2743200" cy="350555"/>
          </a:xfrm>
          <a:prstGeom prst="rect">
            <a:avLst/>
          </a:prstGeom>
        </p:spPr>
      </p:pic>
    </p:spTree>
    <p:extLst>
      <p:ext uri="{BB962C8B-B14F-4D97-AF65-F5344CB8AC3E}">
        <p14:creationId xmlns:p14="http://schemas.microsoft.com/office/powerpoint/2010/main" val="24895524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slideLayout" Target="../slideLayouts/slideLayout23.xml"/><Relationship Id="rId1" Type="http://schemas.openxmlformats.org/officeDocument/2006/relationships/slideLayout" Target="../slideLayouts/slideLayout22.xml"/><Relationship Id="rId5" Type="http://schemas.openxmlformats.org/officeDocument/2006/relationships/theme" Target="../theme/theme3.xml"/><Relationship Id="rId4" Type="http://schemas.openxmlformats.org/officeDocument/2006/relationships/slideLayout" Target="../slideLayouts/slideLayout25.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8.xml"/><Relationship Id="rId2" Type="http://schemas.openxmlformats.org/officeDocument/2006/relationships/slideLayout" Target="../slideLayouts/slideLayout27.xml"/><Relationship Id="rId1" Type="http://schemas.openxmlformats.org/officeDocument/2006/relationships/slideLayout" Target="../slideLayouts/slideLayout26.xml"/><Relationship Id="rId5" Type="http://schemas.openxmlformats.org/officeDocument/2006/relationships/theme" Target="../theme/theme4.xml"/><Relationship Id="rId4" Type="http://schemas.openxmlformats.org/officeDocument/2006/relationships/slideLayout" Target="../slideLayouts/slideLayout29.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slideLayout" Target="../slideLayouts/slideLayout31.xml"/><Relationship Id="rId1" Type="http://schemas.openxmlformats.org/officeDocument/2006/relationships/slideLayout" Target="../slideLayouts/slideLayout30.xml"/><Relationship Id="rId5" Type="http://schemas.openxmlformats.org/officeDocument/2006/relationships/theme" Target="../theme/theme5.xml"/><Relationship Id="rId4"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7579974"/>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81" r:id="rId3"/>
    <p:sldLayoutId id="2147483683" r:id="rId4"/>
    <p:sldLayoutId id="2147483684" r:id="rId5"/>
    <p:sldLayoutId id="2147483686" r:id="rId6"/>
    <p:sldLayoutId id="2147483685" r:id="rId7"/>
    <p:sldLayoutId id="2147483701" r:id="rId8"/>
    <p:sldLayoutId id="2147483687" r:id="rId9"/>
    <p:sldLayoutId id="2147483690" r:id="rId10"/>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288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27965569"/>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702" r:id="rId8"/>
    <p:sldLayoutId id="2147483699" r:id="rId9"/>
    <p:sldLayoutId id="2147483700" r:id="rId10"/>
    <p:sldLayoutId id="2147483711"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03703096"/>
      </p:ext>
    </p:extLst>
  </p:cSld>
  <p:clrMap bg1="dk1" tx1="lt1" bg2="dk2" tx2="lt2" accent1="accent1" accent2="accent2" accent3="accent3" accent4="accent4" accent5="accent5" accent6="accent6" hlink="hlink" folHlink="folHlink"/>
  <p:sldLayoutIdLst>
    <p:sldLayoutId id="2147483666" r:id="rId1"/>
    <p:sldLayoutId id="2147483705" r:id="rId2"/>
    <p:sldLayoutId id="2147483706" r:id="rId3"/>
    <p:sldLayoutId id="2147483707" r:id="rId4"/>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E2CA9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3665410"/>
      </p:ext>
    </p:extLst>
  </p:cSld>
  <p:clrMap bg1="lt1" tx1="dk1" bg2="lt2" tx2="dk2" accent1="accent1" accent2="accent2" accent3="accent3" accent4="accent4" accent5="accent5" accent6="accent6" hlink="hlink" folHlink="folHlink"/>
  <p:sldLayoutIdLst>
    <p:sldLayoutId id="2147483678" r:id="rId1"/>
    <p:sldLayoutId id="2147483674" r:id="rId2"/>
    <p:sldLayoutId id="2147483675" r:id="rId3"/>
    <p:sldLayoutId id="2147483677" r:id="rId4"/>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19868176"/>
      </p:ext>
    </p:extLst>
  </p:cSld>
  <p:clrMap bg1="lt1" tx1="dk1" bg2="lt2" tx2="dk2" accent1="accent1" accent2="accent2" accent3="accent3" accent4="accent4" accent5="accent5" accent6="accent6" hlink="hlink" folHlink="folHlink"/>
  <p:sldLayoutIdLst>
    <p:sldLayoutId id="2147483679" r:id="rId1"/>
    <p:sldLayoutId id="2147483663" r:id="rId2"/>
    <p:sldLayoutId id="2147483664" r:id="rId3"/>
    <p:sldLayoutId id="2147483665" r:id="rId4"/>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xml"/><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4.xml"/><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15.xm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19.org&amp;utm_campaign=index&amp;utm_content=thumbnail"/><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15.xml"/><Relationship Id="rId4" Type="http://schemas.openxmlformats.org/officeDocument/2006/relationships/image" Target="../media/image22.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3" Type="http://schemas.openxmlformats.org/officeDocument/2006/relationships/hyperlink" Target="https://www.washington.edu/accessibility/digital/initiative/" TargetMode="External"/><Relationship Id="rId2" Type="http://schemas.openxmlformats.org/officeDocument/2006/relationships/notesSlide" Target="../notesSlides/notesSlide21.xml"/><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3" Type="http://schemas.openxmlformats.org/officeDocument/2006/relationships/hyperlink" Target="https://policy.uw.edu/directory/aps/section-00-organization-communications-information-management/aps-9-0-digital-accessibility/" TargetMode="External"/><Relationship Id="rId7" Type="http://schemas.openxmlformats.org/officeDocument/2006/relationships/hyperlink" Target="https://www.washington.edu/accesstech/training/" TargetMode="External"/><Relationship Id="rId2" Type="http://schemas.openxmlformats.org/officeDocument/2006/relationships/notesSlide" Target="../notesSlides/notesSlide22.xml"/><Relationship Id="rId1" Type="http://schemas.openxmlformats.org/officeDocument/2006/relationships/slideLayout" Target="../slideLayouts/slideLayout15.xml"/><Relationship Id="rId6" Type="http://schemas.openxmlformats.org/officeDocument/2006/relationships/hyperlink" Target="https://www.washington.edu/accesstech/help/" TargetMode="External"/><Relationship Id="rId5" Type="http://schemas.openxmlformats.org/officeDocument/2006/relationships/hyperlink" Target="https://www.washington.edu/accesstech/websites/tools/" TargetMode="External"/><Relationship Id="rId4" Type="http://schemas.openxmlformats.org/officeDocument/2006/relationships/hyperlink" Target="https://www.washington.edu/accesstech/policy-resources/"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s://www.washington.edu/accesstech/policy-resources/procurement/" TargetMode="External"/><Relationship Id="rId2" Type="http://schemas.openxmlformats.org/officeDocument/2006/relationships/notesSlide" Target="../notesSlides/notesSlide23.xml"/><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8" Type="http://schemas.openxmlformats.org/officeDocument/2006/relationships/hyperlink" Target="https://www.washington.edu/accesstech/get-involved/events/" TargetMode="External"/><Relationship Id="rId3" Type="http://schemas.openxmlformats.org/officeDocument/2006/relationships/hyperlink" Target="https://asa.washington.edu/toolkits/" TargetMode="External"/><Relationship Id="rId7" Type="http://schemas.openxmlformats.org/officeDocument/2006/relationships/hyperlink" Target="https://www.washington.edu/accesstech/get-involved/" TargetMode="External"/><Relationship Id="rId2" Type="http://schemas.openxmlformats.org/officeDocument/2006/relationships/notesSlide" Target="../notesSlides/notesSlide24.xml"/><Relationship Id="rId1" Type="http://schemas.openxmlformats.org/officeDocument/2006/relationships/slideLayout" Target="../slideLayouts/slideLayout15.xml"/><Relationship Id="rId6" Type="http://schemas.openxmlformats.org/officeDocument/2006/relationships/hyperlink" Target="https://www.washington.edu/accesstech/get-involved/liaisons/" TargetMode="External"/><Relationship Id="rId5" Type="http://schemas.openxmlformats.org/officeDocument/2006/relationships/hyperlink" Target="https://finance.uw.edu/ps/suppliers/digital-accessibility" TargetMode="External"/><Relationship Id="rId4" Type="http://schemas.openxmlformats.org/officeDocument/2006/relationships/hyperlink" Target="https://www.washington.edu/accessibility/digital/news/" TargetMode="Externa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3" Type="http://schemas.openxmlformats.org/officeDocument/2006/relationships/image" Target="../media/image26.org&amp;utm_campaign=index&amp;utm_content=original"/><Relationship Id="rId2" Type="http://schemas.openxmlformats.org/officeDocument/2006/relationships/notesSlide" Target="../notesSlides/notesSlide26.xml"/><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3" Type="http://schemas.openxmlformats.org/officeDocument/2006/relationships/hyperlink" Target="https://accessibility.github.io/a11yslack/" TargetMode="External"/><Relationship Id="rId2" Type="http://schemas.openxmlformats.org/officeDocument/2006/relationships/notesSlide" Target="../notesSlides/notesSlide27.xml"/><Relationship Id="rId1" Type="http://schemas.openxmlformats.org/officeDocument/2006/relationships/slideLayout" Target="../slideLayouts/slideLayout15.xml"/><Relationship Id="rId4" Type="http://schemas.openxmlformats.org/officeDocument/2006/relationships/image" Target="../media/image27.jpg"/></Relationships>
</file>

<file path=ppt/slides/_rels/slide30.xml.rels><?xml version="1.0" encoding="UTF-8" standalone="yes"?>
<Relationships xmlns="http://schemas.openxmlformats.org/package/2006/relationships"><Relationship Id="rId3" Type="http://schemas.openxmlformats.org/officeDocument/2006/relationships/hyperlink" Target="https://go.teachaccess.org/10yeargrowthreport" TargetMode="External"/><Relationship Id="rId2" Type="http://schemas.openxmlformats.org/officeDocument/2006/relationships/notesSlide" Target="../notesSlides/notesSlide28.xml"/><Relationship Id="rId1" Type="http://schemas.openxmlformats.org/officeDocument/2006/relationships/slideLayout" Target="../slideLayouts/slideLayout15.xml"/><Relationship Id="rId4" Type="http://schemas.openxmlformats.org/officeDocument/2006/relationships/image" Target="../media/image28.png"/></Relationships>
</file>

<file path=ppt/slides/_rels/slide31.xml.rels><?xml version="1.0" encoding="UTF-8" standalone="yes"?>
<Relationships xmlns="http://schemas.openxmlformats.org/package/2006/relationships"><Relationship Id="rId3" Type="http://schemas.openxmlformats.org/officeDocument/2006/relationships/hyperlink" Target="https://webaim.org/projects/million/" TargetMode="External"/><Relationship Id="rId2" Type="http://schemas.openxmlformats.org/officeDocument/2006/relationships/notesSlide" Target="../notesSlides/notesSlide29.xml"/><Relationship Id="rId1" Type="http://schemas.openxmlformats.org/officeDocument/2006/relationships/slideLayout" Target="../slideLayouts/slideLayout15.xml"/><Relationship Id="rId4" Type="http://schemas.openxmlformats.org/officeDocument/2006/relationships/image" Target="../media/image29.png"/></Relationships>
</file>

<file path=ppt/slides/_rels/slide3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0.xml"/><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1.xml"/><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2.xml"/><Relationship Id="rId1" Type="http://schemas.openxmlformats.org/officeDocument/2006/relationships/slideLayout" Target="../slideLayouts/slideLayout15.xml"/></Relationships>
</file>

<file path=ppt/slides/_rels/slide3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3.xml"/><Relationship Id="rId1" Type="http://schemas.openxmlformats.org/officeDocument/2006/relationships/slideLayout" Target="../slideLayouts/slideLayout1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5.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6.xml"/><Relationship Id="rId1" Type="http://schemas.openxmlformats.org/officeDocument/2006/relationships/slideLayout" Target="../slideLayouts/slideLayout1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5.xml"/></Relationships>
</file>

<file path=ppt/slides/_rels/slide4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8.xml"/><Relationship Id="rId1" Type="http://schemas.openxmlformats.org/officeDocument/2006/relationships/slideLayout" Target="../slideLayouts/slideLayout15.xml"/></Relationships>
</file>

<file path=ppt/slides/_rels/slide42.xml.rels><?xml version="1.0" encoding="UTF-8" standalone="yes"?>
<Relationships xmlns="http://schemas.openxmlformats.org/package/2006/relationships"><Relationship Id="rId3" Type="http://schemas.openxmlformats.org/officeDocument/2006/relationships/hyperlink" Target="https://www.educause.edu/higher-education-community-vendor-assessment-toolkit" TargetMode="External"/><Relationship Id="rId2" Type="http://schemas.openxmlformats.org/officeDocument/2006/relationships/notesSlide" Target="../notesSlides/notesSlide39.xml"/><Relationship Id="rId1" Type="http://schemas.openxmlformats.org/officeDocument/2006/relationships/slideLayout" Target="../slideLayouts/slideLayout15.xml"/><Relationship Id="rId5" Type="http://schemas.openxmlformats.org/officeDocument/2006/relationships/image" Target="../media/image36.png"/><Relationship Id="rId4" Type="http://schemas.openxmlformats.org/officeDocument/2006/relationships/hyperlink" Target="https://internet2.edu/services/upguard"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0.xml"/><Relationship Id="rId1" Type="http://schemas.openxmlformats.org/officeDocument/2006/relationships/slideLayout" Target="../slideLayouts/slideLayout15.xml"/></Relationships>
</file>

<file path=ppt/slides/_rels/slide4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1.xml"/><Relationship Id="rId1" Type="http://schemas.openxmlformats.org/officeDocument/2006/relationships/slideLayout" Target="../slideLayouts/slideLayout15.xml"/></Relationships>
</file>

<file path=ppt/slides/_rels/slide4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2.xml"/><Relationship Id="rId1" Type="http://schemas.openxmlformats.org/officeDocument/2006/relationships/slideLayout" Target="../slideLayouts/slideLayout15.xml"/></Relationships>
</file>

<file path=ppt/slides/_rels/slide46.xml.rels><?xml version="1.0" encoding="UTF-8" standalone="yes"?>
<Relationships xmlns="http://schemas.openxmlformats.org/package/2006/relationships"><Relationship Id="rId3" Type="http://schemas.openxmlformats.org/officeDocument/2006/relationships/hyperlink" Target="https://create.uw.edu/initiatives/ai-and-machine-learning-research/" TargetMode="External"/><Relationship Id="rId2" Type="http://schemas.openxmlformats.org/officeDocument/2006/relationships/notesSlide" Target="../notesSlides/notesSlide43.xml"/><Relationship Id="rId1" Type="http://schemas.openxmlformats.org/officeDocument/2006/relationships/slideLayout" Target="../slideLayouts/slideLayout15.xml"/><Relationship Id="rId4" Type="http://schemas.openxmlformats.org/officeDocument/2006/relationships/image" Target="../media/image40.png"/></Relationships>
</file>

<file path=ppt/slides/_rels/slide47.xml.rels><?xml version="1.0" encoding="UTF-8" standalone="yes"?>
<Relationships xmlns="http://schemas.openxmlformats.org/package/2006/relationships"><Relationship Id="rId3" Type="http://schemas.openxmlformats.org/officeDocument/2006/relationships/hyperlink" Target="https://raisingthefloor.org/our-approach-accessforall/" TargetMode="External"/><Relationship Id="rId2" Type="http://schemas.openxmlformats.org/officeDocument/2006/relationships/notesSlide" Target="../notesSlides/notesSlide44.xml"/><Relationship Id="rId1" Type="http://schemas.openxmlformats.org/officeDocument/2006/relationships/slideLayout" Target="../slideLayouts/slideLayout15.xml"/><Relationship Id="rId4" Type="http://schemas.openxmlformats.org/officeDocument/2006/relationships/image" Target="../media/image41.png"/></Relationships>
</file>

<file path=ppt/slides/_rels/slide4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45.xml"/><Relationship Id="rId1" Type="http://schemas.openxmlformats.org/officeDocument/2006/relationships/slideLayout" Target="../slideLayouts/slideLayout15.xml"/><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DE37B-F769-AE91-47F5-936A7A994F48}"/>
              </a:ext>
            </a:extLst>
          </p:cNvPr>
          <p:cNvSpPr>
            <a:spLocks noGrp="1"/>
          </p:cNvSpPr>
          <p:nvPr>
            <p:ph type="title"/>
          </p:nvPr>
        </p:nvSpPr>
        <p:spPr>
          <a:xfrm>
            <a:off x="595916" y="1156900"/>
            <a:ext cx="6708623" cy="1931436"/>
          </a:xfrm>
          <a:solidFill>
            <a:schemeClr val="tx1"/>
          </a:solidFill>
        </p:spPr>
        <p:txBody>
          <a:bodyPr lIns="91440" tIns="45720" rIns="91440" bIns="45720" anchor="b">
            <a:normAutofit/>
          </a:bodyPr>
          <a:lstStyle/>
          <a:p>
            <a:br>
              <a:rPr lang="en-US" sz="2500" dirty="0">
                <a:solidFill>
                  <a:schemeClr val="bg1">
                    <a:lumMod val="76000"/>
                  </a:schemeClr>
                </a:solidFill>
                <a:latin typeface="Encode Sans Normal Black"/>
              </a:rPr>
            </a:br>
            <a:r>
              <a:rPr lang="en-US" sz="4000" dirty="0"/>
              <a:t>The Past, Present and Future of Digital Accessibility</a:t>
            </a:r>
          </a:p>
        </p:txBody>
      </p:sp>
      <p:sp>
        <p:nvSpPr>
          <p:cNvPr id="3" name="Text Placeholder 2">
            <a:extLst>
              <a:ext uri="{FF2B5EF4-FFF2-40B4-BE49-F238E27FC236}">
                <a16:creationId xmlns:a16="http://schemas.microsoft.com/office/drawing/2014/main" id="{CF65940F-3722-2F3C-B9EC-4A99A99D4E3C}"/>
              </a:ext>
            </a:extLst>
          </p:cNvPr>
          <p:cNvSpPr>
            <a:spLocks noGrp="1"/>
          </p:cNvSpPr>
          <p:nvPr>
            <p:ph type="body" sz="quarter" idx="12"/>
          </p:nvPr>
        </p:nvSpPr>
        <p:spPr>
          <a:xfrm>
            <a:off x="460374" y="3647515"/>
            <a:ext cx="7486837" cy="1077218"/>
          </a:xfrm>
        </p:spPr>
        <p:txBody>
          <a:bodyPr/>
          <a:lstStyle/>
          <a:p>
            <a:r>
              <a:rPr lang="en-US" dirty="0"/>
              <a:t>Terrill Thompson</a:t>
            </a:r>
            <a:br>
              <a:rPr lang="en-US" dirty="0"/>
            </a:br>
            <a:r>
              <a:rPr lang="en-US" dirty="0"/>
              <a:t>Director of Accessibility Consulting &amp; Engagement </a:t>
            </a:r>
            <a:br>
              <a:rPr lang="en-US" dirty="0"/>
            </a:br>
            <a:r>
              <a:rPr lang="en-US" dirty="0"/>
              <a:t>UWIT Accessible Technology Services</a:t>
            </a:r>
          </a:p>
        </p:txBody>
      </p:sp>
    </p:spTree>
    <p:extLst>
      <p:ext uri="{BB962C8B-B14F-4D97-AF65-F5344CB8AC3E}">
        <p14:creationId xmlns:p14="http://schemas.microsoft.com/office/powerpoint/2010/main" val="10129151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hidden="1">
            <a:extLst>
              <a:ext uri="{FF2B5EF4-FFF2-40B4-BE49-F238E27FC236}">
                <a16:creationId xmlns:a16="http://schemas.microsoft.com/office/drawing/2014/main" id="{8BA92F34-976E-88CC-F36D-303CD72C2E7A}"/>
              </a:ext>
            </a:extLst>
          </p:cNvPr>
          <p:cNvSpPr>
            <a:spLocks noGrp="1"/>
          </p:cNvSpPr>
          <p:nvPr>
            <p:ph type="title"/>
          </p:nvPr>
        </p:nvSpPr>
        <p:spPr/>
        <p:txBody>
          <a:bodyPr/>
          <a:lstStyle/>
          <a:p>
            <a:r>
              <a:rPr lang="en-US" dirty="0"/>
              <a:t>Barrier</a:t>
            </a:r>
            <a:r>
              <a:rPr lang="en-US" baseline="0" dirty="0"/>
              <a:t> #1</a:t>
            </a:r>
            <a:endParaRPr lang="en-US" dirty="0"/>
          </a:p>
        </p:txBody>
      </p:sp>
      <p:pic>
        <p:nvPicPr>
          <p:cNvPr id="2" name="Picture 1" descr="Photo of Mount Everest, a huge, vast, and impossible barrier">
            <a:extLst>
              <a:ext uri="{FF2B5EF4-FFF2-40B4-BE49-F238E27FC236}">
                <a16:creationId xmlns:a16="http://schemas.microsoft.com/office/drawing/2014/main" id="{3D1D4235-B1DA-CAC7-A3C0-24244B359ADC}"/>
              </a:ext>
            </a:extLst>
          </p:cNvPr>
          <p:cNvPicPr>
            <a:picLocks noChangeAspect="1"/>
          </p:cNvPicPr>
          <p:nvPr/>
        </p:nvPicPr>
        <p:blipFill>
          <a:blip r:embed="rId3"/>
          <a:stretch>
            <a:fillRect/>
          </a:stretch>
        </p:blipFill>
        <p:spPr>
          <a:xfrm>
            <a:off x="0" y="0"/>
            <a:ext cx="9373120" cy="5143500"/>
          </a:xfrm>
          <a:prstGeom prst="rect">
            <a:avLst/>
          </a:prstGeom>
        </p:spPr>
      </p:pic>
    </p:spTree>
    <p:extLst>
      <p:ext uri="{BB962C8B-B14F-4D97-AF65-F5344CB8AC3E}">
        <p14:creationId xmlns:p14="http://schemas.microsoft.com/office/powerpoint/2010/main" val="25752244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72ADA-F6A9-4D1E-868D-84E14BCFB2EF}"/>
              </a:ext>
            </a:extLst>
          </p:cNvPr>
          <p:cNvSpPr>
            <a:spLocks noGrp="1"/>
          </p:cNvSpPr>
          <p:nvPr>
            <p:ph type="title"/>
          </p:nvPr>
        </p:nvSpPr>
        <p:spPr/>
        <p:txBody>
          <a:bodyPr>
            <a:normAutofit fontScale="90000"/>
          </a:bodyPr>
          <a:lstStyle/>
          <a:p>
            <a:r>
              <a:rPr lang="en-US" dirty="0"/>
              <a:t>Overcoming barriers requires:</a:t>
            </a:r>
          </a:p>
        </p:txBody>
      </p:sp>
      <p:sp>
        <p:nvSpPr>
          <p:cNvPr id="3" name="Text Placeholder 2">
            <a:extLst>
              <a:ext uri="{FF2B5EF4-FFF2-40B4-BE49-F238E27FC236}">
                <a16:creationId xmlns:a16="http://schemas.microsoft.com/office/drawing/2014/main" id="{94367767-C43C-D725-7436-A79B40FA92C2}"/>
              </a:ext>
            </a:extLst>
          </p:cNvPr>
          <p:cNvSpPr>
            <a:spLocks noGrp="1"/>
          </p:cNvSpPr>
          <p:nvPr>
            <p:ph type="body" sz="quarter" idx="11"/>
          </p:nvPr>
        </p:nvSpPr>
        <p:spPr>
          <a:xfrm>
            <a:off x="342900" y="895350"/>
            <a:ext cx="3382077" cy="3733800"/>
          </a:xfrm>
        </p:spPr>
        <p:txBody>
          <a:bodyPr/>
          <a:lstStyle/>
          <a:p>
            <a:r>
              <a:rPr lang="en-US" dirty="0"/>
              <a:t>Hard work</a:t>
            </a:r>
          </a:p>
          <a:p>
            <a:r>
              <a:rPr lang="en-US" dirty="0"/>
              <a:t>Time </a:t>
            </a:r>
          </a:p>
          <a:p>
            <a:r>
              <a:rPr lang="en-US" dirty="0"/>
              <a:t>Money</a:t>
            </a:r>
          </a:p>
          <a:p>
            <a:r>
              <a:rPr lang="en-US" dirty="0"/>
              <a:t>Huge teams of people working together, collaborating </a:t>
            </a:r>
          </a:p>
          <a:p>
            <a:r>
              <a:rPr lang="en-US" dirty="0"/>
              <a:t>Leaders who recognize that getting to the other side is worth the investment</a:t>
            </a:r>
          </a:p>
          <a:p>
            <a:endParaRPr lang="en-US" dirty="0"/>
          </a:p>
        </p:txBody>
      </p:sp>
      <p:pic>
        <p:nvPicPr>
          <p:cNvPr id="6" name="Picture 5" descr="Drawing of people cheering as a steam engine train emerges from a tunnel in the mountains.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24977" y="951039"/>
            <a:ext cx="4957793" cy="3354773"/>
          </a:xfrm>
          <a:prstGeom prst="rect">
            <a:avLst/>
          </a:prstGeom>
          <a:ln>
            <a:solidFill>
              <a:schemeClr val="accent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1004403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hidden="1">
            <a:extLst>
              <a:ext uri="{FF2B5EF4-FFF2-40B4-BE49-F238E27FC236}">
                <a16:creationId xmlns:a16="http://schemas.microsoft.com/office/drawing/2014/main" id="{D0E97015-94E1-A024-6CD7-88E361BE1500}"/>
              </a:ext>
            </a:extLst>
          </p:cNvPr>
          <p:cNvSpPr>
            <a:spLocks noGrp="1"/>
          </p:cNvSpPr>
          <p:nvPr>
            <p:ph type="title"/>
          </p:nvPr>
        </p:nvSpPr>
        <p:spPr/>
        <p:txBody>
          <a:bodyPr/>
          <a:lstStyle/>
          <a:p>
            <a:r>
              <a:rPr lang="en-US" dirty="0"/>
              <a:t>Barrier</a:t>
            </a:r>
            <a:r>
              <a:rPr lang="en-US" baseline="0" dirty="0"/>
              <a:t> #2</a:t>
            </a:r>
            <a:endParaRPr lang="en-US" dirty="0"/>
          </a:p>
        </p:txBody>
      </p:sp>
      <p:pic>
        <p:nvPicPr>
          <p:cNvPr id="2" name="Picture 1" descr="The vast blue ocean against a vast blue sky ">
            <a:extLst>
              <a:ext uri="{FF2B5EF4-FFF2-40B4-BE49-F238E27FC236}">
                <a16:creationId xmlns:a16="http://schemas.microsoft.com/office/drawing/2014/main" id="{F417D184-D718-FE1A-1CD9-DD9F4C60C33B}"/>
              </a:ext>
            </a:extLst>
          </p:cNvPr>
          <p:cNvPicPr>
            <a:picLocks noChangeAspect="1"/>
          </p:cNvPicPr>
          <p:nvPr/>
        </p:nvPicPr>
        <p:blipFill rotWithShape="1">
          <a:blip r:embed="rId3"/>
          <a:srcRect b="15349"/>
          <a:stretch>
            <a:fillRect/>
          </a:stretch>
        </p:blipFill>
        <p:spPr>
          <a:xfrm>
            <a:off x="0" y="0"/>
            <a:ext cx="9144000" cy="5143500"/>
          </a:xfrm>
          <a:prstGeom prst="rect">
            <a:avLst/>
          </a:prstGeom>
        </p:spPr>
      </p:pic>
    </p:spTree>
    <p:extLst>
      <p:ext uri="{BB962C8B-B14F-4D97-AF65-F5344CB8AC3E}">
        <p14:creationId xmlns:p14="http://schemas.microsoft.com/office/powerpoint/2010/main" val="29487616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a:extLst>
              <a:ext uri="{FF2B5EF4-FFF2-40B4-BE49-F238E27FC236}">
                <a16:creationId xmlns:a16="http://schemas.microsoft.com/office/drawing/2014/main" id="{4B250B94-004A-DE5B-F1C4-207D523FEFC5}"/>
              </a:ext>
            </a:extLst>
          </p:cNvPr>
          <p:cNvSpPr>
            <a:spLocks noGrp="1"/>
          </p:cNvSpPr>
          <p:nvPr>
            <p:ph type="title"/>
          </p:nvPr>
        </p:nvSpPr>
        <p:spPr/>
        <p:txBody>
          <a:bodyPr/>
          <a:lstStyle/>
          <a:p>
            <a:r>
              <a:rPr lang="en-US" dirty="0"/>
              <a:t>Small boat on the water</a:t>
            </a:r>
          </a:p>
        </p:txBody>
      </p:sp>
      <p:pic>
        <p:nvPicPr>
          <p:cNvPr id="3" name="Picture 2" descr="Small fishing boat on the vast ocean">
            <a:extLst>
              <a:ext uri="{FF2B5EF4-FFF2-40B4-BE49-F238E27FC236}">
                <a16:creationId xmlns:a16="http://schemas.microsoft.com/office/drawing/2014/main" id="{E328B921-F706-586B-5924-5DCB44D718C1}"/>
              </a:ext>
            </a:extLst>
          </p:cNvPr>
          <p:cNvPicPr>
            <a:picLocks noChangeAspect="1"/>
          </p:cNvPicPr>
          <p:nvPr/>
        </p:nvPicPr>
        <p:blipFill rotWithShape="1">
          <a:blip r:embed="rId3"/>
          <a:srcRect/>
          <a:stretch>
            <a:fillRect/>
          </a:stretch>
        </p:blipFill>
        <p:spPr>
          <a:xfrm>
            <a:off x="0" y="-960355"/>
            <a:ext cx="9144000" cy="6858000"/>
          </a:xfrm>
          <a:prstGeom prst="rect">
            <a:avLst/>
          </a:prstGeom>
        </p:spPr>
      </p:pic>
    </p:spTree>
    <p:extLst>
      <p:ext uri="{BB962C8B-B14F-4D97-AF65-F5344CB8AC3E}">
        <p14:creationId xmlns:p14="http://schemas.microsoft.com/office/powerpoint/2010/main" val="6869972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hidden="1">
            <a:extLst>
              <a:ext uri="{FF2B5EF4-FFF2-40B4-BE49-F238E27FC236}">
                <a16:creationId xmlns:a16="http://schemas.microsoft.com/office/drawing/2014/main" id="{352DE3BD-FAFF-8EA5-A2A6-C5603682CF9A}"/>
              </a:ext>
            </a:extLst>
          </p:cNvPr>
          <p:cNvSpPr>
            <a:spLocks noGrp="1"/>
          </p:cNvSpPr>
          <p:nvPr>
            <p:ph type="title"/>
          </p:nvPr>
        </p:nvSpPr>
        <p:spPr/>
        <p:txBody>
          <a:bodyPr/>
          <a:lstStyle/>
          <a:p>
            <a:r>
              <a:rPr lang="en-US" dirty="0"/>
              <a:t>Map of the World</a:t>
            </a:r>
            <a:r>
              <a:rPr lang="en-US" baseline="0" dirty="0"/>
              <a:t> Wide Web (Slide 1 of 2)</a:t>
            </a:r>
            <a:endParaRPr lang="en-US" dirty="0"/>
          </a:p>
        </p:txBody>
      </p:sp>
      <p:pic>
        <p:nvPicPr>
          <p:cNvPr id="9" name="Picture 8" descr="AI rendering of the World Wide Web. Details, including alt text, appear on the next slide.">
            <a:extLst>
              <a:ext uri="{FF2B5EF4-FFF2-40B4-BE49-F238E27FC236}">
                <a16:creationId xmlns:a16="http://schemas.microsoft.com/office/drawing/2014/main" id="{032E6632-2CD4-0774-F8CF-B273ADD8AB0B}"/>
              </a:ext>
            </a:extLst>
          </p:cNvPr>
          <p:cNvPicPr>
            <a:picLocks noChangeAspect="1"/>
          </p:cNvPicPr>
          <p:nvPr/>
        </p:nvPicPr>
        <p:blipFill>
          <a:blip r:embed="rId3"/>
          <a:stretch>
            <a:fillRect/>
          </a:stretch>
        </p:blipFill>
        <p:spPr>
          <a:xfrm>
            <a:off x="-1" y="1368"/>
            <a:ext cx="9146431" cy="5142132"/>
          </a:xfrm>
          <a:prstGeom prst="rect">
            <a:avLst/>
          </a:prstGeom>
        </p:spPr>
      </p:pic>
    </p:spTree>
    <p:extLst>
      <p:ext uri="{BB962C8B-B14F-4D97-AF65-F5344CB8AC3E}">
        <p14:creationId xmlns:p14="http://schemas.microsoft.com/office/powerpoint/2010/main" val="30425397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6DF56C-4C4D-C34A-C21D-A199061EF6BC}"/>
            </a:ext>
          </a:extLst>
        </p:cNvPr>
        <p:cNvGrpSpPr/>
        <p:nvPr/>
      </p:nvGrpSpPr>
      <p:grpSpPr>
        <a:xfrm>
          <a:off x="0" y="0"/>
          <a:ext cx="0" cy="0"/>
          <a:chOff x="0" y="0"/>
          <a:chExt cx="0" cy="0"/>
        </a:xfrm>
      </p:grpSpPr>
      <p:sp>
        <p:nvSpPr>
          <p:cNvPr id="2" name="Title 1" hidden="1">
            <a:extLst>
              <a:ext uri="{FF2B5EF4-FFF2-40B4-BE49-F238E27FC236}">
                <a16:creationId xmlns:a16="http://schemas.microsoft.com/office/drawing/2014/main" id="{633DE6CF-B2D8-3DA7-D285-23D678B85C3B}"/>
              </a:ext>
            </a:extLst>
          </p:cNvPr>
          <p:cNvSpPr>
            <a:spLocks noGrp="1"/>
          </p:cNvSpPr>
          <p:nvPr>
            <p:ph type="title"/>
          </p:nvPr>
        </p:nvSpPr>
        <p:spPr/>
        <p:txBody>
          <a:bodyPr/>
          <a:lstStyle/>
          <a:p>
            <a:r>
              <a:rPr lang="en-US" sz="4400" kern="1200" dirty="0">
                <a:solidFill>
                  <a:srgbClr val="25005C"/>
                </a:solidFill>
                <a:effectLst/>
                <a:latin typeface="Calibri" panose="020F0502020204030204" pitchFamily="34" charset="0"/>
                <a:ea typeface="+mj-ea"/>
                <a:cs typeface="+mj-cs"/>
              </a:rPr>
              <a:t>Map of the World</a:t>
            </a:r>
            <a:r>
              <a:rPr lang="en-US" sz="4400" kern="1200" baseline="0" dirty="0">
                <a:solidFill>
                  <a:srgbClr val="25005C"/>
                </a:solidFill>
                <a:effectLst/>
                <a:latin typeface="Calibri" panose="020F0502020204030204" pitchFamily="34" charset="0"/>
                <a:ea typeface="+mj-ea"/>
                <a:cs typeface="+mj-cs"/>
              </a:rPr>
              <a:t> Wide Web (Slide 2 of 2)</a:t>
            </a:r>
            <a:r>
              <a:rPr lang="en-US" dirty="0">
                <a:solidFill>
                  <a:srgbClr val="25005C"/>
                </a:solidFill>
              </a:rPr>
              <a:t> </a:t>
            </a:r>
          </a:p>
        </p:txBody>
      </p:sp>
      <p:pic>
        <p:nvPicPr>
          <p:cNvPr id="9" name="Picture 8" descr="The World Wide Web, repeated from previous slide. Alt text included in slide content. ">
            <a:extLst>
              <a:ext uri="{FF2B5EF4-FFF2-40B4-BE49-F238E27FC236}">
                <a16:creationId xmlns:a16="http://schemas.microsoft.com/office/drawing/2014/main" id="{7692B9AC-575B-958B-03E6-36C39F559204}"/>
              </a:ext>
            </a:extLst>
          </p:cNvPr>
          <p:cNvPicPr>
            <a:picLocks noChangeAspect="1"/>
          </p:cNvPicPr>
          <p:nvPr/>
        </p:nvPicPr>
        <p:blipFill>
          <a:blip r:embed="rId3"/>
          <a:stretch>
            <a:fillRect/>
          </a:stretch>
        </p:blipFill>
        <p:spPr>
          <a:xfrm>
            <a:off x="0" y="1368"/>
            <a:ext cx="9146431" cy="5142132"/>
          </a:xfrm>
          <a:prstGeom prst="rect">
            <a:avLst/>
          </a:prstGeom>
        </p:spPr>
      </p:pic>
      <p:sp>
        <p:nvSpPr>
          <p:cNvPr id="4" name="Rectangle 3">
            <a:extLst>
              <a:ext uri="{FF2B5EF4-FFF2-40B4-BE49-F238E27FC236}">
                <a16:creationId xmlns:a16="http://schemas.microsoft.com/office/drawing/2014/main" id="{24694AA5-293B-55A1-B63E-3D1122E0F144}"/>
              </a:ext>
            </a:extLst>
          </p:cNvPr>
          <p:cNvSpPr/>
          <p:nvPr/>
        </p:nvSpPr>
        <p:spPr>
          <a:xfrm>
            <a:off x="308707" y="259627"/>
            <a:ext cx="4114800" cy="415498"/>
          </a:xfrm>
          <a:prstGeom prst="rect">
            <a:avLst/>
          </a:prstGeom>
          <a:solidFill>
            <a:schemeClr val="tx1"/>
          </a:solidFill>
        </p:spPr>
        <p:txBody>
          <a:bodyPr wrap="square">
            <a:spAutoFit/>
          </a:bodyPr>
          <a:lstStyle/>
          <a:p>
            <a:r>
              <a:rPr lang="en-US" sz="2100" dirty="0">
                <a:solidFill>
                  <a:schemeClr val="bg1"/>
                </a:solidFill>
              </a:rPr>
              <a:t>Artist: ChatGPT</a:t>
            </a:r>
          </a:p>
        </p:txBody>
      </p:sp>
      <p:sp>
        <p:nvSpPr>
          <p:cNvPr id="3" name="Rectangle 2">
            <a:extLst>
              <a:ext uri="{FF2B5EF4-FFF2-40B4-BE49-F238E27FC236}">
                <a16:creationId xmlns:a16="http://schemas.microsoft.com/office/drawing/2014/main" id="{4CE10676-5187-64ED-E3F7-D879E49FCD0C}"/>
              </a:ext>
            </a:extLst>
          </p:cNvPr>
          <p:cNvSpPr/>
          <p:nvPr/>
        </p:nvSpPr>
        <p:spPr>
          <a:xfrm>
            <a:off x="299254" y="1028972"/>
            <a:ext cx="4114800" cy="1708160"/>
          </a:xfrm>
          <a:prstGeom prst="rect">
            <a:avLst/>
          </a:prstGeom>
          <a:solidFill>
            <a:schemeClr val="tx1"/>
          </a:solidFill>
        </p:spPr>
        <p:txBody>
          <a:bodyPr wrap="square">
            <a:spAutoFit/>
          </a:bodyPr>
          <a:lstStyle/>
          <a:p>
            <a:r>
              <a:rPr lang="en-US" sz="2100" dirty="0">
                <a:solidFill>
                  <a:schemeClr val="bg1"/>
                </a:solidFill>
              </a:rPr>
              <a:t>Prompt: Draw a graphic rendering of the World Wide Web that captures the Web’s vastness and immensity.  Also provide alt text for screen reader users.</a:t>
            </a:r>
          </a:p>
        </p:txBody>
      </p:sp>
      <p:sp>
        <p:nvSpPr>
          <p:cNvPr id="5" name="Rectangle 4">
            <a:extLst>
              <a:ext uri="{FF2B5EF4-FFF2-40B4-BE49-F238E27FC236}">
                <a16:creationId xmlns:a16="http://schemas.microsoft.com/office/drawing/2014/main" id="{8E386967-200C-2CFB-BCE9-034A1727DDA9}"/>
              </a:ext>
            </a:extLst>
          </p:cNvPr>
          <p:cNvSpPr/>
          <p:nvPr/>
        </p:nvSpPr>
        <p:spPr>
          <a:xfrm>
            <a:off x="4572000" y="2197895"/>
            <a:ext cx="4272746" cy="2354491"/>
          </a:xfrm>
          <a:prstGeom prst="rect">
            <a:avLst/>
          </a:prstGeom>
          <a:solidFill>
            <a:schemeClr val="tx1"/>
          </a:solidFill>
        </p:spPr>
        <p:txBody>
          <a:bodyPr wrap="square">
            <a:spAutoFit/>
          </a:bodyPr>
          <a:lstStyle/>
          <a:p>
            <a:r>
              <a:rPr lang="en-US" sz="2100" dirty="0">
                <a:solidFill>
                  <a:schemeClr val="bg1"/>
                </a:solidFill>
              </a:rPr>
              <a:t>"A vast visualization of the World Wide Web stretching across space, with Earth glowing in the lower left corner and billions of interconnected points, lines, and data nodes extending endlessly into the distance like a cosmic neural network."</a:t>
            </a:r>
          </a:p>
        </p:txBody>
      </p:sp>
    </p:spTree>
    <p:extLst>
      <p:ext uri="{BB962C8B-B14F-4D97-AF65-F5344CB8AC3E}">
        <p14:creationId xmlns:p14="http://schemas.microsoft.com/office/powerpoint/2010/main" val="1394421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77EDF4-9597-CD24-A054-B3AB7992D9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DA2B83-C1DA-291E-EE52-C7E281E12E1B}"/>
              </a:ext>
            </a:extLst>
          </p:cNvPr>
          <p:cNvSpPr>
            <a:spLocks noGrp="1"/>
          </p:cNvSpPr>
          <p:nvPr>
            <p:ph type="title"/>
          </p:nvPr>
        </p:nvSpPr>
        <p:spPr>
          <a:xfrm>
            <a:off x="435661" y="251927"/>
            <a:ext cx="6997014" cy="2792356"/>
          </a:xfrm>
          <a:solidFill>
            <a:schemeClr val="tx1"/>
          </a:solidFill>
        </p:spPr>
        <p:txBody>
          <a:bodyPr lIns="91440" tIns="45720" rIns="91440" bIns="45720" anchor="b">
            <a:normAutofit/>
          </a:bodyPr>
          <a:lstStyle/>
          <a:p>
            <a:br>
              <a:rPr lang="en-US" sz="2500" dirty="0">
                <a:solidFill>
                  <a:schemeClr val="bg1">
                    <a:lumMod val="76000"/>
                  </a:schemeClr>
                </a:solidFill>
                <a:latin typeface="Encode Sans Normal Black"/>
              </a:rPr>
            </a:br>
            <a:r>
              <a:rPr lang="en-US" sz="4000" dirty="0"/>
              <a:t>The Past</a:t>
            </a:r>
            <a:br>
              <a:rPr lang="en-US" sz="4000" dirty="0"/>
            </a:br>
            <a:r>
              <a:rPr lang="en-US" sz="4000" dirty="0"/>
              <a:t>How did we get here? </a:t>
            </a:r>
          </a:p>
        </p:txBody>
      </p:sp>
    </p:spTree>
    <p:extLst>
      <p:ext uri="{BB962C8B-B14F-4D97-AF65-F5344CB8AC3E}">
        <p14:creationId xmlns:p14="http://schemas.microsoft.com/office/powerpoint/2010/main" val="23990431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61008F-A2E7-99E2-D64A-33A34FF4D5A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ADCC88C-280C-F2C1-8181-3144F413FE67}"/>
              </a:ext>
            </a:extLst>
          </p:cNvPr>
          <p:cNvSpPr>
            <a:spLocks noGrp="1"/>
          </p:cNvSpPr>
          <p:nvPr>
            <p:ph type="title"/>
          </p:nvPr>
        </p:nvSpPr>
        <p:spPr/>
        <p:txBody>
          <a:bodyPr lIns="91440" tIns="45720" rIns="91440" bIns="45720" anchor="b">
            <a:normAutofit fontScale="90000"/>
          </a:bodyPr>
          <a:lstStyle/>
          <a:p>
            <a:r>
              <a:rPr lang="en-US" dirty="0">
                <a:latin typeface="Encode Sans Normal Black"/>
              </a:rPr>
              <a:t>Making </a:t>
            </a:r>
            <a:r>
              <a:rPr lang="en-US" i="1" dirty="0">
                <a:latin typeface="Encode Sans Normal Black"/>
              </a:rPr>
              <a:t>Computers</a:t>
            </a:r>
            <a:r>
              <a:rPr lang="en-US" dirty="0">
                <a:latin typeface="Encode Sans Normal Black"/>
              </a:rPr>
              <a:t> Accessible</a:t>
            </a:r>
          </a:p>
        </p:txBody>
      </p:sp>
      <p:sp>
        <p:nvSpPr>
          <p:cNvPr id="6" name="Text Placeholder 5">
            <a:extLst>
              <a:ext uri="{FF2B5EF4-FFF2-40B4-BE49-F238E27FC236}">
                <a16:creationId xmlns:a16="http://schemas.microsoft.com/office/drawing/2014/main" id="{7F47AC11-F3AE-6A0D-8496-2D5F89FDAB2B}"/>
              </a:ext>
            </a:extLst>
          </p:cNvPr>
          <p:cNvSpPr>
            <a:spLocks noGrp="1"/>
          </p:cNvSpPr>
          <p:nvPr>
            <p:ph type="body" sz="quarter" idx="11"/>
          </p:nvPr>
        </p:nvSpPr>
        <p:spPr>
          <a:xfrm>
            <a:off x="342901" y="895350"/>
            <a:ext cx="4712426" cy="3733800"/>
          </a:xfrm>
        </p:spPr>
        <p:txBody>
          <a:bodyPr/>
          <a:lstStyle/>
          <a:p>
            <a:pPr marL="0" indent="0">
              <a:buNone/>
            </a:pPr>
            <a:r>
              <a:rPr lang="en-US" dirty="0"/>
              <a:t>Early focus was on assistive technology, adapting technology to make it possible for people with disabilities to use devices that were otherwise inaccessible. </a:t>
            </a:r>
          </a:p>
          <a:p>
            <a:r>
              <a:rPr lang="en-US" dirty="0"/>
              <a:t>1971 – Trace Research and Development Center founded at University of Wisconsin – Madison</a:t>
            </a:r>
          </a:p>
          <a:p>
            <a:r>
              <a:rPr lang="en-US" dirty="0"/>
              <a:t>1976 – Kurzweil Reading Machine  </a:t>
            </a:r>
          </a:p>
          <a:p>
            <a:r>
              <a:rPr lang="en-US" dirty="0"/>
              <a:t>1985 – First CSUN Assistive Technology Conference </a:t>
            </a:r>
          </a:p>
          <a:p>
            <a:r>
              <a:rPr lang="en-US" dirty="0"/>
              <a:t>1986 – IBM Screen Reader   </a:t>
            </a:r>
          </a:p>
          <a:p>
            <a:pPr marL="0" indent="0">
              <a:buNone/>
            </a:pPr>
            <a:endParaRPr lang="en-US" dirty="0"/>
          </a:p>
        </p:txBody>
      </p:sp>
      <p:pic>
        <p:nvPicPr>
          <p:cNvPr id="9" name="Picture 8" descr="Keypad for the IBM Screen Reader, featuring a numeric keypad in telephone layout, plus four letter keys (A, B, C, and D) and two large buttons labeled Help and Stop. ">
            <a:extLst>
              <a:ext uri="{FF2B5EF4-FFF2-40B4-BE49-F238E27FC236}">
                <a16:creationId xmlns:a16="http://schemas.microsoft.com/office/drawing/2014/main" id="{DE309DD1-3078-2D79-F576-5F0492E5B2FB}"/>
              </a:ext>
            </a:extLst>
          </p:cNvPr>
          <p:cNvPicPr>
            <a:picLocks noChangeAspect="1"/>
          </p:cNvPicPr>
          <p:nvPr/>
        </p:nvPicPr>
        <p:blipFill>
          <a:blip r:embed="rId3"/>
          <a:stretch>
            <a:fillRect/>
          </a:stretch>
        </p:blipFill>
        <p:spPr>
          <a:xfrm>
            <a:off x="5055327" y="2356956"/>
            <a:ext cx="2664823" cy="2786544"/>
          </a:xfrm>
          <a:prstGeom prst="rect">
            <a:avLst/>
          </a:prstGeom>
        </p:spPr>
      </p:pic>
      <p:pic>
        <p:nvPicPr>
          <p:cNvPr id="11" name="Picture 10" descr="BAT Keyboard, a mid-1980s device with seven buttons designed for chording input for one-handed users.  ">
            <a:extLst>
              <a:ext uri="{FF2B5EF4-FFF2-40B4-BE49-F238E27FC236}">
                <a16:creationId xmlns:a16="http://schemas.microsoft.com/office/drawing/2014/main" id="{D2BA1079-1FB5-B3E8-63F2-7CF6D1D3318B}"/>
              </a:ext>
            </a:extLst>
          </p:cNvPr>
          <p:cNvPicPr>
            <a:picLocks noChangeAspect="1"/>
          </p:cNvPicPr>
          <p:nvPr/>
        </p:nvPicPr>
        <p:blipFill>
          <a:blip r:embed="rId4"/>
          <a:stretch>
            <a:fillRect/>
          </a:stretch>
        </p:blipFill>
        <p:spPr>
          <a:xfrm>
            <a:off x="5473057" y="285751"/>
            <a:ext cx="2836590" cy="2285999"/>
          </a:xfrm>
          <a:prstGeom prst="rect">
            <a:avLst/>
          </a:prstGeom>
        </p:spPr>
      </p:pic>
    </p:spTree>
    <p:extLst>
      <p:ext uri="{BB962C8B-B14F-4D97-AF65-F5344CB8AC3E}">
        <p14:creationId xmlns:p14="http://schemas.microsoft.com/office/powerpoint/2010/main" val="41062411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36CD0D-163D-D293-EA24-08C5167CDB3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CC6701F-A3D3-F595-2743-D27DE11B5F30}"/>
              </a:ext>
            </a:extLst>
          </p:cNvPr>
          <p:cNvSpPr>
            <a:spLocks noGrp="1"/>
          </p:cNvSpPr>
          <p:nvPr>
            <p:ph type="title"/>
          </p:nvPr>
        </p:nvSpPr>
        <p:spPr/>
        <p:txBody>
          <a:bodyPr lIns="91440" tIns="45720" rIns="91440" bIns="45720" anchor="b">
            <a:normAutofit fontScale="90000"/>
          </a:bodyPr>
          <a:lstStyle/>
          <a:p>
            <a:r>
              <a:rPr lang="en-US" dirty="0">
                <a:latin typeface="Encode Sans Normal Black"/>
              </a:rPr>
              <a:t>Accessibility within Association for Computing Machinery (ACM)</a:t>
            </a:r>
          </a:p>
        </p:txBody>
      </p:sp>
      <p:sp>
        <p:nvSpPr>
          <p:cNvPr id="6" name="Text Placeholder 5">
            <a:extLst>
              <a:ext uri="{FF2B5EF4-FFF2-40B4-BE49-F238E27FC236}">
                <a16:creationId xmlns:a16="http://schemas.microsoft.com/office/drawing/2014/main" id="{B1234DE8-340F-873D-1011-9E6D096E5F81}"/>
              </a:ext>
            </a:extLst>
          </p:cNvPr>
          <p:cNvSpPr>
            <a:spLocks noGrp="1"/>
          </p:cNvSpPr>
          <p:nvPr>
            <p:ph type="body" sz="quarter" idx="11"/>
          </p:nvPr>
        </p:nvSpPr>
        <p:spPr>
          <a:xfrm>
            <a:off x="342900" y="895350"/>
            <a:ext cx="5753100" cy="3733800"/>
          </a:xfrm>
        </p:spPr>
        <p:txBody>
          <a:bodyPr/>
          <a:lstStyle/>
          <a:p>
            <a:r>
              <a:rPr lang="en-US" dirty="0"/>
              <a:t>1964 – started a Committee on Professional Activities for the Blind</a:t>
            </a:r>
          </a:p>
          <a:p>
            <a:r>
              <a:rPr lang="en-US" dirty="0"/>
              <a:t>1969 – The committee held their first conference   </a:t>
            </a:r>
          </a:p>
          <a:p>
            <a:r>
              <a:rPr lang="en-US" dirty="0"/>
              <a:t>1971 – Expanded scope and renamed to Special Interest Group on Computers and the Physically Handicapped (SIGCAPH)</a:t>
            </a:r>
          </a:p>
          <a:p>
            <a:r>
              <a:rPr lang="en-US" dirty="0"/>
              <a:t>2003 – Renamed to SIGACCESS, which continues to serve as a hub for accessibility-related research and innovation</a:t>
            </a:r>
          </a:p>
          <a:p>
            <a:pPr marL="0" indent="0">
              <a:buNone/>
            </a:pPr>
            <a:endParaRPr lang="en-US" dirty="0"/>
          </a:p>
        </p:txBody>
      </p:sp>
      <p:pic>
        <p:nvPicPr>
          <p:cNvPr id="2" name="Picture 1" descr="ACM logo">
            <a:extLst>
              <a:ext uri="{FF2B5EF4-FFF2-40B4-BE49-F238E27FC236}">
                <a16:creationId xmlns:a16="http://schemas.microsoft.com/office/drawing/2014/main" id="{800829FE-B346-7209-A006-CA3D37A0950A}"/>
              </a:ext>
            </a:extLst>
          </p:cNvPr>
          <p:cNvPicPr>
            <a:picLocks noChangeAspect="1"/>
          </p:cNvPicPr>
          <p:nvPr/>
        </p:nvPicPr>
        <p:blipFill>
          <a:blip r:embed="rId3"/>
          <a:stretch>
            <a:fillRect/>
          </a:stretch>
        </p:blipFill>
        <p:spPr>
          <a:xfrm>
            <a:off x="6610350" y="1059873"/>
            <a:ext cx="2190750" cy="2190750"/>
          </a:xfrm>
          <a:prstGeom prst="rect">
            <a:avLst/>
          </a:prstGeom>
        </p:spPr>
      </p:pic>
    </p:spTree>
    <p:extLst>
      <p:ext uri="{BB962C8B-B14F-4D97-AF65-F5344CB8AC3E}">
        <p14:creationId xmlns:p14="http://schemas.microsoft.com/office/powerpoint/2010/main" val="31010108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2F629D-FAFF-3C55-2F93-4E23A697C39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125D31F-6DF1-6786-4E1A-E032C4C12BEF}"/>
              </a:ext>
            </a:extLst>
          </p:cNvPr>
          <p:cNvSpPr>
            <a:spLocks noGrp="1"/>
          </p:cNvSpPr>
          <p:nvPr>
            <p:ph type="title"/>
          </p:nvPr>
        </p:nvSpPr>
        <p:spPr/>
        <p:txBody>
          <a:bodyPr lIns="91440" tIns="45720" rIns="91440" bIns="45720" anchor="b">
            <a:normAutofit fontScale="90000"/>
          </a:bodyPr>
          <a:lstStyle/>
          <a:p>
            <a:r>
              <a:rPr lang="en-US" dirty="0">
                <a:latin typeface="Encode Sans Normal Black"/>
              </a:rPr>
              <a:t>U.S. Accessibility Laws</a:t>
            </a:r>
          </a:p>
        </p:txBody>
      </p:sp>
      <p:sp>
        <p:nvSpPr>
          <p:cNvPr id="6" name="Text Placeholder 5">
            <a:extLst>
              <a:ext uri="{FF2B5EF4-FFF2-40B4-BE49-F238E27FC236}">
                <a16:creationId xmlns:a16="http://schemas.microsoft.com/office/drawing/2014/main" id="{71C44CF8-0C8D-A174-45F4-47C3C4692090}"/>
              </a:ext>
            </a:extLst>
          </p:cNvPr>
          <p:cNvSpPr>
            <a:spLocks noGrp="1"/>
          </p:cNvSpPr>
          <p:nvPr>
            <p:ph type="body" sz="quarter" idx="11"/>
          </p:nvPr>
        </p:nvSpPr>
        <p:spPr>
          <a:xfrm>
            <a:off x="342900" y="895350"/>
            <a:ext cx="8233063" cy="4248150"/>
          </a:xfrm>
        </p:spPr>
        <p:txBody>
          <a:bodyPr/>
          <a:lstStyle/>
          <a:p>
            <a:r>
              <a:rPr lang="en-US" dirty="0"/>
              <a:t>1973 – Rehabilitation Act, Section 504</a:t>
            </a:r>
          </a:p>
          <a:p>
            <a:pPr lvl="1"/>
            <a:r>
              <a:rPr lang="en-US" dirty="0"/>
              <a:t>Prohibits disability discrimination in federally funded programs.</a:t>
            </a:r>
          </a:p>
          <a:p>
            <a:pPr lvl="1"/>
            <a:r>
              <a:rPr lang="en-US" dirty="0"/>
              <a:t>The regulations, published in 1977, explicitly defined the accommodations required for qualified students with disabilities.   </a:t>
            </a:r>
          </a:p>
          <a:p>
            <a:r>
              <a:rPr lang="en-US" dirty="0"/>
              <a:t>1990 – Americans with Disabilities Act  (ADA) </a:t>
            </a:r>
          </a:p>
          <a:p>
            <a:pPr lvl="1"/>
            <a:r>
              <a:rPr lang="en-US" dirty="0"/>
              <a:t>Prohibits disability discrimination across major areas of public life</a:t>
            </a:r>
          </a:p>
          <a:p>
            <a:r>
              <a:rPr lang="en-US" dirty="0"/>
              <a:t>1998 – Rehabilitation Act, Section 508  </a:t>
            </a:r>
          </a:p>
          <a:p>
            <a:pPr lvl="1"/>
            <a:r>
              <a:rPr lang="en-US" dirty="0"/>
              <a:t>Required federal agencies to make covered electronic and information technology accessible.</a:t>
            </a:r>
          </a:p>
          <a:p>
            <a:r>
              <a:rPr lang="en-US" dirty="0"/>
              <a:t>2024 – ADA Title II web and mobile app rule</a:t>
            </a:r>
          </a:p>
          <a:p>
            <a:pPr lvl="1"/>
            <a:r>
              <a:rPr lang="en-US" dirty="0"/>
              <a:t>Establishes WCAG 2.1 Level AA as the technical standard for covered state and local government web content and mobile apps. </a:t>
            </a:r>
          </a:p>
          <a:p>
            <a:r>
              <a:rPr lang="en-US" dirty="0"/>
              <a:t>April 26, 2027 – the current deadline for meeting the ADA Title II rule </a:t>
            </a:r>
          </a:p>
          <a:p>
            <a:pPr lvl="1"/>
            <a:r>
              <a:rPr lang="en-US" dirty="0"/>
              <a:t>Extended from an earlier deadline, April 2026 </a:t>
            </a:r>
          </a:p>
          <a:p>
            <a:pPr marL="0" indent="0">
              <a:buNone/>
            </a:pPr>
            <a:endParaRPr lang="en-US" dirty="0"/>
          </a:p>
        </p:txBody>
      </p:sp>
      <p:pic>
        <p:nvPicPr>
          <p:cNvPr id="2" name="Picture 1">
            <a:extLst>
              <a:ext uri="{FF2B5EF4-FFF2-40B4-BE49-F238E27FC236}">
                <a16:creationId xmlns:a16="http://schemas.microsoft.com/office/drawing/2014/main" id="{36A39152-F3BF-5EFD-3AE8-F6E3F2C3324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342908" y="0"/>
            <a:ext cx="1801091" cy="1801091"/>
          </a:xfrm>
          <a:prstGeom prst="rect">
            <a:avLst/>
          </a:prstGeom>
        </p:spPr>
      </p:pic>
    </p:spTree>
    <p:extLst>
      <p:ext uri="{BB962C8B-B14F-4D97-AF65-F5344CB8AC3E}">
        <p14:creationId xmlns:p14="http://schemas.microsoft.com/office/powerpoint/2010/main" val="42702303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763ACE-107B-5B5A-3FCB-405A6CF53E4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2F8FDDD-8515-52EF-6356-4AA9011AD3B3}"/>
              </a:ext>
            </a:extLst>
          </p:cNvPr>
          <p:cNvSpPr>
            <a:spLocks noGrp="1"/>
          </p:cNvSpPr>
          <p:nvPr>
            <p:ph type="title"/>
          </p:nvPr>
        </p:nvSpPr>
        <p:spPr/>
        <p:txBody>
          <a:bodyPr lIns="91440" tIns="45720" rIns="91440" bIns="45720" anchor="b">
            <a:normAutofit fontScale="90000"/>
          </a:bodyPr>
          <a:lstStyle/>
          <a:p>
            <a:r>
              <a:rPr lang="en-US" dirty="0">
                <a:latin typeface="Encode Sans Normal Black"/>
              </a:rPr>
              <a:t>1991 - The First Website</a:t>
            </a:r>
          </a:p>
        </p:txBody>
      </p:sp>
      <p:pic>
        <p:nvPicPr>
          <p:cNvPr id="6" name="Picture 5" descr="Screen shot of the first website, with main heading “World wide Web”, consisting of several paragraphs with text and hyperlinks">
            <a:extLst>
              <a:ext uri="{FF2B5EF4-FFF2-40B4-BE49-F238E27FC236}">
                <a16:creationId xmlns:a16="http://schemas.microsoft.com/office/drawing/2014/main" id="{3570B76E-3160-241B-CE60-C1E2887E0D74}"/>
              </a:ext>
            </a:extLst>
          </p:cNvPr>
          <p:cNvPicPr>
            <a:picLocks noChangeAspect="1"/>
          </p:cNvPicPr>
          <p:nvPr/>
        </p:nvPicPr>
        <p:blipFill>
          <a:blip r:embed="rId3"/>
          <a:stretch>
            <a:fillRect/>
          </a:stretch>
        </p:blipFill>
        <p:spPr>
          <a:xfrm>
            <a:off x="480192" y="987697"/>
            <a:ext cx="4666372" cy="3292072"/>
          </a:xfrm>
          <a:prstGeom prst="rect">
            <a:avLst/>
          </a:prstGeom>
          <a:ln>
            <a:solidFill>
              <a:schemeClr val="accent1"/>
            </a:solidFill>
          </a:ln>
          <a:effectLst>
            <a:outerShdw blurRad="50800" dist="38100" dir="2700000" algn="tl" rotWithShape="0">
              <a:prstClr val="black">
                <a:alpha val="40000"/>
              </a:prstClr>
            </a:outerShdw>
          </a:effectLst>
        </p:spPr>
      </p:pic>
      <p:pic>
        <p:nvPicPr>
          <p:cNvPr id="7" name="Picture 6" descr="Photo of Tim Berners-Lee">
            <a:extLst>
              <a:ext uri="{FF2B5EF4-FFF2-40B4-BE49-F238E27FC236}">
                <a16:creationId xmlns:a16="http://schemas.microsoft.com/office/drawing/2014/main" id="{DBD9308B-3071-822C-B6E9-E0BD3457F9A8}"/>
              </a:ext>
            </a:extLst>
          </p:cNvPr>
          <p:cNvPicPr>
            <a:picLocks noChangeAspect="1"/>
          </p:cNvPicPr>
          <p:nvPr/>
        </p:nvPicPr>
        <p:blipFill>
          <a:blip r:embed="rId4"/>
          <a:stretch>
            <a:fillRect/>
          </a:stretch>
        </p:blipFill>
        <p:spPr>
          <a:xfrm>
            <a:off x="5399476" y="987697"/>
            <a:ext cx="3543026" cy="2358262"/>
          </a:xfrm>
          <a:prstGeom prst="rect">
            <a:avLst/>
          </a:prstGeom>
          <a:ln>
            <a:solidFill>
              <a:schemeClr val="accent1"/>
            </a:solidFill>
          </a:ln>
        </p:spPr>
      </p:pic>
      <p:sp>
        <p:nvSpPr>
          <p:cNvPr id="8" name="TextBox 7">
            <a:extLst>
              <a:ext uri="{FF2B5EF4-FFF2-40B4-BE49-F238E27FC236}">
                <a16:creationId xmlns:a16="http://schemas.microsoft.com/office/drawing/2014/main" id="{C35D9742-83A5-1BBD-A8DC-225E81601D7B}"/>
              </a:ext>
            </a:extLst>
          </p:cNvPr>
          <p:cNvSpPr txBox="1"/>
          <p:nvPr/>
        </p:nvSpPr>
        <p:spPr>
          <a:xfrm>
            <a:off x="5399476" y="3478491"/>
            <a:ext cx="3543026" cy="338554"/>
          </a:xfrm>
          <a:prstGeom prst="rect">
            <a:avLst/>
          </a:prstGeom>
          <a:noFill/>
        </p:spPr>
        <p:txBody>
          <a:bodyPr wrap="square" rtlCol="0">
            <a:spAutoFit/>
          </a:bodyPr>
          <a:lstStyle/>
          <a:p>
            <a:r>
              <a:rPr lang="en-US" sz="1600" dirty="0"/>
              <a:t>Tim Berners Lee, inventor of the Web</a:t>
            </a:r>
          </a:p>
        </p:txBody>
      </p:sp>
    </p:spTree>
    <p:extLst>
      <p:ext uri="{BB962C8B-B14F-4D97-AF65-F5344CB8AC3E}">
        <p14:creationId xmlns:p14="http://schemas.microsoft.com/office/powerpoint/2010/main" val="6107552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AFB7A2-2B99-4D18-BA08-AAA10403B6B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DA14D9C-E65D-34CE-ED2E-A54A46AF7101}"/>
              </a:ext>
            </a:extLst>
          </p:cNvPr>
          <p:cNvSpPr>
            <a:spLocks noGrp="1"/>
          </p:cNvSpPr>
          <p:nvPr>
            <p:ph type="title"/>
          </p:nvPr>
        </p:nvSpPr>
        <p:spPr/>
        <p:txBody>
          <a:bodyPr lIns="91440" tIns="45720" rIns="91440" bIns="45720" anchor="b">
            <a:normAutofit fontScale="90000"/>
          </a:bodyPr>
          <a:lstStyle/>
          <a:p>
            <a:r>
              <a:rPr lang="en-US" dirty="0">
                <a:latin typeface="Encode Sans Normal Black"/>
              </a:rPr>
              <a:t>1993 - HTML 1.1: Headings</a:t>
            </a:r>
          </a:p>
        </p:txBody>
      </p:sp>
      <p:sp>
        <p:nvSpPr>
          <p:cNvPr id="3" name="Text Placeholder 2">
            <a:extLst>
              <a:ext uri="{FF2B5EF4-FFF2-40B4-BE49-F238E27FC236}">
                <a16:creationId xmlns:a16="http://schemas.microsoft.com/office/drawing/2014/main" id="{A0A67DEC-181D-7C14-7EE5-390505525153}"/>
              </a:ext>
            </a:extLst>
          </p:cNvPr>
          <p:cNvSpPr>
            <a:spLocks noGrp="1"/>
          </p:cNvSpPr>
          <p:nvPr>
            <p:ph type="body" sz="quarter" idx="11"/>
          </p:nvPr>
        </p:nvSpPr>
        <p:spPr>
          <a:xfrm>
            <a:off x="342900" y="895350"/>
            <a:ext cx="8458200" cy="3733800"/>
          </a:xfrm>
          <a:ln>
            <a:noFill/>
          </a:ln>
        </p:spPr>
        <p:txBody>
          <a:bodyPr/>
          <a:lstStyle/>
          <a:p>
            <a:pPr marL="0" indent="0">
              <a:lnSpc>
                <a:spcPct val="150000"/>
              </a:lnSpc>
              <a:buNone/>
            </a:pPr>
            <a:r>
              <a:rPr lang="en-US" sz="1500" dirty="0"/>
              <a:t>H1 is the highest level of heading, and is </a:t>
            </a:r>
            <a:r>
              <a:rPr lang="en-US" sz="1500" dirty="0" err="1"/>
              <a:t>recommened</a:t>
            </a:r>
            <a:r>
              <a:rPr lang="en-US" sz="1500" dirty="0"/>
              <a:t> for the start of a hypertext node.   It is suggested that the text of the first heading be suitable for a reader who is already browsing in related information, in contrast to the title tag which should identify the node in a wider context.</a:t>
            </a:r>
          </a:p>
          <a:p>
            <a:pPr marL="0" indent="0">
              <a:buNone/>
            </a:pPr>
            <a:endParaRPr lang="en-US" sz="1500" dirty="0"/>
          </a:p>
          <a:p>
            <a:pPr marL="0" indent="0">
              <a:buNone/>
            </a:pPr>
            <a:r>
              <a:rPr lang="en-US" sz="1500" dirty="0"/>
              <a:t>The heading elements are</a:t>
            </a:r>
          </a:p>
          <a:p>
            <a:pPr marL="0" indent="0">
              <a:buNone/>
            </a:pPr>
            <a:r>
              <a:rPr lang="en-US" sz="1500" dirty="0"/>
              <a:t>                &lt;H1&gt;, &lt;H2&gt;, &lt;H3&gt;, &lt;H4&gt;, &lt;H5&gt;, &lt;H6&gt;</a:t>
            </a:r>
          </a:p>
          <a:p>
            <a:pPr marL="0" indent="0">
              <a:buNone/>
            </a:pPr>
            <a:endParaRPr lang="en-US" sz="1500" dirty="0"/>
          </a:p>
          <a:p>
            <a:pPr marL="0" indent="0">
              <a:lnSpc>
                <a:spcPct val="150000"/>
              </a:lnSpc>
              <a:buNone/>
            </a:pPr>
            <a:r>
              <a:rPr lang="en-US" sz="1500" dirty="0">
                <a:highlight>
                  <a:srgbClr val="E2CA91"/>
                </a:highlight>
              </a:rPr>
              <a:t>It is not normal practice to jump from one header to a header level more than one below, for example for follow an H1 with an H3. </a:t>
            </a:r>
            <a:r>
              <a:rPr lang="en-US" sz="1500" dirty="0"/>
              <a:t>Although this is legal, it is discouraged, as it may </a:t>
            </a:r>
            <a:r>
              <a:rPr lang="en-US" sz="1500" dirty="0" err="1"/>
              <a:t>prodcue</a:t>
            </a:r>
            <a:r>
              <a:rPr lang="en-US" sz="1500" dirty="0"/>
              <a:t> strange results for example when generating other representations from the HTML.</a:t>
            </a:r>
          </a:p>
        </p:txBody>
      </p:sp>
    </p:spTree>
    <p:extLst>
      <p:ext uri="{BB962C8B-B14F-4D97-AF65-F5344CB8AC3E}">
        <p14:creationId xmlns:p14="http://schemas.microsoft.com/office/powerpoint/2010/main" val="34683194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0E3B43-A845-2911-F4D2-ABB590BCEA3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1507DCF-B3BC-1A8F-EA2D-898387D97CDD}"/>
              </a:ext>
            </a:extLst>
          </p:cNvPr>
          <p:cNvSpPr>
            <a:spLocks noGrp="1"/>
          </p:cNvSpPr>
          <p:nvPr>
            <p:ph type="title"/>
          </p:nvPr>
        </p:nvSpPr>
        <p:spPr/>
        <p:txBody>
          <a:bodyPr lIns="91440" tIns="45720" rIns="91440" bIns="45720" anchor="b">
            <a:normAutofit fontScale="90000"/>
          </a:bodyPr>
          <a:lstStyle/>
          <a:p>
            <a:r>
              <a:rPr lang="en-US" dirty="0">
                <a:latin typeface="Encode Sans Normal Black"/>
              </a:rPr>
              <a:t>1993 - HTML 1.1 &amp; 1.2: Images</a:t>
            </a:r>
          </a:p>
        </p:txBody>
      </p:sp>
      <p:sp>
        <p:nvSpPr>
          <p:cNvPr id="3" name="Text Placeholder 2">
            <a:extLst>
              <a:ext uri="{FF2B5EF4-FFF2-40B4-BE49-F238E27FC236}">
                <a16:creationId xmlns:a16="http://schemas.microsoft.com/office/drawing/2014/main" id="{937DBC51-1D4F-26C6-DBBE-2960821A0350}"/>
              </a:ext>
            </a:extLst>
          </p:cNvPr>
          <p:cNvSpPr>
            <a:spLocks noGrp="1"/>
          </p:cNvSpPr>
          <p:nvPr>
            <p:ph type="body" sz="quarter" idx="11"/>
          </p:nvPr>
        </p:nvSpPr>
        <p:spPr>
          <a:xfrm>
            <a:off x="342900" y="895350"/>
            <a:ext cx="8458200" cy="3733800"/>
          </a:xfrm>
          <a:ln>
            <a:noFill/>
          </a:ln>
        </p:spPr>
        <p:txBody>
          <a:bodyPr/>
          <a:lstStyle/>
          <a:p>
            <a:pPr>
              <a:lnSpc>
                <a:spcPct val="150000"/>
              </a:lnSpc>
            </a:pPr>
            <a:r>
              <a:rPr lang="en-US" sz="1500"/>
              <a:t>The &lt;IMG&gt; element is introduced in HTML 1.1, but its only attributes are SRC and ALIGN. </a:t>
            </a:r>
          </a:p>
          <a:p>
            <a:pPr>
              <a:lnSpc>
                <a:spcPct val="150000"/>
              </a:lnSpc>
            </a:pPr>
            <a:r>
              <a:rPr lang="en-US" sz="1500"/>
              <a:t>In HTML 1.2 (published in the same month as 1.1),  the ALT attribute was added. </a:t>
            </a:r>
            <a:br>
              <a:rPr lang="en-US" sz="1500"/>
            </a:br>
            <a:r>
              <a:rPr lang="en-US" sz="1500"/>
              <a:t>“Optional alternative text as an alternative to the graphics for display in text-only environments.”</a:t>
            </a:r>
          </a:p>
        </p:txBody>
      </p:sp>
    </p:spTree>
    <p:extLst>
      <p:ext uri="{BB962C8B-B14F-4D97-AF65-F5344CB8AC3E}">
        <p14:creationId xmlns:p14="http://schemas.microsoft.com/office/powerpoint/2010/main" val="16107778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A17B83-D86C-F85A-A347-59CFC6BC940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E36EAB1-726A-5597-4695-DB8E3FB90083}"/>
              </a:ext>
            </a:extLst>
          </p:cNvPr>
          <p:cNvSpPr>
            <a:spLocks noGrp="1"/>
          </p:cNvSpPr>
          <p:nvPr>
            <p:ph type="title"/>
          </p:nvPr>
        </p:nvSpPr>
        <p:spPr/>
        <p:txBody>
          <a:bodyPr lIns="91440" tIns="45720" rIns="91440" bIns="45720" anchor="b">
            <a:normAutofit fontScale="90000"/>
          </a:bodyPr>
          <a:lstStyle/>
          <a:p>
            <a:r>
              <a:rPr lang="en-US" dirty="0">
                <a:latin typeface="Encode Sans Normal Black"/>
              </a:rPr>
              <a:t>1997 – HTML 4.0</a:t>
            </a:r>
          </a:p>
        </p:txBody>
      </p:sp>
      <p:pic>
        <p:nvPicPr>
          <p:cNvPr id="5" name="Picture 4" descr="W3C logo">
            <a:extLst>
              <a:ext uri="{FF2B5EF4-FFF2-40B4-BE49-F238E27FC236}">
                <a16:creationId xmlns:a16="http://schemas.microsoft.com/office/drawing/2014/main" id="{BE7A8421-F11E-CA2D-496C-58B5D0E5C33A}"/>
              </a:ext>
            </a:extLst>
          </p:cNvPr>
          <p:cNvPicPr>
            <a:picLocks noChangeAspect="1"/>
          </p:cNvPicPr>
          <p:nvPr/>
        </p:nvPicPr>
        <p:blipFill>
          <a:blip r:embed="rId3"/>
          <a:stretch>
            <a:fillRect/>
          </a:stretch>
        </p:blipFill>
        <p:spPr>
          <a:xfrm>
            <a:off x="7936251" y="3928"/>
            <a:ext cx="1085201" cy="739022"/>
          </a:xfrm>
          <a:prstGeom prst="rect">
            <a:avLst/>
          </a:prstGeom>
        </p:spPr>
      </p:pic>
      <p:sp>
        <p:nvSpPr>
          <p:cNvPr id="6" name="Text Placeholder 5">
            <a:extLst>
              <a:ext uri="{FF2B5EF4-FFF2-40B4-BE49-F238E27FC236}">
                <a16:creationId xmlns:a16="http://schemas.microsoft.com/office/drawing/2014/main" id="{D4CA0E91-3C83-3A20-170B-A8559B4AB202}"/>
              </a:ext>
            </a:extLst>
          </p:cNvPr>
          <p:cNvSpPr>
            <a:spLocks noGrp="1"/>
          </p:cNvSpPr>
          <p:nvPr>
            <p:ph type="body" sz="quarter" idx="11"/>
          </p:nvPr>
        </p:nvSpPr>
        <p:spPr/>
        <p:txBody>
          <a:bodyPr/>
          <a:lstStyle/>
          <a:p>
            <a:r>
              <a:rPr lang="en-US" dirty="0"/>
              <a:t>Separation of structure (HTML) from presentation (CSS) </a:t>
            </a:r>
          </a:p>
          <a:p>
            <a:r>
              <a:rPr lang="en-US" dirty="0"/>
              <a:t>Better table accessibility  (e.g.. column and row headers) </a:t>
            </a:r>
          </a:p>
          <a:p>
            <a:r>
              <a:rPr lang="en-US" dirty="0"/>
              <a:t>Titles on frames </a:t>
            </a:r>
          </a:p>
          <a:p>
            <a:r>
              <a:rPr lang="en-US" dirty="0"/>
              <a:t>Labels on form fields </a:t>
            </a:r>
          </a:p>
          <a:p>
            <a:r>
              <a:rPr lang="en-US" dirty="0"/>
              <a:t>Language specification </a:t>
            </a:r>
          </a:p>
          <a:p>
            <a:endParaRPr lang="en-US" dirty="0"/>
          </a:p>
        </p:txBody>
      </p:sp>
    </p:spTree>
    <p:extLst>
      <p:ext uri="{BB962C8B-B14F-4D97-AF65-F5344CB8AC3E}">
        <p14:creationId xmlns:p14="http://schemas.microsoft.com/office/powerpoint/2010/main" val="42574757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26F0FD7-CDF2-D1BC-FB37-E64C6B9E7EE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69BB0CE-AE23-281E-F967-F05A5B553A46}"/>
              </a:ext>
            </a:extLst>
          </p:cNvPr>
          <p:cNvSpPr>
            <a:spLocks noGrp="1"/>
          </p:cNvSpPr>
          <p:nvPr>
            <p:ph type="title"/>
          </p:nvPr>
        </p:nvSpPr>
        <p:spPr/>
        <p:txBody>
          <a:bodyPr lIns="91440" tIns="45720" rIns="91440" bIns="45720" anchor="b">
            <a:normAutofit fontScale="90000"/>
          </a:bodyPr>
          <a:lstStyle/>
          <a:p>
            <a:r>
              <a:rPr lang="en-US" dirty="0">
                <a:latin typeface="Encode Sans Normal Black"/>
              </a:rPr>
              <a:t>The</a:t>
            </a:r>
            <a:r>
              <a:rPr lang="en-US" baseline="0" dirty="0">
                <a:latin typeface="Encode Sans Normal Black"/>
              </a:rPr>
              <a:t> wrong path (Slide 1 of 2)</a:t>
            </a:r>
            <a:r>
              <a:rPr lang="en-US" dirty="0">
                <a:latin typeface="Encode Sans Normal Black"/>
              </a:rPr>
              <a:t>  </a:t>
            </a:r>
          </a:p>
        </p:txBody>
      </p:sp>
      <p:pic>
        <p:nvPicPr>
          <p:cNvPr id="2" name="Picture 1" descr="AI-generated graphic showing two paths, one labeled “Accessible Route” and one labeled “Wrong Way”.  AI-generated alt text appears on the next slide. ">
            <a:extLst>
              <a:ext uri="{FF2B5EF4-FFF2-40B4-BE49-F238E27FC236}">
                <a16:creationId xmlns:a16="http://schemas.microsoft.com/office/drawing/2014/main" id="{9D61DA3C-AF74-557F-F0F2-2456448F55E3}"/>
              </a:ext>
            </a:extLst>
          </p:cNvPr>
          <p:cNvPicPr>
            <a:picLocks noChangeAspect="1"/>
          </p:cNvPicPr>
          <p:nvPr/>
        </p:nvPicPr>
        <p:blipFill>
          <a:blip r:embed="rId3"/>
          <a:stretch>
            <a:fillRect/>
          </a:stretch>
        </p:blipFill>
        <p:spPr>
          <a:xfrm>
            <a:off x="-1" y="-1"/>
            <a:ext cx="9126651" cy="5143501"/>
          </a:xfrm>
          <a:prstGeom prst="rect">
            <a:avLst/>
          </a:prstGeom>
        </p:spPr>
      </p:pic>
    </p:spTree>
    <p:extLst>
      <p:ext uri="{BB962C8B-B14F-4D97-AF65-F5344CB8AC3E}">
        <p14:creationId xmlns:p14="http://schemas.microsoft.com/office/powerpoint/2010/main" val="39109768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0550BF2-ED5C-8482-1CC9-BCD8AB395486}"/>
            </a:ext>
          </a:extLst>
        </p:cNvPr>
        <p:cNvGrpSpPr/>
        <p:nvPr/>
      </p:nvGrpSpPr>
      <p:grpSpPr>
        <a:xfrm>
          <a:off x="0" y="0"/>
          <a:ext cx="0" cy="0"/>
          <a:chOff x="0" y="0"/>
          <a:chExt cx="0" cy="0"/>
        </a:xfrm>
      </p:grpSpPr>
      <p:sp>
        <p:nvSpPr>
          <p:cNvPr id="4" name="Title 3" hidden="1">
            <a:extLst>
              <a:ext uri="{FF2B5EF4-FFF2-40B4-BE49-F238E27FC236}">
                <a16:creationId xmlns:a16="http://schemas.microsoft.com/office/drawing/2014/main" id="{AFB6098D-0EFB-F08A-39F4-51D9A592C88D}"/>
              </a:ext>
            </a:extLst>
          </p:cNvPr>
          <p:cNvSpPr>
            <a:spLocks noGrp="1"/>
          </p:cNvSpPr>
          <p:nvPr>
            <p:ph type="title"/>
          </p:nvPr>
        </p:nvSpPr>
        <p:spPr/>
        <p:txBody>
          <a:bodyPr lIns="91440" tIns="45720" rIns="91440" bIns="45720" anchor="b">
            <a:normAutofit fontScale="90000"/>
          </a:bodyPr>
          <a:lstStyle/>
          <a:p>
            <a:r>
              <a:rPr lang="en-US" dirty="0">
                <a:latin typeface="Encode Sans Normal Black"/>
              </a:rPr>
              <a:t>The wrong path (Slide 2 of 2) </a:t>
            </a:r>
          </a:p>
        </p:txBody>
      </p:sp>
      <p:pic>
        <p:nvPicPr>
          <p:cNvPr id="2" name="Picture 1" descr="AI-generated graphic showing two paths, one labeled “Accessible Route” and one labeled “Wrong Way”.  AI-generated alt text appears on the next slide. ">
            <a:extLst>
              <a:ext uri="{FF2B5EF4-FFF2-40B4-BE49-F238E27FC236}">
                <a16:creationId xmlns:a16="http://schemas.microsoft.com/office/drawing/2014/main" id="{18F6C252-0FB3-37A2-8B07-60E4AE33D064}"/>
              </a:ext>
            </a:extLst>
          </p:cNvPr>
          <p:cNvPicPr>
            <a:picLocks noChangeAspect="1"/>
          </p:cNvPicPr>
          <p:nvPr/>
        </p:nvPicPr>
        <p:blipFill>
          <a:blip r:embed="rId3"/>
          <a:stretch>
            <a:fillRect/>
          </a:stretch>
        </p:blipFill>
        <p:spPr>
          <a:xfrm>
            <a:off x="298764" y="262550"/>
            <a:ext cx="3295213" cy="1857081"/>
          </a:xfrm>
          <a:prstGeom prst="rect">
            <a:avLst/>
          </a:prstGeom>
          <a:noFill/>
          <a:ln>
            <a:solidFill>
              <a:schemeClr val="accent1"/>
            </a:solidFill>
          </a:ln>
          <a:effectLst>
            <a:outerShdw blurRad="50800" dist="38100" dir="2700000" algn="tl" rotWithShape="0">
              <a:prstClr val="black">
                <a:alpha val="40000"/>
              </a:prstClr>
            </a:outerShdw>
          </a:effectLst>
        </p:spPr>
      </p:pic>
      <p:sp>
        <p:nvSpPr>
          <p:cNvPr id="3" name="Rectangle 2">
            <a:extLst>
              <a:ext uri="{FF2B5EF4-FFF2-40B4-BE49-F238E27FC236}">
                <a16:creationId xmlns:a16="http://schemas.microsoft.com/office/drawing/2014/main" id="{52187770-3F2E-121B-1BE1-B40A1C12DB7D}"/>
              </a:ext>
            </a:extLst>
          </p:cNvPr>
          <p:cNvSpPr/>
          <p:nvPr/>
        </p:nvSpPr>
        <p:spPr>
          <a:xfrm>
            <a:off x="3853184" y="262550"/>
            <a:ext cx="4992051" cy="4524315"/>
          </a:xfrm>
          <a:prstGeom prst="rect">
            <a:avLst/>
          </a:prstGeom>
          <a:solidFill>
            <a:schemeClr val="tx1"/>
          </a:solidFill>
        </p:spPr>
        <p:txBody>
          <a:bodyPr wrap="square">
            <a:spAutoFit/>
          </a:bodyPr>
          <a:lstStyle/>
          <a:p>
            <a:r>
              <a:rPr lang="en-US" dirty="0">
                <a:solidFill>
                  <a:schemeClr val="bg1"/>
                </a:solidFill>
              </a:rPr>
              <a:t>AI-generated alt text: </a:t>
            </a:r>
            <a:br>
              <a:rPr lang="en-US" dirty="0">
                <a:solidFill>
                  <a:schemeClr val="bg1"/>
                </a:solidFill>
              </a:rPr>
            </a:br>
            <a:br>
              <a:rPr lang="en-US" dirty="0">
                <a:solidFill>
                  <a:schemeClr val="bg1"/>
                </a:solidFill>
              </a:rPr>
            </a:br>
            <a:r>
              <a:rPr lang="en-US" dirty="0">
                <a:solidFill>
                  <a:schemeClr val="bg1"/>
                </a:solidFill>
              </a:rPr>
              <a:t>Illustration of a fork in the road symbolizing two approaches to digital accessibility. The left path, labeled “Accessible Route,” is smooth, straight, and leads through a bright landscape toward a large sign reading “Inclusive Experiences for Everyone,” with icons representing diverse users. The right path, labeled “Wrong Way,” is rough and winding through a barren landscape, with warning signs along the route labeled “Poor heading structure,” “Missing alt text,” “Missing labels in forms,” “Tables with no headers,” “Non-descriptive links,” and “Weak color contrast.” At the end of the winding road is a sign reading “Confusing Experiences, Excluded Users.”</a:t>
            </a:r>
          </a:p>
        </p:txBody>
      </p:sp>
    </p:spTree>
    <p:extLst>
      <p:ext uri="{BB962C8B-B14F-4D97-AF65-F5344CB8AC3E}">
        <p14:creationId xmlns:p14="http://schemas.microsoft.com/office/powerpoint/2010/main" val="23478814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5FB450-2712-538A-32D4-89B1C705B71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804B81B-81BB-5672-0FD0-C7F1576D8B55}"/>
              </a:ext>
            </a:extLst>
          </p:cNvPr>
          <p:cNvSpPr>
            <a:spLocks noGrp="1"/>
          </p:cNvSpPr>
          <p:nvPr>
            <p:ph type="title"/>
          </p:nvPr>
        </p:nvSpPr>
        <p:spPr/>
        <p:txBody>
          <a:bodyPr lIns="91440" tIns="45720" rIns="91440" bIns="45720" anchor="b">
            <a:normAutofit fontScale="90000"/>
          </a:bodyPr>
          <a:lstStyle/>
          <a:p>
            <a:r>
              <a:rPr lang="en-US" dirty="0">
                <a:latin typeface="Encode Sans Normal Black"/>
              </a:rPr>
              <a:t>1997 - Launch of the W3C Web Accessibility Initiative</a:t>
            </a:r>
          </a:p>
        </p:txBody>
      </p:sp>
      <p:sp>
        <p:nvSpPr>
          <p:cNvPr id="3" name="Text Placeholder 2">
            <a:extLst>
              <a:ext uri="{FF2B5EF4-FFF2-40B4-BE49-F238E27FC236}">
                <a16:creationId xmlns:a16="http://schemas.microsoft.com/office/drawing/2014/main" id="{390AFD97-CB34-8E25-8580-2D876B85253D}"/>
              </a:ext>
            </a:extLst>
          </p:cNvPr>
          <p:cNvSpPr>
            <a:spLocks noGrp="1"/>
          </p:cNvSpPr>
          <p:nvPr>
            <p:ph type="body" sz="quarter" idx="11"/>
          </p:nvPr>
        </p:nvSpPr>
        <p:spPr>
          <a:xfrm>
            <a:off x="342901" y="1024772"/>
            <a:ext cx="6406691" cy="3604377"/>
          </a:xfrm>
          <a:ln>
            <a:noFill/>
          </a:ln>
        </p:spPr>
        <p:txBody>
          <a:bodyPr/>
          <a:lstStyle/>
          <a:p>
            <a:pPr marL="0" indent="0">
              <a:lnSpc>
                <a:spcPct val="150000"/>
              </a:lnSpc>
              <a:buNone/>
            </a:pPr>
            <a:r>
              <a:rPr lang="en-US" dirty="0"/>
              <a:t>"Worldwide, there are more than 750 million people with disabilities. As we move towards a highly connected world, it is critical that the Web be usable by anyone, regardless of individual capabilities and disabilities.”</a:t>
            </a:r>
          </a:p>
          <a:p>
            <a:pPr marL="0" indent="0" algn="r">
              <a:lnSpc>
                <a:spcPct val="150000"/>
              </a:lnSpc>
              <a:buNone/>
            </a:pPr>
            <a:r>
              <a:rPr lang="en-US" dirty="0"/>
              <a:t>- Tim Berners-Lee</a:t>
            </a:r>
          </a:p>
        </p:txBody>
      </p:sp>
      <p:pic>
        <p:nvPicPr>
          <p:cNvPr id="5" name="Picture 4" descr="W3C logo">
            <a:extLst>
              <a:ext uri="{FF2B5EF4-FFF2-40B4-BE49-F238E27FC236}">
                <a16:creationId xmlns:a16="http://schemas.microsoft.com/office/drawing/2014/main" id="{31165025-2AE2-F85B-EA72-0792E91CBBB6}"/>
              </a:ext>
            </a:extLst>
          </p:cNvPr>
          <p:cNvPicPr>
            <a:picLocks noChangeAspect="1"/>
          </p:cNvPicPr>
          <p:nvPr/>
        </p:nvPicPr>
        <p:blipFill>
          <a:blip r:embed="rId3"/>
          <a:stretch>
            <a:fillRect/>
          </a:stretch>
        </p:blipFill>
        <p:spPr>
          <a:xfrm>
            <a:off x="7522417" y="3928"/>
            <a:ext cx="1499036" cy="1020844"/>
          </a:xfrm>
          <a:prstGeom prst="rect">
            <a:avLst/>
          </a:prstGeom>
        </p:spPr>
      </p:pic>
    </p:spTree>
    <p:extLst>
      <p:ext uri="{BB962C8B-B14F-4D97-AF65-F5344CB8AC3E}">
        <p14:creationId xmlns:p14="http://schemas.microsoft.com/office/powerpoint/2010/main" val="26019322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479358-B6A8-E2B9-C523-C265F65185D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40BEC10-A208-619D-1D54-4B06FEE9D0A0}"/>
              </a:ext>
            </a:extLst>
          </p:cNvPr>
          <p:cNvSpPr>
            <a:spLocks noGrp="1"/>
          </p:cNvSpPr>
          <p:nvPr>
            <p:ph type="title"/>
          </p:nvPr>
        </p:nvSpPr>
        <p:spPr/>
        <p:txBody>
          <a:bodyPr lIns="91440" tIns="45720" rIns="91440" bIns="45720" anchor="b">
            <a:normAutofit fontScale="90000"/>
          </a:bodyPr>
          <a:lstStyle/>
          <a:p>
            <a:r>
              <a:rPr lang="en-US">
                <a:latin typeface="Encode Sans Normal Black"/>
              </a:rPr>
              <a:t>Web Content Accessibility Guidelines (WCAG)</a:t>
            </a:r>
          </a:p>
        </p:txBody>
      </p:sp>
      <p:sp>
        <p:nvSpPr>
          <p:cNvPr id="3" name="Text Placeholder 2">
            <a:extLst>
              <a:ext uri="{FF2B5EF4-FFF2-40B4-BE49-F238E27FC236}">
                <a16:creationId xmlns:a16="http://schemas.microsoft.com/office/drawing/2014/main" id="{4D6F0032-BB25-4800-DF94-97D4C1303663}"/>
              </a:ext>
            </a:extLst>
          </p:cNvPr>
          <p:cNvSpPr>
            <a:spLocks noGrp="1"/>
          </p:cNvSpPr>
          <p:nvPr>
            <p:ph type="body" sz="quarter" idx="11"/>
          </p:nvPr>
        </p:nvSpPr>
        <p:spPr>
          <a:xfrm>
            <a:off x="342901" y="895350"/>
            <a:ext cx="6996362" cy="3733800"/>
          </a:xfrm>
          <a:ln>
            <a:noFill/>
          </a:ln>
        </p:spPr>
        <p:txBody>
          <a:bodyPr/>
          <a:lstStyle/>
          <a:p>
            <a:pPr>
              <a:lnSpc>
                <a:spcPct val="150000"/>
              </a:lnSpc>
            </a:pPr>
            <a:r>
              <a:rPr lang="en-US" dirty="0"/>
              <a:t>1999 – WCAG 1.0 </a:t>
            </a:r>
          </a:p>
          <a:p>
            <a:pPr>
              <a:lnSpc>
                <a:spcPct val="150000"/>
              </a:lnSpc>
            </a:pPr>
            <a:r>
              <a:rPr lang="en-US" dirty="0"/>
              <a:t>2008 -  WCAG 2.0 </a:t>
            </a:r>
          </a:p>
          <a:p>
            <a:pPr lvl="1">
              <a:lnSpc>
                <a:spcPct val="150000"/>
              </a:lnSpc>
            </a:pPr>
            <a:r>
              <a:rPr lang="en-US" dirty="0"/>
              <a:t>Perceivable, Operable, Understandable, Robust</a:t>
            </a:r>
          </a:p>
          <a:p>
            <a:pPr lvl="1">
              <a:lnSpc>
                <a:spcPct val="150000"/>
              </a:lnSpc>
            </a:pPr>
            <a:r>
              <a:rPr lang="en-US" dirty="0"/>
              <a:t>Three Levels (A, AA, AAA) </a:t>
            </a:r>
          </a:p>
          <a:p>
            <a:pPr>
              <a:lnSpc>
                <a:spcPct val="150000"/>
              </a:lnSpc>
            </a:pPr>
            <a:r>
              <a:rPr lang="en-US" dirty="0"/>
              <a:t>2018 – WCAG 2.1 </a:t>
            </a:r>
          </a:p>
          <a:p>
            <a:pPr lvl="1">
              <a:lnSpc>
                <a:spcPct val="150000"/>
              </a:lnSpc>
            </a:pPr>
            <a:r>
              <a:rPr lang="en-US" dirty="0"/>
              <a:t>Level AA required by the ADA Title II rule </a:t>
            </a:r>
          </a:p>
          <a:p>
            <a:pPr>
              <a:lnSpc>
                <a:spcPct val="150000"/>
              </a:lnSpc>
            </a:pPr>
            <a:r>
              <a:rPr lang="en-US" dirty="0"/>
              <a:t>2023 – WCAG 2.2 </a:t>
            </a:r>
          </a:p>
          <a:p>
            <a:pPr lvl="1">
              <a:lnSpc>
                <a:spcPct val="150000"/>
              </a:lnSpc>
            </a:pPr>
            <a:r>
              <a:rPr lang="en-US" dirty="0"/>
              <a:t>Level AA required by WA State Policy User-01 and UW APS 9.0</a:t>
            </a:r>
          </a:p>
        </p:txBody>
      </p:sp>
      <p:pic>
        <p:nvPicPr>
          <p:cNvPr id="2" name="Picture 1" descr="W3C logo">
            <a:extLst>
              <a:ext uri="{FF2B5EF4-FFF2-40B4-BE49-F238E27FC236}">
                <a16:creationId xmlns:a16="http://schemas.microsoft.com/office/drawing/2014/main" id="{7DE903A0-0B2A-140F-C2F9-9A8476FC1442}"/>
              </a:ext>
            </a:extLst>
          </p:cNvPr>
          <p:cNvPicPr>
            <a:picLocks noChangeAspect="1"/>
          </p:cNvPicPr>
          <p:nvPr/>
        </p:nvPicPr>
        <p:blipFill>
          <a:blip r:embed="rId3"/>
          <a:stretch>
            <a:fillRect/>
          </a:stretch>
        </p:blipFill>
        <p:spPr>
          <a:xfrm>
            <a:off x="7522417" y="3928"/>
            <a:ext cx="1499036" cy="1020844"/>
          </a:xfrm>
          <a:prstGeom prst="rect">
            <a:avLst/>
          </a:prstGeom>
        </p:spPr>
      </p:pic>
    </p:spTree>
    <p:extLst>
      <p:ext uri="{BB962C8B-B14F-4D97-AF65-F5344CB8AC3E}">
        <p14:creationId xmlns:p14="http://schemas.microsoft.com/office/powerpoint/2010/main" val="41122115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64C222-7ABB-96F0-0644-835C166F59A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C0A8C19-8DD3-9BE1-3B64-BE01BD8891CB}"/>
              </a:ext>
            </a:extLst>
          </p:cNvPr>
          <p:cNvSpPr>
            <a:spLocks noGrp="1"/>
          </p:cNvSpPr>
          <p:nvPr>
            <p:ph type="title"/>
          </p:nvPr>
        </p:nvSpPr>
        <p:spPr/>
        <p:txBody>
          <a:bodyPr lIns="91440" tIns="45720" rIns="91440" bIns="45720" anchor="b">
            <a:normAutofit fontScale="90000"/>
          </a:bodyPr>
          <a:lstStyle/>
          <a:p>
            <a:r>
              <a:rPr lang="en-US" dirty="0">
                <a:latin typeface="Encode Sans Normal Black"/>
              </a:rPr>
              <a:t>Other milestones in digital accessibility</a:t>
            </a:r>
          </a:p>
        </p:txBody>
      </p:sp>
      <p:sp>
        <p:nvSpPr>
          <p:cNvPr id="6" name="Text Placeholder 5">
            <a:extLst>
              <a:ext uri="{FF2B5EF4-FFF2-40B4-BE49-F238E27FC236}">
                <a16:creationId xmlns:a16="http://schemas.microsoft.com/office/drawing/2014/main" id="{3755E68A-6F3D-E334-314F-7404D418E49C}"/>
              </a:ext>
            </a:extLst>
          </p:cNvPr>
          <p:cNvSpPr>
            <a:spLocks noGrp="1"/>
          </p:cNvSpPr>
          <p:nvPr>
            <p:ph type="body" sz="quarter" idx="11"/>
          </p:nvPr>
        </p:nvSpPr>
        <p:spPr/>
        <p:txBody>
          <a:bodyPr/>
          <a:lstStyle/>
          <a:p>
            <a:r>
              <a:rPr lang="en-US" b="1" dirty="0"/>
              <a:t>1993 – PDF 1.0</a:t>
            </a:r>
          </a:p>
          <a:p>
            <a:pPr lvl="1"/>
            <a:r>
              <a:rPr lang="en-US" sz="1800" b="1" dirty="0"/>
              <a:t>2001</a:t>
            </a:r>
            <a:r>
              <a:rPr lang="en-US" sz="1800" dirty="0"/>
              <a:t> – PDF 1.4  (introduced </a:t>
            </a:r>
            <a:r>
              <a:rPr lang="en-US" sz="1800" b="1" dirty="0"/>
              <a:t>tagged PDF</a:t>
            </a:r>
            <a:r>
              <a:rPr lang="en-US" sz="1800" dirty="0"/>
              <a:t>;  required for accessibility) </a:t>
            </a:r>
          </a:p>
          <a:p>
            <a:pPr lvl="1"/>
            <a:r>
              <a:rPr lang="en-US" sz="1800" b="1" dirty="0"/>
              <a:t>2026</a:t>
            </a:r>
            <a:r>
              <a:rPr lang="en-US" sz="1800" dirty="0"/>
              <a:t> – PDF 2.0 (added support for </a:t>
            </a:r>
            <a:r>
              <a:rPr lang="en-US" sz="1800" b="1" dirty="0"/>
              <a:t>accessible math </a:t>
            </a:r>
            <a:r>
              <a:rPr lang="en-US" sz="1800" dirty="0"/>
              <a:t>– finally!) </a:t>
            </a:r>
          </a:p>
          <a:p>
            <a:r>
              <a:rPr lang="en-US" b="1" dirty="0"/>
              <a:t>2005 – YouTube launched</a:t>
            </a:r>
          </a:p>
          <a:p>
            <a:pPr lvl="1"/>
            <a:r>
              <a:rPr lang="en-US" sz="1800" b="1" dirty="0"/>
              <a:t>2008</a:t>
            </a:r>
            <a:r>
              <a:rPr lang="en-US" sz="1800" dirty="0"/>
              <a:t> – Added support for </a:t>
            </a:r>
            <a:r>
              <a:rPr lang="en-US" sz="1800" b="1" dirty="0"/>
              <a:t>captions</a:t>
            </a:r>
            <a:r>
              <a:rPr lang="en-US" sz="1800" dirty="0"/>
              <a:t> </a:t>
            </a:r>
          </a:p>
          <a:p>
            <a:pPr lvl="1"/>
            <a:r>
              <a:rPr lang="en-US" sz="1800" b="1" dirty="0"/>
              <a:t>2009</a:t>
            </a:r>
            <a:r>
              <a:rPr lang="en-US" sz="1800" dirty="0"/>
              <a:t> – Added support for </a:t>
            </a:r>
            <a:r>
              <a:rPr lang="en-US" sz="1800" b="1" dirty="0"/>
              <a:t>automatic captioning</a:t>
            </a:r>
            <a:r>
              <a:rPr lang="en-US" sz="1800" dirty="0"/>
              <a:t> </a:t>
            </a:r>
          </a:p>
          <a:p>
            <a:pPr lvl="1"/>
            <a:r>
              <a:rPr lang="en-US" sz="1800" b="1" dirty="0"/>
              <a:t>April 2025</a:t>
            </a:r>
            <a:r>
              <a:rPr lang="en-US" sz="1800" dirty="0"/>
              <a:t> – </a:t>
            </a:r>
            <a:r>
              <a:rPr lang="en-US" sz="1800" b="1" dirty="0"/>
              <a:t>Automatic captions improved</a:t>
            </a:r>
            <a:r>
              <a:rPr lang="en-US" sz="1800" dirty="0"/>
              <a:t> (e.g., introduced punctuation) </a:t>
            </a:r>
          </a:p>
        </p:txBody>
      </p:sp>
    </p:spTree>
    <p:extLst>
      <p:ext uri="{BB962C8B-B14F-4D97-AF65-F5344CB8AC3E}">
        <p14:creationId xmlns:p14="http://schemas.microsoft.com/office/powerpoint/2010/main" val="16364215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142519-504B-2085-FDB6-558941C8BE0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B6468A9-522C-BEFF-EB35-E864F1BC5AD2}"/>
              </a:ext>
            </a:extLst>
          </p:cNvPr>
          <p:cNvSpPr>
            <a:spLocks noGrp="1"/>
          </p:cNvSpPr>
          <p:nvPr>
            <p:ph type="title"/>
          </p:nvPr>
        </p:nvSpPr>
        <p:spPr/>
        <p:txBody>
          <a:bodyPr lIns="91440" tIns="45720" rIns="91440" bIns="45720" anchor="b">
            <a:normAutofit fontScale="90000"/>
          </a:bodyPr>
          <a:lstStyle/>
          <a:p>
            <a:r>
              <a:rPr lang="en-US" dirty="0">
                <a:latin typeface="Encode Sans Normal Black"/>
              </a:rPr>
              <a:t>Meanwhile, at the UW…</a:t>
            </a:r>
          </a:p>
        </p:txBody>
      </p:sp>
      <p:sp>
        <p:nvSpPr>
          <p:cNvPr id="3" name="Text Placeholder 2">
            <a:extLst>
              <a:ext uri="{FF2B5EF4-FFF2-40B4-BE49-F238E27FC236}">
                <a16:creationId xmlns:a16="http://schemas.microsoft.com/office/drawing/2014/main" id="{CE28D596-15CA-1BFB-1D22-89B79496B4A6}"/>
              </a:ext>
            </a:extLst>
          </p:cNvPr>
          <p:cNvSpPr>
            <a:spLocks noGrp="1"/>
          </p:cNvSpPr>
          <p:nvPr>
            <p:ph type="body" sz="quarter" idx="11"/>
          </p:nvPr>
        </p:nvSpPr>
        <p:spPr>
          <a:xfrm>
            <a:off x="342901" y="895350"/>
            <a:ext cx="5346699" cy="3733800"/>
          </a:xfrm>
          <a:ln>
            <a:noFill/>
          </a:ln>
        </p:spPr>
        <p:txBody>
          <a:bodyPr/>
          <a:lstStyle/>
          <a:p>
            <a:pPr>
              <a:lnSpc>
                <a:spcPct val="150000"/>
              </a:lnSpc>
            </a:pPr>
            <a:r>
              <a:rPr lang="en-US" b="1" dirty="0"/>
              <a:t>1992 – The DO-IT Center </a:t>
            </a:r>
            <a:r>
              <a:rPr lang="en-US" dirty="0"/>
              <a:t>(Disabilities, Opportunities, Internetworking, &amp; Technology) was founded by Sheryl Burgstahler.  </a:t>
            </a:r>
          </a:p>
          <a:p>
            <a:pPr>
              <a:lnSpc>
                <a:spcPct val="150000"/>
              </a:lnSpc>
            </a:pPr>
            <a:r>
              <a:rPr lang="en-US" b="1" dirty="0"/>
              <a:t>2002 – </a:t>
            </a:r>
            <a:r>
              <a:rPr lang="en-US" b="1" dirty="0" err="1"/>
              <a:t>AccessibleWeb</a:t>
            </a:r>
            <a:r>
              <a:rPr lang="en-US" dirty="0"/>
              <a:t> CoP was founded</a:t>
            </a:r>
          </a:p>
          <a:p>
            <a:pPr lvl="1">
              <a:lnSpc>
                <a:spcPct val="150000"/>
              </a:lnSpc>
            </a:pPr>
            <a:r>
              <a:rPr lang="en-US" dirty="0"/>
              <a:t>Mailman list + monthly meetups</a:t>
            </a:r>
          </a:p>
          <a:p>
            <a:pPr>
              <a:lnSpc>
                <a:spcPct val="150000"/>
              </a:lnSpc>
            </a:pPr>
            <a:r>
              <a:rPr lang="en-US" b="1" dirty="0"/>
              <a:t>2017 – IT Accessibility Liaisons </a:t>
            </a:r>
            <a:r>
              <a:rPr lang="en-US" dirty="0"/>
              <a:t>network </a:t>
            </a:r>
          </a:p>
        </p:txBody>
      </p:sp>
      <p:pic>
        <p:nvPicPr>
          <p:cNvPr id="6" name="Picture 5" descr="DO-IT logo">
            <a:extLst>
              <a:ext uri="{FF2B5EF4-FFF2-40B4-BE49-F238E27FC236}">
                <a16:creationId xmlns:a16="http://schemas.microsoft.com/office/drawing/2014/main" id="{18B38090-4539-459C-573A-442E25081BB9}"/>
              </a:ext>
            </a:extLst>
          </p:cNvPr>
          <p:cNvPicPr>
            <a:picLocks noChangeAspect="1"/>
          </p:cNvPicPr>
          <p:nvPr/>
        </p:nvPicPr>
        <p:blipFill>
          <a:blip r:embed="rId3"/>
          <a:stretch>
            <a:fillRect/>
          </a:stretch>
        </p:blipFill>
        <p:spPr>
          <a:xfrm>
            <a:off x="6692630" y="895350"/>
            <a:ext cx="1722606" cy="1722606"/>
          </a:xfrm>
          <a:prstGeom prst="rect">
            <a:avLst/>
          </a:prstGeom>
        </p:spPr>
      </p:pic>
    </p:spTree>
    <p:extLst>
      <p:ext uri="{BB962C8B-B14F-4D97-AF65-F5344CB8AC3E}">
        <p14:creationId xmlns:p14="http://schemas.microsoft.com/office/powerpoint/2010/main" val="18350595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497138-2798-CD2A-8C41-3580521D1F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04DAA4-F24C-B6DD-1EB8-5DF2A812F816}"/>
              </a:ext>
            </a:extLst>
          </p:cNvPr>
          <p:cNvSpPr>
            <a:spLocks noGrp="1"/>
          </p:cNvSpPr>
          <p:nvPr>
            <p:ph type="title"/>
          </p:nvPr>
        </p:nvSpPr>
        <p:spPr>
          <a:xfrm>
            <a:off x="435661" y="251927"/>
            <a:ext cx="6997014" cy="2792356"/>
          </a:xfrm>
          <a:solidFill>
            <a:schemeClr val="tx1"/>
          </a:solidFill>
        </p:spPr>
        <p:txBody>
          <a:bodyPr lIns="91440" tIns="45720" rIns="91440" bIns="45720" anchor="b">
            <a:normAutofit/>
          </a:bodyPr>
          <a:lstStyle/>
          <a:p>
            <a:br>
              <a:rPr lang="en-US" sz="2500" dirty="0">
                <a:latin typeface="Encode Sans Normal Black"/>
              </a:rPr>
            </a:br>
            <a:r>
              <a:rPr lang="en-US" sz="4000" dirty="0">
                <a:latin typeface="Encode Sans Normal Black"/>
              </a:rPr>
              <a:t>The Present </a:t>
            </a:r>
            <a:br>
              <a:rPr lang="en-US" sz="4000" dirty="0">
                <a:latin typeface="Encode Sans Normal Black"/>
              </a:rPr>
            </a:br>
            <a:r>
              <a:rPr lang="en-US" sz="4000" dirty="0">
                <a:latin typeface="Encode Sans Normal Black"/>
              </a:rPr>
              <a:t>Where are we now?</a:t>
            </a:r>
          </a:p>
        </p:txBody>
      </p:sp>
    </p:spTree>
    <p:extLst>
      <p:ext uri="{BB962C8B-B14F-4D97-AF65-F5344CB8AC3E}">
        <p14:creationId xmlns:p14="http://schemas.microsoft.com/office/powerpoint/2010/main" val="1311465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70FB7-42C5-F2AD-E2DC-4566A2C15E9E}"/>
              </a:ext>
            </a:extLst>
          </p:cNvPr>
          <p:cNvSpPr>
            <a:spLocks noGrp="1"/>
          </p:cNvSpPr>
          <p:nvPr>
            <p:ph type="title"/>
          </p:nvPr>
        </p:nvSpPr>
        <p:spPr/>
        <p:txBody>
          <a:bodyPr lIns="91440" tIns="45720" rIns="91440" bIns="45720" anchor="b">
            <a:normAutofit fontScale="90000"/>
          </a:bodyPr>
          <a:lstStyle/>
          <a:p>
            <a:r>
              <a:rPr lang="en-US" dirty="0">
                <a:latin typeface="Encode Sans Normal Black"/>
              </a:rPr>
              <a:t>University of Washington: Digital Accessibility Initiative</a:t>
            </a:r>
            <a:endParaRPr lang="en-US" dirty="0"/>
          </a:p>
        </p:txBody>
      </p:sp>
      <p:sp>
        <p:nvSpPr>
          <p:cNvPr id="3" name="Text Placeholder 2">
            <a:extLst>
              <a:ext uri="{FF2B5EF4-FFF2-40B4-BE49-F238E27FC236}">
                <a16:creationId xmlns:a16="http://schemas.microsoft.com/office/drawing/2014/main" id="{F994BBE0-18D9-765D-784E-2F359819AEBF}"/>
              </a:ext>
            </a:extLst>
          </p:cNvPr>
          <p:cNvSpPr>
            <a:spLocks noGrp="1"/>
          </p:cNvSpPr>
          <p:nvPr>
            <p:ph type="body" sz="quarter" idx="11"/>
          </p:nvPr>
        </p:nvSpPr>
        <p:spPr>
          <a:xfrm>
            <a:off x="342900" y="895349"/>
            <a:ext cx="8458200" cy="3962399"/>
          </a:xfrm>
        </p:spPr>
        <p:txBody>
          <a:bodyPr lIns="91440" tIns="45720" rIns="91440" bIns="45720" anchor="t"/>
          <a:lstStyle/>
          <a:p>
            <a:pPr>
              <a:lnSpc>
                <a:spcPct val="150000"/>
              </a:lnSpc>
            </a:pPr>
            <a:r>
              <a:rPr lang="en-US" sz="2000" dirty="0">
                <a:latin typeface="Open Sans"/>
                <a:ea typeface="Open Sans"/>
                <a:cs typeface="Open Sans"/>
              </a:rPr>
              <a:t>Website: </a:t>
            </a:r>
            <a:r>
              <a:rPr lang="en-US" sz="2000" dirty="0">
                <a:latin typeface="Open Sans"/>
                <a:ea typeface="Open Sans"/>
                <a:cs typeface="Open Sans"/>
                <a:hlinkClick r:id="rId3"/>
              </a:rPr>
              <a:t>ADA Digital Accessibility Initiative</a:t>
            </a:r>
            <a:r>
              <a:rPr lang="en-US" sz="2000" dirty="0">
                <a:latin typeface="Open Sans"/>
                <a:ea typeface="Open Sans"/>
                <a:cs typeface="Open Sans"/>
              </a:rPr>
              <a:t> </a:t>
            </a:r>
          </a:p>
          <a:p>
            <a:pPr>
              <a:lnSpc>
                <a:spcPct val="150000"/>
              </a:lnSpc>
            </a:pPr>
            <a:r>
              <a:rPr lang="en-US" sz="2000" dirty="0">
                <a:latin typeface="Open Sans"/>
                <a:ea typeface="Open Sans"/>
                <a:cs typeface="Open Sans"/>
              </a:rPr>
              <a:t>Established in 2024 in response to the ADA Title II rule</a:t>
            </a:r>
          </a:p>
          <a:p>
            <a:pPr>
              <a:lnSpc>
                <a:spcPct val="150000"/>
              </a:lnSpc>
            </a:pPr>
            <a:r>
              <a:rPr lang="en-US" sz="2000" dirty="0">
                <a:latin typeface="Open Sans"/>
                <a:ea typeface="Open Sans"/>
                <a:cs typeface="Open Sans"/>
              </a:rPr>
              <a:t>University-wide partnership with executive sponsors from: </a:t>
            </a:r>
          </a:p>
          <a:p>
            <a:pPr lvl="1">
              <a:lnSpc>
                <a:spcPct val="150000"/>
              </a:lnSpc>
            </a:pPr>
            <a:r>
              <a:rPr lang="en-US" sz="1800" dirty="0">
                <a:latin typeface="Open Sans"/>
                <a:ea typeface="Open Sans"/>
                <a:cs typeface="Open Sans"/>
              </a:rPr>
              <a:t> UWIT </a:t>
            </a:r>
          </a:p>
          <a:p>
            <a:pPr lvl="1">
              <a:lnSpc>
                <a:spcPct val="150000"/>
              </a:lnSpc>
            </a:pPr>
            <a:r>
              <a:rPr lang="en-US" sz="1800" dirty="0">
                <a:latin typeface="Open Sans"/>
                <a:ea typeface="Open Sans"/>
                <a:cs typeface="Open Sans"/>
              </a:rPr>
              <a:t>Compliance Services </a:t>
            </a:r>
          </a:p>
          <a:p>
            <a:pPr lvl="1">
              <a:lnSpc>
                <a:spcPct val="150000"/>
              </a:lnSpc>
            </a:pPr>
            <a:r>
              <a:rPr lang="en-US" sz="1800" dirty="0">
                <a:latin typeface="Open Sans"/>
                <a:ea typeface="Open Sans"/>
                <a:cs typeface="Open Sans"/>
              </a:rPr>
              <a:t>The Provost’s Office </a:t>
            </a:r>
          </a:p>
          <a:p>
            <a:pPr lvl="1">
              <a:lnSpc>
                <a:spcPct val="150000"/>
              </a:lnSpc>
            </a:pPr>
            <a:r>
              <a:rPr lang="en-US" sz="1800" dirty="0">
                <a:latin typeface="Open Sans"/>
                <a:ea typeface="Open Sans"/>
                <a:cs typeface="Open Sans"/>
              </a:rPr>
              <a:t>UW Medicine </a:t>
            </a:r>
          </a:p>
          <a:p>
            <a:pPr>
              <a:lnSpc>
                <a:spcPct val="150000"/>
              </a:lnSpc>
            </a:pPr>
            <a:r>
              <a:rPr lang="en-US" sz="2000" dirty="0">
                <a:latin typeface="Open Sans"/>
                <a:ea typeface="Open Sans"/>
                <a:cs typeface="Open Sans"/>
              </a:rPr>
              <a:t>In Year 3 of 3, work is underway to operationalize our work.  </a:t>
            </a:r>
          </a:p>
          <a:p>
            <a:pPr>
              <a:lnSpc>
                <a:spcPct val="150000"/>
              </a:lnSpc>
            </a:pPr>
            <a:endParaRPr lang="en-US" sz="2000" dirty="0"/>
          </a:p>
        </p:txBody>
      </p:sp>
    </p:spTree>
    <p:extLst>
      <p:ext uri="{BB962C8B-B14F-4D97-AF65-F5344CB8AC3E}">
        <p14:creationId xmlns:p14="http://schemas.microsoft.com/office/powerpoint/2010/main" val="16230227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742C13-34BE-3323-CDF5-1D959394B2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553B80-6CD7-1BAC-129F-A6E1A0AD96F2}"/>
              </a:ext>
            </a:extLst>
          </p:cNvPr>
          <p:cNvSpPr>
            <a:spLocks noGrp="1"/>
          </p:cNvSpPr>
          <p:nvPr>
            <p:ph type="title"/>
          </p:nvPr>
        </p:nvSpPr>
        <p:spPr/>
        <p:txBody>
          <a:bodyPr lIns="91440" tIns="45720" rIns="91440" bIns="45720" anchor="b">
            <a:normAutofit fontScale="90000"/>
          </a:bodyPr>
          <a:lstStyle/>
          <a:p>
            <a:r>
              <a:rPr lang="en-US" dirty="0">
                <a:latin typeface="Encode Sans Normal Black"/>
              </a:rPr>
              <a:t>Strategies used by the UW Digital Accessibility Initiative (1 of 3)</a:t>
            </a:r>
            <a:endParaRPr lang="en-US" dirty="0"/>
          </a:p>
        </p:txBody>
      </p:sp>
      <p:sp>
        <p:nvSpPr>
          <p:cNvPr id="3" name="Text Placeholder 2">
            <a:extLst>
              <a:ext uri="{FF2B5EF4-FFF2-40B4-BE49-F238E27FC236}">
                <a16:creationId xmlns:a16="http://schemas.microsoft.com/office/drawing/2014/main" id="{25734812-A20B-3350-34A6-97A0BB77ADDE}"/>
              </a:ext>
            </a:extLst>
          </p:cNvPr>
          <p:cNvSpPr>
            <a:spLocks noGrp="1"/>
          </p:cNvSpPr>
          <p:nvPr>
            <p:ph type="body" sz="quarter" idx="11"/>
          </p:nvPr>
        </p:nvSpPr>
        <p:spPr/>
        <p:txBody>
          <a:bodyPr lIns="91440" tIns="45720" rIns="91440" bIns="45720" anchor="t"/>
          <a:lstStyle/>
          <a:p>
            <a:pPr>
              <a:lnSpc>
                <a:spcPct val="150000"/>
              </a:lnSpc>
            </a:pPr>
            <a:r>
              <a:rPr lang="en-US" sz="2000" dirty="0"/>
              <a:t>Policies, standards, and procedures </a:t>
            </a:r>
          </a:p>
          <a:p>
            <a:pPr lvl="1">
              <a:lnSpc>
                <a:spcPct val="150000"/>
              </a:lnSpc>
            </a:pPr>
            <a:r>
              <a:rPr lang="en-US" sz="1800" dirty="0">
                <a:hlinkClick r:id="rId3"/>
              </a:rPr>
              <a:t>APS 9.0</a:t>
            </a:r>
            <a:r>
              <a:rPr lang="en-US" sz="1800" dirty="0"/>
              <a:t> and </a:t>
            </a:r>
            <a:r>
              <a:rPr lang="en-US" sz="1800" dirty="0">
                <a:hlinkClick r:id="rId4"/>
              </a:rPr>
              <a:t>associated documents</a:t>
            </a:r>
            <a:r>
              <a:rPr lang="en-US" sz="1800" dirty="0"/>
              <a:t> </a:t>
            </a:r>
          </a:p>
          <a:p>
            <a:pPr lvl="1">
              <a:lnSpc>
                <a:spcPct val="150000"/>
              </a:lnSpc>
            </a:pPr>
            <a:r>
              <a:rPr lang="en-US" sz="1800" dirty="0"/>
              <a:t>Roles and responsibilities clearly defined in all procedures  </a:t>
            </a:r>
          </a:p>
          <a:p>
            <a:pPr>
              <a:lnSpc>
                <a:spcPct val="150000"/>
              </a:lnSpc>
            </a:pPr>
            <a:r>
              <a:rPr lang="en-US" sz="2000" dirty="0"/>
              <a:t>Provide </a:t>
            </a:r>
            <a:r>
              <a:rPr lang="en-US" sz="2000" dirty="0">
                <a:hlinkClick r:id="rId5"/>
              </a:rPr>
              <a:t>tools</a:t>
            </a:r>
            <a:r>
              <a:rPr lang="en-US" sz="2000" dirty="0"/>
              <a:t> and </a:t>
            </a:r>
            <a:r>
              <a:rPr lang="en-US" sz="2000" dirty="0">
                <a:hlinkClick r:id="rId6"/>
              </a:rPr>
              <a:t>services</a:t>
            </a:r>
            <a:r>
              <a:rPr lang="en-US" sz="2000" dirty="0"/>
              <a:t> </a:t>
            </a:r>
          </a:p>
          <a:p>
            <a:pPr lvl="1">
              <a:lnSpc>
                <a:spcPct val="150000"/>
              </a:lnSpc>
            </a:pPr>
            <a:r>
              <a:rPr lang="en-US" sz="1800" dirty="0"/>
              <a:t>accessibility checkers, PDF remediation solutions, captioning services</a:t>
            </a:r>
          </a:p>
          <a:p>
            <a:pPr>
              <a:lnSpc>
                <a:spcPct val="150000"/>
              </a:lnSpc>
            </a:pPr>
            <a:r>
              <a:rPr lang="en-US" sz="2000" dirty="0"/>
              <a:t>Provide </a:t>
            </a:r>
            <a:r>
              <a:rPr lang="en-US" sz="2000" dirty="0">
                <a:hlinkClick r:id="rId7"/>
              </a:rPr>
              <a:t>training opportunities</a:t>
            </a:r>
            <a:r>
              <a:rPr lang="en-US" sz="2000" dirty="0"/>
              <a:t> </a:t>
            </a:r>
          </a:p>
          <a:p>
            <a:pPr lvl="1">
              <a:lnSpc>
                <a:spcPct val="150000"/>
              </a:lnSpc>
            </a:pPr>
            <a:r>
              <a:rPr lang="en-US" sz="1800" dirty="0"/>
              <a:t>Asynchronous and synchronous; define role-based learning pathways </a:t>
            </a:r>
          </a:p>
        </p:txBody>
      </p:sp>
    </p:spTree>
    <p:extLst>
      <p:ext uri="{BB962C8B-B14F-4D97-AF65-F5344CB8AC3E}">
        <p14:creationId xmlns:p14="http://schemas.microsoft.com/office/powerpoint/2010/main" val="12709200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D862A1-CB93-7BB7-A324-623DCCC648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A73640-2457-81CD-43A8-F9D6D1EDF6CD}"/>
              </a:ext>
            </a:extLst>
          </p:cNvPr>
          <p:cNvSpPr>
            <a:spLocks noGrp="1"/>
          </p:cNvSpPr>
          <p:nvPr>
            <p:ph type="title"/>
          </p:nvPr>
        </p:nvSpPr>
        <p:spPr/>
        <p:txBody>
          <a:bodyPr lIns="91440" tIns="45720" rIns="91440" bIns="45720" anchor="b">
            <a:normAutofit fontScale="90000"/>
          </a:bodyPr>
          <a:lstStyle/>
          <a:p>
            <a:r>
              <a:rPr lang="en-US" dirty="0">
                <a:latin typeface="Encode Sans Normal Black"/>
              </a:rPr>
              <a:t>Strategies used by the UW Digital Accessibility Initiative (2 of 3)</a:t>
            </a:r>
            <a:endParaRPr lang="en-US" dirty="0"/>
          </a:p>
        </p:txBody>
      </p:sp>
      <p:sp>
        <p:nvSpPr>
          <p:cNvPr id="3" name="Text Placeholder 2">
            <a:extLst>
              <a:ext uri="{FF2B5EF4-FFF2-40B4-BE49-F238E27FC236}">
                <a16:creationId xmlns:a16="http://schemas.microsoft.com/office/drawing/2014/main" id="{CBFF10FE-4865-C0D8-68D0-263839048F5A}"/>
              </a:ext>
            </a:extLst>
          </p:cNvPr>
          <p:cNvSpPr>
            <a:spLocks noGrp="1"/>
          </p:cNvSpPr>
          <p:nvPr>
            <p:ph type="body" sz="quarter" idx="11"/>
          </p:nvPr>
        </p:nvSpPr>
        <p:spPr/>
        <p:txBody>
          <a:bodyPr lIns="91440" tIns="45720" rIns="91440" bIns="45720" anchor="t"/>
          <a:lstStyle/>
          <a:p>
            <a:pPr>
              <a:lnSpc>
                <a:spcPct val="150000"/>
              </a:lnSpc>
            </a:pPr>
            <a:r>
              <a:rPr lang="en-US" sz="2000" dirty="0"/>
              <a:t>Build accessibility into </a:t>
            </a:r>
            <a:r>
              <a:rPr lang="en-US" sz="2000" dirty="0">
                <a:hlinkClick r:id="rId3"/>
              </a:rPr>
              <a:t>procurement</a:t>
            </a:r>
            <a:r>
              <a:rPr lang="en-US" sz="2000" dirty="0"/>
              <a:t> process  </a:t>
            </a:r>
          </a:p>
          <a:p>
            <a:pPr lvl="1">
              <a:lnSpc>
                <a:spcPct val="150000"/>
              </a:lnSpc>
            </a:pPr>
            <a:r>
              <a:rPr lang="en-US" sz="1800" dirty="0"/>
              <a:t>Scope and risk analysis (result: low, medium, or high risk) </a:t>
            </a:r>
          </a:p>
          <a:p>
            <a:pPr lvl="1">
              <a:lnSpc>
                <a:spcPct val="150000"/>
              </a:lnSpc>
            </a:pPr>
            <a:r>
              <a:rPr lang="en-US" sz="1800" dirty="0"/>
              <a:t>Score Accessibility Conformance Reports (ACRs, aka VPATs) </a:t>
            </a:r>
          </a:p>
          <a:p>
            <a:pPr lvl="1">
              <a:lnSpc>
                <a:spcPct val="150000"/>
              </a:lnSpc>
            </a:pPr>
            <a:r>
              <a:rPr lang="en-US" sz="1800" dirty="0"/>
              <a:t>Test products (if needed) </a:t>
            </a:r>
          </a:p>
          <a:p>
            <a:pPr lvl="1">
              <a:lnSpc>
                <a:spcPct val="150000"/>
              </a:lnSpc>
            </a:pPr>
            <a:r>
              <a:rPr lang="en-US" sz="1800" dirty="0"/>
              <a:t>Exemption process / provisional approvals for products that fail </a:t>
            </a:r>
          </a:p>
          <a:p>
            <a:pPr lvl="1">
              <a:lnSpc>
                <a:spcPct val="150000"/>
              </a:lnSpc>
            </a:pPr>
            <a:r>
              <a:rPr lang="en-US" sz="1800" dirty="0"/>
              <a:t>Digital Accessibility Rider for contracts </a:t>
            </a:r>
          </a:p>
        </p:txBody>
      </p:sp>
    </p:spTree>
    <p:extLst>
      <p:ext uri="{BB962C8B-B14F-4D97-AF65-F5344CB8AC3E}">
        <p14:creationId xmlns:p14="http://schemas.microsoft.com/office/powerpoint/2010/main" val="17327340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B101E9-BFCA-D892-14BA-F4EE1800C5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B2B56F-AF74-E943-7537-84E57F76B3AC}"/>
              </a:ext>
            </a:extLst>
          </p:cNvPr>
          <p:cNvSpPr>
            <a:spLocks noGrp="1"/>
          </p:cNvSpPr>
          <p:nvPr>
            <p:ph type="title"/>
          </p:nvPr>
        </p:nvSpPr>
        <p:spPr/>
        <p:txBody>
          <a:bodyPr lIns="91440" tIns="45720" rIns="91440" bIns="45720" anchor="b">
            <a:normAutofit fontScale="90000"/>
          </a:bodyPr>
          <a:lstStyle/>
          <a:p>
            <a:r>
              <a:rPr lang="en-US" dirty="0">
                <a:latin typeface="Encode Sans Normal Black"/>
              </a:rPr>
              <a:t>Strategies used by the UW Digital Accessibility Initiative (3 of 3)</a:t>
            </a:r>
            <a:endParaRPr lang="en-US" dirty="0"/>
          </a:p>
        </p:txBody>
      </p:sp>
      <p:sp>
        <p:nvSpPr>
          <p:cNvPr id="3" name="Text Placeholder 2">
            <a:extLst>
              <a:ext uri="{FF2B5EF4-FFF2-40B4-BE49-F238E27FC236}">
                <a16:creationId xmlns:a16="http://schemas.microsoft.com/office/drawing/2014/main" id="{81D62B99-EBD9-5616-DE44-067B755AE55F}"/>
              </a:ext>
            </a:extLst>
          </p:cNvPr>
          <p:cNvSpPr>
            <a:spLocks noGrp="1"/>
          </p:cNvSpPr>
          <p:nvPr>
            <p:ph type="body" sz="quarter" idx="11"/>
          </p:nvPr>
        </p:nvSpPr>
        <p:spPr>
          <a:xfrm>
            <a:off x="342900" y="895350"/>
            <a:ext cx="8801100" cy="3733800"/>
          </a:xfrm>
        </p:spPr>
        <p:txBody>
          <a:bodyPr lIns="91440" tIns="45720" rIns="91440" bIns="45720" anchor="t"/>
          <a:lstStyle/>
          <a:p>
            <a:pPr>
              <a:lnSpc>
                <a:spcPct val="150000"/>
              </a:lnSpc>
            </a:pPr>
            <a:r>
              <a:rPr lang="en-US" sz="2000" dirty="0"/>
              <a:t>Communication Plan  </a:t>
            </a:r>
          </a:p>
          <a:p>
            <a:pPr lvl="1">
              <a:lnSpc>
                <a:spcPct val="150000"/>
              </a:lnSpc>
            </a:pPr>
            <a:r>
              <a:rPr lang="en-US" sz="1800" dirty="0">
                <a:hlinkClick r:id="rId3"/>
              </a:rPr>
              <a:t>Toolkits for faculty</a:t>
            </a:r>
            <a:r>
              <a:rPr lang="en-US" sz="1800" dirty="0"/>
              <a:t> and supervisors, </a:t>
            </a:r>
            <a:r>
              <a:rPr lang="en-US" sz="1800" dirty="0">
                <a:hlinkClick r:id="rId4"/>
              </a:rPr>
              <a:t>Digital Accessibility News</a:t>
            </a:r>
            <a:r>
              <a:rPr lang="en-US" sz="1800" dirty="0"/>
              <a:t> blog</a:t>
            </a:r>
          </a:p>
          <a:p>
            <a:pPr lvl="1">
              <a:lnSpc>
                <a:spcPct val="150000"/>
              </a:lnSpc>
            </a:pPr>
            <a:r>
              <a:rPr lang="en-US" sz="1800" dirty="0"/>
              <a:t>A series of </a:t>
            </a:r>
            <a:r>
              <a:rPr lang="en-US" sz="1800" dirty="0">
                <a:hlinkClick r:id="rId5"/>
              </a:rPr>
              <a:t>emails to suppliers</a:t>
            </a:r>
            <a:r>
              <a:rPr lang="en-US" sz="1800" dirty="0"/>
              <a:t> (procurement) </a:t>
            </a:r>
          </a:p>
          <a:p>
            <a:pPr>
              <a:lnSpc>
                <a:spcPct val="150000"/>
              </a:lnSpc>
            </a:pPr>
            <a:r>
              <a:rPr lang="en-US" sz="2000" dirty="0"/>
              <a:t>Building community </a:t>
            </a:r>
          </a:p>
          <a:p>
            <a:pPr lvl="1">
              <a:lnSpc>
                <a:spcPct val="150000"/>
              </a:lnSpc>
            </a:pPr>
            <a:r>
              <a:rPr lang="en-US" sz="1800" dirty="0">
                <a:latin typeface="Open Sans"/>
                <a:ea typeface="Open Sans"/>
                <a:cs typeface="Open Sans"/>
                <a:hlinkClick r:id="rId6"/>
              </a:rPr>
              <a:t>Digital Accessibility Liaisons</a:t>
            </a:r>
            <a:r>
              <a:rPr lang="en-US" sz="1800" dirty="0">
                <a:latin typeface="Open Sans"/>
                <a:ea typeface="Open Sans"/>
                <a:cs typeface="Open Sans"/>
              </a:rPr>
              <a:t> – Founded in 2017, now has 342 members</a:t>
            </a:r>
          </a:p>
          <a:p>
            <a:pPr lvl="1">
              <a:lnSpc>
                <a:spcPct val="150000"/>
              </a:lnSpc>
            </a:pPr>
            <a:r>
              <a:rPr lang="en-US" sz="1800" dirty="0"/>
              <a:t>Meetups, Communities of Practice, and Events</a:t>
            </a:r>
          </a:p>
          <a:p>
            <a:pPr lvl="1">
              <a:lnSpc>
                <a:spcPct val="150000"/>
              </a:lnSpc>
            </a:pPr>
            <a:r>
              <a:rPr lang="en-US" sz="1800" dirty="0"/>
              <a:t>More on our </a:t>
            </a:r>
            <a:r>
              <a:rPr lang="en-US" sz="1800" dirty="0">
                <a:hlinkClick r:id="rId7"/>
              </a:rPr>
              <a:t>Get Involved</a:t>
            </a:r>
            <a:r>
              <a:rPr lang="en-US" sz="1800" dirty="0"/>
              <a:t> and </a:t>
            </a:r>
            <a:r>
              <a:rPr lang="en-US" sz="1800" dirty="0">
                <a:hlinkClick r:id="rId8"/>
              </a:rPr>
              <a:t>Events</a:t>
            </a:r>
            <a:r>
              <a:rPr lang="en-US" sz="1800" dirty="0"/>
              <a:t> pages</a:t>
            </a:r>
          </a:p>
          <a:p>
            <a:pPr lvl="1">
              <a:lnSpc>
                <a:spcPct val="150000"/>
              </a:lnSpc>
            </a:pPr>
            <a:endParaRPr lang="en-US" sz="1800" dirty="0"/>
          </a:p>
        </p:txBody>
      </p:sp>
    </p:spTree>
    <p:extLst>
      <p:ext uri="{BB962C8B-B14F-4D97-AF65-F5344CB8AC3E}">
        <p14:creationId xmlns:p14="http://schemas.microsoft.com/office/powerpoint/2010/main" val="18712199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45497D-1C4B-E357-5630-93FB244504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873ECA-C4B0-53C8-848A-B93344B522FC}"/>
              </a:ext>
            </a:extLst>
          </p:cNvPr>
          <p:cNvSpPr>
            <a:spLocks noGrp="1"/>
          </p:cNvSpPr>
          <p:nvPr>
            <p:ph type="title"/>
          </p:nvPr>
        </p:nvSpPr>
        <p:spPr/>
        <p:txBody>
          <a:bodyPr lIns="91440" tIns="45720" rIns="91440" bIns="45720" anchor="b">
            <a:normAutofit fontScale="90000"/>
          </a:bodyPr>
          <a:lstStyle/>
          <a:p>
            <a:r>
              <a:rPr lang="en-US" dirty="0">
                <a:latin typeface="Encode Sans Normal Black"/>
              </a:rPr>
              <a:t>Digital accessibility, beyond the UW</a:t>
            </a:r>
            <a:endParaRPr lang="en-US" dirty="0"/>
          </a:p>
        </p:txBody>
      </p:sp>
      <p:sp>
        <p:nvSpPr>
          <p:cNvPr id="3" name="Text Placeholder 2">
            <a:extLst>
              <a:ext uri="{FF2B5EF4-FFF2-40B4-BE49-F238E27FC236}">
                <a16:creationId xmlns:a16="http://schemas.microsoft.com/office/drawing/2014/main" id="{F76DDFF6-3C97-983A-85C4-89F8433DF827}"/>
              </a:ext>
            </a:extLst>
          </p:cNvPr>
          <p:cNvSpPr>
            <a:spLocks noGrp="1"/>
          </p:cNvSpPr>
          <p:nvPr>
            <p:ph type="body" sz="quarter" idx="11"/>
          </p:nvPr>
        </p:nvSpPr>
        <p:spPr/>
        <p:txBody>
          <a:bodyPr lIns="91440" tIns="45720" rIns="91440" bIns="45720" anchor="t"/>
          <a:lstStyle/>
          <a:p>
            <a:pPr>
              <a:lnSpc>
                <a:spcPct val="150000"/>
              </a:lnSpc>
            </a:pPr>
            <a:r>
              <a:rPr lang="en-US" sz="2000" dirty="0">
                <a:latin typeface="Open Sans"/>
                <a:ea typeface="Open Sans"/>
                <a:cs typeface="Open Sans"/>
              </a:rPr>
              <a:t>Growing interest in the digital accessibility field (IAAP, Slack)</a:t>
            </a:r>
            <a:endParaRPr lang="en-US" sz="2000" dirty="0"/>
          </a:p>
          <a:p>
            <a:pPr>
              <a:lnSpc>
                <a:spcPct val="150000"/>
              </a:lnSpc>
            </a:pPr>
            <a:r>
              <a:rPr lang="en-US" sz="2000" dirty="0"/>
              <a:t>Success in educating students (who will be designing and building our future world) on digital accessibility (Teach Access)</a:t>
            </a:r>
          </a:p>
          <a:p>
            <a:pPr>
              <a:lnSpc>
                <a:spcPct val="150000"/>
              </a:lnSpc>
            </a:pPr>
            <a:r>
              <a:rPr lang="en-US" sz="2000" dirty="0"/>
              <a:t>Mixed results in web accessibility (</a:t>
            </a:r>
            <a:r>
              <a:rPr lang="en-US" sz="2000" dirty="0" err="1"/>
              <a:t>WebAIM</a:t>
            </a:r>
            <a:r>
              <a:rPr lang="en-US" sz="2000" dirty="0"/>
              <a:t>, UW) </a:t>
            </a:r>
          </a:p>
        </p:txBody>
      </p:sp>
    </p:spTree>
    <p:extLst>
      <p:ext uri="{BB962C8B-B14F-4D97-AF65-F5344CB8AC3E}">
        <p14:creationId xmlns:p14="http://schemas.microsoft.com/office/powerpoint/2010/main" val="21981319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82EBF1-2536-0D49-9C4A-8E5A1A7B44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1692DC-AAA8-FA87-084D-8033A81F5DD0}"/>
              </a:ext>
            </a:extLst>
          </p:cNvPr>
          <p:cNvSpPr>
            <a:spLocks noGrp="1"/>
          </p:cNvSpPr>
          <p:nvPr>
            <p:ph type="title"/>
          </p:nvPr>
        </p:nvSpPr>
        <p:spPr/>
        <p:txBody>
          <a:bodyPr lIns="91440" tIns="45720" rIns="91440" bIns="45720" anchor="b">
            <a:normAutofit fontScale="90000"/>
          </a:bodyPr>
          <a:lstStyle/>
          <a:p>
            <a:r>
              <a:rPr lang="en-US" dirty="0">
                <a:latin typeface="Encode Sans Normal Black"/>
              </a:rPr>
              <a:t>IAAP</a:t>
            </a:r>
            <a:endParaRPr lang="en-US" dirty="0"/>
          </a:p>
        </p:txBody>
      </p:sp>
      <p:sp>
        <p:nvSpPr>
          <p:cNvPr id="3" name="Text Placeholder 2">
            <a:extLst>
              <a:ext uri="{FF2B5EF4-FFF2-40B4-BE49-F238E27FC236}">
                <a16:creationId xmlns:a16="http://schemas.microsoft.com/office/drawing/2014/main" id="{71E9B858-4BF5-9FF1-E28F-6B76E41078FC}"/>
              </a:ext>
            </a:extLst>
          </p:cNvPr>
          <p:cNvSpPr>
            <a:spLocks noGrp="1"/>
          </p:cNvSpPr>
          <p:nvPr>
            <p:ph type="body" sz="quarter" idx="11"/>
          </p:nvPr>
        </p:nvSpPr>
        <p:spPr>
          <a:xfrm>
            <a:off x="342900" y="895349"/>
            <a:ext cx="8458200" cy="3593067"/>
          </a:xfrm>
        </p:spPr>
        <p:txBody>
          <a:bodyPr lIns="91440" tIns="45720" rIns="91440" bIns="45720" anchor="t"/>
          <a:lstStyle/>
          <a:p>
            <a:pPr>
              <a:lnSpc>
                <a:spcPct val="150000"/>
              </a:lnSpc>
            </a:pPr>
            <a:r>
              <a:rPr lang="en-US" sz="2000" dirty="0"/>
              <a:t>10,984 members</a:t>
            </a:r>
          </a:p>
          <a:p>
            <a:pPr>
              <a:lnSpc>
                <a:spcPct val="150000"/>
              </a:lnSpc>
            </a:pPr>
            <a:r>
              <a:rPr lang="en-US" sz="2000" dirty="0"/>
              <a:t>110 countries engaged </a:t>
            </a:r>
          </a:p>
          <a:p>
            <a:pPr>
              <a:lnSpc>
                <a:spcPct val="150000"/>
              </a:lnSpc>
            </a:pPr>
            <a:r>
              <a:rPr lang="en-US" sz="2000" dirty="0"/>
              <a:t>12,011 professional certifications issued</a:t>
            </a:r>
          </a:p>
          <a:p>
            <a:pPr lvl="1">
              <a:lnSpc>
                <a:spcPct val="150000"/>
              </a:lnSpc>
            </a:pPr>
            <a:r>
              <a:rPr lang="en-US" sz="1800" dirty="0"/>
              <a:t>Certified Professional in Accessibility Core Competencies (CPACC) </a:t>
            </a:r>
          </a:p>
          <a:p>
            <a:pPr lvl="1">
              <a:lnSpc>
                <a:spcPct val="150000"/>
              </a:lnSpc>
            </a:pPr>
            <a:r>
              <a:rPr lang="en-US" sz="1800" dirty="0"/>
              <a:t>Web Accessibility Specialist (WAS) </a:t>
            </a:r>
          </a:p>
          <a:p>
            <a:pPr lvl="1">
              <a:lnSpc>
                <a:spcPct val="150000"/>
              </a:lnSpc>
            </a:pPr>
            <a:r>
              <a:rPr lang="en-US" sz="1800" dirty="0"/>
              <a:t>Certified Professional in Web Accessibility (CPWA)</a:t>
            </a:r>
          </a:p>
          <a:p>
            <a:pPr lvl="1">
              <a:lnSpc>
                <a:spcPct val="150000"/>
              </a:lnSpc>
            </a:pPr>
            <a:r>
              <a:rPr lang="en-US" sz="1800" dirty="0"/>
              <a:t> Accessible Document Specialist (ADS) </a:t>
            </a:r>
          </a:p>
          <a:p>
            <a:pPr lvl="1">
              <a:lnSpc>
                <a:spcPct val="150000"/>
              </a:lnSpc>
            </a:pPr>
            <a:r>
              <a:rPr lang="en-US" sz="1800" dirty="0"/>
              <a:t>Certified Professional in Accessible Built Environments (CPABE)</a:t>
            </a:r>
          </a:p>
          <a:p>
            <a:pPr marL="0" indent="0">
              <a:lnSpc>
                <a:spcPct val="150000"/>
              </a:lnSpc>
              <a:buNone/>
            </a:pPr>
            <a:r>
              <a:rPr lang="en-US" sz="2000" dirty="0"/>
              <a:t>  </a:t>
            </a:r>
          </a:p>
        </p:txBody>
      </p:sp>
      <p:pic>
        <p:nvPicPr>
          <p:cNvPr id="6" name="Picture 5" descr="IAAP logo: International Association of Accessibility Professionals">
            <a:extLst>
              <a:ext uri="{FF2B5EF4-FFF2-40B4-BE49-F238E27FC236}">
                <a16:creationId xmlns:a16="http://schemas.microsoft.com/office/drawing/2014/main" id="{199BD6F8-E339-859F-16BD-4C5689A36AF6}"/>
              </a:ext>
            </a:extLst>
          </p:cNvPr>
          <p:cNvPicPr>
            <a:picLocks noChangeAspect="1"/>
          </p:cNvPicPr>
          <p:nvPr/>
        </p:nvPicPr>
        <p:blipFill>
          <a:blip r:embed="rId3"/>
          <a:stretch>
            <a:fillRect/>
          </a:stretch>
        </p:blipFill>
        <p:spPr>
          <a:xfrm>
            <a:off x="5958458" y="410441"/>
            <a:ext cx="2842642" cy="1173018"/>
          </a:xfrm>
          <a:prstGeom prst="rect">
            <a:avLst/>
          </a:prstGeom>
        </p:spPr>
      </p:pic>
    </p:spTree>
    <p:extLst>
      <p:ext uri="{BB962C8B-B14F-4D97-AF65-F5344CB8AC3E}">
        <p14:creationId xmlns:p14="http://schemas.microsoft.com/office/powerpoint/2010/main" val="17420214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E62A8F-5901-F4EB-D43D-E1E47086D2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0ABFDD-3832-F22E-7B85-4BB41ECB5F1E}"/>
              </a:ext>
            </a:extLst>
          </p:cNvPr>
          <p:cNvSpPr>
            <a:spLocks noGrp="1"/>
          </p:cNvSpPr>
          <p:nvPr>
            <p:ph type="title"/>
          </p:nvPr>
        </p:nvSpPr>
        <p:spPr/>
        <p:txBody>
          <a:bodyPr lIns="91440" tIns="45720" rIns="91440" bIns="45720" anchor="b">
            <a:normAutofit fontScale="90000"/>
          </a:bodyPr>
          <a:lstStyle/>
          <a:p>
            <a:r>
              <a:rPr lang="en-US" dirty="0">
                <a:latin typeface="Encode Sans Normal Black"/>
              </a:rPr>
              <a:t>Slack A11y Workspace </a:t>
            </a:r>
            <a:endParaRPr lang="en-US" dirty="0"/>
          </a:p>
        </p:txBody>
      </p:sp>
      <p:sp>
        <p:nvSpPr>
          <p:cNvPr id="3" name="Text Placeholder 2">
            <a:extLst>
              <a:ext uri="{FF2B5EF4-FFF2-40B4-BE49-F238E27FC236}">
                <a16:creationId xmlns:a16="http://schemas.microsoft.com/office/drawing/2014/main" id="{492102AD-30DC-2B98-DC5B-619B5EA72460}"/>
              </a:ext>
            </a:extLst>
          </p:cNvPr>
          <p:cNvSpPr>
            <a:spLocks noGrp="1"/>
          </p:cNvSpPr>
          <p:nvPr>
            <p:ph type="body" sz="quarter" idx="11"/>
          </p:nvPr>
        </p:nvSpPr>
        <p:spPr>
          <a:xfrm>
            <a:off x="342900" y="895350"/>
            <a:ext cx="8458200" cy="2924296"/>
          </a:xfrm>
        </p:spPr>
        <p:txBody>
          <a:bodyPr lIns="91440" tIns="45720" rIns="91440" bIns="45720" anchor="t"/>
          <a:lstStyle/>
          <a:p>
            <a:pPr>
              <a:lnSpc>
                <a:spcPct val="150000"/>
              </a:lnSpc>
            </a:pPr>
            <a:r>
              <a:rPr lang="en-US" sz="2000" dirty="0"/>
              <a:t>16,253 members</a:t>
            </a:r>
          </a:p>
          <a:p>
            <a:pPr>
              <a:lnSpc>
                <a:spcPct val="150000"/>
              </a:lnSpc>
            </a:pPr>
            <a:r>
              <a:rPr lang="en-US" sz="2000" dirty="0"/>
              <a:t>1,137 monthly active</a:t>
            </a:r>
          </a:p>
          <a:p>
            <a:pPr>
              <a:lnSpc>
                <a:spcPct val="150000"/>
              </a:lnSpc>
            </a:pPr>
            <a:r>
              <a:rPr lang="en-US" sz="2000" dirty="0"/>
              <a:t>172 channels  </a:t>
            </a:r>
            <a:br>
              <a:rPr lang="en-US" sz="2000" dirty="0"/>
            </a:br>
            <a:r>
              <a:rPr lang="en-US" sz="2000" dirty="0"/>
              <a:t>(e.g., a11y-patterns, a11y-ux, </a:t>
            </a:r>
            <a:r>
              <a:rPr lang="en-US" sz="2000" dirty="0" err="1"/>
              <a:t>wcag</a:t>
            </a:r>
            <a:r>
              <a:rPr lang="en-US" sz="2000" dirty="0"/>
              <a:t>, job-opportunities) </a:t>
            </a:r>
          </a:p>
          <a:p>
            <a:pPr marL="0" indent="0">
              <a:lnSpc>
                <a:spcPct val="150000"/>
              </a:lnSpc>
              <a:buNone/>
            </a:pPr>
            <a:r>
              <a:rPr lang="en-US" sz="2000" dirty="0"/>
              <a:t>  </a:t>
            </a:r>
          </a:p>
        </p:txBody>
      </p:sp>
      <p:sp>
        <p:nvSpPr>
          <p:cNvPr id="4" name="TextBox 3">
            <a:extLst>
              <a:ext uri="{FF2B5EF4-FFF2-40B4-BE49-F238E27FC236}">
                <a16:creationId xmlns:a16="http://schemas.microsoft.com/office/drawing/2014/main" id="{A3386E4D-C480-15DA-A39C-6A3F81A6BB59}"/>
              </a:ext>
            </a:extLst>
          </p:cNvPr>
          <p:cNvSpPr txBox="1"/>
          <p:nvPr/>
        </p:nvSpPr>
        <p:spPr>
          <a:xfrm>
            <a:off x="342900" y="4007796"/>
            <a:ext cx="6447006" cy="369332"/>
          </a:xfrm>
          <a:prstGeom prst="rect">
            <a:avLst/>
          </a:prstGeom>
          <a:noFill/>
        </p:spPr>
        <p:txBody>
          <a:bodyPr wrap="square" rtlCol="0">
            <a:spAutoFit/>
          </a:bodyPr>
          <a:lstStyle/>
          <a:p>
            <a:r>
              <a:rPr lang="en-US" dirty="0"/>
              <a:t>More info: </a:t>
            </a:r>
            <a:r>
              <a:rPr lang="en-US" dirty="0">
                <a:hlinkClick r:id="rId3"/>
              </a:rPr>
              <a:t>Slack A11y page on GitHub</a:t>
            </a:r>
            <a:r>
              <a:rPr lang="en-US" dirty="0"/>
              <a:t> </a:t>
            </a:r>
          </a:p>
        </p:txBody>
      </p:sp>
      <p:pic>
        <p:nvPicPr>
          <p:cNvPr id="14" name="Picture 13" descr="Slack logo">
            <a:extLst>
              <a:ext uri="{FF2B5EF4-FFF2-40B4-BE49-F238E27FC236}">
                <a16:creationId xmlns:a16="http://schemas.microsoft.com/office/drawing/2014/main" id="{60111533-309A-15F3-4A6E-5F78A5AB666E}"/>
              </a:ext>
            </a:extLst>
          </p:cNvPr>
          <p:cNvPicPr>
            <a:picLocks noChangeAspect="1"/>
          </p:cNvPicPr>
          <p:nvPr/>
        </p:nvPicPr>
        <p:blipFill>
          <a:blip r:embed="rId4"/>
          <a:stretch>
            <a:fillRect/>
          </a:stretch>
        </p:blipFill>
        <p:spPr>
          <a:xfrm>
            <a:off x="5568783" y="285751"/>
            <a:ext cx="3261205" cy="1834428"/>
          </a:xfrm>
          <a:prstGeom prst="rect">
            <a:avLst/>
          </a:prstGeom>
        </p:spPr>
      </p:pic>
    </p:spTree>
    <p:extLst>
      <p:ext uri="{BB962C8B-B14F-4D97-AF65-F5344CB8AC3E}">
        <p14:creationId xmlns:p14="http://schemas.microsoft.com/office/powerpoint/2010/main" val="34711873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9B726D-FFF7-7EDA-4509-5E8A176609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ED66A4-C879-46A2-C8B1-74D7F7167AA2}"/>
              </a:ext>
            </a:extLst>
          </p:cNvPr>
          <p:cNvSpPr>
            <a:spLocks noGrp="1"/>
          </p:cNvSpPr>
          <p:nvPr>
            <p:ph type="title"/>
          </p:nvPr>
        </p:nvSpPr>
        <p:spPr/>
        <p:txBody>
          <a:bodyPr lIns="91440" tIns="45720" rIns="91440" bIns="45720" anchor="b">
            <a:normAutofit fontScale="90000"/>
          </a:bodyPr>
          <a:lstStyle/>
          <a:p>
            <a:r>
              <a:rPr lang="en-US" dirty="0" err="1">
                <a:latin typeface="Encode Sans Normal Black"/>
              </a:rPr>
              <a:t>TeachAccess</a:t>
            </a:r>
            <a:r>
              <a:rPr lang="en-US" dirty="0">
                <a:latin typeface="Encode Sans Normal Black"/>
              </a:rPr>
              <a:t> </a:t>
            </a:r>
            <a:endParaRPr lang="en-US" dirty="0"/>
          </a:p>
        </p:txBody>
      </p:sp>
      <p:sp>
        <p:nvSpPr>
          <p:cNvPr id="3" name="Text Placeholder 2">
            <a:extLst>
              <a:ext uri="{FF2B5EF4-FFF2-40B4-BE49-F238E27FC236}">
                <a16:creationId xmlns:a16="http://schemas.microsoft.com/office/drawing/2014/main" id="{9002556E-6455-0F7B-737C-A35CAB7CBF4A}"/>
              </a:ext>
            </a:extLst>
          </p:cNvPr>
          <p:cNvSpPr>
            <a:spLocks noGrp="1"/>
          </p:cNvSpPr>
          <p:nvPr>
            <p:ph type="body" sz="quarter" idx="11"/>
          </p:nvPr>
        </p:nvSpPr>
        <p:spPr>
          <a:xfrm>
            <a:off x="342900" y="895350"/>
            <a:ext cx="8458200" cy="3112446"/>
          </a:xfrm>
        </p:spPr>
        <p:txBody>
          <a:bodyPr lIns="91440" tIns="45720" rIns="91440" bIns="45720" anchor="t"/>
          <a:lstStyle/>
          <a:p>
            <a:pPr>
              <a:lnSpc>
                <a:spcPct val="150000"/>
              </a:lnSpc>
            </a:pPr>
            <a:r>
              <a:rPr lang="en-US" sz="2000" dirty="0"/>
              <a:t>Founded in 2016</a:t>
            </a:r>
          </a:p>
          <a:p>
            <a:pPr>
              <a:lnSpc>
                <a:spcPct val="150000"/>
              </a:lnSpc>
            </a:pPr>
            <a:r>
              <a:rPr lang="en-US" sz="2000" dirty="0"/>
              <a:t>2 million students reached</a:t>
            </a:r>
          </a:p>
          <a:p>
            <a:pPr>
              <a:lnSpc>
                <a:spcPct val="150000"/>
              </a:lnSpc>
            </a:pPr>
            <a:r>
              <a:rPr lang="en-US" sz="2000" dirty="0"/>
              <a:t>1,350+ engaged educators</a:t>
            </a:r>
          </a:p>
          <a:p>
            <a:pPr>
              <a:lnSpc>
                <a:spcPct val="150000"/>
              </a:lnSpc>
            </a:pPr>
            <a:r>
              <a:rPr lang="en-US" sz="2000" dirty="0"/>
              <a:t>400+ schools </a:t>
            </a:r>
          </a:p>
          <a:p>
            <a:pPr>
              <a:lnSpc>
                <a:spcPct val="150000"/>
              </a:lnSpc>
            </a:pPr>
            <a:r>
              <a:rPr lang="en-US" sz="2000" dirty="0"/>
              <a:t>400+ free programs and resources </a:t>
            </a:r>
          </a:p>
          <a:p>
            <a:pPr>
              <a:lnSpc>
                <a:spcPct val="150000"/>
              </a:lnSpc>
            </a:pPr>
            <a:r>
              <a:rPr lang="en-US" sz="2000" dirty="0"/>
              <a:t>66+ countries  </a:t>
            </a:r>
          </a:p>
          <a:p>
            <a:pPr>
              <a:lnSpc>
                <a:spcPct val="150000"/>
              </a:lnSpc>
            </a:pPr>
            <a:endParaRPr lang="en-US" sz="2000" dirty="0"/>
          </a:p>
          <a:p>
            <a:pPr marL="0" indent="0">
              <a:lnSpc>
                <a:spcPct val="150000"/>
              </a:lnSpc>
              <a:buNone/>
            </a:pPr>
            <a:r>
              <a:rPr lang="en-US" sz="2000" dirty="0"/>
              <a:t>  </a:t>
            </a:r>
          </a:p>
        </p:txBody>
      </p:sp>
      <p:sp>
        <p:nvSpPr>
          <p:cNvPr id="4" name="TextBox 3">
            <a:extLst>
              <a:ext uri="{FF2B5EF4-FFF2-40B4-BE49-F238E27FC236}">
                <a16:creationId xmlns:a16="http://schemas.microsoft.com/office/drawing/2014/main" id="{9DED79CD-172C-5012-CB06-E6BEF0A73745}"/>
              </a:ext>
            </a:extLst>
          </p:cNvPr>
          <p:cNvSpPr txBox="1"/>
          <p:nvPr/>
        </p:nvSpPr>
        <p:spPr>
          <a:xfrm>
            <a:off x="342900" y="4007796"/>
            <a:ext cx="6447006" cy="369332"/>
          </a:xfrm>
          <a:prstGeom prst="rect">
            <a:avLst/>
          </a:prstGeom>
          <a:noFill/>
        </p:spPr>
        <p:txBody>
          <a:bodyPr wrap="square" rtlCol="0">
            <a:spAutoFit/>
          </a:bodyPr>
          <a:lstStyle/>
          <a:p>
            <a:r>
              <a:rPr lang="en-US" dirty="0"/>
              <a:t>Source: </a:t>
            </a:r>
            <a:r>
              <a:rPr lang="en-US" dirty="0">
                <a:hlinkClick r:id="rId3"/>
              </a:rPr>
              <a:t>Teach Access 2026 Stories of Impact &amp; Growth</a:t>
            </a:r>
            <a:endParaRPr lang="en-US" dirty="0"/>
          </a:p>
        </p:txBody>
      </p:sp>
      <p:pic>
        <p:nvPicPr>
          <p:cNvPr id="5" name="Picture 4" descr="Teach Access logo">
            <a:extLst>
              <a:ext uri="{FF2B5EF4-FFF2-40B4-BE49-F238E27FC236}">
                <a16:creationId xmlns:a16="http://schemas.microsoft.com/office/drawing/2014/main" id="{0AA93D4B-0B3B-B7F7-B3E2-49AE857A436D}"/>
              </a:ext>
            </a:extLst>
          </p:cNvPr>
          <p:cNvPicPr>
            <a:picLocks noChangeAspect="1"/>
          </p:cNvPicPr>
          <p:nvPr/>
        </p:nvPicPr>
        <p:blipFill>
          <a:blip r:embed="rId4"/>
          <a:stretch>
            <a:fillRect/>
          </a:stretch>
        </p:blipFill>
        <p:spPr>
          <a:xfrm>
            <a:off x="5273884" y="895350"/>
            <a:ext cx="3187687" cy="1887709"/>
          </a:xfrm>
          <a:prstGeom prst="rect">
            <a:avLst/>
          </a:prstGeom>
        </p:spPr>
      </p:pic>
    </p:spTree>
    <p:extLst>
      <p:ext uri="{BB962C8B-B14F-4D97-AF65-F5344CB8AC3E}">
        <p14:creationId xmlns:p14="http://schemas.microsoft.com/office/powerpoint/2010/main" val="2006192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600B93-80A2-AEB3-39F1-ADC6F52E1E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B8EA1F-C14A-A3C3-EF08-7CB3ED7122E9}"/>
              </a:ext>
            </a:extLst>
          </p:cNvPr>
          <p:cNvSpPr>
            <a:spLocks noGrp="1"/>
          </p:cNvSpPr>
          <p:nvPr>
            <p:ph type="title"/>
          </p:nvPr>
        </p:nvSpPr>
        <p:spPr/>
        <p:txBody>
          <a:bodyPr lIns="91440" tIns="45720" rIns="91440" bIns="45720" anchor="b">
            <a:normAutofit fontScale="90000"/>
          </a:bodyPr>
          <a:lstStyle/>
          <a:p>
            <a:r>
              <a:rPr lang="en-US" dirty="0">
                <a:latin typeface="Encode Sans Normal Black"/>
              </a:rPr>
              <a:t>The Current State of Web Accessibility</a:t>
            </a:r>
            <a:endParaRPr lang="en-US" dirty="0"/>
          </a:p>
        </p:txBody>
      </p:sp>
      <p:sp>
        <p:nvSpPr>
          <p:cNvPr id="3" name="Text Placeholder 2">
            <a:extLst>
              <a:ext uri="{FF2B5EF4-FFF2-40B4-BE49-F238E27FC236}">
                <a16:creationId xmlns:a16="http://schemas.microsoft.com/office/drawing/2014/main" id="{1935866D-A91B-0B40-2C7A-A537D668B2A4}"/>
              </a:ext>
            </a:extLst>
          </p:cNvPr>
          <p:cNvSpPr>
            <a:spLocks noGrp="1"/>
          </p:cNvSpPr>
          <p:nvPr>
            <p:ph type="body" sz="quarter" idx="11"/>
          </p:nvPr>
        </p:nvSpPr>
        <p:spPr>
          <a:xfrm>
            <a:off x="342899" y="895349"/>
            <a:ext cx="8620991" cy="3593067"/>
          </a:xfrm>
        </p:spPr>
        <p:txBody>
          <a:bodyPr lIns="91440" tIns="45720" rIns="91440" bIns="45720" anchor="t"/>
          <a:lstStyle/>
          <a:p>
            <a:pPr>
              <a:lnSpc>
                <a:spcPct val="150000"/>
              </a:lnSpc>
            </a:pPr>
            <a:r>
              <a:rPr lang="en-US" sz="2000" dirty="0"/>
              <a:t>Source: </a:t>
            </a:r>
            <a:r>
              <a:rPr lang="en-US" sz="2000" dirty="0">
                <a:hlinkClick r:id="rId3"/>
              </a:rPr>
              <a:t>The </a:t>
            </a:r>
            <a:r>
              <a:rPr lang="en-US" sz="2000" dirty="0">
                <a:latin typeface="Encode Sans Normal Black"/>
                <a:hlinkClick r:id="rId3"/>
              </a:rPr>
              <a:t>WebAIM Million</a:t>
            </a:r>
            <a:r>
              <a:rPr lang="en-US" sz="2000" dirty="0">
                <a:latin typeface="Encode Sans Normal Black"/>
              </a:rPr>
              <a:t> </a:t>
            </a:r>
          </a:p>
          <a:p>
            <a:pPr lvl="1">
              <a:lnSpc>
                <a:spcPct val="150000"/>
              </a:lnSpc>
            </a:pPr>
            <a:r>
              <a:rPr lang="en-US" sz="1800" dirty="0">
                <a:latin typeface="Encode Sans Normal Black"/>
              </a:rPr>
              <a:t>2026 report on the top 1 million home pages</a:t>
            </a:r>
            <a:endParaRPr lang="en-US" sz="1800" dirty="0"/>
          </a:p>
          <a:p>
            <a:pPr>
              <a:lnSpc>
                <a:spcPct val="150000"/>
              </a:lnSpc>
            </a:pPr>
            <a:r>
              <a:rPr lang="en-US" sz="2000" dirty="0"/>
              <a:t>An average of 56.1 accessibility errors per home page </a:t>
            </a:r>
          </a:p>
          <a:p>
            <a:pPr>
              <a:lnSpc>
                <a:spcPct val="150000"/>
              </a:lnSpc>
            </a:pPr>
            <a:r>
              <a:rPr lang="en-US" sz="2000" dirty="0"/>
              <a:t>Up 10.1% since 2025 (51 errors per page)  </a:t>
            </a:r>
          </a:p>
          <a:p>
            <a:pPr>
              <a:lnSpc>
                <a:spcPct val="150000"/>
              </a:lnSpc>
            </a:pPr>
            <a:r>
              <a:rPr lang="en-US" sz="1800" dirty="0"/>
              <a:t>Home page complexit</a:t>
            </a:r>
            <a:r>
              <a:rPr lang="en-US" dirty="0"/>
              <a:t>y has also increased </a:t>
            </a:r>
          </a:p>
          <a:p>
            <a:pPr lvl="1">
              <a:lnSpc>
                <a:spcPct val="150000"/>
              </a:lnSpc>
            </a:pPr>
            <a:r>
              <a:rPr lang="en-US" dirty="0"/>
              <a:t>Average of 1,437 elements per page (up 14.3% from 2025)</a:t>
            </a:r>
          </a:p>
          <a:p>
            <a:pPr lvl="1">
              <a:lnSpc>
                <a:spcPct val="150000"/>
              </a:lnSpc>
            </a:pPr>
            <a:r>
              <a:rPr lang="en-US" dirty="0"/>
              <a:t>Average of 133 ARIA attributes per page (up 27% from 2025) </a:t>
            </a:r>
          </a:p>
          <a:p>
            <a:pPr marL="0" indent="0">
              <a:lnSpc>
                <a:spcPct val="150000"/>
              </a:lnSpc>
              <a:buNone/>
            </a:pPr>
            <a:r>
              <a:rPr lang="en-US" sz="2000" dirty="0"/>
              <a:t>  </a:t>
            </a:r>
          </a:p>
        </p:txBody>
      </p:sp>
      <p:pic>
        <p:nvPicPr>
          <p:cNvPr id="4" name="Picture 3" descr="WebAIM logo - Web Accessibility In Mind">
            <a:extLst>
              <a:ext uri="{FF2B5EF4-FFF2-40B4-BE49-F238E27FC236}">
                <a16:creationId xmlns:a16="http://schemas.microsoft.com/office/drawing/2014/main" id="{FF04BA23-19DA-5E8F-DD6C-89E7DB98F502}"/>
              </a:ext>
            </a:extLst>
          </p:cNvPr>
          <p:cNvPicPr>
            <a:picLocks noChangeAspect="1"/>
          </p:cNvPicPr>
          <p:nvPr/>
        </p:nvPicPr>
        <p:blipFill>
          <a:blip r:embed="rId4"/>
          <a:stretch>
            <a:fillRect/>
          </a:stretch>
        </p:blipFill>
        <p:spPr>
          <a:xfrm>
            <a:off x="5959447" y="270384"/>
            <a:ext cx="3004443" cy="796416"/>
          </a:xfrm>
          <a:prstGeom prst="rect">
            <a:avLst/>
          </a:prstGeom>
        </p:spPr>
      </p:pic>
    </p:spTree>
    <p:extLst>
      <p:ext uri="{BB962C8B-B14F-4D97-AF65-F5344CB8AC3E}">
        <p14:creationId xmlns:p14="http://schemas.microsoft.com/office/powerpoint/2010/main" val="20504641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EB6D83-A2D3-69E5-2BB8-42EB75C9E5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B8DB12-9C63-C42C-3C31-2643BBB6F07C}"/>
              </a:ext>
            </a:extLst>
          </p:cNvPr>
          <p:cNvSpPr>
            <a:spLocks noGrp="1"/>
          </p:cNvSpPr>
          <p:nvPr>
            <p:ph type="title"/>
          </p:nvPr>
        </p:nvSpPr>
        <p:spPr/>
        <p:txBody>
          <a:bodyPr lIns="91440" tIns="45720" rIns="91440" bIns="45720" anchor="b">
            <a:normAutofit fontScale="90000"/>
          </a:bodyPr>
          <a:lstStyle/>
          <a:p>
            <a:r>
              <a:rPr lang="en-US" dirty="0" err="1">
                <a:latin typeface="Encode Sans Normal Black"/>
              </a:rPr>
              <a:t>WebAIM</a:t>
            </a:r>
            <a:r>
              <a:rPr lang="en-US" dirty="0">
                <a:latin typeface="Encode Sans Normal Black"/>
              </a:rPr>
              <a:t> Million: Detected Errors </a:t>
            </a:r>
            <a:endParaRPr lang="en-US" dirty="0"/>
          </a:p>
        </p:txBody>
      </p:sp>
      <p:pic>
        <p:nvPicPr>
          <p:cNvPr id="6" name="Picture 5" descr="Line chart showing average errors of around 60 in 2019 and 2020 decreasing to around 50 in 2021, 2022, and 2023, then increasing to 56.8 in 2024, then back down to 51 in 2025, then up to 56 in 2026.">
            <a:extLst>
              <a:ext uri="{FF2B5EF4-FFF2-40B4-BE49-F238E27FC236}">
                <a16:creationId xmlns:a16="http://schemas.microsoft.com/office/drawing/2014/main" id="{4D0264AC-D308-8FC3-4D68-37693EB144F0}"/>
              </a:ext>
            </a:extLst>
          </p:cNvPr>
          <p:cNvPicPr>
            <a:picLocks noChangeAspect="1"/>
          </p:cNvPicPr>
          <p:nvPr/>
        </p:nvPicPr>
        <p:blipFill>
          <a:blip r:embed="rId3"/>
          <a:stretch>
            <a:fillRect/>
          </a:stretch>
        </p:blipFill>
        <p:spPr>
          <a:xfrm>
            <a:off x="789039" y="1612490"/>
            <a:ext cx="6858000" cy="2838030"/>
          </a:xfrm>
          <a:prstGeom prst="rect">
            <a:avLst/>
          </a:prstGeom>
        </p:spPr>
      </p:pic>
      <p:sp>
        <p:nvSpPr>
          <p:cNvPr id="7" name="Text Placeholder 3">
            <a:extLst>
              <a:ext uri="{FF2B5EF4-FFF2-40B4-BE49-F238E27FC236}">
                <a16:creationId xmlns:a16="http://schemas.microsoft.com/office/drawing/2014/main" id="{05C42EAB-12E5-98B4-E7B3-3E6BA619BD29}"/>
              </a:ext>
            </a:extLst>
          </p:cNvPr>
          <p:cNvSpPr>
            <a:spLocks noGrp="1"/>
          </p:cNvSpPr>
          <p:nvPr>
            <p:ph type="body" sz="quarter" idx="11"/>
          </p:nvPr>
        </p:nvSpPr>
        <p:spPr>
          <a:xfrm>
            <a:off x="342900" y="895350"/>
            <a:ext cx="8458200" cy="564740"/>
          </a:xfrm>
        </p:spPr>
        <p:txBody>
          <a:bodyPr/>
          <a:lstStyle/>
          <a:p>
            <a:pPr marL="0" indent="0">
              <a:buNone/>
            </a:pPr>
            <a:r>
              <a:rPr lang="en-US" dirty="0"/>
              <a:t>Average number of detectable errors per home page over time</a:t>
            </a:r>
          </a:p>
        </p:txBody>
      </p:sp>
    </p:spTree>
    <p:extLst>
      <p:ext uri="{BB962C8B-B14F-4D97-AF65-F5344CB8AC3E}">
        <p14:creationId xmlns:p14="http://schemas.microsoft.com/office/powerpoint/2010/main" val="10890725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86C2FA-4F21-10EB-8EDB-0C975CD8DB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D7F1A0-EB31-F960-40B7-DA6308BE3EB1}"/>
              </a:ext>
            </a:extLst>
          </p:cNvPr>
          <p:cNvSpPr>
            <a:spLocks noGrp="1"/>
          </p:cNvSpPr>
          <p:nvPr>
            <p:ph type="title"/>
          </p:nvPr>
        </p:nvSpPr>
        <p:spPr/>
        <p:txBody>
          <a:bodyPr lIns="91440" tIns="45720" rIns="91440" bIns="45720" anchor="b">
            <a:normAutofit fontScale="90000"/>
          </a:bodyPr>
          <a:lstStyle/>
          <a:p>
            <a:r>
              <a:rPr lang="en-US" dirty="0" err="1">
                <a:latin typeface="Encode Sans Normal Black"/>
              </a:rPr>
              <a:t>WebAIM</a:t>
            </a:r>
            <a:r>
              <a:rPr lang="en-US" dirty="0">
                <a:latin typeface="Encode Sans Normal Black"/>
              </a:rPr>
              <a:t> Million: Home Page Complexity</a:t>
            </a:r>
            <a:endParaRPr lang="en-US" dirty="0"/>
          </a:p>
        </p:txBody>
      </p:sp>
      <p:sp>
        <p:nvSpPr>
          <p:cNvPr id="4" name="Text Placeholder 3">
            <a:extLst>
              <a:ext uri="{FF2B5EF4-FFF2-40B4-BE49-F238E27FC236}">
                <a16:creationId xmlns:a16="http://schemas.microsoft.com/office/drawing/2014/main" id="{425912D5-A50C-5084-05BA-E80C0C9B8ED3}"/>
              </a:ext>
            </a:extLst>
          </p:cNvPr>
          <p:cNvSpPr>
            <a:spLocks noGrp="1"/>
          </p:cNvSpPr>
          <p:nvPr>
            <p:ph type="body" sz="quarter" idx="11"/>
          </p:nvPr>
        </p:nvSpPr>
        <p:spPr>
          <a:xfrm>
            <a:off x="342900" y="895350"/>
            <a:ext cx="8458200" cy="564740"/>
          </a:xfrm>
        </p:spPr>
        <p:txBody>
          <a:bodyPr/>
          <a:lstStyle/>
          <a:p>
            <a:pPr marL="0" indent="0">
              <a:buNone/>
            </a:pPr>
            <a:r>
              <a:rPr lang="en-US" dirty="0"/>
              <a:t>Average number of elements per home page over time</a:t>
            </a:r>
          </a:p>
        </p:txBody>
      </p:sp>
      <p:pic>
        <p:nvPicPr>
          <p:cNvPr id="3" name="Picture 2" descr="Line chart showing number of home page elements steadily increasing from 782 in 2019 to 1257 in 2025.">
            <a:extLst>
              <a:ext uri="{FF2B5EF4-FFF2-40B4-BE49-F238E27FC236}">
                <a16:creationId xmlns:a16="http://schemas.microsoft.com/office/drawing/2014/main" id="{081142D3-A01E-553F-8AE2-DB3D1DDC5014}"/>
              </a:ext>
            </a:extLst>
          </p:cNvPr>
          <p:cNvPicPr>
            <a:picLocks noChangeAspect="1"/>
          </p:cNvPicPr>
          <p:nvPr/>
        </p:nvPicPr>
        <p:blipFill>
          <a:blip r:embed="rId3"/>
          <a:stretch>
            <a:fillRect/>
          </a:stretch>
        </p:blipFill>
        <p:spPr>
          <a:xfrm>
            <a:off x="980767" y="1590223"/>
            <a:ext cx="6858000" cy="2733656"/>
          </a:xfrm>
          <a:prstGeom prst="rect">
            <a:avLst/>
          </a:prstGeom>
        </p:spPr>
      </p:pic>
    </p:spTree>
    <p:extLst>
      <p:ext uri="{BB962C8B-B14F-4D97-AF65-F5344CB8AC3E}">
        <p14:creationId xmlns:p14="http://schemas.microsoft.com/office/powerpoint/2010/main" val="35035830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B506BE-1418-798A-1EBF-F42D8E5EDA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E6AA64-1A9D-21F8-C0F5-E1E940B7D521}"/>
              </a:ext>
            </a:extLst>
          </p:cNvPr>
          <p:cNvSpPr>
            <a:spLocks noGrp="1"/>
          </p:cNvSpPr>
          <p:nvPr>
            <p:ph type="title"/>
          </p:nvPr>
        </p:nvSpPr>
        <p:spPr/>
        <p:txBody>
          <a:bodyPr lIns="91440" tIns="45720" rIns="91440" bIns="45720" anchor="b">
            <a:normAutofit fontScale="90000"/>
          </a:bodyPr>
          <a:lstStyle/>
          <a:p>
            <a:r>
              <a:rPr lang="en-US" dirty="0" err="1">
                <a:latin typeface="Encode Sans Normal Black"/>
              </a:rPr>
              <a:t>WebAIM</a:t>
            </a:r>
            <a:r>
              <a:rPr lang="en-US" dirty="0">
                <a:latin typeface="Encode Sans Normal Black"/>
              </a:rPr>
              <a:t> Million: ARIA Attributes </a:t>
            </a:r>
            <a:endParaRPr lang="en-US" dirty="0"/>
          </a:p>
        </p:txBody>
      </p:sp>
      <p:sp>
        <p:nvSpPr>
          <p:cNvPr id="3" name="Text Placeholder 3">
            <a:extLst>
              <a:ext uri="{FF2B5EF4-FFF2-40B4-BE49-F238E27FC236}">
                <a16:creationId xmlns:a16="http://schemas.microsoft.com/office/drawing/2014/main" id="{D54888C1-68AE-02AB-0475-ADA32A93DFAB}"/>
              </a:ext>
            </a:extLst>
          </p:cNvPr>
          <p:cNvSpPr>
            <a:spLocks noGrp="1"/>
          </p:cNvSpPr>
          <p:nvPr>
            <p:ph type="body" sz="quarter" idx="11"/>
          </p:nvPr>
        </p:nvSpPr>
        <p:spPr>
          <a:xfrm>
            <a:off x="342900" y="895350"/>
            <a:ext cx="8458200" cy="564740"/>
          </a:xfrm>
        </p:spPr>
        <p:txBody>
          <a:bodyPr/>
          <a:lstStyle/>
          <a:p>
            <a:pPr marL="0" indent="0">
              <a:buNone/>
            </a:pPr>
            <a:r>
              <a:rPr lang="en-US" dirty="0"/>
              <a:t>Average number of ARIA attributes per home page over time</a:t>
            </a:r>
          </a:p>
        </p:txBody>
      </p:sp>
      <p:pic>
        <p:nvPicPr>
          <p:cNvPr id="4" name="Picture 3" descr="Line chart showing detected ARIA attributes increasing from 22 in 2019 to 106 in 2025.">
            <a:extLst>
              <a:ext uri="{FF2B5EF4-FFF2-40B4-BE49-F238E27FC236}">
                <a16:creationId xmlns:a16="http://schemas.microsoft.com/office/drawing/2014/main" id="{A747387E-E4E5-D8A4-7CC6-F12B8276DEF1}"/>
              </a:ext>
            </a:extLst>
          </p:cNvPr>
          <p:cNvPicPr>
            <a:picLocks noChangeAspect="1"/>
          </p:cNvPicPr>
          <p:nvPr/>
        </p:nvPicPr>
        <p:blipFill>
          <a:blip r:embed="rId3"/>
          <a:stretch>
            <a:fillRect/>
          </a:stretch>
        </p:blipFill>
        <p:spPr>
          <a:xfrm>
            <a:off x="553064" y="1612490"/>
            <a:ext cx="6858000" cy="2770909"/>
          </a:xfrm>
          <a:prstGeom prst="rect">
            <a:avLst/>
          </a:prstGeom>
        </p:spPr>
      </p:pic>
    </p:spTree>
    <p:extLst>
      <p:ext uri="{BB962C8B-B14F-4D97-AF65-F5344CB8AC3E}">
        <p14:creationId xmlns:p14="http://schemas.microsoft.com/office/powerpoint/2010/main" val="5457084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299071-2927-122B-6218-CC452ADA10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6ECF01-0D34-4363-05FC-8908362AF1A8}"/>
              </a:ext>
            </a:extLst>
          </p:cNvPr>
          <p:cNvSpPr>
            <a:spLocks noGrp="1"/>
          </p:cNvSpPr>
          <p:nvPr>
            <p:ph type="title"/>
          </p:nvPr>
        </p:nvSpPr>
        <p:spPr/>
        <p:txBody>
          <a:bodyPr lIns="91440" tIns="45720" rIns="91440" bIns="45720" anchor="b">
            <a:normAutofit fontScale="90000"/>
          </a:bodyPr>
          <a:lstStyle/>
          <a:p>
            <a:r>
              <a:rPr lang="en-US" dirty="0">
                <a:latin typeface="Encode Sans Normal Black"/>
              </a:rPr>
              <a:t>Better Web Accessibility Scores at the UW</a:t>
            </a:r>
            <a:endParaRPr lang="en-US" dirty="0"/>
          </a:p>
        </p:txBody>
      </p:sp>
      <p:sp>
        <p:nvSpPr>
          <p:cNvPr id="3" name="Text Placeholder 3">
            <a:extLst>
              <a:ext uri="{FF2B5EF4-FFF2-40B4-BE49-F238E27FC236}">
                <a16:creationId xmlns:a16="http://schemas.microsoft.com/office/drawing/2014/main" id="{89B8E69B-F9FE-0DFB-F7FE-4145B1C47DAB}"/>
              </a:ext>
            </a:extLst>
          </p:cNvPr>
          <p:cNvSpPr>
            <a:spLocks noGrp="1"/>
          </p:cNvSpPr>
          <p:nvPr>
            <p:ph type="body" sz="quarter" idx="11"/>
          </p:nvPr>
        </p:nvSpPr>
        <p:spPr>
          <a:xfrm>
            <a:off x="342900" y="895350"/>
            <a:ext cx="7221682" cy="1376796"/>
          </a:xfrm>
        </p:spPr>
        <p:txBody>
          <a:bodyPr/>
          <a:lstStyle/>
          <a:p>
            <a:r>
              <a:rPr lang="en-US" dirty="0"/>
              <a:t>Measured by </a:t>
            </a:r>
            <a:r>
              <a:rPr lang="en-US" dirty="0" err="1"/>
              <a:t>DubBot</a:t>
            </a:r>
            <a:r>
              <a:rPr lang="en-US" dirty="0"/>
              <a:t>, our enterprise web accessibility checker</a:t>
            </a:r>
          </a:p>
          <a:p>
            <a:r>
              <a:rPr lang="en-US" dirty="0"/>
              <a:t>Across ~1500 sites, Accessibility Score is 96/100 </a:t>
            </a:r>
          </a:p>
          <a:p>
            <a:r>
              <a:rPr lang="en-US" dirty="0"/>
              <a:t>249 sites have perfect scores</a:t>
            </a:r>
          </a:p>
        </p:txBody>
      </p:sp>
      <p:pic>
        <p:nvPicPr>
          <p:cNvPr id="6" name="Picture 5" descr="Screenshot from DubBot dashboard show an Accessibility score of 96/100 (up 0.04), with 321,531 issues found across 187,497 pages">
            <a:extLst>
              <a:ext uri="{FF2B5EF4-FFF2-40B4-BE49-F238E27FC236}">
                <a16:creationId xmlns:a16="http://schemas.microsoft.com/office/drawing/2014/main" id="{753AF1C2-99CE-D8A9-75FF-B20193BFEC70}"/>
              </a:ext>
            </a:extLst>
          </p:cNvPr>
          <p:cNvPicPr>
            <a:picLocks noChangeAspect="1"/>
          </p:cNvPicPr>
          <p:nvPr/>
        </p:nvPicPr>
        <p:blipFill>
          <a:blip r:embed="rId3"/>
          <a:stretch>
            <a:fillRect/>
          </a:stretch>
        </p:blipFill>
        <p:spPr>
          <a:xfrm>
            <a:off x="2619033" y="2272146"/>
            <a:ext cx="3905933" cy="2433204"/>
          </a:xfrm>
          <a:prstGeom prst="rect">
            <a:avLst/>
          </a:prstGeom>
        </p:spPr>
      </p:pic>
    </p:spTree>
    <p:extLst>
      <p:ext uri="{BB962C8B-B14F-4D97-AF65-F5344CB8AC3E}">
        <p14:creationId xmlns:p14="http://schemas.microsoft.com/office/powerpoint/2010/main" val="11107075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4F0CE1-3D0C-15D3-1FF1-F240BB2EAB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A6F080-2835-E561-74E9-A945C4264323}"/>
              </a:ext>
            </a:extLst>
          </p:cNvPr>
          <p:cNvSpPr>
            <a:spLocks noGrp="1"/>
          </p:cNvSpPr>
          <p:nvPr>
            <p:ph type="title"/>
          </p:nvPr>
        </p:nvSpPr>
        <p:spPr/>
        <p:txBody>
          <a:bodyPr lIns="91440" tIns="45720" rIns="91440" bIns="45720" anchor="b">
            <a:normAutofit fontScale="90000"/>
          </a:bodyPr>
          <a:lstStyle/>
          <a:p>
            <a:r>
              <a:rPr lang="en-US" dirty="0">
                <a:latin typeface="Encode Sans Normal Black"/>
              </a:rPr>
              <a:t>Accessibility of web and mobile applications at the UW </a:t>
            </a:r>
            <a:endParaRPr lang="en-US" dirty="0"/>
          </a:p>
        </p:txBody>
      </p:sp>
      <p:sp>
        <p:nvSpPr>
          <p:cNvPr id="3" name="Text Placeholder 2">
            <a:extLst>
              <a:ext uri="{FF2B5EF4-FFF2-40B4-BE49-F238E27FC236}">
                <a16:creationId xmlns:a16="http://schemas.microsoft.com/office/drawing/2014/main" id="{D51FAD83-82A9-7CD9-04E5-0F310761D6FA}"/>
              </a:ext>
            </a:extLst>
          </p:cNvPr>
          <p:cNvSpPr>
            <a:spLocks noGrp="1"/>
          </p:cNvSpPr>
          <p:nvPr>
            <p:ph type="body" sz="quarter" idx="11"/>
          </p:nvPr>
        </p:nvSpPr>
        <p:spPr/>
        <p:txBody>
          <a:bodyPr lIns="91440" tIns="45720" rIns="91440" bIns="45720" anchor="t"/>
          <a:lstStyle/>
          <a:p>
            <a:pPr>
              <a:lnSpc>
                <a:spcPct val="150000"/>
              </a:lnSpc>
            </a:pPr>
            <a:r>
              <a:rPr lang="en-US" sz="2000" dirty="0"/>
              <a:t>So far, 877 products submitted </a:t>
            </a:r>
          </a:p>
          <a:p>
            <a:pPr lvl="1">
              <a:lnSpc>
                <a:spcPct val="150000"/>
              </a:lnSpc>
            </a:pPr>
            <a:r>
              <a:rPr lang="en-US" sz="1800" dirty="0"/>
              <a:t>194 (22.1%) are medium or high risk  </a:t>
            </a:r>
          </a:p>
          <a:p>
            <a:pPr>
              <a:lnSpc>
                <a:spcPct val="150000"/>
              </a:lnSpc>
            </a:pPr>
            <a:r>
              <a:rPr lang="en-US" sz="2000" dirty="0"/>
              <a:t>82 Accessibility Conformance Reports (ACRs) reviewed </a:t>
            </a:r>
          </a:p>
          <a:p>
            <a:pPr lvl="1">
              <a:lnSpc>
                <a:spcPct val="150000"/>
              </a:lnSpc>
            </a:pPr>
            <a:r>
              <a:rPr lang="en-US" sz="1800" dirty="0"/>
              <a:t>ACRs (aka Voluntary Product Accessibility Template, or VPAT) have historically been of dubious value. But they’re getting better…</a:t>
            </a:r>
          </a:p>
          <a:p>
            <a:pPr lvl="1">
              <a:lnSpc>
                <a:spcPct val="150000"/>
              </a:lnSpc>
            </a:pPr>
            <a:r>
              <a:rPr lang="en-US" sz="1800" dirty="0"/>
              <a:t>35 (42.7%) “meet expectations” (scored for credibility) </a:t>
            </a:r>
          </a:p>
          <a:p>
            <a:pPr>
              <a:lnSpc>
                <a:spcPct val="150000"/>
              </a:lnSpc>
            </a:pPr>
            <a:r>
              <a:rPr lang="en-US" sz="2000" dirty="0"/>
              <a:t>52 products manually tested for WCAG 2.1 Level AA compliance</a:t>
            </a:r>
          </a:p>
          <a:p>
            <a:pPr lvl="1">
              <a:lnSpc>
                <a:spcPct val="150000"/>
              </a:lnSpc>
            </a:pPr>
            <a:r>
              <a:rPr lang="en-US" sz="1800" dirty="0"/>
              <a:t>47 (90.4%) failed </a:t>
            </a:r>
          </a:p>
        </p:txBody>
      </p:sp>
    </p:spTree>
    <p:extLst>
      <p:ext uri="{BB962C8B-B14F-4D97-AF65-F5344CB8AC3E}">
        <p14:creationId xmlns:p14="http://schemas.microsoft.com/office/powerpoint/2010/main" val="40085469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5D216D-3BAA-D4BF-98F6-45339DBD5F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35962E-9719-1E64-A9E7-954E9B02B60E}"/>
              </a:ext>
            </a:extLst>
          </p:cNvPr>
          <p:cNvSpPr>
            <a:spLocks noGrp="1"/>
          </p:cNvSpPr>
          <p:nvPr>
            <p:ph type="title"/>
          </p:nvPr>
        </p:nvSpPr>
        <p:spPr>
          <a:xfrm>
            <a:off x="435661" y="251927"/>
            <a:ext cx="6997014" cy="2792356"/>
          </a:xfrm>
          <a:solidFill>
            <a:schemeClr val="tx1"/>
          </a:solidFill>
        </p:spPr>
        <p:txBody>
          <a:bodyPr lIns="91440" tIns="45720" rIns="91440" bIns="45720" anchor="b">
            <a:normAutofit/>
          </a:bodyPr>
          <a:lstStyle/>
          <a:p>
            <a:br>
              <a:rPr lang="en-US" sz="2500" dirty="0">
                <a:solidFill>
                  <a:schemeClr val="bg1">
                    <a:lumMod val="76000"/>
                  </a:schemeClr>
                </a:solidFill>
                <a:latin typeface="Encode Sans Normal Black"/>
              </a:rPr>
            </a:br>
            <a:r>
              <a:rPr lang="en-US" sz="4000" dirty="0"/>
              <a:t>The Future </a:t>
            </a:r>
            <a:br>
              <a:rPr lang="en-US" sz="4000" dirty="0"/>
            </a:br>
            <a:r>
              <a:rPr lang="en-US" sz="4000" dirty="0"/>
              <a:t>Where do we go from here?</a:t>
            </a:r>
          </a:p>
        </p:txBody>
      </p:sp>
    </p:spTree>
    <p:extLst>
      <p:ext uri="{BB962C8B-B14F-4D97-AF65-F5344CB8AC3E}">
        <p14:creationId xmlns:p14="http://schemas.microsoft.com/office/powerpoint/2010/main" val="16462890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37772C-23DD-4BAC-BB18-0B2D210C71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8CC2EE-0A4E-8F36-721E-FE80356701A0}"/>
              </a:ext>
            </a:extLst>
          </p:cNvPr>
          <p:cNvSpPr>
            <a:spLocks noGrp="1"/>
          </p:cNvSpPr>
          <p:nvPr>
            <p:ph type="title"/>
          </p:nvPr>
        </p:nvSpPr>
        <p:spPr/>
        <p:txBody>
          <a:bodyPr lIns="91440" tIns="45720" rIns="91440" bIns="45720" anchor="b">
            <a:normAutofit fontScale="90000"/>
          </a:bodyPr>
          <a:lstStyle/>
          <a:p>
            <a:r>
              <a:rPr lang="en-US" dirty="0">
                <a:latin typeface="Encode Sans Normal Black"/>
              </a:rPr>
              <a:t>An impossible scaling problem. A typical university has: </a:t>
            </a:r>
            <a:endParaRPr lang="en-US" dirty="0"/>
          </a:p>
        </p:txBody>
      </p:sp>
      <p:sp>
        <p:nvSpPr>
          <p:cNvPr id="3" name="Text Placeholder 2">
            <a:extLst>
              <a:ext uri="{FF2B5EF4-FFF2-40B4-BE49-F238E27FC236}">
                <a16:creationId xmlns:a16="http://schemas.microsoft.com/office/drawing/2014/main" id="{FEB48C61-B29B-1BC8-7D1B-7C42096B4EBC}"/>
              </a:ext>
            </a:extLst>
          </p:cNvPr>
          <p:cNvSpPr>
            <a:spLocks noGrp="1"/>
          </p:cNvSpPr>
          <p:nvPr>
            <p:ph type="body" sz="quarter" idx="11"/>
          </p:nvPr>
        </p:nvSpPr>
        <p:spPr/>
        <p:txBody>
          <a:bodyPr lIns="91440" tIns="45720" rIns="91440" bIns="45720" anchor="t"/>
          <a:lstStyle/>
          <a:p>
            <a:pPr>
              <a:lnSpc>
                <a:spcPct val="150000"/>
              </a:lnSpc>
            </a:pPr>
            <a:r>
              <a:rPr lang="en-US" sz="2000" dirty="0">
                <a:latin typeface="Open Sans"/>
                <a:ea typeface="Open Sans"/>
                <a:cs typeface="Open Sans"/>
              </a:rPr>
              <a:t>Tens of thousands of websites </a:t>
            </a:r>
          </a:p>
          <a:p>
            <a:pPr>
              <a:lnSpc>
                <a:spcPct val="150000"/>
              </a:lnSpc>
            </a:pPr>
            <a:r>
              <a:rPr lang="en-US" sz="2000" dirty="0">
                <a:latin typeface="Open Sans"/>
                <a:ea typeface="Open Sans"/>
                <a:cs typeface="Open Sans"/>
              </a:rPr>
              <a:t>Hundreds of third-party applications </a:t>
            </a:r>
          </a:p>
          <a:p>
            <a:pPr>
              <a:lnSpc>
                <a:spcPct val="150000"/>
              </a:lnSpc>
            </a:pPr>
            <a:r>
              <a:rPr lang="en-US" sz="2000" dirty="0">
                <a:latin typeface="Open Sans"/>
                <a:ea typeface="Open Sans"/>
                <a:cs typeface="Open Sans"/>
              </a:rPr>
              <a:t>Millions of documents </a:t>
            </a:r>
          </a:p>
          <a:p>
            <a:pPr>
              <a:lnSpc>
                <a:spcPct val="150000"/>
              </a:lnSpc>
            </a:pPr>
            <a:r>
              <a:rPr lang="en-US" sz="2000" dirty="0">
                <a:latin typeface="Open Sans"/>
                <a:ea typeface="Open Sans"/>
                <a:cs typeface="Open Sans"/>
              </a:rPr>
              <a:t>Thousands of people creating content</a:t>
            </a:r>
          </a:p>
          <a:p>
            <a:pPr>
              <a:lnSpc>
                <a:spcPct val="150000"/>
              </a:lnSpc>
            </a:pPr>
            <a:r>
              <a:rPr lang="en-US" sz="2000" dirty="0">
                <a:latin typeface="Open Sans"/>
                <a:ea typeface="Open Sans"/>
                <a:cs typeface="Open Sans"/>
              </a:rPr>
              <a:t>Despite all our efforts at the UW, we’re still only scraping the surface. Will adding more resources help?   </a:t>
            </a:r>
            <a:r>
              <a:rPr lang="en-US" sz="2000" dirty="0"/>
              <a:t>    </a:t>
            </a:r>
          </a:p>
        </p:txBody>
      </p:sp>
    </p:spTree>
    <p:extLst>
      <p:ext uri="{BB962C8B-B14F-4D97-AF65-F5344CB8AC3E}">
        <p14:creationId xmlns:p14="http://schemas.microsoft.com/office/powerpoint/2010/main" val="29262360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EEB33F-CDC4-8561-2F75-78547F1261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02C728-E47F-E16D-FE1F-9DECF8BEA851}"/>
              </a:ext>
            </a:extLst>
          </p:cNvPr>
          <p:cNvSpPr>
            <a:spLocks noGrp="1"/>
          </p:cNvSpPr>
          <p:nvPr>
            <p:ph type="title"/>
          </p:nvPr>
        </p:nvSpPr>
        <p:spPr/>
        <p:txBody>
          <a:bodyPr lIns="91440" tIns="45720" rIns="91440" bIns="45720" anchor="b">
            <a:normAutofit fontScale="90000"/>
          </a:bodyPr>
          <a:lstStyle/>
          <a:p>
            <a:r>
              <a:rPr lang="en-US" dirty="0">
                <a:latin typeface="Encode Sans Normal Black"/>
              </a:rPr>
              <a:t>Compliance does not equal accessibility</a:t>
            </a:r>
            <a:endParaRPr lang="en-US" dirty="0"/>
          </a:p>
        </p:txBody>
      </p:sp>
      <p:sp>
        <p:nvSpPr>
          <p:cNvPr id="3" name="Text Placeholder 2">
            <a:extLst>
              <a:ext uri="{FF2B5EF4-FFF2-40B4-BE49-F238E27FC236}">
                <a16:creationId xmlns:a16="http://schemas.microsoft.com/office/drawing/2014/main" id="{70F4BBAA-E286-7DC2-8C98-C1050295C036}"/>
              </a:ext>
            </a:extLst>
          </p:cNvPr>
          <p:cNvSpPr>
            <a:spLocks noGrp="1"/>
          </p:cNvSpPr>
          <p:nvPr>
            <p:ph type="body" sz="quarter" idx="11"/>
          </p:nvPr>
        </p:nvSpPr>
        <p:spPr>
          <a:xfrm>
            <a:off x="342900" y="895350"/>
            <a:ext cx="4963391" cy="3733800"/>
          </a:xfrm>
        </p:spPr>
        <p:txBody>
          <a:bodyPr lIns="91440" tIns="45720" rIns="91440" bIns="45720" anchor="t"/>
          <a:lstStyle/>
          <a:p>
            <a:pPr>
              <a:lnSpc>
                <a:spcPct val="150000"/>
              </a:lnSpc>
            </a:pPr>
            <a:r>
              <a:rPr lang="en-US" sz="2000" dirty="0">
                <a:latin typeface="Open Sans"/>
                <a:ea typeface="Open Sans"/>
                <a:cs typeface="Open Sans"/>
              </a:rPr>
              <a:t>A technically conformant interface can still be confusing, inefficient, or unnecessarily difficult for someone using assistive technology </a:t>
            </a:r>
            <a:r>
              <a:rPr lang="en-US" sz="2000" dirty="0"/>
              <a:t>    </a:t>
            </a:r>
          </a:p>
          <a:p>
            <a:pPr marL="0" indent="0">
              <a:lnSpc>
                <a:spcPct val="150000"/>
              </a:lnSpc>
              <a:buNone/>
            </a:pPr>
            <a:endParaRPr lang="en-US" sz="2000" dirty="0"/>
          </a:p>
        </p:txBody>
      </p:sp>
      <p:pic>
        <p:nvPicPr>
          <p:cNvPr id="4" name="Picture 3" descr="Palm-to-face emoji">
            <a:extLst>
              <a:ext uri="{FF2B5EF4-FFF2-40B4-BE49-F238E27FC236}">
                <a16:creationId xmlns:a16="http://schemas.microsoft.com/office/drawing/2014/main" id="{2FA26763-D934-E656-4FBA-D9D1736980AF}"/>
              </a:ext>
            </a:extLst>
          </p:cNvPr>
          <p:cNvPicPr>
            <a:picLocks noChangeAspect="1"/>
          </p:cNvPicPr>
          <p:nvPr/>
        </p:nvPicPr>
        <p:blipFill>
          <a:blip r:embed="rId3"/>
          <a:srcRect r="50000"/>
          <a:stretch>
            <a:fillRect/>
          </a:stretch>
        </p:blipFill>
        <p:spPr>
          <a:xfrm>
            <a:off x="5657850" y="153555"/>
            <a:ext cx="3143250" cy="3530600"/>
          </a:xfrm>
          <a:prstGeom prst="rect">
            <a:avLst/>
          </a:prstGeom>
        </p:spPr>
      </p:pic>
    </p:spTree>
    <p:extLst>
      <p:ext uri="{BB962C8B-B14F-4D97-AF65-F5344CB8AC3E}">
        <p14:creationId xmlns:p14="http://schemas.microsoft.com/office/powerpoint/2010/main" val="12148152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8A2CE7-BFA9-0AB0-324A-7671FAF2D1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4CDCE0-93A1-3423-A344-F222F16A0637}"/>
              </a:ext>
            </a:extLst>
          </p:cNvPr>
          <p:cNvSpPr>
            <a:spLocks noGrp="1"/>
          </p:cNvSpPr>
          <p:nvPr>
            <p:ph type="title"/>
          </p:nvPr>
        </p:nvSpPr>
        <p:spPr/>
        <p:txBody>
          <a:bodyPr lIns="91440" tIns="45720" rIns="91440" bIns="45720" anchor="b">
            <a:normAutofit fontScale="90000"/>
          </a:bodyPr>
          <a:lstStyle/>
          <a:p>
            <a:r>
              <a:rPr lang="en-US" dirty="0">
                <a:latin typeface="Encode Sans Normal Black"/>
              </a:rPr>
              <a:t>Imagining a different future</a:t>
            </a:r>
            <a:endParaRPr lang="en-US" dirty="0"/>
          </a:p>
        </p:txBody>
      </p:sp>
      <p:sp>
        <p:nvSpPr>
          <p:cNvPr id="3" name="Text Placeholder 2">
            <a:extLst>
              <a:ext uri="{FF2B5EF4-FFF2-40B4-BE49-F238E27FC236}">
                <a16:creationId xmlns:a16="http://schemas.microsoft.com/office/drawing/2014/main" id="{5238F0C0-2A84-B179-D03C-74778861842C}"/>
              </a:ext>
            </a:extLst>
          </p:cNvPr>
          <p:cNvSpPr>
            <a:spLocks noGrp="1"/>
          </p:cNvSpPr>
          <p:nvPr>
            <p:ph type="body" sz="quarter" idx="11"/>
          </p:nvPr>
        </p:nvSpPr>
        <p:spPr/>
        <p:txBody>
          <a:bodyPr lIns="91440" tIns="45720" rIns="91440" bIns="45720" anchor="t"/>
          <a:lstStyle/>
          <a:p>
            <a:pPr marL="457200" indent="-457200">
              <a:lnSpc>
                <a:spcPct val="150000"/>
              </a:lnSpc>
              <a:buFont typeface="+mj-lt"/>
              <a:buAutoNum type="arabicPeriod"/>
            </a:pPr>
            <a:r>
              <a:rPr lang="en-US" sz="2000" dirty="0">
                <a:latin typeface="Open Sans"/>
                <a:ea typeface="Open Sans"/>
                <a:cs typeface="Open Sans"/>
              </a:rPr>
              <a:t>Accessibility is a default property of digital products. </a:t>
            </a:r>
          </a:p>
          <a:p>
            <a:pPr marL="457200" indent="-457200">
              <a:lnSpc>
                <a:spcPct val="150000"/>
              </a:lnSpc>
              <a:buFont typeface="+mj-lt"/>
              <a:buAutoNum type="arabicPeriod"/>
            </a:pPr>
            <a:r>
              <a:rPr lang="en-US" sz="2000" dirty="0">
                <a:latin typeface="Open Sans"/>
                <a:ea typeface="Open Sans"/>
                <a:cs typeface="Open Sans"/>
              </a:rPr>
              <a:t>Accessibility is a standard measure of software quality. </a:t>
            </a:r>
          </a:p>
          <a:p>
            <a:pPr marL="457200" indent="-457200">
              <a:lnSpc>
                <a:spcPct val="150000"/>
              </a:lnSpc>
              <a:buFont typeface="+mj-lt"/>
              <a:buAutoNum type="arabicPeriod"/>
            </a:pPr>
            <a:r>
              <a:rPr lang="en-US" sz="2000" dirty="0">
                <a:latin typeface="Open Sans"/>
                <a:ea typeface="Open Sans"/>
                <a:cs typeface="Open Sans"/>
              </a:rPr>
              <a:t>People with disabilities have more influence over product design.</a:t>
            </a:r>
          </a:p>
          <a:p>
            <a:pPr marL="457200" indent="-457200">
              <a:lnSpc>
                <a:spcPct val="150000"/>
              </a:lnSpc>
              <a:buFont typeface="+mj-lt"/>
              <a:buAutoNum type="arabicPeriod"/>
            </a:pPr>
            <a:r>
              <a:rPr lang="en-US" sz="2000" dirty="0">
                <a:latin typeface="Open Sans"/>
                <a:ea typeface="Open Sans"/>
                <a:cs typeface="Open Sans"/>
              </a:rPr>
              <a:t>AI dramatically reduces the labor required for accessibility.</a:t>
            </a:r>
          </a:p>
          <a:p>
            <a:pPr marL="457200" indent="-457200">
              <a:lnSpc>
                <a:spcPct val="150000"/>
              </a:lnSpc>
              <a:buFont typeface="+mj-lt"/>
              <a:buAutoNum type="arabicPeriod"/>
            </a:pPr>
            <a:r>
              <a:rPr lang="en-US" sz="2000" dirty="0">
                <a:latin typeface="Open Sans"/>
                <a:ea typeface="Open Sans"/>
                <a:cs typeface="Open Sans"/>
              </a:rPr>
              <a:t>Assistive technologies are more capable of overcoming barriers.  </a:t>
            </a:r>
          </a:p>
          <a:p>
            <a:pPr marL="457200" indent="-457200">
              <a:lnSpc>
                <a:spcPct val="150000"/>
              </a:lnSpc>
              <a:buFont typeface="+mj-lt"/>
              <a:buAutoNum type="arabicPeriod"/>
            </a:pPr>
            <a:r>
              <a:rPr lang="en-US" sz="2000" dirty="0">
                <a:latin typeface="Open Sans"/>
                <a:ea typeface="Open Sans"/>
                <a:cs typeface="Open Sans"/>
              </a:rPr>
              <a:t>The interface itself is more adaptable.  </a:t>
            </a:r>
            <a:r>
              <a:rPr lang="en-US" sz="1800" dirty="0">
                <a:latin typeface="Open Sans"/>
                <a:ea typeface="Open Sans"/>
                <a:cs typeface="Open Sans"/>
              </a:rPr>
              <a:t> </a:t>
            </a:r>
            <a:r>
              <a:rPr lang="en-US" sz="1800" dirty="0"/>
              <a:t>    </a:t>
            </a:r>
          </a:p>
        </p:txBody>
      </p:sp>
    </p:spTree>
    <p:extLst>
      <p:ext uri="{BB962C8B-B14F-4D97-AF65-F5344CB8AC3E}">
        <p14:creationId xmlns:p14="http://schemas.microsoft.com/office/powerpoint/2010/main" val="26809034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C9B831-6946-283D-7E02-A38D3BC6AA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B47CF9-E54E-03B3-C52F-B445ED81AD10}"/>
              </a:ext>
            </a:extLst>
          </p:cNvPr>
          <p:cNvSpPr>
            <a:spLocks noGrp="1"/>
          </p:cNvSpPr>
          <p:nvPr>
            <p:ph type="title"/>
          </p:nvPr>
        </p:nvSpPr>
        <p:spPr/>
        <p:txBody>
          <a:bodyPr lIns="91440" tIns="45720" rIns="91440" bIns="45720" anchor="b">
            <a:normAutofit fontScale="90000"/>
          </a:bodyPr>
          <a:lstStyle/>
          <a:p>
            <a:r>
              <a:rPr lang="en-US" dirty="0">
                <a:latin typeface="Encode Sans Normal Black"/>
              </a:rPr>
              <a:t>Accessibility is a default property of digital products. </a:t>
            </a:r>
            <a:endParaRPr lang="en-US" dirty="0"/>
          </a:p>
        </p:txBody>
      </p:sp>
      <p:sp>
        <p:nvSpPr>
          <p:cNvPr id="3" name="Text Placeholder 2">
            <a:extLst>
              <a:ext uri="{FF2B5EF4-FFF2-40B4-BE49-F238E27FC236}">
                <a16:creationId xmlns:a16="http://schemas.microsoft.com/office/drawing/2014/main" id="{1F683E3F-B392-294F-8C93-8283F505257B}"/>
              </a:ext>
            </a:extLst>
          </p:cNvPr>
          <p:cNvSpPr>
            <a:spLocks noGrp="1"/>
          </p:cNvSpPr>
          <p:nvPr>
            <p:ph type="body" sz="quarter" idx="11"/>
          </p:nvPr>
        </p:nvSpPr>
        <p:spPr>
          <a:xfrm>
            <a:off x="342900" y="895350"/>
            <a:ext cx="4660900" cy="3733800"/>
          </a:xfrm>
        </p:spPr>
        <p:txBody>
          <a:bodyPr lIns="91440" tIns="45720" rIns="91440" bIns="45720" anchor="t"/>
          <a:lstStyle/>
          <a:p>
            <a:pPr>
              <a:lnSpc>
                <a:spcPct val="150000"/>
              </a:lnSpc>
            </a:pPr>
            <a:r>
              <a:rPr lang="en-US" sz="2000" dirty="0">
                <a:latin typeface="Open Sans"/>
                <a:ea typeface="Open Sans"/>
                <a:cs typeface="Open Sans"/>
              </a:rPr>
              <a:t>Rather than addressing accessible one website or one PDF at a time,  focus our efforts on ensuring components, design systems, and authoring tools are accessible and are producing accessible output. </a:t>
            </a:r>
            <a:endParaRPr lang="en-US" sz="1800" dirty="0"/>
          </a:p>
        </p:txBody>
      </p:sp>
      <p:pic>
        <p:nvPicPr>
          <p:cNvPr id="5" name="Picture 4" descr="Illustration of a laptop displaying an accessibility symbol, surrounded by icons representing text formatting, audio, captions, keyboard access, and color contrast.">
            <a:extLst>
              <a:ext uri="{FF2B5EF4-FFF2-40B4-BE49-F238E27FC236}">
                <a16:creationId xmlns:a16="http://schemas.microsoft.com/office/drawing/2014/main" id="{1A4E4EA3-E36A-6ADE-2594-1EDD8915F5F1}"/>
              </a:ext>
            </a:extLst>
          </p:cNvPr>
          <p:cNvPicPr>
            <a:picLocks noChangeAspect="1"/>
          </p:cNvPicPr>
          <p:nvPr/>
        </p:nvPicPr>
        <p:blipFill>
          <a:blip r:embed="rId3"/>
          <a:stretch>
            <a:fillRect/>
          </a:stretch>
        </p:blipFill>
        <p:spPr>
          <a:xfrm>
            <a:off x="5426142" y="895350"/>
            <a:ext cx="3175000" cy="3048000"/>
          </a:xfrm>
          <a:prstGeom prst="rect">
            <a:avLst/>
          </a:prstGeom>
        </p:spPr>
      </p:pic>
    </p:spTree>
    <p:extLst>
      <p:ext uri="{BB962C8B-B14F-4D97-AF65-F5344CB8AC3E}">
        <p14:creationId xmlns:p14="http://schemas.microsoft.com/office/powerpoint/2010/main" val="221063620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82E729-75CF-7124-954D-121ABC3B28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514A72-531C-D3ED-DEA8-3DD589117C7F}"/>
              </a:ext>
            </a:extLst>
          </p:cNvPr>
          <p:cNvSpPr>
            <a:spLocks noGrp="1"/>
          </p:cNvSpPr>
          <p:nvPr>
            <p:ph type="title"/>
          </p:nvPr>
        </p:nvSpPr>
        <p:spPr/>
        <p:txBody>
          <a:bodyPr lIns="91440" tIns="45720" rIns="91440" bIns="45720" anchor="b">
            <a:normAutofit fontScale="90000"/>
          </a:bodyPr>
          <a:lstStyle/>
          <a:p>
            <a:r>
              <a:rPr lang="en-US" dirty="0">
                <a:latin typeface="Encode Sans Normal Black"/>
              </a:rPr>
              <a:t>Accessibility is a standard measure of software quality (1 of 2)</a:t>
            </a:r>
            <a:endParaRPr lang="en-US" dirty="0"/>
          </a:p>
        </p:txBody>
      </p:sp>
      <p:sp>
        <p:nvSpPr>
          <p:cNvPr id="3" name="Text Placeholder 2">
            <a:extLst>
              <a:ext uri="{FF2B5EF4-FFF2-40B4-BE49-F238E27FC236}">
                <a16:creationId xmlns:a16="http://schemas.microsoft.com/office/drawing/2014/main" id="{A1E12B7B-1773-AAA3-A204-20365DA0DC07}"/>
              </a:ext>
            </a:extLst>
          </p:cNvPr>
          <p:cNvSpPr>
            <a:spLocks noGrp="1"/>
          </p:cNvSpPr>
          <p:nvPr>
            <p:ph type="body" sz="quarter" idx="11"/>
          </p:nvPr>
        </p:nvSpPr>
        <p:spPr>
          <a:xfrm>
            <a:off x="342900" y="895350"/>
            <a:ext cx="4673600" cy="3733800"/>
          </a:xfrm>
        </p:spPr>
        <p:txBody>
          <a:bodyPr lIns="91440" tIns="45720" rIns="91440" bIns="45720" anchor="t"/>
          <a:lstStyle/>
          <a:p>
            <a:pPr>
              <a:lnSpc>
                <a:spcPct val="150000"/>
              </a:lnSpc>
            </a:pPr>
            <a:r>
              <a:rPr lang="en-US" sz="2000" dirty="0">
                <a:latin typeface="Open Sans"/>
                <a:ea typeface="Open Sans"/>
                <a:cs typeface="Open Sans"/>
              </a:rPr>
              <a:t>ACRs/VPATs are getting better. Can we trust them? </a:t>
            </a:r>
          </a:p>
          <a:p>
            <a:pPr>
              <a:lnSpc>
                <a:spcPct val="150000"/>
              </a:lnSpc>
            </a:pPr>
            <a:r>
              <a:rPr lang="en-US" sz="2000" dirty="0">
                <a:latin typeface="Open Sans"/>
                <a:ea typeface="Open Sans"/>
                <a:cs typeface="Open Sans"/>
                <a:hlinkClick r:id="rId3"/>
              </a:rPr>
              <a:t>HECVAT</a:t>
            </a:r>
            <a:r>
              <a:rPr lang="en-US" sz="2000" dirty="0">
                <a:latin typeface="Open Sans"/>
                <a:ea typeface="Open Sans"/>
                <a:cs typeface="Open Sans"/>
              </a:rPr>
              <a:t> offers a potentially trustworthy measure of a vendor’s commitment to accessibility (plus security, privacy). </a:t>
            </a:r>
          </a:p>
          <a:p>
            <a:pPr>
              <a:lnSpc>
                <a:spcPct val="150000"/>
              </a:lnSpc>
            </a:pPr>
            <a:r>
              <a:rPr lang="en-US" sz="2000" dirty="0">
                <a:latin typeface="Open Sans"/>
                <a:ea typeface="Open Sans"/>
                <a:cs typeface="Open Sans"/>
                <a:hlinkClick r:id="rId4"/>
              </a:rPr>
              <a:t>Internet2 NET+ UpGuard</a:t>
            </a:r>
            <a:r>
              <a:rPr lang="en-US" sz="2000" dirty="0">
                <a:latin typeface="Open Sans"/>
                <a:ea typeface="Open Sans"/>
                <a:cs typeface="Open Sans"/>
              </a:rPr>
              <a:t> looks promising. </a:t>
            </a:r>
            <a:endParaRPr lang="en-US" sz="2000" dirty="0"/>
          </a:p>
        </p:txBody>
      </p:sp>
      <p:pic>
        <p:nvPicPr>
          <p:cNvPr id="5" name="Picture 4" descr="A software professional sits beside a quality checklist with five checked items: functionality, performance, security, usability, and accessibility.">
            <a:extLst>
              <a:ext uri="{FF2B5EF4-FFF2-40B4-BE49-F238E27FC236}">
                <a16:creationId xmlns:a16="http://schemas.microsoft.com/office/drawing/2014/main" id="{F2F558C8-9F60-CF92-78F2-DA3DFAADA443}"/>
              </a:ext>
            </a:extLst>
          </p:cNvPr>
          <p:cNvPicPr>
            <a:picLocks noChangeAspect="1"/>
          </p:cNvPicPr>
          <p:nvPr/>
        </p:nvPicPr>
        <p:blipFill>
          <a:blip r:embed="rId5"/>
          <a:stretch>
            <a:fillRect/>
          </a:stretch>
        </p:blipFill>
        <p:spPr>
          <a:xfrm>
            <a:off x="5422900" y="895350"/>
            <a:ext cx="3175000" cy="3048000"/>
          </a:xfrm>
          <a:prstGeom prst="rect">
            <a:avLst/>
          </a:prstGeom>
        </p:spPr>
      </p:pic>
    </p:spTree>
    <p:extLst>
      <p:ext uri="{BB962C8B-B14F-4D97-AF65-F5344CB8AC3E}">
        <p14:creationId xmlns:p14="http://schemas.microsoft.com/office/powerpoint/2010/main" val="14330023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49F014-B9F0-AE33-F5D6-B3F2FB3549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AD3C7D-BB22-6CAC-B6BF-4631FD18D3CE}"/>
              </a:ext>
            </a:extLst>
          </p:cNvPr>
          <p:cNvSpPr>
            <a:spLocks noGrp="1"/>
          </p:cNvSpPr>
          <p:nvPr>
            <p:ph type="title"/>
          </p:nvPr>
        </p:nvSpPr>
        <p:spPr/>
        <p:txBody>
          <a:bodyPr lIns="91440" tIns="45720" rIns="91440" bIns="45720" anchor="b">
            <a:normAutofit fontScale="90000"/>
          </a:bodyPr>
          <a:lstStyle/>
          <a:p>
            <a:r>
              <a:rPr lang="en-US" dirty="0">
                <a:latin typeface="Encode Sans Normal Black"/>
              </a:rPr>
              <a:t>Accessibility is a standard measure of software quality (2 of 2)</a:t>
            </a:r>
            <a:endParaRPr lang="en-US" dirty="0"/>
          </a:p>
        </p:txBody>
      </p:sp>
      <p:sp>
        <p:nvSpPr>
          <p:cNvPr id="3" name="Text Placeholder 2">
            <a:extLst>
              <a:ext uri="{FF2B5EF4-FFF2-40B4-BE49-F238E27FC236}">
                <a16:creationId xmlns:a16="http://schemas.microsoft.com/office/drawing/2014/main" id="{22342C9F-8B3C-E34F-487E-CFFF255E56B0}"/>
              </a:ext>
            </a:extLst>
          </p:cNvPr>
          <p:cNvSpPr>
            <a:spLocks noGrp="1"/>
          </p:cNvSpPr>
          <p:nvPr>
            <p:ph type="body" sz="quarter" idx="11"/>
          </p:nvPr>
        </p:nvSpPr>
        <p:spPr>
          <a:xfrm>
            <a:off x="342899" y="895349"/>
            <a:ext cx="6194087" cy="3962399"/>
          </a:xfrm>
        </p:spPr>
        <p:txBody>
          <a:bodyPr lIns="91440" tIns="45720" rIns="91440" bIns="45720" anchor="t"/>
          <a:lstStyle/>
          <a:p>
            <a:pPr marL="0" indent="0">
              <a:lnSpc>
                <a:spcPct val="150000"/>
              </a:lnSpc>
              <a:buNone/>
            </a:pPr>
            <a:r>
              <a:rPr lang="en-US" sz="2000" dirty="0">
                <a:latin typeface="Open Sans"/>
                <a:ea typeface="Open Sans"/>
                <a:cs typeface="Open Sans"/>
              </a:rPr>
              <a:t>Might A11Y STAR Compliance be possible (modeled after ENERGY STAR)?</a:t>
            </a:r>
          </a:p>
          <a:p>
            <a:pPr>
              <a:lnSpc>
                <a:spcPct val="150000"/>
              </a:lnSpc>
            </a:pPr>
            <a:r>
              <a:rPr lang="en-US" sz="2000" dirty="0">
                <a:latin typeface="Open Sans"/>
                <a:ea typeface="Open Sans"/>
                <a:cs typeface="Open Sans"/>
              </a:rPr>
              <a:t>Independent third-party testing by certified labs</a:t>
            </a:r>
          </a:p>
          <a:p>
            <a:pPr>
              <a:lnSpc>
                <a:spcPct val="150000"/>
              </a:lnSpc>
            </a:pPr>
            <a:r>
              <a:rPr lang="en-US" sz="2000" dirty="0"/>
              <a:t>Ongoing verification, enforcement</a:t>
            </a:r>
          </a:p>
          <a:p>
            <a:pPr>
              <a:lnSpc>
                <a:spcPct val="150000"/>
              </a:lnSpc>
            </a:pPr>
            <a:r>
              <a:rPr lang="en-US" sz="2000" dirty="0"/>
              <a:t>Even if not mandatory, could be quasi-mandatory if customers (e.g., governments, universities) require it </a:t>
            </a:r>
          </a:p>
          <a:p>
            <a:pPr>
              <a:lnSpc>
                <a:spcPct val="150000"/>
              </a:lnSpc>
            </a:pPr>
            <a:r>
              <a:rPr lang="en-US" sz="2000" dirty="0"/>
              <a:t>Has marketing advantages for vendors  </a:t>
            </a:r>
          </a:p>
        </p:txBody>
      </p:sp>
      <p:pic>
        <p:nvPicPr>
          <p:cNvPr id="5" name="Picture 4" descr="A11Y STAR logo, modeled after the ENERGY STAR logo">
            <a:extLst>
              <a:ext uri="{FF2B5EF4-FFF2-40B4-BE49-F238E27FC236}">
                <a16:creationId xmlns:a16="http://schemas.microsoft.com/office/drawing/2014/main" id="{A6DBA592-481A-5EC4-4865-AABE656ACB69}"/>
              </a:ext>
            </a:extLst>
          </p:cNvPr>
          <p:cNvPicPr>
            <a:picLocks noChangeAspect="1"/>
          </p:cNvPicPr>
          <p:nvPr/>
        </p:nvPicPr>
        <p:blipFill>
          <a:blip r:embed="rId3"/>
          <a:stretch>
            <a:fillRect/>
          </a:stretch>
        </p:blipFill>
        <p:spPr>
          <a:xfrm>
            <a:off x="6958922" y="992220"/>
            <a:ext cx="1731525" cy="1731525"/>
          </a:xfrm>
          <a:prstGeom prst="rect">
            <a:avLst/>
          </a:prstGeom>
        </p:spPr>
      </p:pic>
    </p:spTree>
    <p:extLst>
      <p:ext uri="{BB962C8B-B14F-4D97-AF65-F5344CB8AC3E}">
        <p14:creationId xmlns:p14="http://schemas.microsoft.com/office/powerpoint/2010/main" val="240716336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C5FAE0-A055-9C16-0CA3-45C16112F6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2E0AEE-B4F7-CBBF-29ED-D1C5D5A530CA}"/>
              </a:ext>
            </a:extLst>
          </p:cNvPr>
          <p:cNvSpPr>
            <a:spLocks noGrp="1"/>
          </p:cNvSpPr>
          <p:nvPr>
            <p:ph type="title"/>
          </p:nvPr>
        </p:nvSpPr>
        <p:spPr/>
        <p:txBody>
          <a:bodyPr lIns="91440" tIns="45720" rIns="91440" bIns="45720" anchor="b">
            <a:normAutofit fontScale="90000"/>
          </a:bodyPr>
          <a:lstStyle/>
          <a:p>
            <a:r>
              <a:rPr lang="en-US" dirty="0">
                <a:latin typeface="Encode Sans Normal Black"/>
              </a:rPr>
              <a:t>People with disabilities have more influence over product design</a:t>
            </a:r>
            <a:endParaRPr lang="en-US" dirty="0"/>
          </a:p>
        </p:txBody>
      </p:sp>
      <p:sp>
        <p:nvSpPr>
          <p:cNvPr id="3" name="Text Placeholder 2">
            <a:extLst>
              <a:ext uri="{FF2B5EF4-FFF2-40B4-BE49-F238E27FC236}">
                <a16:creationId xmlns:a16="http://schemas.microsoft.com/office/drawing/2014/main" id="{F95B7F47-473D-8AEE-85B3-9B3311D802CC}"/>
              </a:ext>
            </a:extLst>
          </p:cNvPr>
          <p:cNvSpPr>
            <a:spLocks noGrp="1"/>
          </p:cNvSpPr>
          <p:nvPr>
            <p:ph type="body" sz="quarter" idx="11"/>
          </p:nvPr>
        </p:nvSpPr>
        <p:spPr>
          <a:xfrm>
            <a:off x="342900" y="895350"/>
            <a:ext cx="4686300" cy="3733800"/>
          </a:xfrm>
        </p:spPr>
        <p:txBody>
          <a:bodyPr lIns="91440" tIns="45720" rIns="91440" bIns="45720" anchor="t"/>
          <a:lstStyle/>
          <a:p>
            <a:pPr>
              <a:lnSpc>
                <a:spcPct val="150000"/>
              </a:lnSpc>
            </a:pPr>
            <a:r>
              <a:rPr lang="en-US" sz="2000" dirty="0">
                <a:latin typeface="Open Sans"/>
                <a:ea typeface="Open Sans"/>
                <a:cs typeface="Open Sans"/>
              </a:rPr>
              <a:t>People with disabilities as design partners, not merely testers. </a:t>
            </a:r>
          </a:p>
          <a:p>
            <a:pPr>
              <a:lnSpc>
                <a:spcPct val="150000"/>
              </a:lnSpc>
            </a:pPr>
            <a:r>
              <a:rPr lang="en-US" sz="2000" dirty="0">
                <a:latin typeface="Open Sans"/>
                <a:ea typeface="Open Sans"/>
                <a:cs typeface="Open Sans"/>
              </a:rPr>
              <a:t>This is something the UW offers to our highest priority vendors (shared goals, collaboration)</a:t>
            </a:r>
          </a:p>
          <a:p>
            <a:pPr>
              <a:lnSpc>
                <a:spcPct val="150000"/>
              </a:lnSpc>
            </a:pPr>
            <a:r>
              <a:rPr lang="en-US" sz="2000" dirty="0">
                <a:latin typeface="Open Sans"/>
                <a:ea typeface="Open Sans"/>
                <a:cs typeface="Open Sans"/>
              </a:rPr>
              <a:t>Big companies are on board (Microsoft, Workday, Zoom) but what about all the others?   </a:t>
            </a:r>
            <a:endParaRPr lang="en-US" sz="2000" dirty="0"/>
          </a:p>
        </p:txBody>
      </p:sp>
      <p:pic>
        <p:nvPicPr>
          <p:cNvPr id="5" name="Picture 4" descr="A diverse group of four people, including a wheelchair user and a person with a white cane, collaborates around a table designing digital products.">
            <a:extLst>
              <a:ext uri="{FF2B5EF4-FFF2-40B4-BE49-F238E27FC236}">
                <a16:creationId xmlns:a16="http://schemas.microsoft.com/office/drawing/2014/main" id="{2D7659BB-F99C-2592-B34B-C10E30C0BAFC}"/>
              </a:ext>
            </a:extLst>
          </p:cNvPr>
          <p:cNvPicPr>
            <a:picLocks noChangeAspect="1"/>
          </p:cNvPicPr>
          <p:nvPr/>
        </p:nvPicPr>
        <p:blipFill>
          <a:blip r:embed="rId3"/>
          <a:stretch>
            <a:fillRect/>
          </a:stretch>
        </p:blipFill>
        <p:spPr>
          <a:xfrm>
            <a:off x="5156200" y="1047750"/>
            <a:ext cx="3175000" cy="3048000"/>
          </a:xfrm>
          <a:prstGeom prst="rect">
            <a:avLst/>
          </a:prstGeom>
        </p:spPr>
      </p:pic>
    </p:spTree>
    <p:extLst>
      <p:ext uri="{BB962C8B-B14F-4D97-AF65-F5344CB8AC3E}">
        <p14:creationId xmlns:p14="http://schemas.microsoft.com/office/powerpoint/2010/main" val="327259334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C8395C-C5F6-705F-C1EA-EBBAD411F9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956398-FE53-5D24-D2B8-3E03C158789B}"/>
              </a:ext>
            </a:extLst>
          </p:cNvPr>
          <p:cNvSpPr>
            <a:spLocks noGrp="1"/>
          </p:cNvSpPr>
          <p:nvPr>
            <p:ph type="title"/>
          </p:nvPr>
        </p:nvSpPr>
        <p:spPr/>
        <p:txBody>
          <a:bodyPr lIns="91440" tIns="45720" rIns="91440" bIns="45720" anchor="b">
            <a:normAutofit fontScale="90000"/>
          </a:bodyPr>
          <a:lstStyle/>
          <a:p>
            <a:r>
              <a:rPr lang="en-US" dirty="0">
                <a:latin typeface="Encode Sans Normal Black"/>
              </a:rPr>
              <a:t>AI dramatically reduces the labor required for accessibility. </a:t>
            </a:r>
            <a:endParaRPr lang="en-US" dirty="0"/>
          </a:p>
        </p:txBody>
      </p:sp>
      <p:sp>
        <p:nvSpPr>
          <p:cNvPr id="3" name="Text Placeholder 2">
            <a:extLst>
              <a:ext uri="{FF2B5EF4-FFF2-40B4-BE49-F238E27FC236}">
                <a16:creationId xmlns:a16="http://schemas.microsoft.com/office/drawing/2014/main" id="{6D8453B2-3A62-C782-ADBF-5EE2FEDADD0E}"/>
              </a:ext>
            </a:extLst>
          </p:cNvPr>
          <p:cNvSpPr>
            <a:spLocks noGrp="1"/>
          </p:cNvSpPr>
          <p:nvPr>
            <p:ph type="body" sz="quarter" idx="11"/>
          </p:nvPr>
        </p:nvSpPr>
        <p:spPr>
          <a:xfrm>
            <a:off x="342899" y="895349"/>
            <a:ext cx="4939219" cy="4036573"/>
          </a:xfrm>
        </p:spPr>
        <p:txBody>
          <a:bodyPr lIns="91440" tIns="45720" rIns="91440" bIns="45720" anchor="t"/>
          <a:lstStyle/>
          <a:p>
            <a:pPr marL="0" indent="0">
              <a:lnSpc>
                <a:spcPct val="150000"/>
              </a:lnSpc>
              <a:buNone/>
            </a:pPr>
            <a:r>
              <a:rPr lang="en-US" sz="2000" dirty="0">
                <a:latin typeface="Open Sans"/>
                <a:ea typeface="Open Sans"/>
                <a:cs typeface="Open Sans"/>
              </a:rPr>
              <a:t>AI is capable of: </a:t>
            </a:r>
          </a:p>
          <a:p>
            <a:pPr>
              <a:lnSpc>
                <a:spcPct val="150000"/>
              </a:lnSpc>
            </a:pPr>
            <a:r>
              <a:rPr lang="en-US" sz="2000" dirty="0">
                <a:latin typeface="Open Sans"/>
                <a:ea typeface="Open Sans"/>
                <a:cs typeface="Open Sans"/>
              </a:rPr>
              <a:t>Writing code that complies with accessibility standards (if prompted) </a:t>
            </a:r>
          </a:p>
          <a:p>
            <a:pPr>
              <a:lnSpc>
                <a:spcPct val="150000"/>
              </a:lnSpc>
            </a:pPr>
            <a:r>
              <a:rPr lang="en-US" sz="2000" dirty="0">
                <a:latin typeface="Open Sans"/>
                <a:ea typeface="Open Sans"/>
                <a:cs typeface="Open Sans"/>
              </a:rPr>
              <a:t>Generating alt text with consideration for an image’s context </a:t>
            </a:r>
          </a:p>
          <a:p>
            <a:pPr>
              <a:lnSpc>
                <a:spcPct val="150000"/>
              </a:lnSpc>
            </a:pPr>
            <a:r>
              <a:rPr lang="en-US" sz="2000" dirty="0">
                <a:latin typeface="Open Sans"/>
                <a:ea typeface="Open Sans"/>
                <a:cs typeface="Open Sans"/>
              </a:rPr>
              <a:t>Conducting accessibility checks</a:t>
            </a:r>
          </a:p>
          <a:p>
            <a:pPr>
              <a:lnSpc>
                <a:spcPct val="150000"/>
              </a:lnSpc>
            </a:pPr>
            <a:r>
              <a:rPr lang="en-US" sz="2000" dirty="0" err="1">
                <a:latin typeface="Open Sans"/>
                <a:ea typeface="Open Sans"/>
                <a:cs typeface="Open Sans"/>
              </a:rPr>
              <a:t>WebAIM’s</a:t>
            </a:r>
            <a:r>
              <a:rPr lang="en-US" sz="2000" dirty="0">
                <a:latin typeface="Open Sans"/>
                <a:ea typeface="Open Sans"/>
                <a:cs typeface="Open Sans"/>
              </a:rPr>
              <a:t> data on complexity might suggest the opposite trend.   </a:t>
            </a:r>
            <a:endParaRPr lang="en-US" sz="1800" dirty="0"/>
          </a:p>
        </p:txBody>
      </p:sp>
      <p:pic>
        <p:nvPicPr>
          <p:cNvPr id="5" name="Picture 4" descr="A woman works on a laptop beside a friendly AI robot. A diagram shows AI analyzing accessibility issues and suggesting fixes, including alternative text, contrast, headings, and form labels.">
            <a:extLst>
              <a:ext uri="{FF2B5EF4-FFF2-40B4-BE49-F238E27FC236}">
                <a16:creationId xmlns:a16="http://schemas.microsoft.com/office/drawing/2014/main" id="{9ACBB88C-BE8E-69AF-BEF7-5A8EED8DBE59}"/>
              </a:ext>
            </a:extLst>
          </p:cNvPr>
          <p:cNvPicPr>
            <a:picLocks noChangeAspect="1"/>
          </p:cNvPicPr>
          <p:nvPr/>
        </p:nvPicPr>
        <p:blipFill>
          <a:blip r:embed="rId3"/>
          <a:stretch>
            <a:fillRect/>
          </a:stretch>
        </p:blipFill>
        <p:spPr>
          <a:xfrm>
            <a:off x="5474780" y="895350"/>
            <a:ext cx="3175000" cy="3098800"/>
          </a:xfrm>
          <a:prstGeom prst="rect">
            <a:avLst/>
          </a:prstGeom>
        </p:spPr>
      </p:pic>
    </p:spTree>
    <p:extLst>
      <p:ext uri="{BB962C8B-B14F-4D97-AF65-F5344CB8AC3E}">
        <p14:creationId xmlns:p14="http://schemas.microsoft.com/office/powerpoint/2010/main" val="354506118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D09B79-26B1-EFEB-377B-CC19E7F622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7712E8-80AB-AC64-CF33-A74014DEF2AA}"/>
              </a:ext>
            </a:extLst>
          </p:cNvPr>
          <p:cNvSpPr>
            <a:spLocks noGrp="1"/>
          </p:cNvSpPr>
          <p:nvPr>
            <p:ph type="title"/>
          </p:nvPr>
        </p:nvSpPr>
        <p:spPr/>
        <p:txBody>
          <a:bodyPr lIns="91440" tIns="45720" rIns="91440" bIns="45720" anchor="b">
            <a:normAutofit fontScale="90000"/>
          </a:bodyPr>
          <a:lstStyle/>
          <a:p>
            <a:r>
              <a:rPr lang="en-US" dirty="0">
                <a:latin typeface="Encode Sans Normal Black"/>
              </a:rPr>
              <a:t>Assistive technologies are more capable of overcoming barriers. </a:t>
            </a:r>
            <a:endParaRPr lang="en-US" dirty="0"/>
          </a:p>
        </p:txBody>
      </p:sp>
      <p:sp>
        <p:nvSpPr>
          <p:cNvPr id="3" name="Text Placeholder 2">
            <a:extLst>
              <a:ext uri="{FF2B5EF4-FFF2-40B4-BE49-F238E27FC236}">
                <a16:creationId xmlns:a16="http://schemas.microsoft.com/office/drawing/2014/main" id="{781142B6-71BE-9010-DC55-EB2FA0DB22CF}"/>
              </a:ext>
            </a:extLst>
          </p:cNvPr>
          <p:cNvSpPr>
            <a:spLocks noGrp="1"/>
          </p:cNvSpPr>
          <p:nvPr>
            <p:ph type="body" sz="quarter" idx="11"/>
          </p:nvPr>
        </p:nvSpPr>
        <p:spPr>
          <a:xfrm>
            <a:off x="342900" y="895350"/>
            <a:ext cx="5034604" cy="3733800"/>
          </a:xfrm>
        </p:spPr>
        <p:txBody>
          <a:bodyPr lIns="91440" tIns="45720" rIns="91440" bIns="45720" anchor="t"/>
          <a:lstStyle/>
          <a:p>
            <a:pPr>
              <a:lnSpc>
                <a:spcPct val="150000"/>
              </a:lnSpc>
            </a:pPr>
            <a:r>
              <a:rPr lang="en-US" sz="2000" dirty="0">
                <a:latin typeface="Open Sans"/>
                <a:ea typeface="Open Sans"/>
                <a:cs typeface="Open Sans"/>
              </a:rPr>
              <a:t>If a mouse user with eyesight can understand and interact with the content on the screen, AT should be able to handle that same content.  </a:t>
            </a:r>
          </a:p>
          <a:p>
            <a:pPr>
              <a:lnSpc>
                <a:spcPct val="150000"/>
              </a:lnSpc>
            </a:pPr>
            <a:r>
              <a:rPr lang="en-US" sz="2000" dirty="0">
                <a:latin typeface="Open Sans"/>
                <a:ea typeface="Open Sans"/>
                <a:cs typeface="Open Sans"/>
              </a:rPr>
              <a:t>See CREATE at UW’s </a:t>
            </a:r>
            <a:r>
              <a:rPr lang="en-US" sz="2000" dirty="0">
                <a:latin typeface="Open Sans"/>
                <a:ea typeface="Open Sans"/>
                <a:cs typeface="Open Sans"/>
                <a:hlinkClick r:id="rId3"/>
              </a:rPr>
              <a:t>AI and Machine Learning Research</a:t>
            </a:r>
            <a:r>
              <a:rPr lang="en-US" sz="2000" dirty="0">
                <a:latin typeface="Open Sans"/>
                <a:ea typeface="Open Sans"/>
                <a:cs typeface="Open Sans"/>
              </a:rPr>
              <a:t> for a variety of projects focused on AI and disability.</a:t>
            </a:r>
            <a:endParaRPr lang="en-US" sz="2000" dirty="0"/>
          </a:p>
        </p:txBody>
      </p:sp>
      <p:pic>
        <p:nvPicPr>
          <p:cNvPr id="5" name="Picture 4" descr="A person wearing dark glasses and headphones is surrounded by icons representing speech, audio, images, braille, and sign language, illustrating multimodal assistive technology.">
            <a:extLst>
              <a:ext uri="{FF2B5EF4-FFF2-40B4-BE49-F238E27FC236}">
                <a16:creationId xmlns:a16="http://schemas.microsoft.com/office/drawing/2014/main" id="{801BE5CE-498F-0DDB-8447-8A0AC13D5188}"/>
              </a:ext>
            </a:extLst>
          </p:cNvPr>
          <p:cNvPicPr>
            <a:picLocks noChangeAspect="1"/>
          </p:cNvPicPr>
          <p:nvPr/>
        </p:nvPicPr>
        <p:blipFill>
          <a:blip r:embed="rId4"/>
          <a:stretch>
            <a:fillRect/>
          </a:stretch>
        </p:blipFill>
        <p:spPr>
          <a:xfrm>
            <a:off x="5377504" y="895350"/>
            <a:ext cx="3175000" cy="3098800"/>
          </a:xfrm>
          <a:prstGeom prst="rect">
            <a:avLst/>
          </a:prstGeom>
        </p:spPr>
      </p:pic>
    </p:spTree>
    <p:extLst>
      <p:ext uri="{BB962C8B-B14F-4D97-AF65-F5344CB8AC3E}">
        <p14:creationId xmlns:p14="http://schemas.microsoft.com/office/powerpoint/2010/main" val="1754135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FF9EEB-1254-7140-8F7E-B2A78180D7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68EA76-0283-B195-3E1B-045812DBE23D}"/>
              </a:ext>
            </a:extLst>
          </p:cNvPr>
          <p:cNvSpPr>
            <a:spLocks noGrp="1"/>
          </p:cNvSpPr>
          <p:nvPr>
            <p:ph type="title"/>
          </p:nvPr>
        </p:nvSpPr>
        <p:spPr/>
        <p:txBody>
          <a:bodyPr lIns="91440" tIns="45720" rIns="91440" bIns="45720" anchor="b">
            <a:normAutofit fontScale="90000"/>
          </a:bodyPr>
          <a:lstStyle/>
          <a:p>
            <a:r>
              <a:rPr lang="en-US" dirty="0">
                <a:latin typeface="Encode Sans Normal Black"/>
              </a:rPr>
              <a:t>The interface itself is more adaptable. </a:t>
            </a:r>
            <a:endParaRPr lang="en-US" dirty="0"/>
          </a:p>
        </p:txBody>
      </p:sp>
      <p:sp>
        <p:nvSpPr>
          <p:cNvPr id="3" name="Text Placeholder 2">
            <a:extLst>
              <a:ext uri="{FF2B5EF4-FFF2-40B4-BE49-F238E27FC236}">
                <a16:creationId xmlns:a16="http://schemas.microsoft.com/office/drawing/2014/main" id="{2D6EDBB7-E4F4-DE0A-D21E-0B27C49A822A}"/>
              </a:ext>
            </a:extLst>
          </p:cNvPr>
          <p:cNvSpPr>
            <a:spLocks noGrp="1"/>
          </p:cNvSpPr>
          <p:nvPr>
            <p:ph type="body" sz="quarter" idx="11"/>
          </p:nvPr>
        </p:nvSpPr>
        <p:spPr>
          <a:xfrm>
            <a:off x="342900" y="895350"/>
            <a:ext cx="4978130" cy="3733800"/>
          </a:xfrm>
        </p:spPr>
        <p:txBody>
          <a:bodyPr lIns="91440" tIns="45720" rIns="91440" bIns="45720" anchor="t"/>
          <a:lstStyle/>
          <a:p>
            <a:pPr>
              <a:lnSpc>
                <a:spcPct val="150000"/>
              </a:lnSpc>
            </a:pPr>
            <a:r>
              <a:rPr lang="en-US" sz="2000" dirty="0">
                <a:latin typeface="Open Sans"/>
                <a:ea typeface="Open Sans"/>
                <a:cs typeface="Open Sans"/>
              </a:rPr>
              <a:t>Shift focus away from aesthetic-driven design to functionalism (i.e., “form follows function”). Users perform functions using their preferred mode. </a:t>
            </a:r>
          </a:p>
          <a:p>
            <a:pPr>
              <a:lnSpc>
                <a:spcPct val="150000"/>
              </a:lnSpc>
            </a:pPr>
            <a:r>
              <a:rPr lang="en-US" sz="2000" dirty="0">
                <a:latin typeface="Open Sans"/>
                <a:ea typeface="Open Sans"/>
                <a:cs typeface="Open Sans"/>
              </a:rPr>
              <a:t>“Technology should adapt to people, not the other way around.” – Raising the Floor, </a:t>
            </a:r>
            <a:r>
              <a:rPr lang="en-US" sz="2000" dirty="0">
                <a:latin typeface="Open Sans"/>
                <a:ea typeface="Open Sans"/>
                <a:cs typeface="Open Sans"/>
                <a:hlinkClick r:id="rId3"/>
              </a:rPr>
              <a:t>Access for All</a:t>
            </a:r>
            <a:endParaRPr lang="en-US" sz="2000" dirty="0">
              <a:latin typeface="Open Sans"/>
              <a:ea typeface="Open Sans"/>
              <a:cs typeface="Open Sans"/>
            </a:endParaRPr>
          </a:p>
        </p:txBody>
      </p:sp>
      <p:pic>
        <p:nvPicPr>
          <p:cNvPr id="5" name="Picture 4" descr="A wheelchair user adjusts a computer interface with personalization options for text size, color contrast, simplified layout, voice navigation, and language.">
            <a:extLst>
              <a:ext uri="{FF2B5EF4-FFF2-40B4-BE49-F238E27FC236}">
                <a16:creationId xmlns:a16="http://schemas.microsoft.com/office/drawing/2014/main" id="{F6E61083-E984-10D2-03FC-21E61F06C4BA}"/>
              </a:ext>
            </a:extLst>
          </p:cNvPr>
          <p:cNvPicPr>
            <a:picLocks noChangeAspect="1"/>
          </p:cNvPicPr>
          <p:nvPr/>
        </p:nvPicPr>
        <p:blipFill>
          <a:blip r:embed="rId4"/>
          <a:stretch>
            <a:fillRect/>
          </a:stretch>
        </p:blipFill>
        <p:spPr>
          <a:xfrm>
            <a:off x="5465053" y="895350"/>
            <a:ext cx="3175000" cy="3098800"/>
          </a:xfrm>
          <a:prstGeom prst="rect">
            <a:avLst/>
          </a:prstGeom>
        </p:spPr>
      </p:pic>
    </p:spTree>
    <p:extLst>
      <p:ext uri="{BB962C8B-B14F-4D97-AF65-F5344CB8AC3E}">
        <p14:creationId xmlns:p14="http://schemas.microsoft.com/office/powerpoint/2010/main" val="252960692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152DCE2-C2A2-ABA1-E699-3A292472C1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D72920-4968-E9CB-8DC6-C30A445CC80E}"/>
              </a:ext>
            </a:extLst>
          </p:cNvPr>
          <p:cNvSpPr>
            <a:spLocks noGrp="1"/>
          </p:cNvSpPr>
          <p:nvPr>
            <p:ph type="title"/>
          </p:nvPr>
        </p:nvSpPr>
        <p:spPr>
          <a:xfrm>
            <a:off x="342900" y="214010"/>
            <a:ext cx="8458200" cy="1132056"/>
          </a:xfrm>
        </p:spPr>
        <p:txBody>
          <a:bodyPr>
            <a:normAutofit fontScale="90000"/>
          </a:bodyPr>
          <a:lstStyle/>
          <a:p>
            <a:r>
              <a:rPr lang="en-US" dirty="0"/>
              <a:t>Accessibility is a journey. </a:t>
            </a:r>
            <a:br>
              <a:rPr lang="en-US" dirty="0"/>
            </a:br>
            <a:r>
              <a:rPr lang="en-US" dirty="0"/>
              <a:t>There is much more work to do. </a:t>
            </a:r>
            <a:br>
              <a:rPr lang="en-US" dirty="0"/>
            </a:br>
            <a:r>
              <a:rPr lang="en-US" dirty="0"/>
              <a:t>Let’s do it together.</a:t>
            </a:r>
          </a:p>
        </p:txBody>
      </p:sp>
      <p:pic>
        <p:nvPicPr>
          <p:cNvPr id="6" name="Picture 5" descr="Drawing of people cheering as a steam engine train emerges from a tunnel in the mountains. ">
            <a:extLst>
              <a:ext uri="{FF2B5EF4-FFF2-40B4-BE49-F238E27FC236}">
                <a16:creationId xmlns:a16="http://schemas.microsoft.com/office/drawing/2014/main" id="{7A3F1498-D175-9751-81F4-6D3792EF97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6148" y="1563072"/>
            <a:ext cx="4412749" cy="2985960"/>
          </a:xfrm>
          <a:prstGeom prst="rect">
            <a:avLst/>
          </a:prstGeom>
          <a:ln>
            <a:solidFill>
              <a:schemeClr val="accent1"/>
            </a:solidFill>
          </a:ln>
          <a:effectLst>
            <a:outerShdw blurRad="50800" dist="38100" dir="2700000" algn="tl" rotWithShape="0">
              <a:prstClr val="black">
                <a:alpha val="40000"/>
              </a:prstClr>
            </a:outerShdw>
          </a:effectLst>
        </p:spPr>
      </p:pic>
      <p:pic>
        <p:nvPicPr>
          <p:cNvPr id="7" name="Picture 6" descr="Small fishing boat on the vast ocean">
            <a:extLst>
              <a:ext uri="{FF2B5EF4-FFF2-40B4-BE49-F238E27FC236}">
                <a16:creationId xmlns:a16="http://schemas.microsoft.com/office/drawing/2014/main" id="{654A5B11-099D-5EED-9F06-9D970591C768}"/>
              </a:ext>
            </a:extLst>
          </p:cNvPr>
          <p:cNvPicPr>
            <a:picLocks noChangeAspect="1"/>
          </p:cNvPicPr>
          <p:nvPr/>
        </p:nvPicPr>
        <p:blipFill rotWithShape="1">
          <a:blip r:embed="rId4"/>
          <a:srcRect/>
          <a:stretch>
            <a:fillRect/>
          </a:stretch>
        </p:blipFill>
        <p:spPr>
          <a:xfrm>
            <a:off x="4816548" y="1563073"/>
            <a:ext cx="3981280" cy="2985960"/>
          </a:xfrm>
          <a:prstGeom prst="rect">
            <a:avLst/>
          </a:prstGeom>
          <a:ln>
            <a:solidFill>
              <a:schemeClr val="accent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697681183"/>
      </p:ext>
    </p:extLst>
  </p:cSld>
  <p:clrMapOvr>
    <a:masterClrMapping/>
  </p:clrMapOvr>
</p:sld>
</file>

<file path=ppt/theme/theme1.xml><?xml version="1.0" encoding="utf-8"?>
<a:theme xmlns:a="http://schemas.openxmlformats.org/drawingml/2006/main" name="5_Minimal UW-IT">
  <a:themeElements>
    <a:clrScheme name="Custom 12">
      <a:dk1>
        <a:srgbClr val="4B2E83"/>
      </a:dk1>
      <a:lt1>
        <a:srgbClr val="E8D3A2"/>
      </a:lt1>
      <a:dk2>
        <a:srgbClr val="4B2E83"/>
      </a:dk2>
      <a:lt2>
        <a:srgbClr val="FFFFFF"/>
      </a:lt2>
      <a:accent1>
        <a:srgbClr val="4B2E83"/>
      </a:accent1>
      <a:accent2>
        <a:srgbClr val="E8D3A2"/>
      </a:accent2>
      <a:accent3>
        <a:srgbClr val="FFFFFF"/>
      </a:accent3>
      <a:accent4>
        <a:srgbClr val="D8D9DA"/>
      </a:accent4>
      <a:accent5>
        <a:srgbClr val="999999"/>
      </a:accent5>
      <a:accent6>
        <a:srgbClr val="917B4C"/>
      </a:accent6>
      <a:hlink>
        <a:srgbClr val="0432FF"/>
      </a:hlink>
      <a:folHlink>
        <a:srgbClr val="0432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4_Minimal UW">
  <a:themeElements>
    <a:clrScheme name="Custom 36">
      <a:dk1>
        <a:srgbClr val="4B2E83"/>
      </a:dk1>
      <a:lt1>
        <a:srgbClr val="E8D3A2"/>
      </a:lt1>
      <a:dk2>
        <a:srgbClr val="4B2E83"/>
      </a:dk2>
      <a:lt2>
        <a:srgbClr val="FFFFFF"/>
      </a:lt2>
      <a:accent1>
        <a:srgbClr val="4B2E83"/>
      </a:accent1>
      <a:accent2>
        <a:srgbClr val="E8D3A2"/>
      </a:accent2>
      <a:accent3>
        <a:srgbClr val="FFFFFF"/>
      </a:accent3>
      <a:accent4>
        <a:srgbClr val="D8D9DA"/>
      </a:accent4>
      <a:accent5>
        <a:srgbClr val="999999"/>
      </a:accent5>
      <a:accent6>
        <a:srgbClr val="917B4C"/>
      </a:accent6>
      <a:hlink>
        <a:srgbClr val="0432FF"/>
      </a:hlink>
      <a:folHlink>
        <a:srgbClr val="0432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Custom Design">
  <a:themeElements>
    <a:clrScheme name="Custom 2">
      <a:dk1>
        <a:srgbClr val="4B2E83"/>
      </a:dk1>
      <a:lt1>
        <a:srgbClr val="E8D3A2"/>
      </a:lt1>
      <a:dk2>
        <a:srgbClr val="4B2E83"/>
      </a:dk2>
      <a:lt2>
        <a:srgbClr val="FFFFFF"/>
      </a:lt2>
      <a:accent1>
        <a:srgbClr val="4B2E83"/>
      </a:accent1>
      <a:accent2>
        <a:srgbClr val="E8D3A2"/>
      </a:accent2>
      <a:accent3>
        <a:srgbClr val="FFFFFF"/>
      </a:accent3>
      <a:accent4>
        <a:srgbClr val="D8D9DA"/>
      </a:accent4>
      <a:accent5>
        <a:srgbClr val="999999"/>
      </a:accent5>
      <a:accent6>
        <a:srgbClr val="917B4C"/>
      </a:accent6>
      <a:hlink>
        <a:srgbClr val="0432FF"/>
      </a:hlink>
      <a:folHlink>
        <a:srgbClr val="99999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2_Custom Design">
  <a:themeElements>
    <a:clrScheme name="4b2e83">
      <a:dk1>
        <a:srgbClr val="4B2E83"/>
      </a:dk1>
      <a:lt1>
        <a:srgbClr val="E8D3A2"/>
      </a:lt1>
      <a:dk2>
        <a:srgbClr val="4B2E83"/>
      </a:dk2>
      <a:lt2>
        <a:srgbClr val="FFFFFF"/>
      </a:lt2>
      <a:accent1>
        <a:srgbClr val="4B2E83"/>
      </a:accent1>
      <a:accent2>
        <a:srgbClr val="E8D3A2"/>
      </a:accent2>
      <a:accent3>
        <a:srgbClr val="FFFFFF"/>
      </a:accent3>
      <a:accent4>
        <a:srgbClr val="D8D9DA"/>
      </a:accent4>
      <a:accent5>
        <a:srgbClr val="999999"/>
      </a:accent5>
      <a:accent6>
        <a:srgbClr val="917B4C"/>
      </a:accent6>
      <a:hlink>
        <a:srgbClr val="D8D9DA"/>
      </a:hlink>
      <a:folHlink>
        <a:srgbClr val="99999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1_Custom Design">
  <a:themeElements>
    <a:clrScheme name="Custom 2">
      <a:dk1>
        <a:srgbClr val="4B2E83"/>
      </a:dk1>
      <a:lt1>
        <a:srgbClr val="E8D3A2"/>
      </a:lt1>
      <a:dk2>
        <a:srgbClr val="4B2E83"/>
      </a:dk2>
      <a:lt2>
        <a:srgbClr val="FFFFFF"/>
      </a:lt2>
      <a:accent1>
        <a:srgbClr val="4B2E83"/>
      </a:accent1>
      <a:accent2>
        <a:srgbClr val="E8D3A2"/>
      </a:accent2>
      <a:accent3>
        <a:srgbClr val="FFFFFF"/>
      </a:accent3>
      <a:accent4>
        <a:srgbClr val="D8D9DA"/>
      </a:accent4>
      <a:accent5>
        <a:srgbClr val="999999"/>
      </a:accent5>
      <a:accent6>
        <a:srgbClr val="917B4C"/>
      </a:accent6>
      <a:hlink>
        <a:srgbClr val="D8D9DA"/>
      </a:hlink>
      <a:folHlink>
        <a:srgbClr val="99999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2E8C0087263074F9EEA6882BA271E29" ma:contentTypeVersion="7" ma:contentTypeDescription="Create a new document." ma:contentTypeScope="" ma:versionID="e3d8dbe103292bcdf99b4359080c9ac9">
  <xsd:schema xmlns:xsd="http://www.w3.org/2001/XMLSchema" xmlns:xs="http://www.w3.org/2001/XMLSchema" xmlns:p="http://schemas.microsoft.com/office/2006/metadata/properties" xmlns:ns2="745b2a32-47bb-4f2b-a8be-04f99266d688" targetNamespace="http://schemas.microsoft.com/office/2006/metadata/properties" ma:root="true" ma:fieldsID="af8efe33f5cf4caea1a8ce9c1acaa4b0" ns2:_="">
    <xsd:import namespace="745b2a32-47bb-4f2b-a8be-04f99266d68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45b2a32-47bb-4f2b-a8be-04f99266d68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0C38C0C-BAF6-4B52-B7F9-09B3B34B7DF6}">
  <ds:schemaRefs>
    <ds:schemaRef ds:uri="745b2a32-47bb-4f2b-a8be-04f99266d68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94CC2E00-6A6F-4EBA-A538-65904727770F}">
  <ds:schemaRefs>
    <ds:schemaRef ds:uri="http://purl.org/dc/terms/"/>
    <ds:schemaRef ds:uri="http://schemas.microsoft.com/office/2006/documentManagement/types"/>
    <ds:schemaRef ds:uri="http://purl.org/dc/elements/1.1/"/>
    <ds:schemaRef ds:uri="745b2a32-47bb-4f2b-a8be-04f99266d688"/>
    <ds:schemaRef ds:uri="http://schemas.openxmlformats.org/package/2006/metadata/core-properties"/>
    <ds:schemaRef ds:uri="http://schemas.microsoft.com/office/infopath/2007/PartnerControls"/>
    <ds:schemaRef ds:uri="http://purl.org/dc/dcmitype/"/>
    <ds:schemaRef ds:uri="http://www.w3.org/XML/1998/namespace"/>
    <ds:schemaRef ds:uri="http://schemas.microsoft.com/office/2006/metadata/properties"/>
  </ds:schemaRefs>
</ds:datastoreItem>
</file>

<file path=customXml/itemProps3.xml><?xml version="1.0" encoding="utf-8"?>
<ds:datastoreItem xmlns:ds="http://schemas.openxmlformats.org/officeDocument/2006/customXml" ds:itemID="{A3014948-60C7-4DDD-8C06-C6A74673F4F4}">
  <ds:schemaRefs>
    <ds:schemaRef ds:uri="http://schemas.microsoft.com/sharepoint/v3/contenttype/forms"/>
  </ds:schemaRefs>
</ds:datastoreItem>
</file>

<file path=docMetadata/LabelInfo.xml><?xml version="1.0" encoding="utf-8"?>
<clbl:labelList xmlns:clbl="http://schemas.microsoft.com/office/2020/mipLabelMetadata">
  <clbl:label id="{f6b6dd5b-f02f-441a-99a0-162ac5060bd2}" enabled="0" method="" siteId="{f6b6dd5b-f02f-441a-99a0-162ac5060bd2}" removed="1"/>
</clbl:labelList>
</file>

<file path=docProps/app.xml><?xml version="1.0" encoding="utf-8"?>
<Properties xmlns="http://schemas.openxmlformats.org/officeDocument/2006/extended-properties" xmlns:vt="http://schemas.openxmlformats.org/officeDocument/2006/docPropsVTypes">
  <Template/>
  <TotalTime>4634</TotalTime>
  <Words>2426</Words>
  <Application>Microsoft Macintosh PowerPoint</Application>
  <PresentationFormat>On-screen Show (16:9)</PresentationFormat>
  <Paragraphs>276</Paragraphs>
  <Slides>48</Slides>
  <Notes>45</Notes>
  <HiddenSlides>0</HiddenSlides>
  <MMClips>0</MMClips>
  <ScaleCrop>false</ScaleCrop>
  <HeadingPairs>
    <vt:vector size="6" baseType="variant">
      <vt:variant>
        <vt:lpstr>Fonts Used</vt:lpstr>
      </vt:variant>
      <vt:variant>
        <vt:i4>8</vt:i4>
      </vt:variant>
      <vt:variant>
        <vt:lpstr>Theme</vt:lpstr>
      </vt:variant>
      <vt:variant>
        <vt:i4>5</vt:i4>
      </vt:variant>
      <vt:variant>
        <vt:lpstr>Slide Titles</vt:lpstr>
      </vt:variant>
      <vt:variant>
        <vt:i4>48</vt:i4>
      </vt:variant>
    </vt:vector>
  </HeadingPairs>
  <TitlesOfParts>
    <vt:vector size="61" baseType="lpstr">
      <vt:lpstr>Aptos</vt:lpstr>
      <vt:lpstr>Arial</vt:lpstr>
      <vt:lpstr>Calibri</vt:lpstr>
      <vt:lpstr>Encode Sans Normal Black</vt:lpstr>
      <vt:lpstr>Lucida Grande</vt:lpstr>
      <vt:lpstr>Open Sans</vt:lpstr>
      <vt:lpstr>Open Sans Light</vt:lpstr>
      <vt:lpstr>Uni Sans Regular</vt:lpstr>
      <vt:lpstr>5_Minimal UW-IT</vt:lpstr>
      <vt:lpstr>4_Minimal UW</vt:lpstr>
      <vt:lpstr>Custom Design</vt:lpstr>
      <vt:lpstr>2_Custom Design</vt:lpstr>
      <vt:lpstr>1_Custom Design</vt:lpstr>
      <vt:lpstr> The Past, Present and Future of Digital Accessibility</vt:lpstr>
      <vt:lpstr>Barrier #1</vt:lpstr>
      <vt:lpstr>Overcoming barriers requires:</vt:lpstr>
      <vt:lpstr>Barrier #2</vt:lpstr>
      <vt:lpstr>Small boat on the water</vt:lpstr>
      <vt:lpstr>Map of the World Wide Web (Slide 1 of 2)</vt:lpstr>
      <vt:lpstr>Map of the World Wide Web (Slide 2 of 2) </vt:lpstr>
      <vt:lpstr> The Past How did we get here? </vt:lpstr>
      <vt:lpstr>Making Computers Accessible</vt:lpstr>
      <vt:lpstr>Accessibility within Association for Computing Machinery (ACM)</vt:lpstr>
      <vt:lpstr>U.S. Accessibility Laws</vt:lpstr>
      <vt:lpstr>1991 - The First Website</vt:lpstr>
      <vt:lpstr>1993 - HTML 1.1: Headings</vt:lpstr>
      <vt:lpstr>1993 - HTML 1.1 &amp; 1.2: Images</vt:lpstr>
      <vt:lpstr>1997 – HTML 4.0</vt:lpstr>
      <vt:lpstr>The wrong path (Slide 1 of 2)  </vt:lpstr>
      <vt:lpstr>The wrong path (Slide 2 of 2) </vt:lpstr>
      <vt:lpstr>1997 - Launch of the W3C Web Accessibility Initiative</vt:lpstr>
      <vt:lpstr>Web Content Accessibility Guidelines (WCAG)</vt:lpstr>
      <vt:lpstr>Other milestones in digital accessibility</vt:lpstr>
      <vt:lpstr>Meanwhile, at the UW…</vt:lpstr>
      <vt:lpstr> The Present  Where are we now?</vt:lpstr>
      <vt:lpstr>University of Washington: Digital Accessibility Initiative</vt:lpstr>
      <vt:lpstr>Strategies used by the UW Digital Accessibility Initiative (1 of 3)</vt:lpstr>
      <vt:lpstr>Strategies used by the UW Digital Accessibility Initiative (2 of 3)</vt:lpstr>
      <vt:lpstr>Strategies used by the UW Digital Accessibility Initiative (3 of 3)</vt:lpstr>
      <vt:lpstr>Digital accessibility, beyond the UW</vt:lpstr>
      <vt:lpstr>IAAP</vt:lpstr>
      <vt:lpstr>Slack A11y Workspace </vt:lpstr>
      <vt:lpstr>TeachAccess </vt:lpstr>
      <vt:lpstr>The Current State of Web Accessibility</vt:lpstr>
      <vt:lpstr>WebAIM Million: Detected Errors </vt:lpstr>
      <vt:lpstr>WebAIM Million: Home Page Complexity</vt:lpstr>
      <vt:lpstr>WebAIM Million: ARIA Attributes </vt:lpstr>
      <vt:lpstr>Better Web Accessibility Scores at the UW</vt:lpstr>
      <vt:lpstr>Accessibility of web and mobile applications at the UW </vt:lpstr>
      <vt:lpstr> The Future  Where do we go from here?</vt:lpstr>
      <vt:lpstr>An impossible scaling problem. A typical university has: </vt:lpstr>
      <vt:lpstr>Compliance does not equal accessibility</vt:lpstr>
      <vt:lpstr>Imagining a different future</vt:lpstr>
      <vt:lpstr>Accessibility is a default property of digital products. </vt:lpstr>
      <vt:lpstr>Accessibility is a standard measure of software quality (1 of 2)</vt:lpstr>
      <vt:lpstr>Accessibility is a standard measure of software quality (2 of 2)</vt:lpstr>
      <vt:lpstr>People with disabilities have more influence over product design</vt:lpstr>
      <vt:lpstr>AI dramatically reduces the labor required for accessibility. </vt:lpstr>
      <vt:lpstr>Assistive technologies are more capable of overcoming barriers. </vt:lpstr>
      <vt:lpstr>The interface itself is more adaptable. </vt:lpstr>
      <vt:lpstr>Accessibility is a journey.  There is much more work to do.  Let’s do it together.</vt:lpstr>
    </vt:vector>
  </TitlesOfParts>
  <Manager/>
  <Company>University of Washington</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Past, Present, and Future of Digital Accessibility</dc:title>
  <dc:subject/>
  <dc:creator>Terrill Thompson</dc:creator>
  <cp:keywords/>
  <dc:description>Slides presented at a webinar sponsored by AiiCE, October 20, 2026</dc:description>
  <cp:lastModifiedBy>Terrill Thompson</cp:lastModifiedBy>
  <cp:revision>24</cp:revision>
  <dcterms:created xsi:type="dcterms:W3CDTF">2014-10-14T00:51:43Z</dcterms:created>
  <dcterms:modified xsi:type="dcterms:W3CDTF">2026-10-15T15:04:00Z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0x01010012E8C0087263074F9EEA6882BA271E29</vt:lpwstr>
  </property>
  <property fmtid="{D5CDD505-2E9C-101B-9397-08002B2CF9AE}" pid="3" name="MediaServiceImageTags">
    <vt:lpwstr/>
  </property>
  <property fmtid="{D5CDD505-2E9C-101B-9397-08002B2CF9AE}" pid="4" name="Order">
    <vt:r8>14700</vt:r8>
  </property>
  <property fmtid="{D5CDD505-2E9C-101B-9397-08002B2CF9AE}" pid="5" name="xd_Signature">
    <vt:bool>false</vt:bool>
  </property>
  <property fmtid="{D5CDD505-2E9C-101B-9397-08002B2CF9AE}" pid="6" name="xd_ProgID">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y fmtid="{D5CDD505-2E9C-101B-9397-08002B2CF9AE}" pid="11" name="_dlc_DocIdItemGuid">
    <vt:lpwstr>1351b310-bb8d-43f9-a293-c1a382106790</vt:lpwstr>
  </property>
</Properties>
</file>