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9469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43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5A278-8430-4792-BFE8-433BF27240CE}" type="datetimeFigureOut">
              <a:rPr lang="en-US" smtClean="0"/>
              <a:pPr/>
              <a:t>10/12/11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E557F-D38A-4AF0-866E-E3C623A5C0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g"/><Relationship Id="rId8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6781800" y="3810000"/>
            <a:ext cx="228600" cy="152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858000" y="1676400"/>
            <a:ext cx="457200" cy="16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209800" y="4191000"/>
            <a:ext cx="2286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1600200" y="1447800"/>
            <a:ext cx="685800" cy="1524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334000" y="609600"/>
            <a:ext cx="1295400" cy="3276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715000" y="609600"/>
            <a:ext cx="1143000" cy="1066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362200" y="762000"/>
            <a:ext cx="1752600" cy="3429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286000" y="685800"/>
            <a:ext cx="1676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57200" y="1143000"/>
            <a:ext cx="2209800" cy="5334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mbria"/>
                <a:cs typeface="Cambria"/>
              </a:rPr>
              <a:t>Urban Natural Resource Stewardship</a:t>
            </a:r>
            <a:endParaRPr lang="en-US" sz="1400" b="1" dirty="0">
              <a:latin typeface="Cambria"/>
              <a:cs typeface="Cambria"/>
            </a:endParaRPr>
          </a:p>
        </p:txBody>
      </p:sp>
      <p:sp>
        <p:nvSpPr>
          <p:cNvPr id="6" name="Oval 5"/>
          <p:cNvSpPr/>
          <p:nvPr/>
        </p:nvSpPr>
        <p:spPr>
          <a:xfrm>
            <a:off x="3124200" y="1066800"/>
            <a:ext cx="2971800" cy="8382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Green Cities Research Alliance</a:t>
            </a:r>
            <a:endParaRPr lang="en-US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1143000" y="3657600"/>
            <a:ext cx="1905000" cy="6096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mbria"/>
                <a:cs typeface="Cambria"/>
              </a:rPr>
              <a:t>Community Sustainability</a:t>
            </a:r>
            <a:endParaRPr lang="en-US" sz="1400" b="1" dirty="0"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77000" y="1066800"/>
            <a:ext cx="1981200" cy="6858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mbria"/>
                <a:cs typeface="Cambria"/>
              </a:rPr>
              <a:t>Landscape Assessment and Management</a:t>
            </a:r>
            <a:endParaRPr lang="en-US" sz="1400" b="1" dirty="0">
              <a:latin typeface="Cambria"/>
              <a:cs typeface="Cambri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2590800"/>
            <a:ext cx="1905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Civic Environmental Stewardship</a:t>
            </a:r>
          </a:p>
          <a:p>
            <a:pPr algn="ctr"/>
            <a:r>
              <a:rPr lang="en-US" sz="900" dirty="0" smtClean="0"/>
              <a:t>Cascade Land Conservancy, </a:t>
            </a:r>
            <a:br>
              <a:rPr lang="en-US" sz="900" dirty="0" smtClean="0"/>
            </a:br>
            <a:r>
              <a:rPr lang="en-US" sz="900" dirty="0" smtClean="0"/>
              <a:t>Univ. of Washington, </a:t>
            </a:r>
            <a:r>
              <a:rPr lang="en-US" sz="900" dirty="0" err="1" smtClean="0"/>
              <a:t>EarthCorps</a:t>
            </a:r>
            <a:endParaRPr lang="en-US" sz="900" dirty="0"/>
          </a:p>
        </p:txBody>
      </p:sp>
      <p:sp>
        <p:nvSpPr>
          <p:cNvPr id="11" name="Rectangle 10"/>
          <p:cNvSpPr/>
          <p:nvPr/>
        </p:nvSpPr>
        <p:spPr>
          <a:xfrm>
            <a:off x="1219200" y="4419600"/>
            <a:ext cx="16002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Urban Foraging</a:t>
            </a:r>
          </a:p>
          <a:p>
            <a:pPr algn="ctr"/>
            <a:r>
              <a:rPr lang="en-US" sz="900" dirty="0" smtClean="0"/>
              <a:t>Institute for Culture &amp; Ecology</a:t>
            </a:r>
            <a:endParaRPr lang="en-US" sz="900" dirty="0"/>
          </a:p>
        </p:txBody>
      </p:sp>
      <p:sp>
        <p:nvSpPr>
          <p:cNvPr id="12" name="Rectangle 11"/>
          <p:cNvSpPr/>
          <p:nvPr/>
        </p:nvSpPr>
        <p:spPr>
          <a:xfrm>
            <a:off x="990600" y="5029200"/>
            <a:ext cx="1447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Residential Choice</a:t>
            </a:r>
          </a:p>
          <a:p>
            <a:pPr algn="ctr"/>
            <a:r>
              <a:rPr lang="en-US" sz="900" dirty="0" smtClean="0"/>
              <a:t>Oregon State Univ.</a:t>
            </a:r>
            <a:endParaRPr lang="en-US" sz="900" dirty="0"/>
          </a:p>
        </p:txBody>
      </p:sp>
      <p:sp>
        <p:nvSpPr>
          <p:cNvPr id="13" name="Rectangle 12"/>
          <p:cNvSpPr/>
          <p:nvPr/>
        </p:nvSpPr>
        <p:spPr>
          <a:xfrm>
            <a:off x="6705600" y="4953000"/>
            <a:ext cx="18288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Green Cities: Good Health</a:t>
            </a:r>
          </a:p>
          <a:p>
            <a:pPr algn="ctr"/>
            <a:r>
              <a:rPr lang="en-US" sz="900" dirty="0" smtClean="0"/>
              <a:t>Univ. of Washington</a:t>
            </a:r>
            <a:endParaRPr lang="en-US" sz="900" dirty="0"/>
          </a:p>
        </p:txBody>
      </p:sp>
      <p:sp>
        <p:nvSpPr>
          <p:cNvPr id="14" name="Rectangle 13"/>
          <p:cNvSpPr/>
          <p:nvPr/>
        </p:nvSpPr>
        <p:spPr>
          <a:xfrm>
            <a:off x="6705600" y="1905000"/>
            <a:ext cx="19050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Forest Landscape Assessment Tool</a:t>
            </a:r>
          </a:p>
          <a:p>
            <a:pPr algn="ctr"/>
            <a:r>
              <a:rPr lang="en-US" sz="900" dirty="0" smtClean="0"/>
              <a:t>King County, Cascade Land Conservancy</a:t>
            </a:r>
            <a:endParaRPr lang="en-US" sz="900" dirty="0"/>
          </a:p>
        </p:txBody>
      </p:sp>
      <p:sp>
        <p:nvSpPr>
          <p:cNvPr id="15" name="Rectangle 14"/>
          <p:cNvSpPr/>
          <p:nvPr/>
        </p:nvSpPr>
        <p:spPr>
          <a:xfrm>
            <a:off x="6934200" y="2819400"/>
            <a:ext cx="17526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Geospatial Analysis</a:t>
            </a:r>
          </a:p>
          <a:p>
            <a:pPr algn="ctr"/>
            <a:r>
              <a:rPr lang="en-US" sz="900" dirty="0" smtClean="0"/>
              <a:t>Univ. of Washington</a:t>
            </a:r>
            <a:endParaRPr lang="en-US" sz="900" dirty="0"/>
          </a:p>
        </p:txBody>
      </p:sp>
      <p:sp>
        <p:nvSpPr>
          <p:cNvPr id="16" name="Rectangle 15"/>
          <p:cNvSpPr/>
          <p:nvPr/>
        </p:nvSpPr>
        <p:spPr>
          <a:xfrm>
            <a:off x="6400800" y="4267200"/>
            <a:ext cx="17526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Forest Ecosystem Values</a:t>
            </a:r>
          </a:p>
          <a:p>
            <a:pPr algn="ctr"/>
            <a:r>
              <a:rPr lang="en-US" sz="900" dirty="0" smtClean="0"/>
              <a:t>Cascade Land Conservancy, City of Seattle, King County</a:t>
            </a:r>
            <a:endParaRPr lang="en-US" sz="900" dirty="0"/>
          </a:p>
        </p:txBody>
      </p:sp>
      <p:pic>
        <p:nvPicPr>
          <p:cNvPr id="1027" name="Picture 3" descr="O:\RD\PNW\Science\CAP\ARRA\Web Storyboard &amp; Cong Briefing\WFM Project Descriptions\Blahna\urban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124200"/>
            <a:ext cx="1524000" cy="1066800"/>
          </a:xfrm>
          <a:prstGeom prst="rect">
            <a:avLst/>
          </a:prstGeom>
          <a:noFill/>
        </p:spPr>
      </p:pic>
      <p:pic>
        <p:nvPicPr>
          <p:cNvPr id="1029" name="Picture 5" descr="O:\RD\PNW\Science\CAP\ARRA\Web Storyboard &amp; Cong Briefing\WFM Project Descriptions\Blahna\urban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5562600"/>
            <a:ext cx="1430249" cy="1073150"/>
          </a:xfrm>
          <a:prstGeom prst="rect">
            <a:avLst/>
          </a:prstGeom>
          <a:noFill/>
        </p:spPr>
      </p:pic>
      <p:pic>
        <p:nvPicPr>
          <p:cNvPr id="1030" name="Picture 6" descr="O:\RD\PNW\Science\CAP\ARRA\Web Storyboard &amp; Cong Briefing\WFM Project Descriptions\Blahna\urb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5562600"/>
            <a:ext cx="1430249" cy="1073150"/>
          </a:xfrm>
          <a:prstGeom prst="rect">
            <a:avLst/>
          </a:prstGeom>
          <a:noFill/>
        </p:spPr>
      </p:pic>
      <p:pic>
        <p:nvPicPr>
          <p:cNvPr id="1031" name="Picture 7" descr="O:\RD\PNW\Science\CAP\ARRA\Photos\OTH02619-01O\crabapple_blossom_alk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4343400"/>
            <a:ext cx="1475787" cy="1066800"/>
          </a:xfrm>
          <a:prstGeom prst="rect">
            <a:avLst/>
          </a:prstGeom>
          <a:noFill/>
        </p:spPr>
      </p:pic>
      <p:pic>
        <p:nvPicPr>
          <p:cNvPr id="21" name="Picture 2" descr="O:\RD\PNW\Science\CAP\ARRA\Web Storyboard &amp; Cong Briefing\WFM Project Descriptions\Blahna\space-needl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5562600"/>
            <a:ext cx="838199" cy="1080496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457200" y="1828800"/>
            <a:ext cx="209027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Organization Network Analysis</a:t>
            </a:r>
          </a:p>
          <a:p>
            <a:pPr algn="ctr"/>
            <a:r>
              <a:rPr lang="en-US" sz="900" dirty="0" smtClean="0"/>
              <a:t>Univ. of Washington, Baltimore Ecosystem Study</a:t>
            </a:r>
            <a:endParaRPr lang="en-US" sz="900" dirty="0"/>
          </a:p>
        </p:txBody>
      </p:sp>
      <p:pic>
        <p:nvPicPr>
          <p:cNvPr id="2" name="Picture 1" descr="GCRA glyph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981200"/>
            <a:ext cx="810941" cy="838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0" y="2057400"/>
            <a:ext cx="213360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Partnering for sustainable cities through science, policy, and citizen action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24200" y="381000"/>
            <a:ext cx="30480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latin typeface="Cambria"/>
                <a:cs typeface="Cambria"/>
              </a:rPr>
              <a:t>USDA Forest Service</a:t>
            </a:r>
            <a:endParaRPr lang="en-US" sz="2000" b="1" dirty="0">
              <a:latin typeface="Cambria"/>
              <a:cs typeface="Cambria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72200" y="3581400"/>
            <a:ext cx="1676400" cy="5334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Cambria"/>
                <a:cs typeface="Cambria"/>
              </a:rPr>
              <a:t>Ecosystem Services</a:t>
            </a:r>
            <a:endParaRPr lang="en-US" sz="1000" dirty="0">
              <a:latin typeface="Cambria"/>
              <a:cs typeface="Cambria"/>
            </a:endParaRPr>
          </a:p>
        </p:txBody>
      </p:sp>
      <p:pic>
        <p:nvPicPr>
          <p:cNvPr id="18" name="Picture 17" descr="solid_wh_shield copy.g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04800"/>
            <a:ext cx="685800" cy="76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100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nmolina</dc:creator>
  <cp:lastModifiedBy>Kathleen Wolf</cp:lastModifiedBy>
  <cp:revision>17</cp:revision>
  <dcterms:created xsi:type="dcterms:W3CDTF">2011-09-30T20:16:15Z</dcterms:created>
  <dcterms:modified xsi:type="dcterms:W3CDTF">2011-10-12T22:31:36Z</dcterms:modified>
</cp:coreProperties>
</file>