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theme/theme15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6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7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8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9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20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21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2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657" r:id="rId3"/>
    <p:sldMasterId id="2147483650" r:id="rId4"/>
    <p:sldMasterId id="2147483985" r:id="rId5"/>
    <p:sldMasterId id="2147484199" r:id="rId6"/>
    <p:sldMasterId id="2147484361" r:id="rId7"/>
    <p:sldMasterId id="2147484373" r:id="rId8"/>
    <p:sldMasterId id="2147484385" r:id="rId9"/>
    <p:sldMasterId id="2147484397" r:id="rId10"/>
    <p:sldMasterId id="2147484474" r:id="rId11"/>
    <p:sldMasterId id="2147484486" r:id="rId12"/>
    <p:sldMasterId id="2147484500" r:id="rId13"/>
    <p:sldMasterId id="2147484643" r:id="rId14"/>
    <p:sldMasterId id="2147484655" r:id="rId15"/>
    <p:sldMasterId id="2147484657" r:id="rId16"/>
    <p:sldMasterId id="2147484669" r:id="rId17"/>
    <p:sldMasterId id="2147484681" r:id="rId18"/>
    <p:sldMasterId id="2147484797" r:id="rId19"/>
    <p:sldMasterId id="2147484809" r:id="rId20"/>
    <p:sldMasterId id="2147484821" r:id="rId21"/>
    <p:sldMasterId id="2147484833" r:id="rId22"/>
    <p:sldMasterId id="2147484845" r:id="rId23"/>
    <p:sldMasterId id="2147484859" r:id="rId24"/>
  </p:sldMasterIdLst>
  <p:notesMasterIdLst>
    <p:notesMasterId r:id="rId100"/>
  </p:notesMasterIdLst>
  <p:handoutMasterIdLst>
    <p:handoutMasterId r:id="rId101"/>
  </p:handoutMasterIdLst>
  <p:sldIdLst>
    <p:sldId id="779" r:id="rId25"/>
    <p:sldId id="807" r:id="rId26"/>
    <p:sldId id="808" r:id="rId27"/>
    <p:sldId id="823" r:id="rId28"/>
    <p:sldId id="826" r:id="rId29"/>
    <p:sldId id="809" r:id="rId30"/>
    <p:sldId id="811" r:id="rId31"/>
    <p:sldId id="812" r:id="rId32"/>
    <p:sldId id="825" r:id="rId33"/>
    <p:sldId id="610" r:id="rId34"/>
    <p:sldId id="829" r:id="rId35"/>
    <p:sldId id="793" r:id="rId36"/>
    <p:sldId id="609" r:id="rId37"/>
    <p:sldId id="573" r:id="rId38"/>
    <p:sldId id="774" r:id="rId39"/>
    <p:sldId id="736" r:id="rId40"/>
    <p:sldId id="614" r:id="rId41"/>
    <p:sldId id="734" r:id="rId42"/>
    <p:sldId id="641" r:id="rId43"/>
    <p:sldId id="664" r:id="rId44"/>
    <p:sldId id="735" r:id="rId45"/>
    <p:sldId id="668" r:id="rId46"/>
    <p:sldId id="615" r:id="rId47"/>
    <p:sldId id="406" r:id="rId48"/>
    <p:sldId id="778" r:id="rId49"/>
    <p:sldId id="407" r:id="rId50"/>
    <p:sldId id="459" r:id="rId51"/>
    <p:sldId id="461" r:id="rId52"/>
    <p:sldId id="494" r:id="rId53"/>
    <p:sldId id="687" r:id="rId54"/>
    <p:sldId id="690" r:id="rId55"/>
    <p:sldId id="672" r:id="rId56"/>
    <p:sldId id="673" r:id="rId57"/>
    <p:sldId id="674" r:id="rId58"/>
    <p:sldId id="675" r:id="rId59"/>
    <p:sldId id="676" r:id="rId60"/>
    <p:sldId id="677" r:id="rId61"/>
    <p:sldId id="680" r:id="rId62"/>
    <p:sldId id="698" r:id="rId63"/>
    <p:sldId id="704" r:id="rId64"/>
    <p:sldId id="694" r:id="rId65"/>
    <p:sldId id="695" r:id="rId66"/>
    <p:sldId id="691" r:id="rId67"/>
    <p:sldId id="692" r:id="rId68"/>
    <p:sldId id="737" r:id="rId69"/>
    <p:sldId id="738" r:id="rId70"/>
    <p:sldId id="739" r:id="rId71"/>
    <p:sldId id="740" r:id="rId72"/>
    <p:sldId id="741" r:id="rId73"/>
    <p:sldId id="742" r:id="rId74"/>
    <p:sldId id="743" r:id="rId75"/>
    <p:sldId id="744" r:id="rId76"/>
    <p:sldId id="827" r:id="rId77"/>
    <p:sldId id="788" r:id="rId78"/>
    <p:sldId id="780" r:id="rId79"/>
    <p:sldId id="801" r:id="rId80"/>
    <p:sldId id="797" r:id="rId81"/>
    <p:sldId id="798" r:id="rId82"/>
    <p:sldId id="799" r:id="rId83"/>
    <p:sldId id="800" r:id="rId84"/>
    <p:sldId id="802" r:id="rId85"/>
    <p:sldId id="803" r:id="rId86"/>
    <p:sldId id="805" r:id="rId87"/>
    <p:sldId id="683" r:id="rId88"/>
    <p:sldId id="598" r:id="rId89"/>
    <p:sldId id="783" r:id="rId90"/>
    <p:sldId id="784" r:id="rId91"/>
    <p:sldId id="785" r:id="rId92"/>
    <p:sldId id="786" r:id="rId93"/>
    <p:sldId id="787" r:id="rId94"/>
    <p:sldId id="599" r:id="rId95"/>
    <p:sldId id="750" r:id="rId96"/>
    <p:sldId id="408" r:id="rId97"/>
    <p:sldId id="745" r:id="rId98"/>
    <p:sldId id="593" r:id="rId9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2329"/>
    <a:srgbClr val="FFF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9217" autoAdjust="0"/>
    <p:restoredTop sz="96852" autoAdjust="0"/>
  </p:normalViewPr>
  <p:slideViewPr>
    <p:cSldViewPr>
      <p:cViewPr>
        <p:scale>
          <a:sx n="85" d="100"/>
          <a:sy n="85" d="100"/>
        </p:scale>
        <p:origin x="-704" y="-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4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printerSettings" Target="printerSettings/printerSettings1.bin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6.xml"/><Relationship Id="rId31" Type="http://schemas.openxmlformats.org/officeDocument/2006/relationships/slide" Target="slides/slide7.xml"/><Relationship Id="rId32" Type="http://schemas.openxmlformats.org/officeDocument/2006/relationships/slide" Target="slides/slide8.xml"/><Relationship Id="rId33" Type="http://schemas.openxmlformats.org/officeDocument/2006/relationships/slide" Target="slides/slide9.xml"/><Relationship Id="rId34" Type="http://schemas.openxmlformats.org/officeDocument/2006/relationships/slide" Target="slides/slide10.xml"/><Relationship Id="rId35" Type="http://schemas.openxmlformats.org/officeDocument/2006/relationships/slide" Target="slides/slide11.xml"/><Relationship Id="rId36" Type="http://schemas.openxmlformats.org/officeDocument/2006/relationships/slide" Target="slides/slide12.xml"/><Relationship Id="rId37" Type="http://schemas.openxmlformats.org/officeDocument/2006/relationships/slide" Target="slides/slide13.xml"/><Relationship Id="rId38" Type="http://schemas.openxmlformats.org/officeDocument/2006/relationships/slide" Target="slides/slide14.xml"/><Relationship Id="rId39" Type="http://schemas.openxmlformats.org/officeDocument/2006/relationships/slide" Target="slides/slide15.xml"/><Relationship Id="rId50" Type="http://schemas.openxmlformats.org/officeDocument/2006/relationships/slide" Target="slides/slide26.xml"/><Relationship Id="rId51" Type="http://schemas.openxmlformats.org/officeDocument/2006/relationships/slide" Target="slides/slide27.xml"/><Relationship Id="rId52" Type="http://schemas.openxmlformats.org/officeDocument/2006/relationships/slide" Target="slides/slide28.xml"/><Relationship Id="rId53" Type="http://schemas.openxmlformats.org/officeDocument/2006/relationships/slide" Target="slides/slide29.xml"/><Relationship Id="rId54" Type="http://schemas.openxmlformats.org/officeDocument/2006/relationships/slide" Target="slides/slide30.xml"/><Relationship Id="rId55" Type="http://schemas.openxmlformats.org/officeDocument/2006/relationships/slide" Target="slides/slide31.xml"/><Relationship Id="rId56" Type="http://schemas.openxmlformats.org/officeDocument/2006/relationships/slide" Target="slides/slide32.xml"/><Relationship Id="rId57" Type="http://schemas.openxmlformats.org/officeDocument/2006/relationships/slide" Target="slides/slide33.xml"/><Relationship Id="rId58" Type="http://schemas.openxmlformats.org/officeDocument/2006/relationships/slide" Target="slides/slide34.xml"/><Relationship Id="rId59" Type="http://schemas.openxmlformats.org/officeDocument/2006/relationships/slide" Target="slides/slide35.xml"/><Relationship Id="rId70" Type="http://schemas.openxmlformats.org/officeDocument/2006/relationships/slide" Target="slides/slide46.xml"/><Relationship Id="rId71" Type="http://schemas.openxmlformats.org/officeDocument/2006/relationships/slide" Target="slides/slide47.xml"/><Relationship Id="rId72" Type="http://schemas.openxmlformats.org/officeDocument/2006/relationships/slide" Target="slides/slide48.xml"/><Relationship Id="rId73" Type="http://schemas.openxmlformats.org/officeDocument/2006/relationships/slide" Target="slides/slide49.xml"/><Relationship Id="rId74" Type="http://schemas.openxmlformats.org/officeDocument/2006/relationships/slide" Target="slides/slide50.xml"/><Relationship Id="rId75" Type="http://schemas.openxmlformats.org/officeDocument/2006/relationships/slide" Target="slides/slide51.xml"/><Relationship Id="rId76" Type="http://schemas.openxmlformats.org/officeDocument/2006/relationships/slide" Target="slides/slide52.xml"/><Relationship Id="rId77" Type="http://schemas.openxmlformats.org/officeDocument/2006/relationships/slide" Target="slides/slide53.xml"/><Relationship Id="rId78" Type="http://schemas.openxmlformats.org/officeDocument/2006/relationships/slide" Target="slides/slide54.xml"/><Relationship Id="rId79" Type="http://schemas.openxmlformats.org/officeDocument/2006/relationships/slide" Target="slides/slide55.xml"/><Relationship Id="rId90" Type="http://schemas.openxmlformats.org/officeDocument/2006/relationships/slide" Target="slides/slide66.xml"/><Relationship Id="rId91" Type="http://schemas.openxmlformats.org/officeDocument/2006/relationships/slide" Target="slides/slide67.xml"/><Relationship Id="rId92" Type="http://schemas.openxmlformats.org/officeDocument/2006/relationships/slide" Target="slides/slide68.xml"/><Relationship Id="rId93" Type="http://schemas.openxmlformats.org/officeDocument/2006/relationships/slide" Target="slides/slide69.xml"/><Relationship Id="rId94" Type="http://schemas.openxmlformats.org/officeDocument/2006/relationships/slide" Target="slides/slide70.xml"/><Relationship Id="rId95" Type="http://schemas.openxmlformats.org/officeDocument/2006/relationships/slide" Target="slides/slide71.xml"/><Relationship Id="rId96" Type="http://schemas.openxmlformats.org/officeDocument/2006/relationships/slide" Target="slides/slide72.xml"/><Relationship Id="rId97" Type="http://schemas.openxmlformats.org/officeDocument/2006/relationships/slide" Target="slides/slide73.xml"/><Relationship Id="rId98" Type="http://schemas.openxmlformats.org/officeDocument/2006/relationships/slide" Target="slides/slide74.xml"/><Relationship Id="rId99" Type="http://schemas.openxmlformats.org/officeDocument/2006/relationships/slide" Target="slides/slide75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" Target="slides/slide1.xml"/><Relationship Id="rId26" Type="http://schemas.openxmlformats.org/officeDocument/2006/relationships/slide" Target="slides/slide2.xml"/><Relationship Id="rId27" Type="http://schemas.openxmlformats.org/officeDocument/2006/relationships/slide" Target="slides/slide3.xml"/><Relationship Id="rId28" Type="http://schemas.openxmlformats.org/officeDocument/2006/relationships/slide" Target="slides/slide4.xml"/><Relationship Id="rId29" Type="http://schemas.openxmlformats.org/officeDocument/2006/relationships/slide" Target="slides/slide5.xml"/><Relationship Id="rId40" Type="http://schemas.openxmlformats.org/officeDocument/2006/relationships/slide" Target="slides/slide16.xml"/><Relationship Id="rId41" Type="http://schemas.openxmlformats.org/officeDocument/2006/relationships/slide" Target="slides/slide17.xml"/><Relationship Id="rId42" Type="http://schemas.openxmlformats.org/officeDocument/2006/relationships/slide" Target="slides/slide18.xml"/><Relationship Id="rId43" Type="http://schemas.openxmlformats.org/officeDocument/2006/relationships/slide" Target="slides/slide19.xml"/><Relationship Id="rId44" Type="http://schemas.openxmlformats.org/officeDocument/2006/relationships/slide" Target="slides/slide20.xml"/><Relationship Id="rId45" Type="http://schemas.openxmlformats.org/officeDocument/2006/relationships/slide" Target="slides/slide21.xml"/><Relationship Id="rId46" Type="http://schemas.openxmlformats.org/officeDocument/2006/relationships/slide" Target="slides/slide22.xml"/><Relationship Id="rId47" Type="http://schemas.openxmlformats.org/officeDocument/2006/relationships/slide" Target="slides/slide23.xml"/><Relationship Id="rId48" Type="http://schemas.openxmlformats.org/officeDocument/2006/relationships/slide" Target="slides/slide24.xml"/><Relationship Id="rId49" Type="http://schemas.openxmlformats.org/officeDocument/2006/relationships/slide" Target="slides/slide25.xml"/><Relationship Id="rId60" Type="http://schemas.openxmlformats.org/officeDocument/2006/relationships/slide" Target="slides/slide36.xml"/><Relationship Id="rId61" Type="http://schemas.openxmlformats.org/officeDocument/2006/relationships/slide" Target="slides/slide37.xml"/><Relationship Id="rId62" Type="http://schemas.openxmlformats.org/officeDocument/2006/relationships/slide" Target="slides/slide38.xml"/><Relationship Id="rId63" Type="http://schemas.openxmlformats.org/officeDocument/2006/relationships/slide" Target="slides/slide39.xml"/><Relationship Id="rId64" Type="http://schemas.openxmlformats.org/officeDocument/2006/relationships/slide" Target="slides/slide40.xml"/><Relationship Id="rId65" Type="http://schemas.openxmlformats.org/officeDocument/2006/relationships/slide" Target="slides/slide41.xml"/><Relationship Id="rId66" Type="http://schemas.openxmlformats.org/officeDocument/2006/relationships/slide" Target="slides/slide42.xml"/><Relationship Id="rId67" Type="http://schemas.openxmlformats.org/officeDocument/2006/relationships/slide" Target="slides/slide43.xml"/><Relationship Id="rId68" Type="http://schemas.openxmlformats.org/officeDocument/2006/relationships/slide" Target="slides/slide44.xml"/><Relationship Id="rId69" Type="http://schemas.openxmlformats.org/officeDocument/2006/relationships/slide" Target="slides/slide45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56.xml"/><Relationship Id="rId81" Type="http://schemas.openxmlformats.org/officeDocument/2006/relationships/slide" Target="slides/slide57.xml"/><Relationship Id="rId82" Type="http://schemas.openxmlformats.org/officeDocument/2006/relationships/slide" Target="slides/slide58.xml"/><Relationship Id="rId83" Type="http://schemas.openxmlformats.org/officeDocument/2006/relationships/slide" Target="slides/slide59.xml"/><Relationship Id="rId84" Type="http://schemas.openxmlformats.org/officeDocument/2006/relationships/slide" Target="slides/slide60.xml"/><Relationship Id="rId85" Type="http://schemas.openxmlformats.org/officeDocument/2006/relationships/slide" Target="slides/slide61.xml"/><Relationship Id="rId86" Type="http://schemas.openxmlformats.org/officeDocument/2006/relationships/slide" Target="slides/slide62.xml"/><Relationship Id="rId87" Type="http://schemas.openxmlformats.org/officeDocument/2006/relationships/slide" Target="slides/slide63.xml"/><Relationship Id="rId88" Type="http://schemas.openxmlformats.org/officeDocument/2006/relationships/slide" Target="slides/slide64.xml"/><Relationship Id="rId89" Type="http://schemas.openxmlformats.org/officeDocument/2006/relationships/slide" Target="slides/slide6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B0DCA53-2E26-2249-9145-367F7CCCD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92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9A0917F-210A-7C48-AEBB-6104180B8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299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EBE590-0956-6D43-AE84-617364EB7FA4}" type="slidenum">
              <a:rPr lang="en-US" sz="1200">
                <a:solidFill>
                  <a:srgbClr val="000000"/>
                </a:solidFill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8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85F00F-B583-4040-ADD9-05DAACECDF9F}" type="slidenum">
              <a:rPr lang="en-US"/>
              <a:pPr/>
              <a:t>24</a:t>
            </a:fld>
            <a:endParaRPr lang="en-US"/>
          </a:p>
        </p:txBody>
      </p:sp>
      <p:sp>
        <p:nvSpPr>
          <p:cNvPr id="204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196D1C-9FD4-5E4F-B771-76FFC1BCFC97}" type="slidenum">
              <a:rPr lang="en-US"/>
              <a:pPr/>
              <a:t>26</a:t>
            </a:fld>
            <a:endParaRPr lang="en-US"/>
          </a:p>
        </p:txBody>
      </p:sp>
      <p:sp>
        <p:nvSpPr>
          <p:cNvPr id="2068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737388-1B73-544C-B74B-22B123137E01}" type="slidenum">
              <a:rPr lang="en-US"/>
              <a:pPr/>
              <a:t>27</a:t>
            </a:fld>
            <a:endParaRPr lang="en-US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A294E6-5047-D14D-8240-CBB9264454E7}" type="slidenum">
              <a:rPr lang="en-US"/>
              <a:pPr/>
              <a:t>28</a:t>
            </a:fld>
            <a:endParaRPr lang="en-US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C42667-F460-424A-BB33-F87981E4A8B1}" type="slidenum">
              <a:rPr lang="en-US"/>
              <a:pPr/>
              <a:t>29</a:t>
            </a:fld>
            <a:endParaRPr lang="en-US"/>
          </a:p>
        </p:txBody>
      </p:sp>
      <p:sp>
        <p:nvSpPr>
          <p:cNvPr id="218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Helvetica" charset="0"/>
            </a:endParaRPr>
          </a:p>
        </p:txBody>
      </p:sp>
      <p:sp>
        <p:nvSpPr>
          <p:cNvPr id="2355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88C7A7-AAB5-554C-8359-3F74CA63DD5B}" type="slidenum">
              <a:rPr lang="en-US"/>
              <a:pPr/>
              <a:t>31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Helvetica" charset="0"/>
            </a:endParaRPr>
          </a:p>
        </p:txBody>
      </p:sp>
      <p:sp>
        <p:nvSpPr>
          <p:cNvPr id="2355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12D2EB-5BFA-FA4C-A3C6-2551EE20D2AD}" type="slidenum">
              <a:rPr 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0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Helvetica" charset="0"/>
              </a:rPr>
              <a:t>explain contingent valuation</a:t>
            </a:r>
          </a:p>
          <a:p>
            <a:r>
              <a:rPr lang="en-US">
                <a:latin typeface="Helvetica" charset="0"/>
              </a:rPr>
              <a:t> basket of goods - convenience, shopping, specialty</a:t>
            </a:r>
          </a:p>
          <a:p>
            <a:r>
              <a:rPr lang="en-US">
                <a:latin typeface="Helvetica" charset="0"/>
              </a:rPr>
              <a:t>12% revenue boost - 2-4% profit margin for many retailers</a:t>
            </a:r>
          </a:p>
          <a:p>
            <a:endParaRPr lang="en-US">
              <a:latin typeface="Helvetica" charset="0"/>
            </a:endParaRPr>
          </a:p>
        </p:txBody>
      </p:sp>
      <p:sp>
        <p:nvSpPr>
          <p:cNvPr id="243715" name="Rectangle 3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911762-2836-A546-9A05-34172182207E}" type="slidenum">
              <a:rPr lang="en-US"/>
              <a:pPr/>
              <a:t>39</a:t>
            </a:fld>
            <a:endParaRPr lang="en-US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74CA88-F8CB-9E4B-912B-6236E622EBBE}" type="slidenum">
              <a:rPr lang="en-US"/>
              <a:pPr/>
              <a:t>41</a:t>
            </a:fld>
            <a:endParaRPr lang="en-US"/>
          </a:p>
        </p:txBody>
      </p:sp>
      <p:sp>
        <p:nvSpPr>
          <p:cNvPr id="2426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528113-AB0B-E94B-B766-A4C196A129CF}" type="slidenum">
              <a:rPr lang="en-US"/>
              <a:pPr/>
              <a:t>42</a:t>
            </a:fld>
            <a:endParaRPr lang="en-US"/>
          </a:p>
        </p:txBody>
      </p:sp>
      <p:sp>
        <p:nvSpPr>
          <p:cNvPr id="2447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7233ED-AE8C-854E-B6D7-3579AA1A4E96}" type="slidenum">
              <a:rPr lang="en-US"/>
              <a:pPr/>
              <a:t>43</a:t>
            </a:fld>
            <a:endParaRPr lang="en-US"/>
          </a:p>
        </p:txBody>
      </p:sp>
      <p:sp>
        <p:nvSpPr>
          <p:cNvPr id="534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4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C3FF84-FF32-1441-9C4D-26BA96F97AD3}" type="slidenum">
              <a:rPr lang="en-US"/>
              <a:pPr/>
              <a:t>44</a:t>
            </a:fld>
            <a:endParaRPr lang="en-US"/>
          </a:p>
        </p:txBody>
      </p:sp>
      <p:sp>
        <p:nvSpPr>
          <p:cNvPr id="536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6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47A3F-C7CF-DC44-A263-1928289405E6}" type="slidenum">
              <a:rPr lang="en-US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4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9D1DB6-C6EE-3844-BDB9-C404B7DE874E}" type="slidenum">
              <a:rPr lang="en-US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68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F2395-5BA9-084B-A64C-D18E55387946}" type="slidenum">
              <a:rPr lang="en-US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88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7ED8A0-A091-CC4E-89A9-D0E8C140AB3F}" type="slidenum">
              <a:rPr 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31" tIns="44966" rIns="89931" bIns="44966"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State Street, Santa Barbara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5D83C3-7DDF-364D-8E76-8C55A0F3C3FE}" type="slidenum">
              <a:rPr lang="en-US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09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DE346-DDD1-BD40-A270-71CB672F0F26}" type="slidenum">
              <a:rPr lang="en-US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29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3D693-C00C-6744-B480-1DF4D1737378}" type="slidenum">
              <a:rPr lang="en-US"/>
              <a:pPr/>
              <a:t>54</a:t>
            </a:fld>
            <a:endParaRPr 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2F5D10D4-5424-2948-B814-D95B38FD5262}" type="slidenum">
              <a:rPr lang="en-US">
                <a:solidFill>
                  <a:prstClr val="black"/>
                </a:solidFill>
                <a:latin typeface="Calibri"/>
              </a:rPr>
              <a:pPr/>
              <a:t>57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900" b="1">
              <a:solidFill>
                <a:srgbClr val="3366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1B49A0-8672-374A-B8A6-3A95DC352B91}" type="slidenum">
              <a:rPr lang="en-US"/>
              <a:pPr/>
              <a:t>65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1B49A0-8672-374A-B8A6-3A95DC352B91}" type="slidenum">
              <a:rPr lang="en-US"/>
              <a:pPr/>
              <a:t>66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1B49A0-8672-374A-B8A6-3A95DC352B91}" type="slidenum">
              <a:rPr lang="en-US"/>
              <a:pPr/>
              <a:t>67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1B49A0-8672-374A-B8A6-3A95DC352B91}" type="slidenum">
              <a:rPr lang="en-US"/>
              <a:pPr/>
              <a:t>68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1B49A0-8672-374A-B8A6-3A95DC352B91}" type="slidenum">
              <a:rPr lang="en-US"/>
              <a:pPr/>
              <a:t>69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1B49A0-8672-374A-B8A6-3A95DC352B91}" type="slidenum">
              <a:rPr lang="en-US"/>
              <a:pPr/>
              <a:t>70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F7171-32EB-4859-BE59-06739C71BCA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01871-9BE5-4042-ADA3-60273BDBF7B4}" type="slidenum">
              <a:rPr lang="en-US"/>
              <a:pPr/>
              <a:t>71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74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2554DE-BF73-B74A-8FDB-26B179B12841}" type="slidenum">
              <a:rPr lang="en-US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FE9510-6324-0F48-A35B-FED3DC6E1969}" type="slidenum">
              <a:rPr lang="en-US"/>
              <a:pPr/>
              <a:t>73</a:t>
            </a:fld>
            <a:endParaRPr lang="en-US"/>
          </a:p>
        </p:txBody>
      </p:sp>
      <p:sp>
        <p:nvSpPr>
          <p:cNvPr id="2088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AE3658-271E-0A41-9469-CC16A48664E8}" type="slidenum">
              <a:rPr lang="en-US"/>
              <a:pPr/>
              <a:t>75</a:t>
            </a:fld>
            <a:endParaRPr lang="en-US"/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3D693-C00C-6744-B480-1DF4D1737378}" type="slidenum">
              <a:rPr lang="en-US"/>
              <a:pPr/>
              <a:t>13</a:t>
            </a:fld>
            <a:endParaRPr 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A0A78B-07F7-5144-B604-AFC02E0469EC}" type="slidenum">
              <a:rPr lang="en-US"/>
              <a:pPr/>
              <a:t>17</a:t>
            </a:fld>
            <a:endParaRPr 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57A92D-3036-BD41-9D89-9BB9EDD29276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B82492-B847-C548-8C16-663763963BF2}" type="slidenum">
              <a:rPr lang="en-US"/>
              <a:pPr/>
              <a:t>20</a:t>
            </a:fld>
            <a:endParaRPr lang="en-US"/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F3D50-673B-CE46-BB15-6F888FB6AA7E}" type="slidenum">
              <a:rPr lang="en-US"/>
              <a:pPr/>
              <a:t>23</a:t>
            </a:fld>
            <a:endParaRPr lang="en-U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22.jpe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22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11.jpeg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00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1530F-DC04-4E40-BDD5-AE24E8AF6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A7A2A-79E1-3F46-8A49-453197F54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65CFDE-80E9-A344-B126-80BD213376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2A4C956-5926-FB4C-B258-656E154362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8738" y="1295400"/>
            <a:ext cx="6486525" cy="315277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ts val="2000"/>
              </a:spcBef>
              <a:buClr>
                <a:srgbClr val="6FB7D7"/>
              </a:buClr>
              <a:buSzPct val="110000"/>
              <a:buFont typeface="Wingdings 2" charset="2"/>
              <a:buNone/>
            </a:pPr>
            <a:endParaRPr lang="en-US" sz="3200">
              <a:solidFill>
                <a:srgbClr val="595959"/>
              </a:solidFill>
              <a:latin typeface="News Gothic M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4E2DB9-A196-FA43-8569-07D1C03502E9}" type="datetime1">
              <a:rPr lang="en-US"/>
              <a:pPr/>
              <a:t>3/19/12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3B624-E1FD-ED4A-9E80-CA22132A74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B3E52C-5E66-514E-BDAF-92DD154EE879}" type="datetime1">
              <a:rPr lang="en-US"/>
              <a:pPr/>
              <a:t>3/19/12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4E33E-F431-D949-908E-9D9A95FFFE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0327085-E5E0-F547-BAF1-CB4F711034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EC5C0E-5751-DD41-ADC4-0FCE4922AAE1}" type="datetime1">
              <a:rPr lang="en-US"/>
              <a:pPr/>
              <a:t>3/19/12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CF547-0A16-6644-9198-02F2173C0E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3F829-B8C2-E846-AF01-377D202A3AA2}" type="datetime1">
              <a:rPr lang="en-US"/>
              <a:pPr/>
              <a:t>3/19/12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FA2B0-7EF2-CB42-9416-B9CA0530B4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B95831-1E55-D249-9B29-E076EABD8818}" type="datetime1">
              <a:rPr lang="en-US"/>
              <a:pPr/>
              <a:t>3/19/12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984A0-79B1-1645-A676-4956067C62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52CD53-F250-5145-9D08-D2CB82355AAC}" type="datetime1">
              <a:rPr lang="en-US"/>
              <a:pPr/>
              <a:t>3/19/12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F50975-6BE7-4F42-96CF-5696DE2CA3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A7B7AA-58F4-A94F-B431-6BF0CC09B07D}" type="datetime1">
              <a:rPr lang="en-US"/>
              <a:pPr/>
              <a:t>3/19/12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140CA-12E6-7546-A2B3-52599BB7EA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457200"/>
            <a:ext cx="19240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457200"/>
            <a:ext cx="56197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C78A8-56E8-4845-8160-5CCF99358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B6CD3C-3EA9-1F47-8C67-770C61145139}" type="datetime1">
              <a:rPr lang="en-US"/>
              <a:pPr/>
              <a:t>3/19/12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487B3-A103-F543-B97B-B762292DC2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6D5E84-3FFE-0A46-BB0C-20465CE6C9F2}" type="datetime1">
              <a:rPr lang="en-US"/>
              <a:pPr/>
              <a:t>3/19/12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52C65-7656-4448-AFB7-EB02935F22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906AD3-A233-3E48-8C3E-301F87E371BD}" type="datetime1">
              <a:rPr lang="en-US"/>
              <a:pPr/>
              <a:t>3/19/12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F861B-9EC2-CD45-9D93-B2DA072622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E24A89-8196-9F4D-94AC-352056A7A2AE}" type="datetime1">
              <a:rPr lang="en-US"/>
              <a:pPr/>
              <a:t>3/19/12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AF043-4C88-7249-B89C-8698E73DC5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  <a:effectLst>
            <a:outerShdw blurRad="63500" dist="35915" dir="16979978" algn="ctr" rotWithShape="0">
              <a:srgbClr val="000000"/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>
            <a:outerShdw blurRad="63500" dist="25399" dir="16979931" algn="ctr" rotWithShape="0">
              <a:srgbClr val="000000"/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1F7D3-C538-4A43-B9A9-A48E14023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776EE-9160-4740-9FE8-67E576A3E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BC0F6-B8B7-B141-8AD9-C176336FF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5E4FA-F5FC-4146-8545-1003C9823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0B0B-8904-3442-9DF8-BD505506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91FBF-1487-6749-B873-C86BAE860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34690-F192-FC4C-A590-4F966C39E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6318C-9C02-344E-B240-59287C77A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75966-FA1E-FB44-9979-169EFEE27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940FA-D78C-B84E-B4F0-EA7661C14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EDFD2-84F1-044A-9246-08C9EBF7D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64F9A-5799-BD45-BFDD-784FBB9D6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charset="2"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895D7-0874-0F47-8352-E93320D1C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01BFF-0BC1-5745-9A23-25B35D001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68A9D-430B-C644-B3BA-58D4E2659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863F4-B223-6E49-91C6-82D647B5F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CC3BE-00E6-004C-AFEE-06DE6B238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166E2-CF99-C347-87EC-85FB5B97E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EF2C6-EC39-7049-BA28-CF949D9C2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92ABD-8A18-E14E-9674-ADD704344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DDB07-F12A-E34A-AA2A-386AB1CB2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30223-C399-3344-92FA-93A4033D6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6A584-29E0-784E-A429-92090D22C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9FFC3-716C-DF4E-A994-1C6991D00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A606D-75AB-CC4B-BAEE-775B04FB7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B6B9-A97E-1844-A538-C3879C94F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charset="2"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605BB-99EE-8344-9C46-7C3DDA835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8D6A5-5972-0944-9881-A6DBCAB11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128EB-765B-A54B-AFB7-076F8D56A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C7253-0ABB-5041-9941-9E098C994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4229F-847A-A94D-9EDF-A15869D79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03DEA-07B5-DF46-B3FB-4AB910FA0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D9F58-81CD-7544-9F08-1A4DB2E6D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3608B-941B-1B4D-BA1F-4B46CD1F6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1A1FE-D53F-264D-81A8-A785E90D6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51801-DB90-EE4A-9B3B-F4441089E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4AB81-6537-B544-B8FB-91D51B145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D2D41-2383-A347-8769-59EFC8432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F9C23-62F4-3E4E-8FEA-CBF7482DA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94AF9-553F-DC41-BF8A-8C470EC50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F95D1-42DE-1E49-8A00-66F806231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hangingPunct="1"/>
              <a:endParaRPr lang="en-US">
                <a:solidFill>
                  <a:prstClr val="white"/>
                </a:solidFill>
                <a:latin typeface="Lucida Sans Unicode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A2BF">
                    <a:tint val="20000"/>
                  </a:srgbClr>
                </a:solidFill>
              </a:rPr>
              <a:t>DRAFT - Wolf, January 18</a:t>
            </a: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6481EB4-A2F7-BE4F-96F8-048B386FC5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DRAFT - Wolf, January 18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1B4244-77CD-8B44-8588-9BEE2A0552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DRAFT - Wolf, January 18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8AD58-265B-1A46-AF34-62C92E16396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endParaRPr lang="en-US">
              <a:solidFill>
                <a:prstClr val="white"/>
              </a:solidFill>
              <a:latin typeface="Lucida Sans Unicode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DRAFT - Wolf, January 18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39D474-D8C8-0042-A406-CB2792C65970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DRAFT - Wolf, January 18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EDD596-941A-8841-B5DD-447DC48A7D5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DRAFT - Wolf, January 18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DE452B-4ED8-6C45-8927-599DE84F136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DRAFT - Wolf, January 18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68F10-6797-CC41-AD7C-1631CE243F8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DRAFT - Wolf, January 18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1DB7E-271F-8F4F-A26D-EFFBEAFC092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DRAFT - Wolf, January 18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B47493-59E1-1041-93A2-C8B96D5E9CB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hangingPunct="1"/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endParaRPr lang="en-US">
              <a:solidFill>
                <a:prstClr val="white"/>
              </a:solidFill>
              <a:latin typeface="Lucida Sans Unicode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F7050-330D-8349-9043-96FA7B238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DRAFT - Wolf, January 18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342771-C785-E748-83E2-FF4B6095D9D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DRAFT - Wolf, January 18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6FDEE-C14C-C64B-9EB0-88492721E6E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63CA4-5B57-5D43-BABD-3FF6777EAB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charset="2"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364D1-30BC-A94C-9971-0F82DA190A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8EF0E-7C4D-994F-84CE-95D9CC8BC0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DA037-12AF-374D-8A2C-4CE067822C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DDCDE-3E96-7B41-A2E4-1BC0920CAC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161A0-B5F8-4E4A-9A8D-25B54AD1EA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A0BC1-DC2B-BB40-A5CB-6212A09446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1E1BF-327B-454E-846F-646EA55967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85D8A-1E4E-354C-83A1-97F5A4F5C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099E6-96E9-B94E-A3FC-2F3F00FA86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64905-7F15-7D4F-B56F-995CDFBAAB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B9FF2-95F9-C949-BC72-B9DC8D4AE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2CC11-FE34-1948-A0C4-C4CDCF1516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charset="2"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D0945-575C-A742-A54F-92E02E01B5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42D4A-3E64-3640-A1A4-887E1DECAF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8F3B6-4666-5448-AD1C-FC62EE4808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EAC3C-2901-404F-A085-CA067445E2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06F95-B37D-5349-8ECC-9AF0E05A7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E6321-418E-434D-ACB2-82140CCD81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59644-750F-984A-8947-79F600F45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78F05-D80F-6F47-8E0E-C99DF14DB8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856AE-4E4F-4E42-BE90-85F7B3F78E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AE3FF-1242-944D-948F-3C59F50192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835E3-06A1-744A-83E8-7D10ED590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A383-E819-B64B-B5FB-4FD539FCBE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  <a:effectLst>
            <a:outerShdw blurRad="63500" dist="35915" dir="16979978" algn="ctr" rotWithShape="0">
              <a:srgbClr val="000000"/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>
            <a:outerShdw blurRad="63500" dist="25399" dir="16979931" algn="ctr" rotWithShape="0">
              <a:srgbClr val="000000"/>
            </a:outerShdw>
          </a:effectLst>
        </p:spPr>
        <p:txBody>
          <a:bodyPr/>
          <a:lstStyle>
            <a:lvl1pPr marL="0" indent="0" algn="ctr">
              <a:buFont typeface="Wingdings" pitchFamily="-11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E88F6-3CD7-9145-9BCF-DA34E2D375A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2599-5DFA-4147-8DFD-68FA3D6BE4C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BA6E8-451E-4E43-ADE0-10448244BE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589B7-47F4-E143-97AF-89E8FCE99E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CAD12-1FAE-E245-8FE0-17D45C6DC9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BA9FE-13B2-2F46-B620-731B735B6B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D1CF8-4943-0E47-93A4-3409DF525B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54EC5-2EF4-9D41-9BBB-947E747A8A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3B8CF-94B8-3448-A502-72DEB57B7B4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8D8AB-FC4D-A840-9C09-369C9D6AB1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05FE1-B491-5A43-A3D1-5BB1A950AF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D6144-B461-8E47-97EF-22EA3DE29F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3861-5E95-423F-9DFE-07B0FC96B0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D7D1-C48B-45C9-AB0B-5340E15982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3861-5E95-423F-9DFE-07B0FC96B0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D7D1-C48B-45C9-AB0B-5340E15982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3861-5E95-423F-9DFE-07B0FC96B0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D7D1-C48B-45C9-AB0B-5340E15982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3861-5E95-423F-9DFE-07B0FC96B0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D7D1-C48B-45C9-AB0B-5340E15982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30B2E-B0DB-AB4C-A543-51D734A2D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EFDE7-8D55-294E-A583-08B2A1991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3861-5E95-423F-9DFE-07B0FC96B0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D7D1-C48B-45C9-AB0B-5340E15982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3861-5E95-423F-9DFE-07B0FC96B0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D7D1-C48B-45C9-AB0B-5340E15982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3861-5E95-423F-9DFE-07B0FC96B0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D7D1-C48B-45C9-AB0B-5340E15982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3861-5E95-423F-9DFE-07B0FC96B0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D7D1-C48B-45C9-AB0B-5340E15982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3861-5E95-423F-9DFE-07B0FC96B0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D7D1-C48B-45C9-AB0B-5340E15982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3861-5E95-423F-9DFE-07B0FC96B0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D7D1-C48B-45C9-AB0B-5340E15982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3861-5E95-423F-9DFE-07B0FC96B0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D7D1-C48B-45C9-AB0B-5340E15982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FOREST~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5"/>
              </a:clrFrom>
              <a:clrTo>
                <a:srgbClr val="FFFE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6019800"/>
            <a:ext cx="6572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7" descr="arborday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6130925"/>
            <a:ext cx="33528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8" descr="SMA_logo_200x200_clean_[2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6096000"/>
            <a:ext cx="6048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black">
          <a:xfrm>
            <a:off x="4648200" y="6019800"/>
            <a:ext cx="1905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7772400" y="6096000"/>
            <a:ext cx="8382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66900"/>
            <a:ext cx="7772400" cy="1736725"/>
          </a:xfrm>
        </p:spPr>
        <p:txBody>
          <a:bodyPr>
            <a:sp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33800"/>
            <a:ext cx="7772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5D527-43DE-764F-A704-D7DEDE22E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4343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343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76200"/>
            <a:ext cx="22098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76200"/>
            <a:ext cx="64770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15830-AD28-714A-8E86-C406F2289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5138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5138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  <a:effectLst>
            <a:outerShdw blurRad="63500" dist="35915" dir="16979978" algn="ctr" rotWithShape="0">
              <a:srgbClr val="000000"/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>
            <a:outerShdw blurRad="63500" dist="25399" dir="16979931" algn="ctr" rotWithShape="0">
              <a:srgbClr val="000000"/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8E87E9-DE1D-6946-B952-2F46781E24B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5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C943C-1108-D64F-941B-59E53CF26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733A8A-72C0-2048-A440-1CC61F71ADF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2765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BF0F67-F047-2C46-88AF-1685EA9B34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2113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2A041B-8B5B-F54C-8CD8-78DDA28A8E1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9436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53FF47-62D0-8449-83B1-EFF9980C40A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7097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3CC7C-721C-1F4B-90B1-11D011003D9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144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7078DB-F8D1-F845-BDF8-D73D85A5B6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3994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544A2F-0174-7F4C-997A-21A2069E7AB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6676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F0321-4923-B246-801B-AF5604DEDEB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8484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6E4789-5D1B-784E-A98A-52D523A1FB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141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C88A5F-733F-B746-A3A0-1E1EABB3842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3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05F82-58BC-2549-AF57-53F79566F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  <a:effectLst>
            <a:outerShdw blurRad="63500" dist="35915" dir="16979978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>
            <a:outerShdw blurRad="63500" dist="25399" dir="16979931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F9BB29-60D5-7D4F-BB06-CA036BD7D2C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9116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30185-30C8-EA49-9449-D7D1D7618F5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1186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C9938-8684-1147-B1C9-6C264B7E37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9307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142DC9-429D-B543-956C-3F5D008DA7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8024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7BD1EE-1673-C946-BC2D-125BB3DD6AB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6348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D6523-CF93-744A-8F27-C3664AC9DD4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9503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87E743-0491-5F47-BD64-0DF7DC6920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6582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D69F69-10DA-9949-96B4-A99CCEF946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1354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4F1FB-1BC2-2247-BC42-C957FCCC8F6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2249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23C544-B5D9-AB4F-980C-DA70005C7A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23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400D69-B6A4-5F4B-9546-059DFAC54A9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3555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F131C-1840-294D-BCC9-D00386C27C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92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BDBC50-C0A9-7D4F-93B2-2A00C16627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0557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charset="2"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9FCAC-5F8A-344C-AF1A-2916BAC4DB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7373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9536AF-6515-7C4B-8C8F-6BE647676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0458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82236-6515-774D-9501-251332A433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0574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AE938-C9D5-3F40-AF46-726B83028D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7217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C3EB01-286F-8744-B4EB-D379CCB8BB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5185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0C97EF-8961-464C-82DA-55B418FC42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1211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BFAE2C-B3D7-A344-853C-4786F537DA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88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CE35B5-E4A0-FB42-8181-3B56CBE536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3529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919E3-452D-CD43-B737-4D0388B2C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81827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DB973-B193-4A46-9339-BCA7CB0787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1378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AD24D1-AD8E-404E-8DF5-E91C937B5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57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685DE-9186-104F-9812-93EBC5F5E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charset="2"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D0945-575C-A742-A54F-92E02E01B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42D4A-3E64-3640-A1A4-887E1DECA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8F3B6-4666-5448-AD1C-FC62EE480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EAC3C-2901-404F-A085-CA067445E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752600"/>
            <a:ext cx="37719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752600"/>
            <a:ext cx="37719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274BB-BA78-0840-8EBA-CCA818AB2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06F95-B37D-5349-8ECC-9AF0E05A7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E6321-418E-434D-ACB2-82140CCD8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78F05-D80F-6F47-8E0E-C99DF14DB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856AE-4E4F-4E42-BE90-85F7B3F78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AE3FF-1242-944D-948F-3C59F5019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835E3-06A1-744A-83E8-7D10ED590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A383-E819-B64B-B5FB-4FD539FCB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charset="2"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364D1-30BC-A94C-9971-0F82DA190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8EF0E-7C4D-994F-84CE-95D9CC8BC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DA037-12AF-374D-8A2C-4CE067822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5B493-FC17-BA44-AC6A-963D15BAE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DDCDE-3E96-7B41-A2E4-1BC0920CA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161A0-B5F8-4E4A-9A8D-25B54AD1E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A0BC1-DC2B-BB40-A5CB-6212A0944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1E1BF-327B-454E-846F-646EA5596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099E6-96E9-B94E-A3FC-2F3F00FA86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64905-7F15-7D4F-B56F-995CDFBAA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B9FF2-95F9-C949-BC72-B9DC8D4AE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2CC11-FE34-1948-A0C4-C4CDCF151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FOREST~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5"/>
              </a:clrFrom>
              <a:clrTo>
                <a:srgbClr val="FFFE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6019800"/>
            <a:ext cx="6572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7" descr="arborday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6130925"/>
            <a:ext cx="33528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8" descr="SMA_logo_200x200_clean_[2]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6096000"/>
            <a:ext cx="6048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black">
          <a:xfrm>
            <a:off x="4648200" y="6019800"/>
            <a:ext cx="1905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7772400" y="6096000"/>
            <a:ext cx="8382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66900"/>
            <a:ext cx="7772400" cy="1736725"/>
          </a:xfrm>
        </p:spPr>
        <p:txBody>
          <a:bodyPr>
            <a:sp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33800"/>
            <a:ext cx="7772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B086F-CF16-4641-AE2E-EB1245A17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4343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343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76200"/>
            <a:ext cx="22098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76200"/>
            <a:ext cx="64770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120BB-7B80-5043-AB5B-5CA8CD137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16A9F-4B30-104A-8DBE-58CDA5389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28C55-E91E-7043-9700-61C1F4209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89DE5-6B3D-9B45-AF84-392CCB86F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600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10593-2A89-094E-89BD-04E061954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CF233-7092-CE4F-A1ED-68D296DFC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4DA09-1755-3445-A9ED-4DB88A7D1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A73D3-A269-664B-8B60-8AFDE92E2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6007A-2EFF-1F41-8598-BB1396102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2D9F5-60A0-CA49-980B-6FA5E55EE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19DBD-C8D7-574D-8623-7F6C8C908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53B5B-825B-7E49-BBB6-F9A247BA1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80994-81E0-0A41-A023-269F72739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416AA-D2E2-7F41-B01E-D945A0873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EBE84-FF4C-B941-9391-951C4D947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58200-2C9E-CC44-997F-87515DD58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1600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6" y="1600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5A8B5-0B3E-AB41-A3E0-19344CA3D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94A3F-51D6-F840-8BD2-1FC455C2E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942EE-1D5F-D04F-9379-8A247ED4E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CC82C-3EE0-104F-9E67-2F79333AB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B913C-EB47-B847-BB2A-CF9B9659E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36159-AC32-3449-98E5-35F932255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C0075-DC8E-EB4C-AEDC-8665B5920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0F907-C7AA-C04F-B4BF-E14E36399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D331F-A54D-5840-B6A2-C217F1822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E56D10A-19F2-6044-A851-9E18E38FFB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8434DC9-7A33-AA48-85D7-6633D2DD2C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AF72397-C5BD-DA45-B81E-D1AEAE160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DC1930C-64A5-7B48-900C-1D90FDB5E4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4B449A4-E956-1546-B5C6-D02BD46164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B2148A4-DBF1-314C-8A0A-AAE355A151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B54BE66-5B95-CE44-A9EC-A0099C83DF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46D0640-9A89-E544-96DD-ECFEAC63A3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BCF1536-73FE-3441-8E79-8AE0437A89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6" Type="http://schemas.openxmlformats.org/officeDocument/2006/relationships/image" Target="../media/image4.jpeg"/><Relationship Id="rId17" Type="http://schemas.openxmlformats.org/officeDocument/2006/relationships/image" Target="../media/image5.jpeg"/><Relationship Id="rId18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13" Type="http://schemas.openxmlformats.org/officeDocument/2006/relationships/image" Target="../media/image21.jpeg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37.xml"/><Relationship Id="rId14" Type="http://schemas.openxmlformats.org/officeDocument/2006/relationships/theme" Target="../theme/theme12.xml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0.xml"/><Relationship Id="rId14" Type="http://schemas.openxmlformats.org/officeDocument/2006/relationships/theme" Target="../theme/theme13.xml"/><Relationship Id="rId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13" Type="http://schemas.openxmlformats.org/officeDocument/2006/relationships/image" Target="../media/image22.jpeg"/><Relationship Id="rId1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theme" Target="../theme/theme15.xml"/><Relationship Id="rId3" Type="http://schemas.openxmlformats.org/officeDocument/2006/relationships/image" Target="../media/image23.jpeg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69.xml"/><Relationship Id="rId8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2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3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13" Type="http://schemas.openxmlformats.org/officeDocument/2006/relationships/image" Target="../media/image21.jpeg"/><Relationship Id="rId1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1.xml"/><Relationship Id="rId8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4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13" Type="http://schemas.openxmlformats.org/officeDocument/2006/relationships/image" Target="../media/image24.jpeg"/><Relationship Id="rId1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2.xml"/><Relationship Id="rId8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13" Type="http://schemas.openxmlformats.org/officeDocument/2006/relationships/image" Target="../media/image8.png"/><Relationship Id="rId14" Type="http://schemas.openxmlformats.org/officeDocument/2006/relationships/image" Target="../media/image10.png"/><Relationship Id="rId1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6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4.xml"/><Relationship Id="rId8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27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9.xml"/><Relationship Id="rId12" Type="http://schemas.openxmlformats.org/officeDocument/2006/relationships/theme" Target="../theme/theme22.xml"/><Relationship Id="rId13" Type="http://schemas.openxmlformats.org/officeDocument/2006/relationships/image" Target="../media/image21.jpeg"/><Relationship Id="rId1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5.xml"/><Relationship Id="rId8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38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2.xml"/><Relationship Id="rId14" Type="http://schemas.openxmlformats.org/officeDocument/2006/relationships/theme" Target="../theme/theme23.xml"/><Relationship Id="rId15" Type="http://schemas.openxmlformats.org/officeDocument/2006/relationships/image" Target="../media/image21.jpeg"/><Relationship Id="rId1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6.xml"/><Relationship Id="rId8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49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3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59.xml"/><Relationship Id="rId8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3" Type="http://schemas.openxmlformats.org/officeDocument/2006/relationships/image" Target="../media/image17.png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457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752600"/>
            <a:ext cx="7696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E05C9A0-6744-1A43-8762-6D4ECF831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5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6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7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8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Blip>
          <a:blip r:embed="rId18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Blip>
          <a:blip r:embed="rId18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Blip>
          <a:blip r:embed="rId18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Blip>
          <a:blip r:embed="rId18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Book Antiqua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Book Antiqua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600">
                <a:solidFill>
                  <a:schemeClr val="bg1"/>
                </a:solidFill>
                <a:latin typeface="Book Antiqua" charset="0"/>
              </a:defRPr>
            </a:lvl1pPr>
          </a:lstStyle>
          <a:p>
            <a:fld id="{E88645EE-7A41-3445-BD34-A78F4EC2051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8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  <p:sldLayoutId id="2147484406" r:id="rId9"/>
    <p:sldLayoutId id="2147484407" r:id="rId10"/>
    <p:sldLayoutId id="2147484408" r:id="rId11"/>
    <p:sldLayoutId id="21474844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2"/>
        <a:buChar char=""/>
        <a:defRPr sz="2400" kern="1200">
          <a:solidFill>
            <a:srgbClr val="595959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2"/>
        <a:buChar char=""/>
        <a:defRPr sz="2200" kern="1200">
          <a:solidFill>
            <a:srgbClr val="595959"/>
          </a:solidFill>
          <a:latin typeface="+mn-lt"/>
          <a:ea typeface="ＭＳ Ｐゴシック" pitchFamily="-110" charset="-128"/>
          <a:cs typeface="+mn-cs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2"/>
        <a:buChar char=""/>
        <a:defRPr sz="2000" kern="1200">
          <a:solidFill>
            <a:srgbClr val="595959"/>
          </a:solidFill>
          <a:latin typeface="+mn-lt"/>
          <a:ea typeface="ＭＳ Ｐゴシック" pitchFamily="-110" charset="-128"/>
          <a:cs typeface="+mn-cs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2"/>
        <a:buChar char=""/>
        <a:defRPr kern="1200">
          <a:solidFill>
            <a:srgbClr val="595959"/>
          </a:solidFill>
          <a:latin typeface="+mn-lt"/>
          <a:ea typeface="ＭＳ Ｐゴシック" pitchFamily="-110" charset="-128"/>
          <a:cs typeface="+mn-cs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2"/>
        <a:buChar char=""/>
        <a:defRPr kern="1200">
          <a:solidFill>
            <a:srgbClr val="595959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07" dir="16979964" algn="ctr" rotWithShape="0">
              <a:srgbClr val="00000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16979900" algn="ctr" rotWithShape="0">
              <a:srgbClr val="00000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1D8D1A0-8003-CD48-8442-DF477BC69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75" r:id="rId1"/>
    <p:sldLayoutId id="2147484476" r:id="rId2"/>
    <p:sldLayoutId id="2147484477" r:id="rId3"/>
    <p:sldLayoutId id="2147484478" r:id="rId4"/>
    <p:sldLayoutId id="2147484479" r:id="rId5"/>
    <p:sldLayoutId id="2147484480" r:id="rId6"/>
    <p:sldLayoutId id="2147484481" r:id="rId7"/>
    <p:sldLayoutId id="2147484482" r:id="rId8"/>
    <p:sldLayoutId id="2147484483" r:id="rId9"/>
    <p:sldLayoutId id="2147484484" r:id="rId10"/>
    <p:sldLayoutId id="21474844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C52837FD-1D7E-4341-9124-CADBA58D0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6" cy="7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6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6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6" cy="7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6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6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6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6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6" cy="76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6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  <p:sldLayoutId id="2147484499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l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l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l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648F33AB-75E4-1445-8990-349667D2E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  <p:sldLayoutId id="2147484512" r:id="rId12"/>
    <p:sldLayoutId id="214748451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l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l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l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hangingPunct="1"/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DRAFT - Wolf, January 18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E05C9A0-6744-1A43-8762-6D4ECF831B9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8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8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8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9D235E86-CB47-3D40-B209-AA464B9A010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98344" name="Rectangle 8"/>
          <p:cNvSpPr>
            <a:spLocks noChangeArrowheads="1"/>
          </p:cNvSpPr>
          <p:nvPr userDrawn="1"/>
        </p:nvSpPr>
        <p:spPr bwMode="auto">
          <a:xfrm>
            <a:off x="338667" y="6515100"/>
            <a:ext cx="6539089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Source: Behavioral Risk Factor Surveillance System, CDC.</a:t>
            </a:r>
          </a:p>
        </p:txBody>
      </p:sp>
      <p:pic>
        <p:nvPicPr>
          <p:cNvPr id="26632" name="Picture 10" descr="cdc_spot-outline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134" y="6034089"/>
            <a:ext cx="103293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</p:sldLayoutIdLst>
  <p:transition xmlns:p14="http://schemas.microsoft.com/office/powerpoint/2010/main" advClick="0">
    <p:randomBa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6C70FCE8-62AD-EE47-B492-1E625E3789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9096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59" r:id="rId2"/>
    <p:sldLayoutId id="2147484660" r:id="rId3"/>
    <p:sldLayoutId id="2147484661" r:id="rId4"/>
    <p:sldLayoutId id="2147484662" r:id="rId5"/>
    <p:sldLayoutId id="2147484663" r:id="rId6"/>
    <p:sldLayoutId id="2147484664" r:id="rId7"/>
    <p:sldLayoutId id="2147484665" r:id="rId8"/>
    <p:sldLayoutId id="2147484666" r:id="rId9"/>
    <p:sldLayoutId id="2147484667" r:id="rId10"/>
    <p:sldLayoutId id="214748466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l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l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l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DRAFT - Wolf, January 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ED33F9FD-5E66-5D45-8CB2-643328971D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6808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7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7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7" cy="7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7" cy="7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7" cy="7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7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7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6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7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7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7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7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7" cy="7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7" cy="7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8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7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l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l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l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07" dir="16979964" algn="ctr" rotWithShape="0">
              <a:srgbClr val="00000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16979900" algn="ctr" rotWithShape="0">
              <a:srgbClr val="00000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FBBD160-91D6-DE44-B540-DF37D9426D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2" r:id="rId1"/>
    <p:sldLayoutId id="2147484683" r:id="rId2"/>
    <p:sldLayoutId id="2147484684" r:id="rId3"/>
    <p:sldLayoutId id="2147484685" r:id="rId4"/>
    <p:sldLayoutId id="2147484686" r:id="rId5"/>
    <p:sldLayoutId id="2147484687" r:id="rId6"/>
    <p:sldLayoutId id="2147484688" r:id="rId7"/>
    <p:sldLayoutId id="2147484689" r:id="rId8"/>
    <p:sldLayoutId id="2147484690" r:id="rId9"/>
    <p:sldLayoutId id="2147484691" r:id="rId10"/>
    <p:sldLayoutId id="2147484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0" charset="2"/>
        <a:buChar char="n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0" charset="2"/>
        <a:buChar char="n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0" charset="2"/>
        <a:buChar char="n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0" charset="2"/>
        <a:buChar char="n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9CE3861-5E95-423F-9DFE-07B0FC96B0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36ED7D1-C48B-45C9-AB0B-5340E15982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8" r:id="rId1"/>
    <p:sldLayoutId id="2147484799" r:id="rId2"/>
    <p:sldLayoutId id="2147484800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6" r:id="rId9"/>
    <p:sldLayoutId id="2147484807" r:id="rId10"/>
    <p:sldLayoutId id="21474848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3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3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3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DA13D00-2110-BE49-B39A-C056C1670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  <p:sldLayoutId id="2147484270" r:id="rId12"/>
    <p:sldLayoutId id="2147484271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High Tower Text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High Tower Text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High Tower Text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High Tower Text" pitchFamily="1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High Tower Text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High Tower Text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High Tower Text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High Tower Text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391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6781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0" r:id="rId1"/>
    <p:sldLayoutId id="2147484811" r:id="rId2"/>
    <p:sldLayoutId id="2147484812" r:id="rId3"/>
    <p:sldLayoutId id="2147484813" r:id="rId4"/>
    <p:sldLayoutId id="2147484814" r:id="rId5"/>
    <p:sldLayoutId id="2147484815" r:id="rId6"/>
    <p:sldLayoutId id="2147484816" r:id="rId7"/>
    <p:sldLayoutId id="2147484817" r:id="rId8"/>
    <p:sldLayoutId id="2147484818" r:id="rId9"/>
    <p:sldLayoutId id="2147484819" r:id="rId10"/>
    <p:sldLayoutId id="214748482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2"/>
        <a:buBlip>
          <a:blip r:embed="rId14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Blip>
          <a:blip r:embed="rId14"/>
        </a:buBlip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Blip>
          <a:blip r:embed="rId14"/>
        </a:buBlip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5438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239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transition xmlns:p14="http://schemas.microsoft.com/office/powerpoint/2010/main"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330066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330066"/>
          </a:solidFill>
          <a:latin typeface="Arial" charset="0"/>
          <a:ea typeface="ヒラギノ角ゴ ProN W6" charset="-128"/>
          <a:cs typeface="ヒラギノ角ゴ ProN W6" charset="-128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330066"/>
          </a:solidFill>
          <a:latin typeface="Arial" charset="0"/>
          <a:ea typeface="ヒラギノ角ゴ ProN W6" charset="-128"/>
          <a:cs typeface="ヒラギノ角ゴ ProN W6" charset="-128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330066"/>
          </a:solidFill>
          <a:latin typeface="Arial" charset="0"/>
          <a:ea typeface="ヒラギノ角ゴ ProN W6" charset="-128"/>
          <a:cs typeface="ヒラギノ角ゴ ProN W6" charset="-128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330066"/>
          </a:solidFill>
          <a:latin typeface="Arial" charset="0"/>
          <a:ea typeface="ヒラギノ角ゴ ProN W6" charset="-128"/>
          <a:cs typeface="ヒラギノ角ゴ ProN W6" charset="-128"/>
          <a:sym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rgbClr val="330066"/>
          </a:solidFill>
          <a:latin typeface="Arial" charset="0"/>
          <a:ea typeface="ヒラギノ角ゴ ProN W6" charset="-128"/>
          <a:cs typeface="ヒラギノ角ゴ ProN W6" charset="-128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rgbClr val="330066"/>
          </a:solidFill>
          <a:latin typeface="Arial" charset="0"/>
          <a:ea typeface="ヒラギノ角ゴ ProN W6" charset="-128"/>
          <a:cs typeface="ヒラギノ角ゴ ProN W6" charset="-128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rgbClr val="330066"/>
          </a:solidFill>
          <a:latin typeface="Arial" charset="0"/>
          <a:ea typeface="ヒラギノ角ゴ ProN W6" charset="-128"/>
          <a:cs typeface="ヒラギノ角ゴ ProN W6" charset="-128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rgbClr val="330066"/>
          </a:solidFill>
          <a:latin typeface="Arial" charset="0"/>
          <a:ea typeface="ヒラギノ角ゴ ProN W6" charset="-128"/>
          <a:cs typeface="ヒラギノ角ゴ ProN W6" charset="-128"/>
          <a:sym typeface="Arial" charset="0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Clr>
          <a:srgbClr val="330066"/>
        </a:buClr>
        <a:buSzPct val="69000"/>
        <a:buFont typeface="Wingdings" charset="2"/>
        <a:buChar char="l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54050" indent="-349250" algn="l" rtl="0" eaLnBrk="0" fontAlgn="base" hangingPunct="0">
        <a:spcBef>
          <a:spcPts val="600"/>
        </a:spcBef>
        <a:spcAft>
          <a:spcPct val="0"/>
        </a:spcAft>
        <a:buClr>
          <a:srgbClr val="669999"/>
        </a:buClr>
        <a:buSzPct val="69000"/>
        <a:buFont typeface="Wingdings" charset="2"/>
        <a:buChar char="l"/>
        <a:defRPr sz="2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949325" indent="-295275" algn="l" rtl="0" eaLnBrk="0" fontAlgn="base" hangingPunct="0">
        <a:spcBef>
          <a:spcPts val="600"/>
        </a:spcBef>
        <a:spcAft>
          <a:spcPct val="0"/>
        </a:spcAft>
        <a:buClr>
          <a:srgbClr val="CCCC00"/>
        </a:buClr>
        <a:buSzPct val="69000"/>
        <a:buFont typeface="Wingdings" charset="2"/>
        <a:buChar char="l"/>
        <a:defRPr sz="23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243013" indent="-292100" algn="l" rtl="0" eaLnBrk="0" fontAlgn="base" hangingPunct="0">
        <a:spcBef>
          <a:spcPts val="500"/>
        </a:spcBef>
        <a:spcAft>
          <a:spcPct val="0"/>
        </a:spcAft>
        <a:buClr>
          <a:srgbClr val="330066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560513" indent="-315913" algn="l" rtl="0" eaLnBrk="0" fontAlgn="base" hangingPunct="0">
        <a:spcBef>
          <a:spcPts val="500"/>
        </a:spcBef>
        <a:spcAft>
          <a:spcPct val="0"/>
        </a:spcAft>
        <a:buClr>
          <a:srgbClr val="D8D8EC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017713" indent="-315913" algn="l" rtl="0" fontAlgn="base">
        <a:spcBef>
          <a:spcPts val="500"/>
        </a:spcBef>
        <a:spcAft>
          <a:spcPct val="0"/>
        </a:spcAft>
        <a:buClr>
          <a:srgbClr val="D8D8EC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474913" indent="-315913" algn="l" rtl="0" fontAlgn="base">
        <a:spcBef>
          <a:spcPts val="500"/>
        </a:spcBef>
        <a:spcAft>
          <a:spcPct val="0"/>
        </a:spcAft>
        <a:buClr>
          <a:srgbClr val="D8D8EC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2932113" indent="-315913" algn="l" rtl="0" fontAlgn="base">
        <a:spcBef>
          <a:spcPts val="500"/>
        </a:spcBef>
        <a:spcAft>
          <a:spcPct val="0"/>
        </a:spcAft>
        <a:buClr>
          <a:srgbClr val="D8D8EC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389313" indent="-315913" algn="l" rtl="0" fontAlgn="base">
        <a:spcBef>
          <a:spcPts val="500"/>
        </a:spcBef>
        <a:spcAft>
          <a:spcPct val="0"/>
        </a:spcAft>
        <a:buClr>
          <a:srgbClr val="D8D8EC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07" dir="16979964" algn="ctr" rotWithShape="0">
              <a:srgbClr val="00000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16979900" algn="ctr" rotWithShape="0">
              <a:srgbClr val="00000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4E7FDE33-BC70-DD41-A34B-F5E1D8A04D3C}" type="slidenum">
              <a:rPr lang="en-US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eaLnBrk="1" hangingPunct="1"/>
              <a:t>‹#›</a:t>
            </a:fld>
            <a:endParaRPr lang="en-US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34" r:id="rId1"/>
    <p:sldLayoutId id="2147484835" r:id="rId2"/>
    <p:sldLayoutId id="2147484836" r:id="rId3"/>
    <p:sldLayoutId id="2147484837" r:id="rId4"/>
    <p:sldLayoutId id="2147484838" r:id="rId5"/>
    <p:sldLayoutId id="2147484839" r:id="rId6"/>
    <p:sldLayoutId id="2147484840" r:id="rId7"/>
    <p:sldLayoutId id="2147484841" r:id="rId8"/>
    <p:sldLayoutId id="2147484842" r:id="rId9"/>
    <p:sldLayoutId id="2147484843" r:id="rId10"/>
    <p:sldLayoutId id="21474848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07" dir="16979964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169799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C55A1907-4488-9A4F-8377-E818CD5B03DD}" type="slidenum">
              <a:rPr lang="en-US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eaLnBrk="1" hangingPunct="1"/>
              <a:t>‹#›</a:t>
            </a:fld>
            <a:endParaRPr lang="en-US" smtClean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46" r:id="rId1"/>
    <p:sldLayoutId id="2147484847" r:id="rId2"/>
    <p:sldLayoutId id="2147484848" r:id="rId3"/>
    <p:sldLayoutId id="2147484849" r:id="rId4"/>
    <p:sldLayoutId id="2147484850" r:id="rId5"/>
    <p:sldLayoutId id="2147484851" r:id="rId6"/>
    <p:sldLayoutId id="2147484852" r:id="rId7"/>
    <p:sldLayoutId id="2147484853" r:id="rId8"/>
    <p:sldLayoutId id="2147484854" r:id="rId9"/>
    <p:sldLayoutId id="2147484855" r:id="rId10"/>
    <p:sldLayoutId id="2147484856" r:id="rId11"/>
    <p:sldLayoutId id="2147484857" r:id="rId12"/>
    <p:sldLayoutId id="214748485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eaLnBrk="1" hangingPunct="1"/>
            <a:fld id="{A30B76B9-913B-C24E-B5E1-028245265AEB}" type="slidenum">
              <a:rPr lang="en-US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eaLnBrk="1" hangingPunct="1"/>
              <a:t>‹#›</a:t>
            </a:fld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91144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5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5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5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5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5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5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6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6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6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6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6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6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6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7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7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7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7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7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7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7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7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7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7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8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8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8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8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0" r:id="rId1"/>
    <p:sldLayoutId id="2147484861" r:id="rId2"/>
    <p:sldLayoutId id="2147484862" r:id="rId3"/>
    <p:sldLayoutId id="2147484863" r:id="rId4"/>
    <p:sldLayoutId id="2147484864" r:id="rId5"/>
    <p:sldLayoutId id="2147484865" r:id="rId6"/>
    <p:sldLayoutId id="2147484866" r:id="rId7"/>
    <p:sldLayoutId id="2147484867" r:id="rId8"/>
    <p:sldLayoutId id="2147484868" r:id="rId9"/>
    <p:sldLayoutId id="2147484869" r:id="rId10"/>
    <p:sldLayoutId id="2147484870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l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2000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99683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gradFill rotWithShape="0">
              <a:gsLst>
                <a:gs pos="0">
                  <a:srgbClr val="264CBC"/>
                </a:gs>
                <a:gs pos="100000">
                  <a:srgbClr val="264CBC">
                    <a:gamma/>
                    <a:shade val="20784"/>
                    <a:invGamma/>
                  </a:srgbClr>
                </a:gs>
              </a:gsLst>
              <a:path path="rect">
                <a:fillToRect r="100000" b="100000"/>
              </a:path>
            </a:gra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684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gradFill rotWithShape="0">
              <a:gsLst>
                <a:gs pos="0">
                  <a:srgbClr val="264CBC"/>
                </a:gs>
                <a:gs pos="100000">
                  <a:srgbClr val="264CBC">
                    <a:gamma/>
                    <a:shade val="20784"/>
                    <a:invGamma/>
                  </a:srgbClr>
                </a:gs>
              </a:gsLst>
              <a:path path="rect">
                <a:fillToRect r="100000" b="100000"/>
              </a:path>
            </a:gra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685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gradFill rotWithShape="0">
              <a:gsLst>
                <a:gs pos="0">
                  <a:srgbClr val="264CBC"/>
                </a:gs>
                <a:gs pos="100000">
                  <a:srgbClr val="264CBC">
                    <a:gamma/>
                    <a:shade val="20784"/>
                    <a:invGamma/>
                  </a:srgbClr>
                </a:gs>
              </a:gsLst>
              <a:path path="rect">
                <a:fillToRect r="100000" b="100000"/>
              </a:path>
            </a:gra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686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264CBC"/>
                </a:gs>
                <a:gs pos="100000">
                  <a:srgbClr val="264CBC">
                    <a:gamma/>
                    <a:shade val="20784"/>
                    <a:invGamma/>
                  </a:srgbClr>
                </a:gs>
              </a:gsLst>
              <a:path path="rect">
                <a:fillToRect r="100000" b="100000"/>
              </a:path>
            </a:gra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968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968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75000"/>
        <a:buFont typeface="Monotype Sorts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charset="2"/>
        <a:buChar char="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ED33F9FD-5E66-5D45-8CB2-643328971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76808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7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7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7" cy="7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7" cy="7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7" cy="7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7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7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7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7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7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7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7" cy="7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7" cy="7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7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l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l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l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6C70FCE8-62AD-EE47-B492-1E625E378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89096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l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l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l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762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14400"/>
            <a:ext cx="8839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1380" name="Picture 25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5943600"/>
            <a:ext cx="5683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0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2"/>
        <a:buBlip>
          <a:blip r:embed="rId15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Blip>
          <a:blip r:embed="rId15"/>
        </a:buBlip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Blip>
          <a:blip r:embed="rId15"/>
        </a:buBlip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D88D125-8BF7-2344-B097-67A56B9EA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3255" name="Picture 10" descr="solid blue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994650" y="5908675"/>
            <a:ext cx="833438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338138" y="6515100"/>
            <a:ext cx="6538912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>
                <a:latin typeface="Verdana" charset="0"/>
                <a:ea typeface="Times New Roman" charset="0"/>
                <a:cs typeface="Times New Roman" charset="0"/>
              </a:rPr>
              <a:t>Source: Behavioral Risk Factor Surveillance System, CDC.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ransition xmlns:p14="http://schemas.microsoft.com/office/powerpoint/2010/main" advClick="0">
    <p:randomBa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8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8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8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792E65F-F1C3-DA4B-BFD4-62A7F56D2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98344" name="Rectangle 8"/>
          <p:cNvSpPr>
            <a:spLocks noChangeArrowheads="1"/>
          </p:cNvSpPr>
          <p:nvPr userDrawn="1"/>
        </p:nvSpPr>
        <p:spPr bwMode="auto">
          <a:xfrm>
            <a:off x="338138" y="6515100"/>
            <a:ext cx="6538912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>
                <a:latin typeface="Verdana" charset="0"/>
                <a:ea typeface="Times New Roman" charset="0"/>
                <a:cs typeface="Times New Roman" charset="0"/>
              </a:rPr>
              <a:t>Source: Behavioral Risk Factor Surveillance System, CDC.</a:t>
            </a:r>
          </a:p>
        </p:txBody>
      </p:sp>
      <p:pic>
        <p:nvPicPr>
          <p:cNvPr id="193544" name="Picture 9" descr="CDC--shp-286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0363" y="5908675"/>
            <a:ext cx="85407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ransition xmlns:p14="http://schemas.microsoft.com/office/powerpoint/2010/main" advClick="0">
    <p:randomBa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E4B2B12-D639-4C42-9DCD-95B5FD01C10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118" name="Picture 22" descr="hhs 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28600" y="6096000"/>
            <a:ext cx="685800" cy="685800"/>
          </a:xfrm>
          <a:prstGeom prst="rect">
            <a:avLst/>
          </a:prstGeom>
          <a:noFill/>
        </p:spPr>
      </p:pic>
      <p:pic>
        <p:nvPicPr>
          <p:cNvPr id="4119" name="Picture 23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229600" y="6207125"/>
            <a:ext cx="685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0" name="Rectangle 24"/>
          <p:cNvSpPr>
            <a:spLocks noChangeArrowheads="1"/>
          </p:cNvSpPr>
          <p:nvPr userDrawn="1"/>
        </p:nvSpPr>
        <p:spPr bwMode="auto">
          <a:xfrm>
            <a:off x="1143000" y="6096000"/>
            <a:ext cx="6858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/>
              <a:t>CDC’s Division of Diabetes Translation.  National Diabetes Surveillance System available at http://www.cdc.gov/diabetes/statistics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</p:sldLayoutIdLst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microsoft.com/office/2007/relationships/hdphoto" Target="../media/hdphoto1.wdp"/><Relationship Id="rId6" Type="http://schemas.openxmlformats.org/officeDocument/2006/relationships/image" Target="../media/image40.png"/><Relationship Id="rId7" Type="http://schemas.openxmlformats.org/officeDocument/2006/relationships/image" Target="../media/image41.jpeg"/><Relationship Id="rId8" Type="http://schemas.openxmlformats.org/officeDocument/2006/relationships/image" Target="../media/image42.png"/><Relationship Id="rId9" Type="http://schemas.openxmlformats.org/officeDocument/2006/relationships/image" Target="../media/image43.jpeg"/><Relationship Id="rId10" Type="http://schemas.openxmlformats.org/officeDocument/2006/relationships/image" Target="../media/image44.jpeg"/><Relationship Id="rId11" Type="http://schemas.openxmlformats.org/officeDocument/2006/relationships/image" Target="../media/image45.png"/><Relationship Id="rId1" Type="http://schemas.openxmlformats.org/officeDocument/2006/relationships/slideLayout" Target="../slideLayouts/slideLayout19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Relationship Id="rId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4.xml"/><Relationship Id="rId2" Type="http://schemas.openxmlformats.org/officeDocument/2006/relationships/image" Target="../media/image2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Relationship Id="rId2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Relationship Id="rId2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91.xml"/><Relationship Id="rId2" Type="http://schemas.openxmlformats.org/officeDocument/2006/relationships/notesSlide" Target="../notesSlides/notesSlide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4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191.xml"/><Relationship Id="rId2" Type="http://schemas.openxmlformats.org/officeDocument/2006/relationships/notesSlide" Target="../notesSlides/notesSlide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4" Type="http://schemas.openxmlformats.org/officeDocument/2006/relationships/image" Target="../media/image86.jp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84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7.png"/><Relationship Id="rId12" Type="http://schemas.openxmlformats.org/officeDocument/2006/relationships/image" Target="../media/image98.png"/><Relationship Id="rId13" Type="http://schemas.openxmlformats.org/officeDocument/2006/relationships/image" Target="../media/image99.png"/><Relationship Id="rId14" Type="http://schemas.openxmlformats.org/officeDocument/2006/relationships/image" Target="../media/image100.jpeg"/><Relationship Id="rId15" Type="http://schemas.openxmlformats.org/officeDocument/2006/relationships/image" Target="../media/image101.jpeg"/><Relationship Id="rId16" Type="http://schemas.openxmlformats.org/officeDocument/2006/relationships/image" Target="../media/image102.png"/><Relationship Id="rId17" Type="http://schemas.openxmlformats.org/officeDocument/2006/relationships/image" Target="../media/image103.emf"/><Relationship Id="rId1" Type="http://schemas.openxmlformats.org/officeDocument/2006/relationships/slideLayout" Target="../slideLayouts/slideLayout2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9.jpe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0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Relationship Id="rId2" Type="http://schemas.openxmlformats.org/officeDocument/2006/relationships/image" Target="../media/image10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41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219.xml"/><Relationship Id="rId2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image" Target="../media/image10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4" Type="http://schemas.openxmlformats.org/officeDocument/2006/relationships/image" Target="../media/image93.png"/><Relationship Id="rId5" Type="http://schemas.openxmlformats.org/officeDocument/2006/relationships/image" Target="../media/image112.png"/><Relationship Id="rId6" Type="http://schemas.openxmlformats.org/officeDocument/2006/relationships/image" Target="../media/image113.jpg"/><Relationship Id="rId1" Type="http://schemas.openxmlformats.org/officeDocument/2006/relationships/slideLayout" Target="../slideLayouts/slideLayout208.xml"/><Relationship Id="rId2" Type="http://schemas.openxmlformats.org/officeDocument/2006/relationships/image" Target="../media/image110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11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5.jp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3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6.gif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3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7.jp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3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8.jpg"/><Relationship Id="rId5" Type="http://schemas.openxmlformats.org/officeDocument/2006/relationships/image" Target="../media/image119.jp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4.xml"/><Relationship Id="rId2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0.jpe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3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8" Type="http://schemas.openxmlformats.org/officeDocument/2006/relationships/image" Target="../media/image126.png"/><Relationship Id="rId9" Type="http://schemas.openxmlformats.org/officeDocument/2006/relationships/image" Target="../media/image127.pn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4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8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4.xml"/><Relationship Id="rId2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4.xml"/><Relationship Id="rId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7696200" cy="1524000"/>
          </a:xfrm>
        </p:spPr>
        <p:txBody>
          <a:bodyPr/>
          <a:lstStyle/>
          <a:p>
            <a:r>
              <a:rPr lang="en-US" sz="3600" dirty="0" smtClean="0"/>
              <a:t>Supporting Partnerships for</a:t>
            </a:r>
            <a:br>
              <a:rPr lang="en-US" sz="3600" dirty="0" smtClean="0"/>
            </a:br>
            <a:r>
              <a:rPr lang="en-US" sz="4000" dirty="0" smtClean="0"/>
              <a:t>Green Cities &amp; Good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438400"/>
            <a:ext cx="7010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Kathy Wolf, Ph.D.</a:t>
            </a:r>
          </a:p>
          <a:p>
            <a:pPr marL="0" indent="0">
              <a:buNone/>
            </a:pPr>
            <a:r>
              <a:rPr lang="en-US" sz="2000" dirty="0" smtClean="0"/>
              <a:t>Research Social Scientist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University of Washington (Seattle) &amp; </a:t>
            </a:r>
            <a:br>
              <a:rPr lang="en-US" sz="2000" dirty="0" smtClean="0"/>
            </a:br>
            <a:r>
              <a:rPr lang="en-US" sz="2000" dirty="0" smtClean="0"/>
              <a:t>USDA Forest Service, Pacific NW Research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Partners in Community Forestry Conference</a:t>
            </a:r>
          </a:p>
          <a:p>
            <a:pPr marL="0" indent="0">
              <a:buNone/>
            </a:pPr>
            <a:r>
              <a:rPr lang="en-US" sz="2000" dirty="0" smtClean="0"/>
              <a:t>Orlando, Florida</a:t>
            </a:r>
          </a:p>
          <a:p>
            <a:pPr marL="0" indent="0">
              <a:buNone/>
            </a:pPr>
            <a:r>
              <a:rPr lang="en-US" sz="2000" dirty="0" smtClean="0"/>
              <a:t>November 2011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494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3962400"/>
            <a:ext cx="36671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706562"/>
          </a:xfrm>
        </p:spPr>
        <p:txBody>
          <a:bodyPr/>
          <a:lstStyle/>
          <a:p>
            <a:r>
              <a:rPr lang="en-US" dirty="0" smtClean="0"/>
              <a:t>Why are city trees &amp; </a:t>
            </a:r>
            <a:br>
              <a:rPr lang="en-US" dirty="0" smtClean="0"/>
            </a:br>
            <a:r>
              <a:rPr lang="en-US" dirty="0" smtClean="0"/>
              <a:t>urban greening important?</a:t>
            </a:r>
          </a:p>
        </p:txBody>
      </p:sp>
      <p:pic>
        <p:nvPicPr>
          <p:cNvPr id="14643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526256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7" name="TextBox 5"/>
          <p:cNvSpPr txBox="1">
            <a:spLocks noChangeArrowheads="1"/>
          </p:cNvSpPr>
          <p:nvPr/>
        </p:nvSpPr>
        <p:spPr bwMode="auto">
          <a:xfrm>
            <a:off x="6096000" y="2133600"/>
            <a:ext cx="2743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human health, </a:t>
            </a:r>
            <a:r>
              <a:rPr lang="en-US" sz="2800" b="1" dirty="0" smtClean="0"/>
              <a:t>functioning, </a:t>
            </a:r>
            <a:r>
              <a:rPr lang="en-US" sz="2800" b="1" dirty="0"/>
              <a:t>&amp; well-being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162800" cy="868362"/>
          </a:xfrm>
        </p:spPr>
        <p:txBody>
          <a:bodyPr/>
          <a:lstStyle/>
          <a:p>
            <a:r>
              <a:rPr lang="en-US" sz="3200" dirty="0" smtClean="0"/>
              <a:t>Ecosystem Services Framework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28600" y="1295400"/>
            <a:ext cx="7620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04" name="TextBox 4"/>
          <p:cNvSpPr txBox="1">
            <a:spLocks noChangeArrowheads="1"/>
          </p:cNvSpPr>
          <p:nvPr/>
        </p:nvSpPr>
        <p:spPr bwMode="auto">
          <a:xfrm rot="16200000">
            <a:off x="-2292746" y="3588146"/>
            <a:ext cx="5442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/>
              <a:t>Milllennium</a:t>
            </a:r>
            <a:r>
              <a:rPr lang="en-US" sz="2000" b="1" dirty="0" smtClean="0"/>
              <a:t> Ecosystem Assessment 2005</a:t>
            </a:r>
            <a:endParaRPr lang="en-US" sz="2000" b="1" dirty="0"/>
          </a:p>
        </p:txBody>
      </p:sp>
      <p:pic>
        <p:nvPicPr>
          <p:cNvPr id="8" name="Picture 7" descr="Screen shot 2010-12-06 at 7.29.1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1600"/>
            <a:ext cx="5895448" cy="5257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0" y="3277612"/>
            <a:ext cx="1752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expand how we consider cultural services in the urban context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isac\Desktop\i tree logo.png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0" y="990600"/>
            <a:ext cx="2590800" cy="2969016"/>
          </a:xfrm>
          <a:prstGeom prst="rect">
            <a:avLst/>
          </a:prstGeom>
          <a:noFill/>
        </p:spPr>
      </p:pic>
      <p:pic>
        <p:nvPicPr>
          <p:cNvPr id="1029" name="Picture 5" descr="T:\Stewardship Department\Green Cities\Projects\IUFA\Project Implementation\Forest Ecosystem Values\data\other photos\2P-can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5000"/>
                    </a14:imgEffect>
                  </a14:imgLayer>
                </a14:imgProps>
              </a:ext>
            </a:extLst>
          </a:blip>
          <a:srcRect t="21739"/>
          <a:stretch>
            <a:fillRect/>
          </a:stretch>
        </p:blipFill>
        <p:spPr bwMode="auto">
          <a:xfrm>
            <a:off x="6228758" y="326793"/>
            <a:ext cx="2489200" cy="146105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0" name="Rectangle 99"/>
          <p:cNvSpPr/>
          <p:nvPr/>
        </p:nvSpPr>
        <p:spPr>
          <a:xfrm>
            <a:off x="3252129" y="1057319"/>
            <a:ext cx="160813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en-US" sz="1800" b="1" dirty="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STRUCTURE</a:t>
            </a:r>
          </a:p>
        </p:txBody>
      </p:sp>
      <p:pic>
        <p:nvPicPr>
          <p:cNvPr id="102" name="Picture 11" descr="Figure_0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05932" y="2075349"/>
            <a:ext cx="1589868" cy="175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10" descr="Fig11_CO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172200" y="2209800"/>
            <a:ext cx="1398588" cy="1766638"/>
          </a:xfrm>
          <a:noFill/>
        </p:spPr>
      </p:pic>
      <p:sp>
        <p:nvSpPr>
          <p:cNvPr id="104" name="Rectangle 103"/>
          <p:cNvSpPr/>
          <p:nvPr/>
        </p:nvSpPr>
        <p:spPr>
          <a:xfrm>
            <a:off x="-21640800" y="3200400"/>
            <a:ext cx="137730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en-US" sz="1800" b="1" dirty="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FUNCTION</a:t>
            </a:r>
          </a:p>
        </p:txBody>
      </p:sp>
      <p:pic>
        <p:nvPicPr>
          <p:cNvPr id="105" name="Picture 12" descr="AQImag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0" y="2514600"/>
            <a:ext cx="130321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Picture 2" descr="Fig3_Energy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419600" y="2590800"/>
            <a:ext cx="1809158" cy="1023138"/>
          </a:xfrm>
          <a:prstGeom prst="rect">
            <a:avLst/>
          </a:prstGeom>
          <a:noFill/>
        </p:spPr>
      </p:pic>
      <p:sp>
        <p:nvSpPr>
          <p:cNvPr id="107" name="Rectangle 106"/>
          <p:cNvSpPr/>
          <p:nvPr/>
        </p:nvSpPr>
        <p:spPr>
          <a:xfrm>
            <a:off x="3276600" y="4876800"/>
            <a:ext cx="101393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en-US" sz="1800" b="1" dirty="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VALUE 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3276600" y="6019800"/>
            <a:ext cx="186461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en-US" sz="1800" b="1" dirty="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MANAGEMENT</a:t>
            </a:r>
          </a:p>
        </p:txBody>
      </p:sp>
      <p:pic>
        <p:nvPicPr>
          <p:cNvPr id="109" name="Picture 11" descr="capitol with tree with price tag 3"/>
          <p:cNvPicPr>
            <a:picLocks noChangeAspect="1" noChangeArrowheads="1"/>
          </p:cNvPicPr>
          <p:nvPr/>
        </p:nvPicPr>
        <p:blipFill>
          <a:blip r:embed="rId10" cstate="print"/>
          <a:srcRect t="2011" r="44852" b="35767"/>
          <a:stretch>
            <a:fillRect/>
          </a:stretch>
        </p:blipFill>
        <p:spPr>
          <a:xfrm>
            <a:off x="4495800" y="3962400"/>
            <a:ext cx="1212980" cy="18288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0" name="Picture 1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926" t="19055" r="9453" b="19968"/>
          <a:stretch>
            <a:fillRect/>
          </a:stretch>
        </p:blipFill>
        <p:spPr bwMode="auto">
          <a:xfrm>
            <a:off x="5848351" y="3893140"/>
            <a:ext cx="3295649" cy="251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>
            <a:off x="4896556" y="1228135"/>
            <a:ext cx="1066800" cy="15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6200000" flipH="1">
            <a:off x="4686300" y="1638300"/>
            <a:ext cx="457200" cy="381000"/>
          </a:xfrm>
          <a:prstGeom prst="bentConnector3">
            <a:avLst>
              <a:gd name="adj1" fmla="val 2500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334000" y="6172200"/>
            <a:ext cx="609600" cy="15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flipV="1">
            <a:off x="3886200" y="4495800"/>
            <a:ext cx="457200" cy="304800"/>
          </a:xfrm>
          <a:prstGeom prst="bentConnector3">
            <a:avLst>
              <a:gd name="adj1" fmla="val -250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019800" y="6477000"/>
            <a:ext cx="3657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photo credits: Seattle i-Tree Training by Al Zelaya</a:t>
            </a:r>
            <a:endParaRPr lang="en-US" sz="11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0614" y="4532858"/>
            <a:ext cx="2296334" cy="13711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en-US" sz="1800" b="1" dirty="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Eco (UFORE)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en-US" sz="1800" b="1" dirty="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Streets (STRATUM)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en-US" sz="1800" b="1" dirty="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Hydro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en-US" sz="18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Vue</a:t>
            </a:r>
            <a:r>
              <a:rPr lang="en-US" sz="1800" b="1" dirty="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  </a:t>
            </a:r>
          </a:p>
        </p:txBody>
      </p:sp>
      <p:sp>
        <p:nvSpPr>
          <p:cNvPr id="2" name="Left Brace 1"/>
          <p:cNvSpPr/>
          <p:nvPr/>
        </p:nvSpPr>
        <p:spPr>
          <a:xfrm>
            <a:off x="2438400" y="685800"/>
            <a:ext cx="457200" cy="5715000"/>
          </a:xfrm>
          <a:prstGeom prst="leftBrace">
            <a:avLst>
              <a:gd name="adj1" fmla="val 8333"/>
              <a:gd name="adj2" fmla="val 68553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76600" y="1447800"/>
            <a:ext cx="137730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en-US" sz="1800" b="1" dirty="0" smtClean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FUNCTION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715000"/>
            <a:ext cx="8229600" cy="914400"/>
          </a:xfrm>
        </p:spPr>
        <p:txBody>
          <a:bodyPr anchor="t"/>
          <a:lstStyle/>
          <a:p>
            <a:pPr eaLnBrk="1" hangingPunct="1"/>
            <a:r>
              <a:rPr kumimoji="1" lang="en-US" sz="3100" dirty="0" err="1" smtClean="0"/>
              <a:t>www.greenhealth.washington.edu</a:t>
            </a:r>
            <a:r>
              <a:rPr kumimoji="1" lang="en-US" sz="3100" dirty="0" smtClean="0"/>
              <a:t/>
            </a:r>
            <a:br>
              <a:rPr kumimoji="1" lang="en-US" sz="3100" dirty="0" smtClean="0"/>
            </a:br>
            <a:r>
              <a:rPr kumimoji="1" lang="en-US" sz="3100" dirty="0" smtClean="0"/>
              <a:t/>
            </a:r>
            <a:br>
              <a:rPr kumimoji="1" lang="en-US" sz="3100" dirty="0" smtClean="0"/>
            </a:br>
            <a:r>
              <a:rPr kumimoji="1" lang="en-US" sz="3100" dirty="0" smtClean="0"/>
              <a:t/>
            </a:r>
            <a:br>
              <a:rPr kumimoji="1" lang="en-US" sz="3100" dirty="0" smtClean="0"/>
            </a:br>
            <a:endParaRPr kumimoji="1" lang="en-US" sz="2600" dirty="0" smtClean="0"/>
          </a:p>
        </p:txBody>
      </p:sp>
      <p:sp>
        <p:nvSpPr>
          <p:cNvPr id="147459" name="Rectangle 2"/>
          <p:cNvSpPr txBox="1">
            <a:spLocks noChangeArrowheads="1"/>
          </p:cNvSpPr>
          <p:nvPr/>
        </p:nvSpPr>
        <p:spPr bwMode="auto">
          <a:xfrm>
            <a:off x="6172200" y="1905000"/>
            <a:ext cx="2667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kumimoji="1" lang="en-US" sz="2300" b="1" dirty="0">
                <a:solidFill>
                  <a:schemeClr val="tx2"/>
                </a:solidFill>
              </a:rPr>
              <a:t>first phase:</a:t>
            </a:r>
            <a:br>
              <a:rPr kumimoji="1" lang="en-US" sz="2300" b="1" dirty="0">
                <a:solidFill>
                  <a:schemeClr val="tx2"/>
                </a:solidFill>
              </a:rPr>
            </a:br>
            <a:r>
              <a:rPr kumimoji="1" lang="en-US" sz="2300" b="1" dirty="0">
                <a:solidFill>
                  <a:schemeClr val="tx2"/>
                </a:solidFill>
              </a:rPr>
              <a:t>June 2010</a:t>
            </a:r>
          </a:p>
          <a:p>
            <a:pPr eaLnBrk="1" hangingPunct="1"/>
            <a:endParaRPr kumimoji="1" lang="en-US" sz="2300" b="1" dirty="0">
              <a:solidFill>
                <a:schemeClr val="tx2"/>
              </a:solidFill>
            </a:endParaRPr>
          </a:p>
          <a:p>
            <a:pPr eaLnBrk="1" hangingPunct="1"/>
            <a:r>
              <a:rPr kumimoji="1" lang="en-US" sz="2300" b="1" dirty="0">
                <a:solidFill>
                  <a:schemeClr val="tx2"/>
                </a:solidFill>
              </a:rPr>
              <a:t>summaries complete:</a:t>
            </a:r>
          </a:p>
          <a:p>
            <a:pPr eaLnBrk="1" hangingPunct="1"/>
            <a:r>
              <a:rPr kumimoji="1" lang="en-US" sz="2300" b="1" dirty="0" smtClean="0">
                <a:solidFill>
                  <a:schemeClr val="tx2"/>
                </a:solidFill>
              </a:rPr>
              <a:t>Feb 2012</a:t>
            </a:r>
            <a:endParaRPr kumimoji="1" lang="en-US" sz="2300" b="1" dirty="0">
              <a:solidFill>
                <a:schemeClr val="tx2"/>
              </a:solidFill>
            </a:endParaRPr>
          </a:p>
          <a:p>
            <a:pPr eaLnBrk="1" hangingPunct="1"/>
            <a:endParaRPr kumimoji="1" lang="en-US" sz="2300" b="1" dirty="0">
              <a:solidFill>
                <a:schemeClr val="tx2"/>
              </a:solidFill>
            </a:endParaRPr>
          </a:p>
          <a:p>
            <a:pPr eaLnBrk="1" hangingPunct="1"/>
            <a:r>
              <a:rPr kumimoji="1" lang="en-US" sz="2300" b="1" dirty="0">
                <a:solidFill>
                  <a:schemeClr val="tx2"/>
                </a:solidFill>
              </a:rPr>
              <a:t>additional</a:t>
            </a:r>
          </a:p>
          <a:p>
            <a:pPr eaLnBrk="1" hangingPunct="1"/>
            <a:r>
              <a:rPr kumimoji="1" lang="en-US" sz="2300" b="1" dirty="0">
                <a:solidFill>
                  <a:schemeClr val="tx2"/>
                </a:solidFill>
              </a:rPr>
              <a:t>products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00200" y="228600"/>
            <a:ext cx="4267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kumimoji="1" lang="en-US" sz="3100" b="1" kern="0" dirty="0">
                <a:solidFill>
                  <a:schemeClr val="tx2"/>
                </a:solidFill>
                <a:latin typeface="+mj-lt"/>
              </a:rPr>
              <a:t>Research Reviews</a:t>
            </a:r>
            <a:br>
              <a:rPr kumimoji="1" lang="en-US" sz="3100" b="1" kern="0" dirty="0">
                <a:solidFill>
                  <a:schemeClr val="tx2"/>
                </a:solidFill>
                <a:latin typeface="+mj-lt"/>
              </a:rPr>
            </a:br>
            <a:r>
              <a:rPr kumimoji="1" lang="en-US" sz="3100" b="1" kern="0" dirty="0">
                <a:solidFill>
                  <a:schemeClr val="tx2"/>
                </a:solidFill>
                <a:latin typeface="+mj-lt"/>
              </a:rPr>
              <a:t/>
            </a:r>
            <a:br>
              <a:rPr kumimoji="1" lang="en-US" sz="3100" b="1" kern="0" dirty="0">
                <a:solidFill>
                  <a:schemeClr val="tx2"/>
                </a:solidFill>
                <a:latin typeface="+mj-lt"/>
              </a:rPr>
            </a:br>
            <a:endParaRPr kumimoji="1" lang="en-US" sz="2600" b="1" kern="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47461" name="Picture 5" descr="Screen shot 2010-07-23 at 3.24.39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838200"/>
            <a:ext cx="56118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Finding that study . . . . . .</a:t>
            </a:r>
          </a:p>
        </p:txBody>
      </p:sp>
      <p:pic>
        <p:nvPicPr>
          <p:cNvPr id="151555" name="Picture 5" descr="Haystack-FINAL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676400"/>
            <a:ext cx="63341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09-16 at 9.54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401"/>
            <a:ext cx="9144000" cy="68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8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28600" y="1295400"/>
            <a:ext cx="7620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Screen shot 2010-08-04 at 10.27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654676"/>
          </a:xfrm>
          <a:prstGeom prst="rect">
            <a:avLst/>
          </a:prstGeom>
        </p:spPr>
      </p:pic>
      <p:sp>
        <p:nvSpPr>
          <p:cNvPr id="153604" name="TextBox 4"/>
          <p:cNvSpPr txBox="1">
            <a:spLocks noChangeArrowheads="1"/>
          </p:cNvSpPr>
          <p:nvPr/>
        </p:nvSpPr>
        <p:spPr bwMode="auto">
          <a:xfrm>
            <a:off x="4267200" y="6457890"/>
            <a:ext cx="18943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% distribution</a:t>
            </a:r>
          </a:p>
        </p:txBody>
      </p:sp>
      <p:sp>
        <p:nvSpPr>
          <p:cNvPr id="15360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162800" cy="1295400"/>
          </a:xfrm>
        </p:spPr>
        <p:txBody>
          <a:bodyPr/>
          <a:lstStyle/>
          <a:p>
            <a:r>
              <a:rPr lang="en-US" sz="2600" dirty="0" smtClean="0"/>
              <a:t>Urban Green :: Human Health &amp; Well Being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                                    &gt; 1,800 articles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8EF0E-7C4D-994F-84CE-95D9CC8BC0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457200"/>
            <a:ext cx="4267200" cy="1981200"/>
          </a:xfrm>
        </p:spPr>
        <p:txBody>
          <a:bodyPr anchor="t"/>
          <a:lstStyle/>
          <a:p>
            <a:pPr algn="r" eaLnBrk="1" hangingPunct="1"/>
            <a:r>
              <a:rPr kumimoji="1" lang="en-US" sz="3100" smtClean="0"/>
              <a:t>Research Reviews</a:t>
            </a:r>
            <a:br>
              <a:rPr kumimoji="1" lang="en-US" sz="3100" smtClean="0"/>
            </a:br>
            <a:r>
              <a:rPr kumimoji="1" lang="en-US" sz="3100" smtClean="0"/>
              <a:t/>
            </a:r>
            <a:br>
              <a:rPr kumimoji="1" lang="en-US" sz="3100" smtClean="0"/>
            </a:br>
            <a:r>
              <a:rPr kumimoji="1" lang="en-US" sz="3100" smtClean="0"/>
              <a:t/>
            </a:r>
            <a:br>
              <a:rPr kumimoji="1" lang="en-US" sz="3100" smtClean="0"/>
            </a:br>
            <a:endParaRPr kumimoji="1" lang="en-US" sz="2600" smtClean="0"/>
          </a:p>
        </p:txBody>
      </p:sp>
      <p:sp>
        <p:nvSpPr>
          <p:cNvPr id="149507" name="Rectangle 2"/>
          <p:cNvSpPr txBox="1">
            <a:spLocks noChangeArrowheads="1"/>
          </p:cNvSpPr>
          <p:nvPr/>
        </p:nvSpPr>
        <p:spPr bwMode="auto">
          <a:xfrm>
            <a:off x="457200" y="3886200"/>
            <a:ext cx="86868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kumimoji="1" lang="en-US" sz="3100" b="1" dirty="0">
                <a:solidFill>
                  <a:schemeClr val="tx2"/>
                </a:solidFill>
              </a:rPr>
              <a:t>sponsors: </a:t>
            </a:r>
          </a:p>
          <a:p>
            <a:pPr eaLnBrk="1" hangingPunct="1"/>
            <a:r>
              <a:rPr kumimoji="1" lang="en-US" sz="3100" b="1" dirty="0">
                <a:solidFill>
                  <a:schemeClr val="tx2"/>
                </a:solidFill>
              </a:rPr>
              <a:t>University of Washington</a:t>
            </a:r>
          </a:p>
          <a:p>
            <a:pPr eaLnBrk="1" hangingPunct="1"/>
            <a:r>
              <a:rPr kumimoji="1" lang="en-US" sz="3100" b="1" dirty="0">
                <a:solidFill>
                  <a:schemeClr val="tx2"/>
                </a:solidFill>
              </a:rPr>
              <a:t>USDA Forest Service, U&amp;CF Program</a:t>
            </a:r>
          </a:p>
          <a:p>
            <a:pPr eaLnBrk="1" hangingPunct="1"/>
            <a:r>
              <a:rPr kumimoji="1" lang="en-US" sz="3100" b="1" dirty="0" smtClean="0">
                <a:solidFill>
                  <a:schemeClr val="tx2"/>
                </a:solidFill>
              </a:rPr>
              <a:t>ARRA funding</a:t>
            </a:r>
          </a:p>
          <a:p>
            <a:pPr eaLnBrk="1" hangingPunct="1"/>
            <a:r>
              <a:rPr kumimoji="1" lang="en-US" sz="3100" b="1" dirty="0" smtClean="0">
                <a:solidFill>
                  <a:schemeClr val="tx2"/>
                </a:solidFill>
              </a:rPr>
              <a:t>NGO </a:t>
            </a:r>
            <a:r>
              <a:rPr kumimoji="1" lang="en-US" sz="3100" b="1" dirty="0">
                <a:solidFill>
                  <a:schemeClr val="tx2"/>
                </a:solidFill>
              </a:rPr>
              <a:t>partners</a:t>
            </a:r>
            <a:endParaRPr kumimoji="1" lang="en-US" sz="2300" b="1" dirty="0">
              <a:solidFill>
                <a:schemeClr val="tx2"/>
              </a:solidFill>
            </a:endParaRPr>
          </a:p>
        </p:txBody>
      </p:sp>
      <p:pic>
        <p:nvPicPr>
          <p:cNvPr id="149508" name="Picture 4" descr="Screen shot 2010-07-23 at 3.24.39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1066800"/>
            <a:ext cx="37115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66813" y="547688"/>
            <a:ext cx="6727825" cy="957262"/>
          </a:xfrm>
        </p:spPr>
        <p:txBody>
          <a:bodyPr/>
          <a:lstStyle/>
          <a:p>
            <a:pPr>
              <a:defRPr/>
            </a:pPr>
            <a:r>
              <a:rPr kumimoji="1" lang="en-US" sz="3200" dirty="0">
                <a:solidFill>
                  <a:schemeClr val="tx1"/>
                </a:solidFill>
                <a:effectLst/>
                <a:latin typeface="Helvetica"/>
                <a:cs typeface="Helvetica"/>
              </a:rPr>
              <a:t>Physical Inactivity &amp; Obesity</a:t>
            </a:r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>
            <a:off x="1014413" y="636588"/>
            <a:ext cx="0" cy="661987"/>
          </a:xfrm>
          <a:prstGeom prst="line">
            <a:avLst/>
          </a:prstGeom>
          <a:noFill/>
          <a:ln w="127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>
            <a:off x="1025525" y="1311275"/>
            <a:ext cx="6650038" cy="0"/>
          </a:xfrm>
          <a:prstGeom prst="line">
            <a:avLst/>
          </a:prstGeom>
          <a:noFill/>
          <a:ln w="127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62533" name="Rectangle 5"/>
          <p:cNvSpPr>
            <a:spLocks noChangeArrowheads="1"/>
          </p:cNvSpPr>
          <p:nvPr/>
        </p:nvSpPr>
        <p:spPr bwMode="auto">
          <a:xfrm>
            <a:off x="1130300" y="1698625"/>
            <a:ext cx="6935788" cy="2593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Geneva" charset="0"/>
              </a:rPr>
              <a:t>majority of Americans not active enough</a:t>
            </a:r>
            <a:br>
              <a:rPr lang="en-US" dirty="0">
                <a:solidFill>
                  <a:prstClr val="black"/>
                </a:solidFill>
                <a:latin typeface="Geneva" charset="0"/>
              </a:rPr>
            </a:br>
            <a:r>
              <a:rPr lang="en-US" dirty="0">
                <a:solidFill>
                  <a:prstClr val="black"/>
                </a:solidFill>
                <a:latin typeface="Geneva" charset="0"/>
              </a:rPr>
              <a:t>goal-30 minutes per day of moderate activity</a:t>
            </a:r>
            <a:br>
              <a:rPr lang="en-US" dirty="0">
                <a:solidFill>
                  <a:prstClr val="black"/>
                </a:solidFill>
                <a:latin typeface="Geneva" charset="0"/>
              </a:rPr>
            </a:br>
            <a:r>
              <a:rPr lang="en-US" dirty="0">
                <a:solidFill>
                  <a:prstClr val="black"/>
                </a:solidFill>
                <a:latin typeface="Geneva" charset="0"/>
              </a:rPr>
              <a:t>to reduce risk factors for chronic diseases </a:t>
            </a:r>
            <a:br>
              <a:rPr lang="en-US" dirty="0">
                <a:solidFill>
                  <a:prstClr val="black"/>
                </a:solidFill>
                <a:latin typeface="Geneva" charset="0"/>
              </a:rPr>
            </a:br>
            <a:r>
              <a:rPr lang="en-US" dirty="0">
                <a:solidFill>
                  <a:prstClr val="black"/>
                </a:solidFill>
                <a:latin typeface="Geneva" charset="0"/>
              </a:rPr>
              <a:t>	(heart, stroke, cancer, diabetes)</a:t>
            </a:r>
            <a:br>
              <a:rPr lang="en-US" dirty="0">
                <a:solidFill>
                  <a:prstClr val="black"/>
                </a:solidFill>
                <a:latin typeface="Geneva" charset="0"/>
              </a:rPr>
            </a:br>
            <a:r>
              <a:rPr lang="en-US" dirty="0">
                <a:solidFill>
                  <a:prstClr val="black"/>
                </a:solidFill>
                <a:latin typeface="Geneva" charset="0"/>
              </a:rPr>
              <a:t>significant costs to national health services</a:t>
            </a:r>
            <a:endParaRPr lang="en-US" sz="3600" dirty="0">
              <a:solidFill>
                <a:srgbClr val="464646"/>
              </a:solidFill>
              <a:latin typeface="Geneva" charset="0"/>
            </a:endParaRPr>
          </a:p>
        </p:txBody>
      </p:sp>
      <p:sp>
        <p:nvSpPr>
          <p:cNvPr id="58374" name="Line 6"/>
          <p:cNvSpPr>
            <a:spLocks noChangeShapeType="1"/>
          </p:cNvSpPr>
          <p:nvPr/>
        </p:nvSpPr>
        <p:spPr bwMode="auto">
          <a:xfrm>
            <a:off x="1020763" y="1852613"/>
            <a:ext cx="0" cy="2479675"/>
          </a:xfrm>
          <a:prstGeom prst="line">
            <a:avLst/>
          </a:prstGeom>
          <a:noFill/>
          <a:ln w="127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8375" name="Line 7"/>
          <p:cNvSpPr>
            <a:spLocks noChangeShapeType="1"/>
          </p:cNvSpPr>
          <p:nvPr/>
        </p:nvSpPr>
        <p:spPr bwMode="auto">
          <a:xfrm>
            <a:off x="1001713" y="4324350"/>
            <a:ext cx="7007225" cy="0"/>
          </a:xfrm>
          <a:prstGeom prst="line">
            <a:avLst/>
          </a:prstGeom>
          <a:noFill/>
          <a:ln w="127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62536" name="Rectangle 8"/>
          <p:cNvSpPr>
            <a:spLocks noChangeArrowheads="1"/>
          </p:cNvSpPr>
          <p:nvPr/>
        </p:nvSpPr>
        <p:spPr bwMode="auto">
          <a:xfrm>
            <a:off x="1865313" y="4840288"/>
            <a:ext cx="6669087" cy="1408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defRPr/>
            </a:pPr>
            <a:r>
              <a:rPr lang="en-US" dirty="0" smtClean="0">
                <a:solidFill>
                  <a:srgbClr val="39639D">
                    <a:lumMod val="75000"/>
                  </a:srgbClr>
                </a:solidFill>
                <a:latin typeface="Arial"/>
                <a:cs typeface="Arial"/>
              </a:rPr>
              <a:t>$168 </a:t>
            </a:r>
            <a:r>
              <a:rPr lang="en-US" dirty="0">
                <a:solidFill>
                  <a:srgbClr val="39639D">
                    <a:lumMod val="75000"/>
                  </a:srgbClr>
                </a:solidFill>
                <a:latin typeface="Arial"/>
                <a:cs typeface="Arial"/>
              </a:rPr>
              <a:t>billion medical </a:t>
            </a:r>
            <a:r>
              <a:rPr lang="en-US" dirty="0" smtClean="0">
                <a:solidFill>
                  <a:srgbClr val="39639D">
                    <a:lumMod val="75000"/>
                  </a:srgbClr>
                </a:solidFill>
                <a:latin typeface="Arial"/>
                <a:cs typeface="Arial"/>
              </a:rPr>
              <a:t>costs</a:t>
            </a:r>
            <a:br>
              <a:rPr lang="en-US" dirty="0" smtClean="0">
                <a:solidFill>
                  <a:srgbClr val="39639D">
                    <a:lumMod val="75000"/>
                  </a:srgbClr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39639D">
                    <a:lumMod val="75000"/>
                  </a:srgbClr>
                </a:solidFill>
                <a:latin typeface="Arial"/>
                <a:cs typeface="Arial"/>
              </a:rPr>
              <a:t>17% </a:t>
            </a:r>
            <a:r>
              <a:rPr lang="en-US" dirty="0">
                <a:solidFill>
                  <a:srgbClr val="39639D">
                    <a:lumMod val="75000"/>
                  </a:srgbClr>
                </a:solidFill>
                <a:latin typeface="Arial"/>
                <a:cs typeface="Arial"/>
              </a:rPr>
              <a:t>of all U.S. medical </a:t>
            </a:r>
            <a:r>
              <a:rPr lang="en-US" dirty="0" smtClean="0">
                <a:solidFill>
                  <a:srgbClr val="39639D">
                    <a:lumMod val="75000"/>
                  </a:srgbClr>
                </a:solidFill>
                <a:latin typeface="Arial"/>
                <a:cs typeface="Arial"/>
              </a:rPr>
              <a:t>costs</a:t>
            </a:r>
          </a:p>
          <a:p>
            <a:pPr>
              <a:lnSpc>
                <a:spcPct val="110000"/>
              </a:lnSpc>
              <a:defRPr/>
            </a:pPr>
            <a:r>
              <a:rPr lang="en-US" dirty="0" smtClean="0">
                <a:solidFill>
                  <a:srgbClr val="39639D">
                    <a:lumMod val="75000"/>
                  </a:srgbClr>
                </a:solidFill>
                <a:latin typeface="Arial"/>
                <a:cs typeface="Arial"/>
              </a:rPr>
              <a:t>				</a:t>
            </a:r>
            <a:r>
              <a:rPr lang="en-US" sz="1800" dirty="0" smtClean="0">
                <a:solidFill>
                  <a:srgbClr val="39639D">
                    <a:lumMod val="75000"/>
                  </a:srgbClr>
                </a:solidFill>
                <a:latin typeface="Arial"/>
                <a:cs typeface="Arial"/>
              </a:rPr>
              <a:t>CDC 2010</a:t>
            </a:r>
            <a:endParaRPr lang="en-US" sz="1800" dirty="0">
              <a:solidFill>
                <a:srgbClr val="39639D">
                  <a:lumMod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1B4244-77CD-8B44-8588-9BEE2A0552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2888"/>
            <a:ext cx="9144000" cy="1143000"/>
          </a:xfrm>
        </p:spPr>
        <p:txBody>
          <a:bodyPr/>
          <a:lstStyle/>
          <a:p>
            <a:r>
              <a:rPr lang="en-US" sz="2400"/>
              <a:t>Obesity Trends* Among U.S. Adults</a:t>
            </a:r>
            <a:br>
              <a:rPr lang="en-US" sz="2400"/>
            </a:br>
            <a:r>
              <a:rPr lang="en-US" sz="2400">
                <a:solidFill>
                  <a:srgbClr val="DE3021"/>
                </a:solidFill>
              </a:rPr>
              <a:t>1985</a:t>
            </a:r>
          </a:p>
        </p:txBody>
      </p:sp>
      <p:sp>
        <p:nvSpPr>
          <p:cNvPr id="256003" name="Freeform 5"/>
          <p:cNvSpPr>
            <a:spLocks/>
          </p:cNvSpPr>
          <p:nvPr/>
        </p:nvSpPr>
        <p:spPr bwMode="auto">
          <a:xfrm>
            <a:off x="4011613" y="2003425"/>
            <a:ext cx="644525" cy="427038"/>
          </a:xfrm>
          <a:custGeom>
            <a:avLst/>
            <a:gdLst>
              <a:gd name="T0" fmla="*/ 0 w 89"/>
              <a:gd name="T1" fmla="*/ 2147483647 h 55"/>
              <a:gd name="T2" fmla="*/ 2147483647 w 89"/>
              <a:gd name="T3" fmla="*/ 0 h 55"/>
              <a:gd name="T4" fmla="*/ 2147483647 w 89"/>
              <a:gd name="T5" fmla="*/ 2147483647 h 55"/>
              <a:gd name="T6" fmla="*/ 2147483647 w 89"/>
              <a:gd name="T7" fmla="*/ 2147483647 h 55"/>
              <a:gd name="T8" fmla="*/ 2147483647 w 89"/>
              <a:gd name="T9" fmla="*/ 2147483647 h 55"/>
              <a:gd name="T10" fmla="*/ 2147483647 w 89"/>
              <a:gd name="T11" fmla="*/ 2147483647 h 55"/>
              <a:gd name="T12" fmla="*/ 2147483647 w 89"/>
              <a:gd name="T13" fmla="*/ 2147483647 h 55"/>
              <a:gd name="T14" fmla="*/ 2147483647 w 89"/>
              <a:gd name="T15" fmla="*/ 2147483647 h 55"/>
              <a:gd name="T16" fmla="*/ 2147483647 w 89"/>
              <a:gd name="T17" fmla="*/ 2147483647 h 55"/>
              <a:gd name="T18" fmla="*/ 2147483647 w 89"/>
              <a:gd name="T19" fmla="*/ 2147483647 h 55"/>
              <a:gd name="T20" fmla="*/ 2147483647 w 89"/>
              <a:gd name="T21" fmla="*/ 2147483647 h 55"/>
              <a:gd name="T22" fmla="*/ 2147483647 w 89"/>
              <a:gd name="T23" fmla="*/ 2147483647 h 55"/>
              <a:gd name="T24" fmla="*/ 2147483647 w 89"/>
              <a:gd name="T25" fmla="*/ 2147483647 h 55"/>
              <a:gd name="T26" fmla="*/ 2147483647 w 89"/>
              <a:gd name="T27" fmla="*/ 2147483647 h 55"/>
              <a:gd name="T28" fmla="*/ 2147483647 w 89"/>
              <a:gd name="T29" fmla="*/ 2147483647 h 55"/>
              <a:gd name="T30" fmla="*/ 2147483647 w 89"/>
              <a:gd name="T31" fmla="*/ 2147483647 h 55"/>
              <a:gd name="T32" fmla="*/ 2147483647 w 89"/>
              <a:gd name="T33" fmla="*/ 2147483647 h 55"/>
              <a:gd name="T34" fmla="*/ 2147483647 w 89"/>
              <a:gd name="T35" fmla="*/ 2147483647 h 55"/>
              <a:gd name="T36" fmla="*/ 2147483647 w 89"/>
              <a:gd name="T37" fmla="*/ 2147483647 h 55"/>
              <a:gd name="T38" fmla="*/ 0 w 89"/>
              <a:gd name="T39" fmla="*/ 2147483647 h 55"/>
              <a:gd name="T40" fmla="*/ 0 w 89"/>
              <a:gd name="T41" fmla="*/ 2147483647 h 5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9"/>
              <a:gd name="T64" fmla="*/ 0 h 55"/>
              <a:gd name="T65" fmla="*/ 89 w 89"/>
              <a:gd name="T66" fmla="*/ 55 h 5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9" h="55">
                <a:moveTo>
                  <a:pt x="0" y="51"/>
                </a:moveTo>
                <a:lnTo>
                  <a:pt x="5" y="0"/>
                </a:lnTo>
                <a:lnTo>
                  <a:pt x="44" y="3"/>
                </a:lnTo>
                <a:lnTo>
                  <a:pt x="82" y="4"/>
                </a:lnTo>
                <a:lnTo>
                  <a:pt x="82" y="5"/>
                </a:lnTo>
                <a:lnTo>
                  <a:pt x="83" y="9"/>
                </a:lnTo>
                <a:lnTo>
                  <a:pt x="83" y="10"/>
                </a:lnTo>
                <a:lnTo>
                  <a:pt x="82" y="13"/>
                </a:lnTo>
                <a:lnTo>
                  <a:pt x="82" y="18"/>
                </a:lnTo>
                <a:lnTo>
                  <a:pt x="84" y="23"/>
                </a:lnTo>
                <a:lnTo>
                  <a:pt x="85" y="25"/>
                </a:lnTo>
                <a:lnTo>
                  <a:pt x="86" y="30"/>
                </a:lnTo>
                <a:lnTo>
                  <a:pt x="86" y="38"/>
                </a:lnTo>
                <a:lnTo>
                  <a:pt x="87" y="40"/>
                </a:lnTo>
                <a:lnTo>
                  <a:pt x="87" y="43"/>
                </a:lnTo>
                <a:lnTo>
                  <a:pt x="87" y="44"/>
                </a:lnTo>
                <a:lnTo>
                  <a:pt x="89" y="51"/>
                </a:lnTo>
                <a:lnTo>
                  <a:pt x="89" y="53"/>
                </a:lnTo>
                <a:lnTo>
                  <a:pt x="89" y="55"/>
                </a:lnTo>
                <a:lnTo>
                  <a:pt x="0" y="51"/>
                </a:lnTo>
                <a:close/>
              </a:path>
            </a:pathLst>
          </a:custGeom>
          <a:solidFill>
            <a:srgbClr val="6987E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04" name="Freeform 6"/>
          <p:cNvSpPr>
            <a:spLocks/>
          </p:cNvSpPr>
          <p:nvPr/>
        </p:nvSpPr>
        <p:spPr bwMode="auto">
          <a:xfrm>
            <a:off x="3983038" y="2398713"/>
            <a:ext cx="682625" cy="495300"/>
          </a:xfrm>
          <a:custGeom>
            <a:avLst/>
            <a:gdLst>
              <a:gd name="T0" fmla="*/ 0 w 94"/>
              <a:gd name="T1" fmla="*/ 2147483647 h 64"/>
              <a:gd name="T2" fmla="*/ 2147483647 w 94"/>
              <a:gd name="T3" fmla="*/ 2147483647 h 64"/>
              <a:gd name="T4" fmla="*/ 2147483647 w 94"/>
              <a:gd name="T5" fmla="*/ 0 h 64"/>
              <a:gd name="T6" fmla="*/ 2147483647 w 94"/>
              <a:gd name="T7" fmla="*/ 2147483647 h 64"/>
              <a:gd name="T8" fmla="*/ 2147483647 w 94"/>
              <a:gd name="T9" fmla="*/ 2147483647 h 64"/>
              <a:gd name="T10" fmla="*/ 2147483647 w 94"/>
              <a:gd name="T11" fmla="*/ 2147483647 h 64"/>
              <a:gd name="T12" fmla="*/ 2147483647 w 94"/>
              <a:gd name="T13" fmla="*/ 2147483647 h 64"/>
              <a:gd name="T14" fmla="*/ 2147483647 w 94"/>
              <a:gd name="T15" fmla="*/ 2147483647 h 64"/>
              <a:gd name="T16" fmla="*/ 2147483647 w 94"/>
              <a:gd name="T17" fmla="*/ 2147483647 h 64"/>
              <a:gd name="T18" fmla="*/ 2147483647 w 94"/>
              <a:gd name="T19" fmla="*/ 2147483647 h 64"/>
              <a:gd name="T20" fmla="*/ 2147483647 w 94"/>
              <a:gd name="T21" fmla="*/ 2147483647 h 64"/>
              <a:gd name="T22" fmla="*/ 2147483647 w 94"/>
              <a:gd name="T23" fmla="*/ 2147483647 h 64"/>
              <a:gd name="T24" fmla="*/ 2147483647 w 94"/>
              <a:gd name="T25" fmla="*/ 2147483647 h 64"/>
              <a:gd name="T26" fmla="*/ 2147483647 w 94"/>
              <a:gd name="T27" fmla="*/ 2147483647 h 64"/>
              <a:gd name="T28" fmla="*/ 2147483647 w 94"/>
              <a:gd name="T29" fmla="*/ 2147483647 h 64"/>
              <a:gd name="T30" fmla="*/ 2147483647 w 94"/>
              <a:gd name="T31" fmla="*/ 2147483647 h 64"/>
              <a:gd name="T32" fmla="*/ 2147483647 w 94"/>
              <a:gd name="T33" fmla="*/ 2147483647 h 64"/>
              <a:gd name="T34" fmla="*/ 2147483647 w 94"/>
              <a:gd name="T35" fmla="*/ 2147483647 h 64"/>
              <a:gd name="T36" fmla="*/ 2147483647 w 94"/>
              <a:gd name="T37" fmla="*/ 2147483647 h 64"/>
              <a:gd name="T38" fmla="*/ 2147483647 w 94"/>
              <a:gd name="T39" fmla="*/ 2147483647 h 64"/>
              <a:gd name="T40" fmla="*/ 2147483647 w 94"/>
              <a:gd name="T41" fmla="*/ 2147483647 h 64"/>
              <a:gd name="T42" fmla="*/ 2147483647 w 94"/>
              <a:gd name="T43" fmla="*/ 2147483647 h 64"/>
              <a:gd name="T44" fmla="*/ 2147483647 w 94"/>
              <a:gd name="T45" fmla="*/ 2147483647 h 64"/>
              <a:gd name="T46" fmla="*/ 2147483647 w 94"/>
              <a:gd name="T47" fmla="*/ 2147483647 h 64"/>
              <a:gd name="T48" fmla="*/ 2147483647 w 94"/>
              <a:gd name="T49" fmla="*/ 2147483647 h 64"/>
              <a:gd name="T50" fmla="*/ 2147483647 w 94"/>
              <a:gd name="T51" fmla="*/ 2147483647 h 64"/>
              <a:gd name="T52" fmla="*/ 2147483647 w 94"/>
              <a:gd name="T53" fmla="*/ 2147483647 h 64"/>
              <a:gd name="T54" fmla="*/ 2147483647 w 94"/>
              <a:gd name="T55" fmla="*/ 2147483647 h 64"/>
              <a:gd name="T56" fmla="*/ 2147483647 w 94"/>
              <a:gd name="T57" fmla="*/ 2147483647 h 64"/>
              <a:gd name="T58" fmla="*/ 2147483647 w 94"/>
              <a:gd name="T59" fmla="*/ 2147483647 h 64"/>
              <a:gd name="T60" fmla="*/ 2147483647 w 94"/>
              <a:gd name="T61" fmla="*/ 2147483647 h 64"/>
              <a:gd name="T62" fmla="*/ 2147483647 w 94"/>
              <a:gd name="T63" fmla="*/ 2147483647 h 64"/>
              <a:gd name="T64" fmla="*/ 2147483647 w 94"/>
              <a:gd name="T65" fmla="*/ 2147483647 h 64"/>
              <a:gd name="T66" fmla="*/ 2147483647 w 94"/>
              <a:gd name="T67" fmla="*/ 2147483647 h 64"/>
              <a:gd name="T68" fmla="*/ 2147483647 w 94"/>
              <a:gd name="T69" fmla="*/ 2147483647 h 64"/>
              <a:gd name="T70" fmla="*/ 0 w 94"/>
              <a:gd name="T71" fmla="*/ 2147483647 h 64"/>
              <a:gd name="T72" fmla="*/ 0 w 94"/>
              <a:gd name="T73" fmla="*/ 2147483647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4"/>
              <a:gd name="T112" fmla="*/ 0 h 64"/>
              <a:gd name="T113" fmla="*/ 94 w 94"/>
              <a:gd name="T114" fmla="*/ 64 h 6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4" h="64">
                <a:moveTo>
                  <a:pt x="0" y="51"/>
                </a:moveTo>
                <a:lnTo>
                  <a:pt x="3" y="17"/>
                </a:lnTo>
                <a:lnTo>
                  <a:pt x="4" y="0"/>
                </a:lnTo>
                <a:lnTo>
                  <a:pt x="93" y="4"/>
                </a:lnTo>
                <a:lnTo>
                  <a:pt x="93" y="6"/>
                </a:lnTo>
                <a:lnTo>
                  <a:pt x="92" y="7"/>
                </a:lnTo>
                <a:lnTo>
                  <a:pt x="90" y="10"/>
                </a:lnTo>
                <a:lnTo>
                  <a:pt x="90" y="11"/>
                </a:lnTo>
                <a:lnTo>
                  <a:pt x="94" y="15"/>
                </a:lnTo>
                <a:lnTo>
                  <a:pt x="94" y="46"/>
                </a:lnTo>
                <a:lnTo>
                  <a:pt x="92" y="46"/>
                </a:lnTo>
                <a:lnTo>
                  <a:pt x="93" y="47"/>
                </a:lnTo>
                <a:lnTo>
                  <a:pt x="94" y="48"/>
                </a:lnTo>
                <a:lnTo>
                  <a:pt x="93" y="50"/>
                </a:lnTo>
                <a:lnTo>
                  <a:pt x="94" y="51"/>
                </a:lnTo>
                <a:lnTo>
                  <a:pt x="94" y="54"/>
                </a:lnTo>
                <a:lnTo>
                  <a:pt x="93" y="54"/>
                </a:lnTo>
                <a:lnTo>
                  <a:pt x="94" y="56"/>
                </a:lnTo>
                <a:lnTo>
                  <a:pt x="92" y="59"/>
                </a:lnTo>
                <a:lnTo>
                  <a:pt x="94" y="62"/>
                </a:lnTo>
                <a:lnTo>
                  <a:pt x="94" y="64"/>
                </a:lnTo>
                <a:lnTo>
                  <a:pt x="91" y="62"/>
                </a:lnTo>
                <a:lnTo>
                  <a:pt x="86" y="59"/>
                </a:lnTo>
                <a:lnTo>
                  <a:pt x="84" y="58"/>
                </a:lnTo>
                <a:lnTo>
                  <a:pt x="82" y="58"/>
                </a:lnTo>
                <a:lnTo>
                  <a:pt x="80" y="60"/>
                </a:lnTo>
                <a:lnTo>
                  <a:pt x="79" y="60"/>
                </a:lnTo>
                <a:lnTo>
                  <a:pt x="77" y="60"/>
                </a:lnTo>
                <a:lnTo>
                  <a:pt x="76" y="57"/>
                </a:lnTo>
                <a:lnTo>
                  <a:pt x="75" y="56"/>
                </a:lnTo>
                <a:lnTo>
                  <a:pt x="73" y="57"/>
                </a:lnTo>
                <a:lnTo>
                  <a:pt x="71" y="57"/>
                </a:lnTo>
                <a:lnTo>
                  <a:pt x="69" y="54"/>
                </a:lnTo>
                <a:lnTo>
                  <a:pt x="0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05" name="Freeform 7"/>
          <p:cNvSpPr>
            <a:spLocks/>
          </p:cNvSpPr>
          <p:nvPr/>
        </p:nvSpPr>
        <p:spPr bwMode="auto">
          <a:xfrm>
            <a:off x="3960813" y="2794000"/>
            <a:ext cx="806450" cy="425450"/>
          </a:xfrm>
          <a:custGeom>
            <a:avLst/>
            <a:gdLst>
              <a:gd name="T0" fmla="*/ 0 w 111"/>
              <a:gd name="T1" fmla="*/ 2147483647 h 55"/>
              <a:gd name="T2" fmla="*/ 2147483647 w 111"/>
              <a:gd name="T3" fmla="*/ 0 h 55"/>
              <a:gd name="T4" fmla="*/ 2147483647 w 111"/>
              <a:gd name="T5" fmla="*/ 2147483647 h 55"/>
              <a:gd name="T6" fmla="*/ 2147483647 w 111"/>
              <a:gd name="T7" fmla="*/ 2147483647 h 55"/>
              <a:gd name="T8" fmla="*/ 2147483647 w 111"/>
              <a:gd name="T9" fmla="*/ 2147483647 h 55"/>
              <a:gd name="T10" fmla="*/ 2147483647 w 111"/>
              <a:gd name="T11" fmla="*/ 2147483647 h 55"/>
              <a:gd name="T12" fmla="*/ 2147483647 w 111"/>
              <a:gd name="T13" fmla="*/ 2147483647 h 55"/>
              <a:gd name="T14" fmla="*/ 2147483647 w 111"/>
              <a:gd name="T15" fmla="*/ 2147483647 h 55"/>
              <a:gd name="T16" fmla="*/ 2147483647 w 111"/>
              <a:gd name="T17" fmla="*/ 2147483647 h 55"/>
              <a:gd name="T18" fmla="*/ 2147483647 w 111"/>
              <a:gd name="T19" fmla="*/ 2147483647 h 55"/>
              <a:gd name="T20" fmla="*/ 2147483647 w 111"/>
              <a:gd name="T21" fmla="*/ 2147483647 h 55"/>
              <a:gd name="T22" fmla="*/ 2147483647 w 111"/>
              <a:gd name="T23" fmla="*/ 2147483647 h 55"/>
              <a:gd name="T24" fmla="*/ 2147483647 w 111"/>
              <a:gd name="T25" fmla="*/ 2147483647 h 55"/>
              <a:gd name="T26" fmla="*/ 2147483647 w 111"/>
              <a:gd name="T27" fmla="*/ 2147483647 h 55"/>
              <a:gd name="T28" fmla="*/ 2147483647 w 111"/>
              <a:gd name="T29" fmla="*/ 2147483647 h 55"/>
              <a:gd name="T30" fmla="*/ 2147483647 w 111"/>
              <a:gd name="T31" fmla="*/ 2147483647 h 55"/>
              <a:gd name="T32" fmla="*/ 2147483647 w 111"/>
              <a:gd name="T33" fmla="*/ 2147483647 h 55"/>
              <a:gd name="T34" fmla="*/ 2147483647 w 111"/>
              <a:gd name="T35" fmla="*/ 2147483647 h 55"/>
              <a:gd name="T36" fmla="*/ 2147483647 w 111"/>
              <a:gd name="T37" fmla="*/ 2147483647 h 55"/>
              <a:gd name="T38" fmla="*/ 2147483647 w 111"/>
              <a:gd name="T39" fmla="*/ 2147483647 h 55"/>
              <a:gd name="T40" fmla="*/ 2147483647 w 111"/>
              <a:gd name="T41" fmla="*/ 2147483647 h 55"/>
              <a:gd name="T42" fmla="*/ 2147483647 w 111"/>
              <a:gd name="T43" fmla="*/ 2147483647 h 55"/>
              <a:gd name="T44" fmla="*/ 2147483647 w 111"/>
              <a:gd name="T45" fmla="*/ 2147483647 h 55"/>
              <a:gd name="T46" fmla="*/ 2147483647 w 111"/>
              <a:gd name="T47" fmla="*/ 2147483647 h 55"/>
              <a:gd name="T48" fmla="*/ 2147483647 w 111"/>
              <a:gd name="T49" fmla="*/ 2147483647 h 55"/>
              <a:gd name="T50" fmla="*/ 2147483647 w 111"/>
              <a:gd name="T51" fmla="*/ 2147483647 h 55"/>
              <a:gd name="T52" fmla="*/ 2147483647 w 111"/>
              <a:gd name="T53" fmla="*/ 2147483647 h 55"/>
              <a:gd name="T54" fmla="*/ 2147483647 w 111"/>
              <a:gd name="T55" fmla="*/ 2147483647 h 55"/>
              <a:gd name="T56" fmla="*/ 2147483647 w 111"/>
              <a:gd name="T57" fmla="*/ 2147483647 h 55"/>
              <a:gd name="T58" fmla="*/ 2147483647 w 111"/>
              <a:gd name="T59" fmla="*/ 2147483647 h 55"/>
              <a:gd name="T60" fmla="*/ 2147483647 w 111"/>
              <a:gd name="T61" fmla="*/ 2147483647 h 55"/>
              <a:gd name="T62" fmla="*/ 2147483647 w 111"/>
              <a:gd name="T63" fmla="*/ 2147483647 h 55"/>
              <a:gd name="T64" fmla="*/ 2147483647 w 111"/>
              <a:gd name="T65" fmla="*/ 2147483647 h 55"/>
              <a:gd name="T66" fmla="*/ 2147483647 w 111"/>
              <a:gd name="T67" fmla="*/ 2147483647 h 55"/>
              <a:gd name="T68" fmla="*/ 2147483647 w 111"/>
              <a:gd name="T69" fmla="*/ 2147483647 h 55"/>
              <a:gd name="T70" fmla="*/ 2147483647 w 111"/>
              <a:gd name="T71" fmla="*/ 2147483647 h 55"/>
              <a:gd name="T72" fmla="*/ 2147483647 w 111"/>
              <a:gd name="T73" fmla="*/ 2147483647 h 55"/>
              <a:gd name="T74" fmla="*/ 2147483647 w 111"/>
              <a:gd name="T75" fmla="*/ 2147483647 h 55"/>
              <a:gd name="T76" fmla="*/ 2147483647 w 111"/>
              <a:gd name="T77" fmla="*/ 2147483647 h 55"/>
              <a:gd name="T78" fmla="*/ 2147483647 w 111"/>
              <a:gd name="T79" fmla="*/ 2147483647 h 55"/>
              <a:gd name="T80" fmla="*/ 2147483647 w 111"/>
              <a:gd name="T81" fmla="*/ 2147483647 h 55"/>
              <a:gd name="T82" fmla="*/ 2147483647 w 111"/>
              <a:gd name="T83" fmla="*/ 2147483647 h 55"/>
              <a:gd name="T84" fmla="*/ 2147483647 w 111"/>
              <a:gd name="T85" fmla="*/ 2147483647 h 55"/>
              <a:gd name="T86" fmla="*/ 2147483647 w 111"/>
              <a:gd name="T87" fmla="*/ 2147483647 h 55"/>
              <a:gd name="T88" fmla="*/ 2147483647 w 111"/>
              <a:gd name="T89" fmla="*/ 2147483647 h 55"/>
              <a:gd name="T90" fmla="*/ 0 w 111"/>
              <a:gd name="T91" fmla="*/ 2147483647 h 55"/>
              <a:gd name="T92" fmla="*/ 0 w 111"/>
              <a:gd name="T93" fmla="*/ 2147483647 h 5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11"/>
              <a:gd name="T142" fmla="*/ 0 h 55"/>
              <a:gd name="T143" fmla="*/ 111 w 111"/>
              <a:gd name="T144" fmla="*/ 55 h 5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11" h="55">
                <a:moveTo>
                  <a:pt x="0" y="34"/>
                </a:moveTo>
                <a:lnTo>
                  <a:pt x="3" y="0"/>
                </a:lnTo>
                <a:lnTo>
                  <a:pt x="72" y="3"/>
                </a:lnTo>
                <a:lnTo>
                  <a:pt x="74" y="6"/>
                </a:lnTo>
                <a:lnTo>
                  <a:pt x="76" y="6"/>
                </a:lnTo>
                <a:lnTo>
                  <a:pt x="78" y="5"/>
                </a:lnTo>
                <a:lnTo>
                  <a:pt x="79" y="6"/>
                </a:lnTo>
                <a:lnTo>
                  <a:pt x="80" y="9"/>
                </a:lnTo>
                <a:lnTo>
                  <a:pt x="82" y="9"/>
                </a:lnTo>
                <a:lnTo>
                  <a:pt x="83" y="9"/>
                </a:lnTo>
                <a:lnTo>
                  <a:pt x="85" y="7"/>
                </a:lnTo>
                <a:lnTo>
                  <a:pt x="87" y="7"/>
                </a:lnTo>
                <a:lnTo>
                  <a:pt x="89" y="8"/>
                </a:lnTo>
                <a:lnTo>
                  <a:pt x="94" y="11"/>
                </a:lnTo>
                <a:lnTo>
                  <a:pt x="97" y="13"/>
                </a:lnTo>
                <a:lnTo>
                  <a:pt x="97" y="15"/>
                </a:lnTo>
                <a:lnTo>
                  <a:pt x="99" y="16"/>
                </a:lnTo>
                <a:lnTo>
                  <a:pt x="99" y="17"/>
                </a:lnTo>
                <a:lnTo>
                  <a:pt x="98" y="19"/>
                </a:lnTo>
                <a:lnTo>
                  <a:pt x="99" y="21"/>
                </a:lnTo>
                <a:lnTo>
                  <a:pt x="100" y="24"/>
                </a:lnTo>
                <a:lnTo>
                  <a:pt x="101" y="25"/>
                </a:lnTo>
                <a:lnTo>
                  <a:pt x="101" y="26"/>
                </a:lnTo>
                <a:lnTo>
                  <a:pt x="101" y="28"/>
                </a:lnTo>
                <a:lnTo>
                  <a:pt x="103" y="29"/>
                </a:lnTo>
                <a:lnTo>
                  <a:pt x="104" y="30"/>
                </a:lnTo>
                <a:lnTo>
                  <a:pt x="103" y="32"/>
                </a:lnTo>
                <a:lnTo>
                  <a:pt x="103" y="34"/>
                </a:lnTo>
                <a:lnTo>
                  <a:pt x="105" y="35"/>
                </a:lnTo>
                <a:lnTo>
                  <a:pt x="105" y="37"/>
                </a:lnTo>
                <a:lnTo>
                  <a:pt x="104" y="38"/>
                </a:lnTo>
                <a:lnTo>
                  <a:pt x="105" y="39"/>
                </a:lnTo>
                <a:lnTo>
                  <a:pt x="106" y="41"/>
                </a:lnTo>
                <a:lnTo>
                  <a:pt x="105" y="42"/>
                </a:lnTo>
                <a:lnTo>
                  <a:pt x="106" y="44"/>
                </a:lnTo>
                <a:lnTo>
                  <a:pt x="106" y="45"/>
                </a:lnTo>
                <a:lnTo>
                  <a:pt x="107" y="46"/>
                </a:lnTo>
                <a:lnTo>
                  <a:pt x="108" y="48"/>
                </a:lnTo>
                <a:lnTo>
                  <a:pt x="109" y="50"/>
                </a:lnTo>
                <a:lnTo>
                  <a:pt x="111" y="52"/>
                </a:lnTo>
                <a:lnTo>
                  <a:pt x="111" y="53"/>
                </a:lnTo>
                <a:lnTo>
                  <a:pt x="111" y="54"/>
                </a:lnTo>
                <a:lnTo>
                  <a:pt x="111" y="55"/>
                </a:lnTo>
                <a:lnTo>
                  <a:pt x="25" y="53"/>
                </a:lnTo>
                <a:lnTo>
                  <a:pt x="26" y="36"/>
                </a:lnTo>
                <a:lnTo>
                  <a:pt x="0" y="34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06" name="Freeform 8"/>
          <p:cNvSpPr>
            <a:spLocks/>
          </p:cNvSpPr>
          <p:nvPr/>
        </p:nvSpPr>
        <p:spPr bwMode="auto">
          <a:xfrm>
            <a:off x="4121150" y="3203575"/>
            <a:ext cx="723900" cy="411163"/>
          </a:xfrm>
          <a:custGeom>
            <a:avLst/>
            <a:gdLst>
              <a:gd name="T0" fmla="*/ 2147483647 w 100"/>
              <a:gd name="T1" fmla="*/ 0 h 53"/>
              <a:gd name="T2" fmla="*/ 2147483647 w 100"/>
              <a:gd name="T3" fmla="*/ 2147483647 h 53"/>
              <a:gd name="T4" fmla="*/ 2147483647 w 100"/>
              <a:gd name="T5" fmla="*/ 2147483647 h 53"/>
              <a:gd name="T6" fmla="*/ 2147483647 w 100"/>
              <a:gd name="T7" fmla="*/ 2147483647 h 53"/>
              <a:gd name="T8" fmla="*/ 2147483647 w 100"/>
              <a:gd name="T9" fmla="*/ 2147483647 h 53"/>
              <a:gd name="T10" fmla="*/ 2147483647 w 100"/>
              <a:gd name="T11" fmla="*/ 2147483647 h 53"/>
              <a:gd name="T12" fmla="*/ 2147483647 w 100"/>
              <a:gd name="T13" fmla="*/ 2147483647 h 53"/>
              <a:gd name="T14" fmla="*/ 2147483647 w 100"/>
              <a:gd name="T15" fmla="*/ 2147483647 h 53"/>
              <a:gd name="T16" fmla="*/ 2147483647 w 100"/>
              <a:gd name="T17" fmla="*/ 2147483647 h 53"/>
              <a:gd name="T18" fmla="*/ 2147483647 w 100"/>
              <a:gd name="T19" fmla="*/ 2147483647 h 53"/>
              <a:gd name="T20" fmla="*/ 2147483647 w 100"/>
              <a:gd name="T21" fmla="*/ 2147483647 h 53"/>
              <a:gd name="T22" fmla="*/ 2147483647 w 100"/>
              <a:gd name="T23" fmla="*/ 2147483647 h 53"/>
              <a:gd name="T24" fmla="*/ 0 w 100"/>
              <a:gd name="T25" fmla="*/ 2147483647 h 53"/>
              <a:gd name="T26" fmla="*/ 2147483647 w 100"/>
              <a:gd name="T27" fmla="*/ 0 h 53"/>
              <a:gd name="T28" fmla="*/ 2147483647 w 100"/>
              <a:gd name="T29" fmla="*/ 0 h 5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0"/>
              <a:gd name="T46" fmla="*/ 0 h 53"/>
              <a:gd name="T47" fmla="*/ 100 w 100"/>
              <a:gd name="T48" fmla="*/ 53 h 5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0" h="53">
                <a:moveTo>
                  <a:pt x="3" y="0"/>
                </a:moveTo>
                <a:lnTo>
                  <a:pt x="89" y="2"/>
                </a:lnTo>
                <a:lnTo>
                  <a:pt x="95" y="6"/>
                </a:lnTo>
                <a:lnTo>
                  <a:pt x="93" y="8"/>
                </a:lnTo>
                <a:lnTo>
                  <a:pt x="93" y="10"/>
                </a:lnTo>
                <a:lnTo>
                  <a:pt x="94" y="12"/>
                </a:lnTo>
                <a:lnTo>
                  <a:pt x="95" y="12"/>
                </a:lnTo>
                <a:lnTo>
                  <a:pt x="96" y="15"/>
                </a:lnTo>
                <a:lnTo>
                  <a:pt x="97" y="16"/>
                </a:lnTo>
                <a:lnTo>
                  <a:pt x="99" y="16"/>
                </a:lnTo>
                <a:lnTo>
                  <a:pt x="99" y="17"/>
                </a:lnTo>
                <a:lnTo>
                  <a:pt x="100" y="53"/>
                </a:lnTo>
                <a:lnTo>
                  <a:pt x="0" y="51"/>
                </a:lnTo>
                <a:lnTo>
                  <a:pt x="3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07" name="Freeform 9"/>
          <p:cNvSpPr>
            <a:spLocks/>
          </p:cNvSpPr>
          <p:nvPr/>
        </p:nvSpPr>
        <p:spPr bwMode="auto">
          <a:xfrm>
            <a:off x="4019550" y="3590925"/>
            <a:ext cx="838200" cy="465138"/>
          </a:xfrm>
          <a:custGeom>
            <a:avLst/>
            <a:gdLst>
              <a:gd name="T0" fmla="*/ 2147483647 w 116"/>
              <a:gd name="T1" fmla="*/ 2147483647 h 60"/>
              <a:gd name="T2" fmla="*/ 0 w 116"/>
              <a:gd name="T3" fmla="*/ 2147483647 h 60"/>
              <a:gd name="T4" fmla="*/ 2147483647 w 116"/>
              <a:gd name="T5" fmla="*/ 2147483647 h 60"/>
              <a:gd name="T6" fmla="*/ 2147483647 w 116"/>
              <a:gd name="T7" fmla="*/ 2147483647 h 60"/>
              <a:gd name="T8" fmla="*/ 2147483647 w 116"/>
              <a:gd name="T9" fmla="*/ 2147483647 h 60"/>
              <a:gd name="T10" fmla="*/ 2147483647 w 116"/>
              <a:gd name="T11" fmla="*/ 2147483647 h 60"/>
              <a:gd name="T12" fmla="*/ 2147483647 w 116"/>
              <a:gd name="T13" fmla="*/ 2147483647 h 60"/>
              <a:gd name="T14" fmla="*/ 2147483647 w 116"/>
              <a:gd name="T15" fmla="*/ 2147483647 h 60"/>
              <a:gd name="T16" fmla="*/ 2147483647 w 116"/>
              <a:gd name="T17" fmla="*/ 2147483647 h 60"/>
              <a:gd name="T18" fmla="*/ 2147483647 w 116"/>
              <a:gd name="T19" fmla="*/ 2147483647 h 60"/>
              <a:gd name="T20" fmla="*/ 2147483647 w 116"/>
              <a:gd name="T21" fmla="*/ 2147483647 h 60"/>
              <a:gd name="T22" fmla="*/ 2147483647 w 116"/>
              <a:gd name="T23" fmla="*/ 2147483647 h 60"/>
              <a:gd name="T24" fmla="*/ 2147483647 w 116"/>
              <a:gd name="T25" fmla="*/ 2147483647 h 60"/>
              <a:gd name="T26" fmla="*/ 2147483647 w 116"/>
              <a:gd name="T27" fmla="*/ 2147483647 h 60"/>
              <a:gd name="T28" fmla="*/ 2147483647 w 116"/>
              <a:gd name="T29" fmla="*/ 2147483647 h 60"/>
              <a:gd name="T30" fmla="*/ 2147483647 w 116"/>
              <a:gd name="T31" fmla="*/ 2147483647 h 60"/>
              <a:gd name="T32" fmla="*/ 2147483647 w 116"/>
              <a:gd name="T33" fmla="*/ 2147483647 h 60"/>
              <a:gd name="T34" fmla="*/ 2147483647 w 116"/>
              <a:gd name="T35" fmla="*/ 2147483647 h 60"/>
              <a:gd name="T36" fmla="*/ 2147483647 w 116"/>
              <a:gd name="T37" fmla="*/ 2147483647 h 60"/>
              <a:gd name="T38" fmla="*/ 2147483647 w 116"/>
              <a:gd name="T39" fmla="*/ 2147483647 h 60"/>
              <a:gd name="T40" fmla="*/ 2147483647 w 116"/>
              <a:gd name="T41" fmla="*/ 2147483647 h 60"/>
              <a:gd name="T42" fmla="*/ 2147483647 w 116"/>
              <a:gd name="T43" fmla="*/ 2147483647 h 60"/>
              <a:gd name="T44" fmla="*/ 2147483647 w 116"/>
              <a:gd name="T45" fmla="*/ 2147483647 h 60"/>
              <a:gd name="T46" fmla="*/ 2147483647 w 116"/>
              <a:gd name="T47" fmla="*/ 2147483647 h 60"/>
              <a:gd name="T48" fmla="*/ 2147483647 w 116"/>
              <a:gd name="T49" fmla="*/ 2147483647 h 60"/>
              <a:gd name="T50" fmla="*/ 2147483647 w 116"/>
              <a:gd name="T51" fmla="*/ 2147483647 h 60"/>
              <a:gd name="T52" fmla="*/ 2147483647 w 116"/>
              <a:gd name="T53" fmla="*/ 2147483647 h 60"/>
              <a:gd name="T54" fmla="*/ 2147483647 w 116"/>
              <a:gd name="T55" fmla="*/ 2147483647 h 60"/>
              <a:gd name="T56" fmla="*/ 2147483647 w 116"/>
              <a:gd name="T57" fmla="*/ 2147483647 h 60"/>
              <a:gd name="T58" fmla="*/ 2147483647 w 116"/>
              <a:gd name="T59" fmla="*/ 2147483647 h 60"/>
              <a:gd name="T60" fmla="*/ 2147483647 w 116"/>
              <a:gd name="T61" fmla="*/ 2147483647 h 60"/>
              <a:gd name="T62" fmla="*/ 2147483647 w 116"/>
              <a:gd name="T63" fmla="*/ 2147483647 h 60"/>
              <a:gd name="T64" fmla="*/ 2147483647 w 116"/>
              <a:gd name="T65" fmla="*/ 2147483647 h 60"/>
              <a:gd name="T66" fmla="*/ 2147483647 w 116"/>
              <a:gd name="T67" fmla="*/ 2147483647 h 60"/>
              <a:gd name="T68" fmla="*/ 2147483647 w 116"/>
              <a:gd name="T69" fmla="*/ 2147483647 h 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6"/>
              <a:gd name="T106" fmla="*/ 0 h 60"/>
              <a:gd name="T107" fmla="*/ 116 w 116"/>
              <a:gd name="T108" fmla="*/ 60 h 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6" h="60">
                <a:moveTo>
                  <a:pt x="114" y="3"/>
                </a:moveTo>
                <a:lnTo>
                  <a:pt x="14" y="1"/>
                </a:lnTo>
                <a:lnTo>
                  <a:pt x="1" y="0"/>
                </a:lnTo>
                <a:lnTo>
                  <a:pt x="0" y="9"/>
                </a:lnTo>
                <a:lnTo>
                  <a:pt x="41" y="11"/>
                </a:lnTo>
                <a:lnTo>
                  <a:pt x="40" y="44"/>
                </a:lnTo>
                <a:lnTo>
                  <a:pt x="41" y="44"/>
                </a:lnTo>
                <a:lnTo>
                  <a:pt x="42" y="45"/>
                </a:lnTo>
                <a:lnTo>
                  <a:pt x="44" y="47"/>
                </a:lnTo>
                <a:lnTo>
                  <a:pt x="45" y="48"/>
                </a:lnTo>
                <a:lnTo>
                  <a:pt x="47" y="48"/>
                </a:lnTo>
                <a:lnTo>
                  <a:pt x="48" y="47"/>
                </a:lnTo>
                <a:lnTo>
                  <a:pt x="50" y="48"/>
                </a:lnTo>
                <a:lnTo>
                  <a:pt x="50" y="49"/>
                </a:lnTo>
                <a:lnTo>
                  <a:pt x="51" y="50"/>
                </a:lnTo>
                <a:lnTo>
                  <a:pt x="51" y="51"/>
                </a:lnTo>
                <a:lnTo>
                  <a:pt x="55" y="51"/>
                </a:lnTo>
                <a:lnTo>
                  <a:pt x="57" y="52"/>
                </a:lnTo>
                <a:lnTo>
                  <a:pt x="58" y="52"/>
                </a:lnTo>
                <a:lnTo>
                  <a:pt x="59" y="51"/>
                </a:lnTo>
                <a:lnTo>
                  <a:pt x="59" y="53"/>
                </a:lnTo>
                <a:lnTo>
                  <a:pt x="61" y="53"/>
                </a:lnTo>
                <a:lnTo>
                  <a:pt x="62" y="52"/>
                </a:lnTo>
                <a:lnTo>
                  <a:pt x="65" y="53"/>
                </a:lnTo>
                <a:lnTo>
                  <a:pt x="66" y="53"/>
                </a:lnTo>
                <a:lnTo>
                  <a:pt x="67" y="55"/>
                </a:lnTo>
                <a:lnTo>
                  <a:pt x="68" y="55"/>
                </a:lnTo>
                <a:lnTo>
                  <a:pt x="68" y="57"/>
                </a:lnTo>
                <a:lnTo>
                  <a:pt x="70" y="57"/>
                </a:lnTo>
                <a:lnTo>
                  <a:pt x="71" y="56"/>
                </a:lnTo>
                <a:lnTo>
                  <a:pt x="72" y="55"/>
                </a:lnTo>
                <a:lnTo>
                  <a:pt x="75" y="58"/>
                </a:lnTo>
                <a:lnTo>
                  <a:pt x="76" y="58"/>
                </a:lnTo>
                <a:lnTo>
                  <a:pt x="77" y="57"/>
                </a:lnTo>
                <a:lnTo>
                  <a:pt x="78" y="57"/>
                </a:lnTo>
                <a:lnTo>
                  <a:pt x="79" y="57"/>
                </a:lnTo>
                <a:lnTo>
                  <a:pt x="78" y="59"/>
                </a:lnTo>
                <a:lnTo>
                  <a:pt x="79" y="60"/>
                </a:lnTo>
                <a:lnTo>
                  <a:pt x="80" y="59"/>
                </a:lnTo>
                <a:lnTo>
                  <a:pt x="80" y="58"/>
                </a:lnTo>
                <a:lnTo>
                  <a:pt x="81" y="57"/>
                </a:lnTo>
                <a:lnTo>
                  <a:pt x="82" y="56"/>
                </a:lnTo>
                <a:lnTo>
                  <a:pt x="83" y="57"/>
                </a:lnTo>
                <a:lnTo>
                  <a:pt x="84" y="58"/>
                </a:lnTo>
                <a:lnTo>
                  <a:pt x="85" y="58"/>
                </a:lnTo>
                <a:lnTo>
                  <a:pt x="85" y="57"/>
                </a:lnTo>
                <a:lnTo>
                  <a:pt x="87" y="57"/>
                </a:lnTo>
                <a:lnTo>
                  <a:pt x="87" y="58"/>
                </a:lnTo>
                <a:lnTo>
                  <a:pt x="88" y="58"/>
                </a:lnTo>
                <a:lnTo>
                  <a:pt x="90" y="60"/>
                </a:lnTo>
                <a:lnTo>
                  <a:pt x="92" y="58"/>
                </a:lnTo>
                <a:lnTo>
                  <a:pt x="93" y="58"/>
                </a:lnTo>
                <a:lnTo>
                  <a:pt x="96" y="57"/>
                </a:lnTo>
                <a:lnTo>
                  <a:pt x="99" y="56"/>
                </a:lnTo>
                <a:lnTo>
                  <a:pt x="100" y="56"/>
                </a:lnTo>
                <a:lnTo>
                  <a:pt x="101" y="56"/>
                </a:lnTo>
                <a:lnTo>
                  <a:pt x="104" y="57"/>
                </a:lnTo>
                <a:lnTo>
                  <a:pt x="106" y="56"/>
                </a:lnTo>
                <a:lnTo>
                  <a:pt x="107" y="56"/>
                </a:lnTo>
                <a:lnTo>
                  <a:pt x="113" y="59"/>
                </a:lnTo>
                <a:lnTo>
                  <a:pt x="114" y="60"/>
                </a:lnTo>
                <a:lnTo>
                  <a:pt x="115" y="60"/>
                </a:lnTo>
                <a:lnTo>
                  <a:pt x="116" y="60"/>
                </a:lnTo>
                <a:lnTo>
                  <a:pt x="116" y="31"/>
                </a:lnTo>
                <a:lnTo>
                  <a:pt x="114" y="12"/>
                </a:lnTo>
                <a:lnTo>
                  <a:pt x="114" y="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08" name="Freeform 10"/>
          <p:cNvSpPr>
            <a:spLocks/>
          </p:cNvSpPr>
          <p:nvPr/>
        </p:nvSpPr>
        <p:spPr bwMode="auto">
          <a:xfrm>
            <a:off x="4651375" y="2740025"/>
            <a:ext cx="592138" cy="417513"/>
          </a:xfrm>
          <a:custGeom>
            <a:avLst/>
            <a:gdLst>
              <a:gd name="T0" fmla="*/ 2147483647 w 82"/>
              <a:gd name="T1" fmla="*/ 0 h 54"/>
              <a:gd name="T2" fmla="*/ 2147483647 w 82"/>
              <a:gd name="T3" fmla="*/ 2147483647 h 54"/>
              <a:gd name="T4" fmla="*/ 2147483647 w 82"/>
              <a:gd name="T5" fmla="*/ 2147483647 h 54"/>
              <a:gd name="T6" fmla="*/ 2147483647 w 82"/>
              <a:gd name="T7" fmla="*/ 2147483647 h 54"/>
              <a:gd name="T8" fmla="*/ 2147483647 w 82"/>
              <a:gd name="T9" fmla="*/ 2147483647 h 54"/>
              <a:gd name="T10" fmla="*/ 2147483647 w 82"/>
              <a:gd name="T11" fmla="*/ 2147483647 h 54"/>
              <a:gd name="T12" fmla="*/ 2147483647 w 82"/>
              <a:gd name="T13" fmla="*/ 2147483647 h 54"/>
              <a:gd name="T14" fmla="*/ 2147483647 w 82"/>
              <a:gd name="T15" fmla="*/ 2147483647 h 54"/>
              <a:gd name="T16" fmla="*/ 2147483647 w 82"/>
              <a:gd name="T17" fmla="*/ 2147483647 h 54"/>
              <a:gd name="T18" fmla="*/ 2147483647 w 82"/>
              <a:gd name="T19" fmla="*/ 2147483647 h 54"/>
              <a:gd name="T20" fmla="*/ 2147483647 w 82"/>
              <a:gd name="T21" fmla="*/ 2147483647 h 54"/>
              <a:gd name="T22" fmla="*/ 2147483647 w 82"/>
              <a:gd name="T23" fmla="*/ 2147483647 h 54"/>
              <a:gd name="T24" fmla="*/ 2147483647 w 82"/>
              <a:gd name="T25" fmla="*/ 2147483647 h 54"/>
              <a:gd name="T26" fmla="*/ 2147483647 w 82"/>
              <a:gd name="T27" fmla="*/ 2147483647 h 54"/>
              <a:gd name="T28" fmla="*/ 2147483647 w 82"/>
              <a:gd name="T29" fmla="*/ 2147483647 h 54"/>
              <a:gd name="T30" fmla="*/ 2147483647 w 82"/>
              <a:gd name="T31" fmla="*/ 2147483647 h 54"/>
              <a:gd name="T32" fmla="*/ 2147483647 w 82"/>
              <a:gd name="T33" fmla="*/ 2147483647 h 54"/>
              <a:gd name="T34" fmla="*/ 2147483647 w 82"/>
              <a:gd name="T35" fmla="*/ 2147483647 h 54"/>
              <a:gd name="T36" fmla="*/ 2147483647 w 82"/>
              <a:gd name="T37" fmla="*/ 2147483647 h 54"/>
              <a:gd name="T38" fmla="*/ 2147483647 w 82"/>
              <a:gd name="T39" fmla="*/ 2147483647 h 54"/>
              <a:gd name="T40" fmla="*/ 2147483647 w 82"/>
              <a:gd name="T41" fmla="*/ 2147483647 h 54"/>
              <a:gd name="T42" fmla="*/ 2147483647 w 82"/>
              <a:gd name="T43" fmla="*/ 2147483647 h 54"/>
              <a:gd name="T44" fmla="*/ 2147483647 w 82"/>
              <a:gd name="T45" fmla="*/ 2147483647 h 54"/>
              <a:gd name="T46" fmla="*/ 2147483647 w 82"/>
              <a:gd name="T47" fmla="*/ 2147483647 h 54"/>
              <a:gd name="T48" fmla="*/ 2147483647 w 82"/>
              <a:gd name="T49" fmla="*/ 2147483647 h 54"/>
              <a:gd name="T50" fmla="*/ 2147483647 w 82"/>
              <a:gd name="T51" fmla="*/ 2147483647 h 54"/>
              <a:gd name="T52" fmla="*/ 2147483647 w 82"/>
              <a:gd name="T53" fmla="*/ 2147483647 h 54"/>
              <a:gd name="T54" fmla="*/ 2147483647 w 82"/>
              <a:gd name="T55" fmla="*/ 2147483647 h 54"/>
              <a:gd name="T56" fmla="*/ 2147483647 w 82"/>
              <a:gd name="T57" fmla="*/ 2147483647 h 54"/>
              <a:gd name="T58" fmla="*/ 2147483647 w 82"/>
              <a:gd name="T59" fmla="*/ 2147483647 h 54"/>
              <a:gd name="T60" fmla="*/ 2147483647 w 82"/>
              <a:gd name="T61" fmla="*/ 2147483647 h 54"/>
              <a:gd name="T62" fmla="*/ 2147483647 w 82"/>
              <a:gd name="T63" fmla="*/ 2147483647 h 54"/>
              <a:gd name="T64" fmla="*/ 2147483647 w 82"/>
              <a:gd name="T65" fmla="*/ 2147483647 h 54"/>
              <a:gd name="T66" fmla="*/ 2147483647 w 82"/>
              <a:gd name="T67" fmla="*/ 2147483647 h 54"/>
              <a:gd name="T68" fmla="*/ 2147483647 w 82"/>
              <a:gd name="T69" fmla="*/ 2147483647 h 54"/>
              <a:gd name="T70" fmla="*/ 2147483647 w 82"/>
              <a:gd name="T71" fmla="*/ 214748364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82"/>
              <a:gd name="T109" fmla="*/ 0 h 54"/>
              <a:gd name="T110" fmla="*/ 82 w 82"/>
              <a:gd name="T111" fmla="*/ 54 h 5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82" h="54">
                <a:moveTo>
                  <a:pt x="2" y="2"/>
                </a:moveTo>
                <a:lnTo>
                  <a:pt x="66" y="0"/>
                </a:lnTo>
                <a:lnTo>
                  <a:pt x="67" y="2"/>
                </a:lnTo>
                <a:lnTo>
                  <a:pt x="68" y="4"/>
                </a:lnTo>
                <a:lnTo>
                  <a:pt x="68" y="5"/>
                </a:lnTo>
                <a:lnTo>
                  <a:pt x="67" y="6"/>
                </a:lnTo>
                <a:lnTo>
                  <a:pt x="68" y="8"/>
                </a:lnTo>
                <a:lnTo>
                  <a:pt x="69" y="13"/>
                </a:lnTo>
                <a:lnTo>
                  <a:pt x="73" y="14"/>
                </a:lnTo>
                <a:lnTo>
                  <a:pt x="74" y="16"/>
                </a:lnTo>
                <a:lnTo>
                  <a:pt x="75" y="17"/>
                </a:lnTo>
                <a:lnTo>
                  <a:pt x="75" y="18"/>
                </a:lnTo>
                <a:lnTo>
                  <a:pt x="78" y="20"/>
                </a:lnTo>
                <a:lnTo>
                  <a:pt x="78" y="21"/>
                </a:lnTo>
                <a:lnTo>
                  <a:pt x="81" y="23"/>
                </a:lnTo>
                <a:lnTo>
                  <a:pt x="82" y="26"/>
                </a:lnTo>
                <a:lnTo>
                  <a:pt x="81" y="27"/>
                </a:lnTo>
                <a:lnTo>
                  <a:pt x="80" y="29"/>
                </a:lnTo>
                <a:lnTo>
                  <a:pt x="80" y="30"/>
                </a:lnTo>
                <a:lnTo>
                  <a:pt x="80" y="31"/>
                </a:lnTo>
                <a:lnTo>
                  <a:pt x="77" y="34"/>
                </a:lnTo>
                <a:lnTo>
                  <a:pt x="75" y="34"/>
                </a:lnTo>
                <a:lnTo>
                  <a:pt x="75" y="35"/>
                </a:lnTo>
                <a:lnTo>
                  <a:pt x="72" y="35"/>
                </a:lnTo>
                <a:lnTo>
                  <a:pt x="71" y="36"/>
                </a:lnTo>
                <a:lnTo>
                  <a:pt x="70" y="38"/>
                </a:lnTo>
                <a:lnTo>
                  <a:pt x="70" y="39"/>
                </a:lnTo>
                <a:lnTo>
                  <a:pt x="72" y="41"/>
                </a:lnTo>
                <a:lnTo>
                  <a:pt x="72" y="42"/>
                </a:lnTo>
                <a:lnTo>
                  <a:pt x="72" y="44"/>
                </a:lnTo>
                <a:lnTo>
                  <a:pt x="70" y="49"/>
                </a:lnTo>
                <a:lnTo>
                  <a:pt x="68" y="50"/>
                </a:lnTo>
                <a:lnTo>
                  <a:pt x="67" y="51"/>
                </a:lnTo>
                <a:lnTo>
                  <a:pt x="67" y="53"/>
                </a:lnTo>
                <a:lnTo>
                  <a:pt x="66" y="54"/>
                </a:lnTo>
                <a:lnTo>
                  <a:pt x="63" y="50"/>
                </a:lnTo>
                <a:lnTo>
                  <a:pt x="11" y="52"/>
                </a:lnTo>
                <a:lnTo>
                  <a:pt x="11" y="51"/>
                </a:lnTo>
                <a:lnTo>
                  <a:pt x="10" y="49"/>
                </a:lnTo>
                <a:lnTo>
                  <a:pt x="11" y="48"/>
                </a:lnTo>
                <a:lnTo>
                  <a:pt x="10" y="46"/>
                </a:lnTo>
                <a:lnTo>
                  <a:pt x="9" y="45"/>
                </a:lnTo>
                <a:lnTo>
                  <a:pt x="10" y="44"/>
                </a:lnTo>
                <a:lnTo>
                  <a:pt x="10" y="42"/>
                </a:lnTo>
                <a:lnTo>
                  <a:pt x="8" y="41"/>
                </a:lnTo>
                <a:lnTo>
                  <a:pt x="8" y="39"/>
                </a:lnTo>
                <a:lnTo>
                  <a:pt x="9" y="37"/>
                </a:lnTo>
                <a:lnTo>
                  <a:pt x="8" y="36"/>
                </a:lnTo>
                <a:lnTo>
                  <a:pt x="6" y="35"/>
                </a:lnTo>
                <a:lnTo>
                  <a:pt x="6" y="33"/>
                </a:lnTo>
                <a:lnTo>
                  <a:pt x="6" y="32"/>
                </a:lnTo>
                <a:lnTo>
                  <a:pt x="5" y="31"/>
                </a:lnTo>
                <a:lnTo>
                  <a:pt x="4" y="28"/>
                </a:lnTo>
                <a:lnTo>
                  <a:pt x="3" y="26"/>
                </a:lnTo>
                <a:lnTo>
                  <a:pt x="4" y="24"/>
                </a:lnTo>
                <a:lnTo>
                  <a:pt x="4" y="23"/>
                </a:lnTo>
                <a:lnTo>
                  <a:pt x="2" y="22"/>
                </a:lnTo>
                <a:lnTo>
                  <a:pt x="2" y="20"/>
                </a:lnTo>
                <a:lnTo>
                  <a:pt x="2" y="18"/>
                </a:lnTo>
                <a:lnTo>
                  <a:pt x="0" y="15"/>
                </a:lnTo>
                <a:lnTo>
                  <a:pt x="2" y="12"/>
                </a:lnTo>
                <a:lnTo>
                  <a:pt x="1" y="10"/>
                </a:lnTo>
                <a:lnTo>
                  <a:pt x="2" y="10"/>
                </a:lnTo>
                <a:lnTo>
                  <a:pt x="2" y="7"/>
                </a:lnTo>
                <a:lnTo>
                  <a:pt x="1" y="6"/>
                </a:lnTo>
                <a:lnTo>
                  <a:pt x="2" y="4"/>
                </a:lnTo>
                <a:lnTo>
                  <a:pt x="1" y="3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09" name="Freeform 11"/>
          <p:cNvSpPr>
            <a:spLocks/>
          </p:cNvSpPr>
          <p:nvPr/>
        </p:nvSpPr>
        <p:spPr bwMode="auto">
          <a:xfrm>
            <a:off x="4730750" y="3127375"/>
            <a:ext cx="649288" cy="603250"/>
          </a:xfrm>
          <a:custGeom>
            <a:avLst/>
            <a:gdLst>
              <a:gd name="T0" fmla="*/ 2147483647 w 90"/>
              <a:gd name="T1" fmla="*/ 2147483647 h 78"/>
              <a:gd name="T2" fmla="*/ 2147483647 w 90"/>
              <a:gd name="T3" fmla="*/ 2147483647 h 78"/>
              <a:gd name="T4" fmla="*/ 2147483647 w 90"/>
              <a:gd name="T5" fmla="*/ 2147483647 h 78"/>
              <a:gd name="T6" fmla="*/ 2147483647 w 90"/>
              <a:gd name="T7" fmla="*/ 2147483647 h 78"/>
              <a:gd name="T8" fmla="*/ 2147483647 w 90"/>
              <a:gd name="T9" fmla="*/ 2147483647 h 78"/>
              <a:gd name="T10" fmla="*/ 2147483647 w 90"/>
              <a:gd name="T11" fmla="*/ 2147483647 h 78"/>
              <a:gd name="T12" fmla="*/ 2147483647 w 90"/>
              <a:gd name="T13" fmla="*/ 2147483647 h 78"/>
              <a:gd name="T14" fmla="*/ 2147483647 w 90"/>
              <a:gd name="T15" fmla="*/ 2147483647 h 78"/>
              <a:gd name="T16" fmla="*/ 2147483647 w 90"/>
              <a:gd name="T17" fmla="*/ 2147483647 h 78"/>
              <a:gd name="T18" fmla="*/ 2147483647 w 90"/>
              <a:gd name="T19" fmla="*/ 2147483647 h 78"/>
              <a:gd name="T20" fmla="*/ 2147483647 w 90"/>
              <a:gd name="T21" fmla="*/ 2147483647 h 78"/>
              <a:gd name="T22" fmla="*/ 2147483647 w 90"/>
              <a:gd name="T23" fmla="*/ 2147483647 h 78"/>
              <a:gd name="T24" fmla="*/ 2147483647 w 90"/>
              <a:gd name="T25" fmla="*/ 2147483647 h 78"/>
              <a:gd name="T26" fmla="*/ 2147483647 w 90"/>
              <a:gd name="T27" fmla="*/ 2147483647 h 78"/>
              <a:gd name="T28" fmla="*/ 2147483647 w 90"/>
              <a:gd name="T29" fmla="*/ 2147483647 h 78"/>
              <a:gd name="T30" fmla="*/ 2147483647 w 90"/>
              <a:gd name="T31" fmla="*/ 2147483647 h 78"/>
              <a:gd name="T32" fmla="*/ 2147483647 w 90"/>
              <a:gd name="T33" fmla="*/ 2147483647 h 78"/>
              <a:gd name="T34" fmla="*/ 2147483647 w 90"/>
              <a:gd name="T35" fmla="*/ 2147483647 h 78"/>
              <a:gd name="T36" fmla="*/ 2147483647 w 90"/>
              <a:gd name="T37" fmla="*/ 2147483647 h 78"/>
              <a:gd name="T38" fmla="*/ 2147483647 w 90"/>
              <a:gd name="T39" fmla="*/ 2147483647 h 78"/>
              <a:gd name="T40" fmla="*/ 2147483647 w 90"/>
              <a:gd name="T41" fmla="*/ 2147483647 h 78"/>
              <a:gd name="T42" fmla="*/ 2147483647 w 90"/>
              <a:gd name="T43" fmla="*/ 2147483647 h 78"/>
              <a:gd name="T44" fmla="*/ 2147483647 w 90"/>
              <a:gd name="T45" fmla="*/ 2147483647 h 78"/>
              <a:gd name="T46" fmla="*/ 2147483647 w 90"/>
              <a:gd name="T47" fmla="*/ 2147483647 h 78"/>
              <a:gd name="T48" fmla="*/ 2147483647 w 90"/>
              <a:gd name="T49" fmla="*/ 2147483647 h 78"/>
              <a:gd name="T50" fmla="*/ 2147483647 w 90"/>
              <a:gd name="T51" fmla="*/ 2147483647 h 78"/>
              <a:gd name="T52" fmla="*/ 2147483647 w 90"/>
              <a:gd name="T53" fmla="*/ 2147483647 h 78"/>
              <a:gd name="T54" fmla="*/ 2147483647 w 90"/>
              <a:gd name="T55" fmla="*/ 2147483647 h 78"/>
              <a:gd name="T56" fmla="*/ 0 w 90"/>
              <a:gd name="T57" fmla="*/ 2147483647 h 78"/>
              <a:gd name="T58" fmla="*/ 2147483647 w 90"/>
              <a:gd name="T59" fmla="*/ 2147483647 h 78"/>
              <a:gd name="T60" fmla="*/ 2147483647 w 90"/>
              <a:gd name="T61" fmla="*/ 2147483647 h 78"/>
              <a:gd name="T62" fmla="*/ 2147483647 w 90"/>
              <a:gd name="T63" fmla="*/ 2147483647 h 78"/>
              <a:gd name="T64" fmla="*/ 2147483647 w 90"/>
              <a:gd name="T65" fmla="*/ 2147483647 h 78"/>
              <a:gd name="T66" fmla="*/ 2147483647 w 90"/>
              <a:gd name="T67" fmla="*/ 2147483647 h 78"/>
              <a:gd name="T68" fmla="*/ 2147483647 w 90"/>
              <a:gd name="T69" fmla="*/ 2147483647 h 78"/>
              <a:gd name="T70" fmla="*/ 2147483647 w 90"/>
              <a:gd name="T71" fmla="*/ 2147483647 h 78"/>
              <a:gd name="T72" fmla="*/ 2147483647 w 90"/>
              <a:gd name="T73" fmla="*/ 2147483647 h 78"/>
              <a:gd name="T74" fmla="*/ 2147483647 w 90"/>
              <a:gd name="T75" fmla="*/ 2147483647 h 7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90"/>
              <a:gd name="T115" fmla="*/ 0 h 78"/>
              <a:gd name="T116" fmla="*/ 90 w 90"/>
              <a:gd name="T117" fmla="*/ 78 h 7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90" h="78">
                <a:moveTo>
                  <a:pt x="16" y="72"/>
                </a:moveTo>
                <a:lnTo>
                  <a:pt x="76" y="69"/>
                </a:lnTo>
                <a:lnTo>
                  <a:pt x="76" y="70"/>
                </a:lnTo>
                <a:lnTo>
                  <a:pt x="77" y="71"/>
                </a:lnTo>
                <a:lnTo>
                  <a:pt x="78" y="72"/>
                </a:lnTo>
                <a:lnTo>
                  <a:pt x="77" y="74"/>
                </a:lnTo>
                <a:lnTo>
                  <a:pt x="76" y="75"/>
                </a:lnTo>
                <a:lnTo>
                  <a:pt x="74" y="77"/>
                </a:lnTo>
                <a:lnTo>
                  <a:pt x="74" y="78"/>
                </a:lnTo>
                <a:lnTo>
                  <a:pt x="83" y="78"/>
                </a:lnTo>
                <a:lnTo>
                  <a:pt x="84" y="75"/>
                </a:lnTo>
                <a:lnTo>
                  <a:pt x="83" y="74"/>
                </a:lnTo>
                <a:lnTo>
                  <a:pt x="84" y="71"/>
                </a:lnTo>
                <a:lnTo>
                  <a:pt x="85" y="69"/>
                </a:lnTo>
                <a:lnTo>
                  <a:pt x="86" y="67"/>
                </a:lnTo>
                <a:lnTo>
                  <a:pt x="88" y="67"/>
                </a:lnTo>
                <a:lnTo>
                  <a:pt x="89" y="67"/>
                </a:lnTo>
                <a:lnTo>
                  <a:pt x="90" y="62"/>
                </a:lnTo>
                <a:lnTo>
                  <a:pt x="90" y="61"/>
                </a:lnTo>
                <a:lnTo>
                  <a:pt x="89" y="60"/>
                </a:lnTo>
                <a:lnTo>
                  <a:pt x="88" y="59"/>
                </a:lnTo>
                <a:lnTo>
                  <a:pt x="87" y="59"/>
                </a:lnTo>
                <a:lnTo>
                  <a:pt x="87" y="60"/>
                </a:lnTo>
                <a:lnTo>
                  <a:pt x="84" y="56"/>
                </a:lnTo>
                <a:lnTo>
                  <a:pt x="84" y="55"/>
                </a:lnTo>
                <a:lnTo>
                  <a:pt x="85" y="54"/>
                </a:lnTo>
                <a:lnTo>
                  <a:pt x="85" y="53"/>
                </a:lnTo>
                <a:lnTo>
                  <a:pt x="84" y="52"/>
                </a:lnTo>
                <a:lnTo>
                  <a:pt x="83" y="49"/>
                </a:lnTo>
                <a:lnTo>
                  <a:pt x="79" y="46"/>
                </a:lnTo>
                <a:lnTo>
                  <a:pt x="78" y="45"/>
                </a:lnTo>
                <a:lnTo>
                  <a:pt x="74" y="43"/>
                </a:lnTo>
                <a:lnTo>
                  <a:pt x="72" y="40"/>
                </a:lnTo>
                <a:lnTo>
                  <a:pt x="71" y="38"/>
                </a:lnTo>
                <a:lnTo>
                  <a:pt x="71" y="37"/>
                </a:lnTo>
                <a:lnTo>
                  <a:pt x="74" y="34"/>
                </a:lnTo>
                <a:lnTo>
                  <a:pt x="73" y="32"/>
                </a:lnTo>
                <a:lnTo>
                  <a:pt x="74" y="30"/>
                </a:lnTo>
                <a:lnTo>
                  <a:pt x="73" y="29"/>
                </a:lnTo>
                <a:lnTo>
                  <a:pt x="70" y="27"/>
                </a:lnTo>
                <a:lnTo>
                  <a:pt x="69" y="28"/>
                </a:lnTo>
                <a:lnTo>
                  <a:pt x="68" y="29"/>
                </a:lnTo>
                <a:lnTo>
                  <a:pt x="67" y="29"/>
                </a:lnTo>
                <a:lnTo>
                  <a:pt x="65" y="22"/>
                </a:lnTo>
                <a:lnTo>
                  <a:pt x="64" y="21"/>
                </a:lnTo>
                <a:lnTo>
                  <a:pt x="60" y="18"/>
                </a:lnTo>
                <a:lnTo>
                  <a:pt x="56" y="14"/>
                </a:lnTo>
                <a:lnTo>
                  <a:pt x="56" y="13"/>
                </a:lnTo>
                <a:lnTo>
                  <a:pt x="55" y="10"/>
                </a:lnTo>
                <a:lnTo>
                  <a:pt x="55" y="6"/>
                </a:lnTo>
                <a:lnTo>
                  <a:pt x="55" y="5"/>
                </a:lnTo>
                <a:lnTo>
                  <a:pt x="55" y="4"/>
                </a:lnTo>
                <a:lnTo>
                  <a:pt x="52" y="0"/>
                </a:lnTo>
                <a:lnTo>
                  <a:pt x="0" y="2"/>
                </a:lnTo>
                <a:lnTo>
                  <a:pt x="1" y="3"/>
                </a:lnTo>
                <a:lnTo>
                  <a:pt x="2" y="5"/>
                </a:lnTo>
                <a:lnTo>
                  <a:pt x="3" y="7"/>
                </a:lnTo>
                <a:lnTo>
                  <a:pt x="5" y="9"/>
                </a:lnTo>
                <a:lnTo>
                  <a:pt x="5" y="10"/>
                </a:lnTo>
                <a:lnTo>
                  <a:pt x="5" y="11"/>
                </a:lnTo>
                <a:lnTo>
                  <a:pt x="5" y="12"/>
                </a:lnTo>
                <a:lnTo>
                  <a:pt x="11" y="16"/>
                </a:lnTo>
                <a:lnTo>
                  <a:pt x="9" y="18"/>
                </a:lnTo>
                <a:lnTo>
                  <a:pt x="9" y="20"/>
                </a:lnTo>
                <a:lnTo>
                  <a:pt x="10" y="22"/>
                </a:lnTo>
                <a:lnTo>
                  <a:pt x="11" y="22"/>
                </a:lnTo>
                <a:lnTo>
                  <a:pt x="12" y="25"/>
                </a:lnTo>
                <a:lnTo>
                  <a:pt x="13" y="26"/>
                </a:lnTo>
                <a:lnTo>
                  <a:pt x="15" y="26"/>
                </a:lnTo>
                <a:lnTo>
                  <a:pt x="15" y="27"/>
                </a:lnTo>
                <a:lnTo>
                  <a:pt x="16" y="63"/>
                </a:lnTo>
                <a:lnTo>
                  <a:pt x="16" y="72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0" name="Freeform 12"/>
          <p:cNvSpPr>
            <a:spLocks/>
          </p:cNvSpPr>
          <p:nvPr/>
        </p:nvSpPr>
        <p:spPr bwMode="auto">
          <a:xfrm>
            <a:off x="4975225" y="2282825"/>
            <a:ext cx="514350" cy="588963"/>
          </a:xfrm>
          <a:custGeom>
            <a:avLst/>
            <a:gdLst>
              <a:gd name="T0" fmla="*/ 2147483647 w 71"/>
              <a:gd name="T1" fmla="*/ 2147483647 h 76"/>
              <a:gd name="T2" fmla="*/ 2147483647 w 71"/>
              <a:gd name="T3" fmla="*/ 2147483647 h 76"/>
              <a:gd name="T4" fmla="*/ 2147483647 w 71"/>
              <a:gd name="T5" fmla="*/ 2147483647 h 76"/>
              <a:gd name="T6" fmla="*/ 2147483647 w 71"/>
              <a:gd name="T7" fmla="*/ 2147483647 h 76"/>
              <a:gd name="T8" fmla="*/ 2147483647 w 71"/>
              <a:gd name="T9" fmla="*/ 2147483647 h 76"/>
              <a:gd name="T10" fmla="*/ 2147483647 w 71"/>
              <a:gd name="T11" fmla="*/ 2147483647 h 76"/>
              <a:gd name="T12" fmla="*/ 2147483647 w 71"/>
              <a:gd name="T13" fmla="*/ 2147483647 h 76"/>
              <a:gd name="T14" fmla="*/ 2147483647 w 71"/>
              <a:gd name="T15" fmla="*/ 2147483647 h 76"/>
              <a:gd name="T16" fmla="*/ 2147483647 w 71"/>
              <a:gd name="T17" fmla="*/ 2147483647 h 76"/>
              <a:gd name="T18" fmla="*/ 2147483647 w 71"/>
              <a:gd name="T19" fmla="*/ 2147483647 h 76"/>
              <a:gd name="T20" fmla="*/ 2147483647 w 71"/>
              <a:gd name="T21" fmla="*/ 2147483647 h 76"/>
              <a:gd name="T22" fmla="*/ 2147483647 w 71"/>
              <a:gd name="T23" fmla="*/ 2147483647 h 76"/>
              <a:gd name="T24" fmla="*/ 2147483647 w 71"/>
              <a:gd name="T25" fmla="*/ 2147483647 h 76"/>
              <a:gd name="T26" fmla="*/ 2147483647 w 71"/>
              <a:gd name="T27" fmla="*/ 2147483647 h 76"/>
              <a:gd name="T28" fmla="*/ 0 w 71"/>
              <a:gd name="T29" fmla="*/ 2147483647 h 76"/>
              <a:gd name="T30" fmla="*/ 2147483647 w 71"/>
              <a:gd name="T31" fmla="*/ 2147483647 h 76"/>
              <a:gd name="T32" fmla="*/ 2147483647 w 71"/>
              <a:gd name="T33" fmla="*/ 2147483647 h 76"/>
              <a:gd name="T34" fmla="*/ 2147483647 w 71"/>
              <a:gd name="T35" fmla="*/ 2147483647 h 76"/>
              <a:gd name="T36" fmla="*/ 2147483647 w 71"/>
              <a:gd name="T37" fmla="*/ 2147483647 h 76"/>
              <a:gd name="T38" fmla="*/ 2147483647 w 71"/>
              <a:gd name="T39" fmla="*/ 2147483647 h 76"/>
              <a:gd name="T40" fmla="*/ 2147483647 w 71"/>
              <a:gd name="T41" fmla="*/ 2147483647 h 76"/>
              <a:gd name="T42" fmla="*/ 2147483647 w 71"/>
              <a:gd name="T43" fmla="*/ 2147483647 h 76"/>
              <a:gd name="T44" fmla="*/ 2147483647 w 71"/>
              <a:gd name="T45" fmla="*/ 2147483647 h 76"/>
              <a:gd name="T46" fmla="*/ 2147483647 w 71"/>
              <a:gd name="T47" fmla="*/ 2147483647 h 76"/>
              <a:gd name="T48" fmla="*/ 2147483647 w 71"/>
              <a:gd name="T49" fmla="*/ 2147483647 h 76"/>
              <a:gd name="T50" fmla="*/ 2147483647 w 71"/>
              <a:gd name="T51" fmla="*/ 2147483647 h 76"/>
              <a:gd name="T52" fmla="*/ 2147483647 w 71"/>
              <a:gd name="T53" fmla="*/ 2147483647 h 76"/>
              <a:gd name="T54" fmla="*/ 2147483647 w 71"/>
              <a:gd name="T55" fmla="*/ 2147483647 h 76"/>
              <a:gd name="T56" fmla="*/ 2147483647 w 71"/>
              <a:gd name="T57" fmla="*/ 2147483647 h 76"/>
              <a:gd name="T58" fmla="*/ 2147483647 w 71"/>
              <a:gd name="T59" fmla="*/ 2147483647 h 76"/>
              <a:gd name="T60" fmla="*/ 2147483647 w 71"/>
              <a:gd name="T61" fmla="*/ 2147483647 h 76"/>
              <a:gd name="T62" fmla="*/ 2147483647 w 71"/>
              <a:gd name="T63" fmla="*/ 2147483647 h 76"/>
              <a:gd name="T64" fmla="*/ 2147483647 w 71"/>
              <a:gd name="T65" fmla="*/ 2147483647 h 76"/>
              <a:gd name="T66" fmla="*/ 2147483647 w 71"/>
              <a:gd name="T67" fmla="*/ 2147483647 h 76"/>
              <a:gd name="T68" fmla="*/ 2147483647 w 71"/>
              <a:gd name="T69" fmla="*/ 2147483647 h 76"/>
              <a:gd name="T70" fmla="*/ 2147483647 w 71"/>
              <a:gd name="T71" fmla="*/ 2147483647 h 76"/>
              <a:gd name="T72" fmla="*/ 2147483647 w 71"/>
              <a:gd name="T73" fmla="*/ 2147483647 h 76"/>
              <a:gd name="T74" fmla="*/ 2147483647 w 71"/>
              <a:gd name="T75" fmla="*/ 2147483647 h 76"/>
              <a:gd name="T76" fmla="*/ 2147483647 w 71"/>
              <a:gd name="T77" fmla="*/ 2147483647 h 76"/>
              <a:gd name="T78" fmla="*/ 2147483647 w 71"/>
              <a:gd name="T79" fmla="*/ 2147483647 h 76"/>
              <a:gd name="T80" fmla="*/ 2147483647 w 71"/>
              <a:gd name="T81" fmla="*/ 2147483647 h 76"/>
              <a:gd name="T82" fmla="*/ 2147483647 w 71"/>
              <a:gd name="T83" fmla="*/ 2147483647 h 76"/>
              <a:gd name="T84" fmla="*/ 2147483647 w 71"/>
              <a:gd name="T85" fmla="*/ 2147483647 h 76"/>
              <a:gd name="T86" fmla="*/ 2147483647 w 71"/>
              <a:gd name="T87" fmla="*/ 2147483647 h 76"/>
              <a:gd name="T88" fmla="*/ 2147483647 w 71"/>
              <a:gd name="T89" fmla="*/ 2147483647 h 76"/>
              <a:gd name="T90" fmla="*/ 2147483647 w 71"/>
              <a:gd name="T91" fmla="*/ 2147483647 h 76"/>
              <a:gd name="T92" fmla="*/ 2147483647 w 71"/>
              <a:gd name="T93" fmla="*/ 2147483647 h 76"/>
              <a:gd name="T94" fmla="*/ 2147483647 w 71"/>
              <a:gd name="T95" fmla="*/ 2147483647 h 76"/>
              <a:gd name="T96" fmla="*/ 2147483647 w 71"/>
              <a:gd name="T97" fmla="*/ 2147483647 h 76"/>
              <a:gd name="T98" fmla="*/ 2147483647 w 71"/>
              <a:gd name="T99" fmla="*/ 2147483647 h 76"/>
              <a:gd name="T100" fmla="*/ 2147483647 w 71"/>
              <a:gd name="T101" fmla="*/ 2147483647 h 76"/>
              <a:gd name="T102" fmla="*/ 2147483647 w 71"/>
              <a:gd name="T103" fmla="*/ 2147483647 h 76"/>
              <a:gd name="T104" fmla="*/ 2147483647 w 71"/>
              <a:gd name="T105" fmla="*/ 2147483647 h 76"/>
              <a:gd name="T106" fmla="*/ 2147483647 w 71"/>
              <a:gd name="T107" fmla="*/ 2147483647 h 76"/>
              <a:gd name="T108" fmla="*/ 2147483647 w 71"/>
              <a:gd name="T109" fmla="*/ 2147483647 h 76"/>
              <a:gd name="T110" fmla="*/ 2147483647 w 71"/>
              <a:gd name="T111" fmla="*/ 2147483647 h 76"/>
              <a:gd name="T112" fmla="*/ 2147483647 w 71"/>
              <a:gd name="T113" fmla="*/ 2147483647 h 76"/>
              <a:gd name="T114" fmla="*/ 2147483647 w 71"/>
              <a:gd name="T115" fmla="*/ 2147483647 h 76"/>
              <a:gd name="T116" fmla="*/ 2147483647 w 71"/>
              <a:gd name="T117" fmla="*/ 2147483647 h 76"/>
              <a:gd name="T118" fmla="*/ 2147483647 w 71"/>
              <a:gd name="T119" fmla="*/ 2147483647 h 76"/>
              <a:gd name="T120" fmla="*/ 2147483647 w 71"/>
              <a:gd name="T121" fmla="*/ 2147483647 h 76"/>
              <a:gd name="T122" fmla="*/ 2147483647 w 71"/>
              <a:gd name="T123" fmla="*/ 2147483647 h 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1"/>
              <a:gd name="T187" fmla="*/ 0 h 76"/>
              <a:gd name="T188" fmla="*/ 71 w 71"/>
              <a:gd name="T189" fmla="*/ 76 h 7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1" h="76">
                <a:moveTo>
                  <a:pt x="30" y="76"/>
                </a:moveTo>
                <a:lnTo>
                  <a:pt x="29" y="75"/>
                </a:lnTo>
                <a:lnTo>
                  <a:pt x="28" y="73"/>
                </a:lnTo>
                <a:lnTo>
                  <a:pt x="24" y="72"/>
                </a:lnTo>
                <a:lnTo>
                  <a:pt x="23" y="67"/>
                </a:lnTo>
                <a:lnTo>
                  <a:pt x="22" y="65"/>
                </a:lnTo>
                <a:lnTo>
                  <a:pt x="23" y="64"/>
                </a:lnTo>
                <a:lnTo>
                  <a:pt x="23" y="63"/>
                </a:lnTo>
                <a:lnTo>
                  <a:pt x="22" y="61"/>
                </a:lnTo>
                <a:lnTo>
                  <a:pt x="21" y="59"/>
                </a:lnTo>
                <a:lnTo>
                  <a:pt x="21" y="56"/>
                </a:lnTo>
                <a:lnTo>
                  <a:pt x="21" y="54"/>
                </a:lnTo>
                <a:lnTo>
                  <a:pt x="21" y="53"/>
                </a:lnTo>
                <a:lnTo>
                  <a:pt x="17" y="50"/>
                </a:lnTo>
                <a:lnTo>
                  <a:pt x="13" y="48"/>
                </a:lnTo>
                <a:lnTo>
                  <a:pt x="12" y="45"/>
                </a:lnTo>
                <a:lnTo>
                  <a:pt x="8" y="44"/>
                </a:lnTo>
                <a:lnTo>
                  <a:pt x="8" y="43"/>
                </a:lnTo>
                <a:lnTo>
                  <a:pt x="7" y="42"/>
                </a:lnTo>
                <a:lnTo>
                  <a:pt x="4" y="41"/>
                </a:lnTo>
                <a:lnTo>
                  <a:pt x="3" y="41"/>
                </a:lnTo>
                <a:lnTo>
                  <a:pt x="2" y="40"/>
                </a:lnTo>
                <a:lnTo>
                  <a:pt x="1" y="39"/>
                </a:lnTo>
                <a:lnTo>
                  <a:pt x="1" y="34"/>
                </a:lnTo>
                <a:lnTo>
                  <a:pt x="2" y="31"/>
                </a:lnTo>
                <a:lnTo>
                  <a:pt x="2" y="30"/>
                </a:lnTo>
                <a:lnTo>
                  <a:pt x="3" y="28"/>
                </a:lnTo>
                <a:lnTo>
                  <a:pt x="1" y="26"/>
                </a:lnTo>
                <a:lnTo>
                  <a:pt x="0" y="25"/>
                </a:lnTo>
                <a:lnTo>
                  <a:pt x="1" y="22"/>
                </a:lnTo>
                <a:lnTo>
                  <a:pt x="1" y="20"/>
                </a:lnTo>
                <a:lnTo>
                  <a:pt x="5" y="17"/>
                </a:lnTo>
                <a:lnTo>
                  <a:pt x="6" y="17"/>
                </a:lnTo>
                <a:lnTo>
                  <a:pt x="7" y="16"/>
                </a:lnTo>
                <a:lnTo>
                  <a:pt x="6" y="7"/>
                </a:lnTo>
                <a:lnTo>
                  <a:pt x="7" y="6"/>
                </a:lnTo>
                <a:lnTo>
                  <a:pt x="8" y="5"/>
                </a:lnTo>
                <a:lnTo>
                  <a:pt x="9" y="5"/>
                </a:lnTo>
                <a:lnTo>
                  <a:pt x="11" y="6"/>
                </a:lnTo>
                <a:lnTo>
                  <a:pt x="13" y="5"/>
                </a:lnTo>
                <a:lnTo>
                  <a:pt x="16" y="4"/>
                </a:lnTo>
                <a:lnTo>
                  <a:pt x="22" y="1"/>
                </a:lnTo>
                <a:lnTo>
                  <a:pt x="23" y="0"/>
                </a:lnTo>
                <a:lnTo>
                  <a:pt x="24" y="1"/>
                </a:lnTo>
                <a:lnTo>
                  <a:pt x="24" y="2"/>
                </a:lnTo>
                <a:lnTo>
                  <a:pt x="23" y="3"/>
                </a:lnTo>
                <a:lnTo>
                  <a:pt x="23" y="4"/>
                </a:lnTo>
                <a:lnTo>
                  <a:pt x="22" y="6"/>
                </a:lnTo>
                <a:lnTo>
                  <a:pt x="25" y="5"/>
                </a:lnTo>
                <a:lnTo>
                  <a:pt x="26" y="5"/>
                </a:lnTo>
                <a:lnTo>
                  <a:pt x="27" y="7"/>
                </a:lnTo>
                <a:lnTo>
                  <a:pt x="28" y="6"/>
                </a:lnTo>
                <a:lnTo>
                  <a:pt x="29" y="7"/>
                </a:lnTo>
                <a:lnTo>
                  <a:pt x="31" y="8"/>
                </a:lnTo>
                <a:lnTo>
                  <a:pt x="32" y="8"/>
                </a:lnTo>
                <a:lnTo>
                  <a:pt x="32" y="10"/>
                </a:lnTo>
                <a:lnTo>
                  <a:pt x="33" y="11"/>
                </a:lnTo>
                <a:lnTo>
                  <a:pt x="44" y="13"/>
                </a:lnTo>
                <a:lnTo>
                  <a:pt x="46" y="13"/>
                </a:lnTo>
                <a:lnTo>
                  <a:pt x="48" y="15"/>
                </a:lnTo>
                <a:lnTo>
                  <a:pt x="50" y="15"/>
                </a:lnTo>
                <a:lnTo>
                  <a:pt x="51" y="15"/>
                </a:lnTo>
                <a:lnTo>
                  <a:pt x="54" y="15"/>
                </a:lnTo>
                <a:lnTo>
                  <a:pt x="56" y="16"/>
                </a:lnTo>
                <a:lnTo>
                  <a:pt x="57" y="17"/>
                </a:lnTo>
                <a:lnTo>
                  <a:pt x="56" y="17"/>
                </a:lnTo>
                <a:lnTo>
                  <a:pt x="56" y="18"/>
                </a:lnTo>
                <a:lnTo>
                  <a:pt x="58" y="18"/>
                </a:lnTo>
                <a:lnTo>
                  <a:pt x="60" y="19"/>
                </a:lnTo>
                <a:lnTo>
                  <a:pt x="61" y="21"/>
                </a:lnTo>
                <a:lnTo>
                  <a:pt x="60" y="25"/>
                </a:lnTo>
                <a:lnTo>
                  <a:pt x="62" y="25"/>
                </a:lnTo>
                <a:lnTo>
                  <a:pt x="63" y="25"/>
                </a:lnTo>
                <a:lnTo>
                  <a:pt x="62" y="26"/>
                </a:lnTo>
                <a:lnTo>
                  <a:pt x="62" y="27"/>
                </a:lnTo>
                <a:lnTo>
                  <a:pt x="62" y="28"/>
                </a:lnTo>
                <a:lnTo>
                  <a:pt x="64" y="30"/>
                </a:lnTo>
                <a:lnTo>
                  <a:pt x="61" y="33"/>
                </a:lnTo>
                <a:lnTo>
                  <a:pt x="60" y="36"/>
                </a:lnTo>
                <a:lnTo>
                  <a:pt x="59" y="38"/>
                </a:lnTo>
                <a:lnTo>
                  <a:pt x="59" y="39"/>
                </a:lnTo>
                <a:lnTo>
                  <a:pt x="61" y="38"/>
                </a:lnTo>
                <a:lnTo>
                  <a:pt x="63" y="35"/>
                </a:lnTo>
                <a:lnTo>
                  <a:pt x="65" y="33"/>
                </a:lnTo>
                <a:lnTo>
                  <a:pt x="66" y="33"/>
                </a:lnTo>
                <a:lnTo>
                  <a:pt x="67" y="32"/>
                </a:lnTo>
                <a:lnTo>
                  <a:pt x="68" y="31"/>
                </a:lnTo>
                <a:lnTo>
                  <a:pt x="68" y="30"/>
                </a:lnTo>
                <a:lnTo>
                  <a:pt x="68" y="28"/>
                </a:lnTo>
                <a:lnTo>
                  <a:pt x="68" y="27"/>
                </a:lnTo>
                <a:lnTo>
                  <a:pt x="69" y="27"/>
                </a:lnTo>
                <a:lnTo>
                  <a:pt x="69" y="26"/>
                </a:lnTo>
                <a:lnTo>
                  <a:pt x="70" y="25"/>
                </a:lnTo>
                <a:lnTo>
                  <a:pt x="71" y="25"/>
                </a:lnTo>
                <a:lnTo>
                  <a:pt x="71" y="26"/>
                </a:lnTo>
                <a:lnTo>
                  <a:pt x="71" y="28"/>
                </a:lnTo>
                <a:lnTo>
                  <a:pt x="69" y="33"/>
                </a:lnTo>
                <a:lnTo>
                  <a:pt x="68" y="34"/>
                </a:lnTo>
                <a:lnTo>
                  <a:pt x="68" y="35"/>
                </a:lnTo>
                <a:lnTo>
                  <a:pt x="68" y="36"/>
                </a:lnTo>
                <a:lnTo>
                  <a:pt x="66" y="40"/>
                </a:lnTo>
                <a:lnTo>
                  <a:pt x="66" y="43"/>
                </a:lnTo>
                <a:lnTo>
                  <a:pt x="66" y="45"/>
                </a:lnTo>
                <a:lnTo>
                  <a:pt x="64" y="46"/>
                </a:lnTo>
                <a:lnTo>
                  <a:pt x="64" y="47"/>
                </a:lnTo>
                <a:lnTo>
                  <a:pt x="64" y="50"/>
                </a:lnTo>
                <a:lnTo>
                  <a:pt x="65" y="54"/>
                </a:lnTo>
                <a:lnTo>
                  <a:pt x="64" y="55"/>
                </a:lnTo>
                <a:lnTo>
                  <a:pt x="63" y="59"/>
                </a:lnTo>
                <a:lnTo>
                  <a:pt x="63" y="65"/>
                </a:lnTo>
                <a:lnTo>
                  <a:pt x="65" y="70"/>
                </a:lnTo>
                <a:lnTo>
                  <a:pt x="65" y="71"/>
                </a:lnTo>
                <a:lnTo>
                  <a:pt x="65" y="72"/>
                </a:lnTo>
                <a:lnTo>
                  <a:pt x="65" y="74"/>
                </a:lnTo>
                <a:lnTo>
                  <a:pt x="30" y="76"/>
                </a:lnTo>
                <a:close/>
              </a:path>
            </a:pathLst>
          </a:custGeom>
          <a:solidFill>
            <a:srgbClr val="6987E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1" name="Freeform 13"/>
          <p:cNvSpPr>
            <a:spLocks/>
          </p:cNvSpPr>
          <p:nvPr/>
        </p:nvSpPr>
        <p:spPr bwMode="auto">
          <a:xfrm>
            <a:off x="5343525" y="3265488"/>
            <a:ext cx="719138" cy="395287"/>
          </a:xfrm>
          <a:custGeom>
            <a:avLst/>
            <a:gdLst>
              <a:gd name="T0" fmla="*/ 2147483647 w 99"/>
              <a:gd name="T1" fmla="*/ 2147483647 h 51"/>
              <a:gd name="T2" fmla="*/ 2147483647 w 99"/>
              <a:gd name="T3" fmla="*/ 2147483647 h 51"/>
              <a:gd name="T4" fmla="*/ 2147483647 w 99"/>
              <a:gd name="T5" fmla="*/ 2147483647 h 51"/>
              <a:gd name="T6" fmla="*/ 2147483647 w 99"/>
              <a:gd name="T7" fmla="*/ 2147483647 h 51"/>
              <a:gd name="T8" fmla="*/ 2147483647 w 99"/>
              <a:gd name="T9" fmla="*/ 2147483647 h 51"/>
              <a:gd name="T10" fmla="*/ 2147483647 w 99"/>
              <a:gd name="T11" fmla="*/ 2147483647 h 51"/>
              <a:gd name="T12" fmla="*/ 2147483647 w 99"/>
              <a:gd name="T13" fmla="*/ 2147483647 h 51"/>
              <a:gd name="T14" fmla="*/ 2147483647 w 99"/>
              <a:gd name="T15" fmla="*/ 2147483647 h 51"/>
              <a:gd name="T16" fmla="*/ 2147483647 w 99"/>
              <a:gd name="T17" fmla="*/ 2147483647 h 51"/>
              <a:gd name="T18" fmla="*/ 2147483647 w 99"/>
              <a:gd name="T19" fmla="*/ 2147483647 h 51"/>
              <a:gd name="T20" fmla="*/ 2147483647 w 99"/>
              <a:gd name="T21" fmla="*/ 2147483647 h 51"/>
              <a:gd name="T22" fmla="*/ 2147483647 w 99"/>
              <a:gd name="T23" fmla="*/ 2147483647 h 51"/>
              <a:gd name="T24" fmla="*/ 2147483647 w 99"/>
              <a:gd name="T25" fmla="*/ 2147483647 h 51"/>
              <a:gd name="T26" fmla="*/ 2147483647 w 99"/>
              <a:gd name="T27" fmla="*/ 2147483647 h 51"/>
              <a:gd name="T28" fmla="*/ 2147483647 w 99"/>
              <a:gd name="T29" fmla="*/ 2147483647 h 51"/>
              <a:gd name="T30" fmla="*/ 2147483647 w 99"/>
              <a:gd name="T31" fmla="*/ 2147483647 h 51"/>
              <a:gd name="T32" fmla="*/ 2147483647 w 99"/>
              <a:gd name="T33" fmla="*/ 2147483647 h 51"/>
              <a:gd name="T34" fmla="*/ 2147483647 w 99"/>
              <a:gd name="T35" fmla="*/ 2147483647 h 51"/>
              <a:gd name="T36" fmla="*/ 2147483647 w 99"/>
              <a:gd name="T37" fmla="*/ 2147483647 h 51"/>
              <a:gd name="T38" fmla="*/ 2147483647 w 99"/>
              <a:gd name="T39" fmla="*/ 2147483647 h 51"/>
              <a:gd name="T40" fmla="*/ 2147483647 w 99"/>
              <a:gd name="T41" fmla="*/ 2147483647 h 51"/>
              <a:gd name="T42" fmla="*/ 2147483647 w 99"/>
              <a:gd name="T43" fmla="*/ 2147483647 h 51"/>
              <a:gd name="T44" fmla="*/ 2147483647 w 99"/>
              <a:gd name="T45" fmla="*/ 2147483647 h 51"/>
              <a:gd name="T46" fmla="*/ 2147483647 w 99"/>
              <a:gd name="T47" fmla="*/ 2147483647 h 51"/>
              <a:gd name="T48" fmla="*/ 2147483647 w 99"/>
              <a:gd name="T49" fmla="*/ 0 h 51"/>
              <a:gd name="T50" fmla="*/ 2147483647 w 99"/>
              <a:gd name="T51" fmla="*/ 2147483647 h 51"/>
              <a:gd name="T52" fmla="*/ 2147483647 w 99"/>
              <a:gd name="T53" fmla="*/ 0 h 51"/>
              <a:gd name="T54" fmla="*/ 2147483647 w 99"/>
              <a:gd name="T55" fmla="*/ 2147483647 h 51"/>
              <a:gd name="T56" fmla="*/ 2147483647 w 99"/>
              <a:gd name="T57" fmla="*/ 2147483647 h 51"/>
              <a:gd name="T58" fmla="*/ 2147483647 w 99"/>
              <a:gd name="T59" fmla="*/ 2147483647 h 51"/>
              <a:gd name="T60" fmla="*/ 2147483647 w 99"/>
              <a:gd name="T61" fmla="*/ 2147483647 h 51"/>
              <a:gd name="T62" fmla="*/ 2147483647 w 99"/>
              <a:gd name="T63" fmla="*/ 2147483647 h 51"/>
              <a:gd name="T64" fmla="*/ 2147483647 w 99"/>
              <a:gd name="T65" fmla="*/ 2147483647 h 51"/>
              <a:gd name="T66" fmla="*/ 2147483647 w 99"/>
              <a:gd name="T67" fmla="*/ 2147483647 h 51"/>
              <a:gd name="T68" fmla="*/ 2147483647 w 99"/>
              <a:gd name="T69" fmla="*/ 2147483647 h 51"/>
              <a:gd name="T70" fmla="*/ 2147483647 w 99"/>
              <a:gd name="T71" fmla="*/ 2147483647 h 51"/>
              <a:gd name="T72" fmla="*/ 2147483647 w 99"/>
              <a:gd name="T73" fmla="*/ 2147483647 h 51"/>
              <a:gd name="T74" fmla="*/ 2147483647 w 99"/>
              <a:gd name="T75" fmla="*/ 2147483647 h 51"/>
              <a:gd name="T76" fmla="*/ 2147483647 w 99"/>
              <a:gd name="T77" fmla="*/ 2147483647 h 51"/>
              <a:gd name="T78" fmla="*/ 2147483647 w 99"/>
              <a:gd name="T79" fmla="*/ 2147483647 h 51"/>
              <a:gd name="T80" fmla="*/ 2147483647 w 99"/>
              <a:gd name="T81" fmla="*/ 2147483647 h 51"/>
              <a:gd name="T82" fmla="*/ 2147483647 w 99"/>
              <a:gd name="T83" fmla="*/ 2147483647 h 51"/>
              <a:gd name="T84" fmla="*/ 2147483647 w 99"/>
              <a:gd name="T85" fmla="*/ 2147483647 h 51"/>
              <a:gd name="T86" fmla="*/ 2147483647 w 99"/>
              <a:gd name="T87" fmla="*/ 2147483647 h 51"/>
              <a:gd name="T88" fmla="*/ 2147483647 w 99"/>
              <a:gd name="T89" fmla="*/ 2147483647 h 51"/>
              <a:gd name="T90" fmla="*/ 2147483647 w 99"/>
              <a:gd name="T91" fmla="*/ 2147483647 h 51"/>
              <a:gd name="T92" fmla="*/ 2147483647 w 99"/>
              <a:gd name="T93" fmla="*/ 2147483647 h 51"/>
              <a:gd name="T94" fmla="*/ 2147483647 w 99"/>
              <a:gd name="T95" fmla="*/ 2147483647 h 51"/>
              <a:gd name="T96" fmla="*/ 2147483647 w 99"/>
              <a:gd name="T97" fmla="*/ 2147483647 h 51"/>
              <a:gd name="T98" fmla="*/ 2147483647 w 99"/>
              <a:gd name="T99" fmla="*/ 2147483647 h 51"/>
              <a:gd name="T100" fmla="*/ 2147483647 w 99"/>
              <a:gd name="T101" fmla="*/ 2147483647 h 51"/>
              <a:gd name="T102" fmla="*/ 2147483647 w 99"/>
              <a:gd name="T103" fmla="*/ 2147483647 h 51"/>
              <a:gd name="T104" fmla="*/ 2147483647 w 99"/>
              <a:gd name="T105" fmla="*/ 2147483647 h 51"/>
              <a:gd name="T106" fmla="*/ 2147483647 w 99"/>
              <a:gd name="T107" fmla="*/ 2147483647 h 51"/>
              <a:gd name="T108" fmla="*/ 2147483647 w 99"/>
              <a:gd name="T109" fmla="*/ 2147483647 h 51"/>
              <a:gd name="T110" fmla="*/ 0 w 99"/>
              <a:gd name="T111" fmla="*/ 2147483647 h 5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9"/>
              <a:gd name="T169" fmla="*/ 0 h 51"/>
              <a:gd name="T170" fmla="*/ 99 w 99"/>
              <a:gd name="T171" fmla="*/ 51 h 5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9" h="51">
                <a:moveTo>
                  <a:pt x="0" y="51"/>
                </a:moveTo>
                <a:lnTo>
                  <a:pt x="20" y="49"/>
                </a:lnTo>
                <a:lnTo>
                  <a:pt x="20" y="48"/>
                </a:lnTo>
                <a:lnTo>
                  <a:pt x="19" y="47"/>
                </a:lnTo>
                <a:lnTo>
                  <a:pt x="22" y="46"/>
                </a:lnTo>
                <a:lnTo>
                  <a:pt x="22" y="47"/>
                </a:lnTo>
                <a:lnTo>
                  <a:pt x="78" y="42"/>
                </a:lnTo>
                <a:lnTo>
                  <a:pt x="80" y="41"/>
                </a:lnTo>
                <a:lnTo>
                  <a:pt x="80" y="40"/>
                </a:lnTo>
                <a:lnTo>
                  <a:pt x="85" y="38"/>
                </a:lnTo>
                <a:lnTo>
                  <a:pt x="86" y="37"/>
                </a:lnTo>
                <a:lnTo>
                  <a:pt x="89" y="35"/>
                </a:lnTo>
                <a:lnTo>
                  <a:pt x="89" y="34"/>
                </a:lnTo>
                <a:lnTo>
                  <a:pt x="89" y="33"/>
                </a:lnTo>
                <a:lnTo>
                  <a:pt x="90" y="32"/>
                </a:lnTo>
                <a:lnTo>
                  <a:pt x="90" y="31"/>
                </a:lnTo>
                <a:lnTo>
                  <a:pt x="92" y="29"/>
                </a:lnTo>
                <a:lnTo>
                  <a:pt x="99" y="23"/>
                </a:lnTo>
                <a:lnTo>
                  <a:pt x="99" y="22"/>
                </a:lnTo>
                <a:lnTo>
                  <a:pt x="98" y="22"/>
                </a:lnTo>
                <a:lnTo>
                  <a:pt x="97" y="22"/>
                </a:lnTo>
                <a:lnTo>
                  <a:pt x="97" y="21"/>
                </a:lnTo>
                <a:lnTo>
                  <a:pt x="95" y="20"/>
                </a:lnTo>
                <a:lnTo>
                  <a:pt x="95" y="21"/>
                </a:lnTo>
                <a:lnTo>
                  <a:pt x="94" y="20"/>
                </a:lnTo>
                <a:lnTo>
                  <a:pt x="92" y="18"/>
                </a:lnTo>
                <a:lnTo>
                  <a:pt x="90" y="14"/>
                </a:lnTo>
                <a:lnTo>
                  <a:pt x="89" y="13"/>
                </a:lnTo>
                <a:lnTo>
                  <a:pt x="89" y="12"/>
                </a:lnTo>
                <a:lnTo>
                  <a:pt x="89" y="10"/>
                </a:lnTo>
                <a:lnTo>
                  <a:pt x="89" y="8"/>
                </a:lnTo>
                <a:lnTo>
                  <a:pt x="87" y="7"/>
                </a:lnTo>
                <a:lnTo>
                  <a:pt x="86" y="6"/>
                </a:lnTo>
                <a:lnTo>
                  <a:pt x="84" y="4"/>
                </a:lnTo>
                <a:lnTo>
                  <a:pt x="84" y="3"/>
                </a:lnTo>
                <a:lnTo>
                  <a:pt x="82" y="4"/>
                </a:lnTo>
                <a:lnTo>
                  <a:pt x="82" y="5"/>
                </a:lnTo>
                <a:lnTo>
                  <a:pt x="81" y="6"/>
                </a:lnTo>
                <a:lnTo>
                  <a:pt x="80" y="6"/>
                </a:lnTo>
                <a:lnTo>
                  <a:pt x="78" y="6"/>
                </a:lnTo>
                <a:lnTo>
                  <a:pt x="76" y="5"/>
                </a:lnTo>
                <a:lnTo>
                  <a:pt x="75" y="6"/>
                </a:lnTo>
                <a:lnTo>
                  <a:pt x="74" y="7"/>
                </a:lnTo>
                <a:lnTo>
                  <a:pt x="71" y="5"/>
                </a:lnTo>
                <a:lnTo>
                  <a:pt x="68" y="5"/>
                </a:lnTo>
                <a:lnTo>
                  <a:pt x="66" y="4"/>
                </a:lnTo>
                <a:lnTo>
                  <a:pt x="65" y="2"/>
                </a:lnTo>
                <a:lnTo>
                  <a:pt x="63" y="0"/>
                </a:lnTo>
                <a:lnTo>
                  <a:pt x="61" y="1"/>
                </a:lnTo>
                <a:lnTo>
                  <a:pt x="59" y="0"/>
                </a:lnTo>
                <a:lnTo>
                  <a:pt x="58" y="0"/>
                </a:lnTo>
                <a:lnTo>
                  <a:pt x="58" y="2"/>
                </a:lnTo>
                <a:lnTo>
                  <a:pt x="58" y="5"/>
                </a:lnTo>
                <a:lnTo>
                  <a:pt x="58" y="6"/>
                </a:lnTo>
                <a:lnTo>
                  <a:pt x="56" y="7"/>
                </a:lnTo>
                <a:lnTo>
                  <a:pt x="55" y="8"/>
                </a:lnTo>
                <a:lnTo>
                  <a:pt x="52" y="8"/>
                </a:lnTo>
                <a:lnTo>
                  <a:pt x="51" y="8"/>
                </a:lnTo>
                <a:lnTo>
                  <a:pt x="51" y="11"/>
                </a:lnTo>
                <a:lnTo>
                  <a:pt x="46" y="18"/>
                </a:lnTo>
                <a:lnTo>
                  <a:pt x="45" y="21"/>
                </a:lnTo>
                <a:lnTo>
                  <a:pt x="42" y="21"/>
                </a:lnTo>
                <a:lnTo>
                  <a:pt x="40" y="19"/>
                </a:lnTo>
                <a:lnTo>
                  <a:pt x="39" y="19"/>
                </a:lnTo>
                <a:lnTo>
                  <a:pt x="38" y="20"/>
                </a:lnTo>
                <a:lnTo>
                  <a:pt x="37" y="24"/>
                </a:lnTo>
                <a:lnTo>
                  <a:pt x="36" y="25"/>
                </a:lnTo>
                <a:lnTo>
                  <a:pt x="35" y="24"/>
                </a:lnTo>
                <a:lnTo>
                  <a:pt x="34" y="23"/>
                </a:lnTo>
                <a:lnTo>
                  <a:pt x="32" y="23"/>
                </a:lnTo>
                <a:lnTo>
                  <a:pt x="31" y="26"/>
                </a:lnTo>
                <a:lnTo>
                  <a:pt x="30" y="26"/>
                </a:lnTo>
                <a:lnTo>
                  <a:pt x="26" y="24"/>
                </a:lnTo>
                <a:lnTo>
                  <a:pt x="23" y="25"/>
                </a:lnTo>
                <a:lnTo>
                  <a:pt x="20" y="25"/>
                </a:lnTo>
                <a:lnTo>
                  <a:pt x="20" y="26"/>
                </a:lnTo>
                <a:lnTo>
                  <a:pt x="20" y="27"/>
                </a:lnTo>
                <a:lnTo>
                  <a:pt x="19" y="27"/>
                </a:lnTo>
                <a:lnTo>
                  <a:pt x="18" y="27"/>
                </a:lnTo>
                <a:lnTo>
                  <a:pt x="17" y="28"/>
                </a:lnTo>
                <a:lnTo>
                  <a:pt x="17" y="30"/>
                </a:lnTo>
                <a:lnTo>
                  <a:pt x="18" y="32"/>
                </a:lnTo>
                <a:lnTo>
                  <a:pt x="18" y="33"/>
                </a:lnTo>
                <a:lnTo>
                  <a:pt x="14" y="34"/>
                </a:lnTo>
                <a:lnTo>
                  <a:pt x="12" y="34"/>
                </a:lnTo>
                <a:lnTo>
                  <a:pt x="13" y="36"/>
                </a:lnTo>
                <a:lnTo>
                  <a:pt x="13" y="40"/>
                </a:lnTo>
                <a:lnTo>
                  <a:pt x="12" y="40"/>
                </a:lnTo>
                <a:lnTo>
                  <a:pt x="10" y="39"/>
                </a:lnTo>
                <a:lnTo>
                  <a:pt x="8" y="38"/>
                </a:lnTo>
                <a:lnTo>
                  <a:pt x="6" y="38"/>
                </a:lnTo>
                <a:lnTo>
                  <a:pt x="4" y="39"/>
                </a:lnTo>
                <a:lnTo>
                  <a:pt x="4" y="42"/>
                </a:lnTo>
                <a:lnTo>
                  <a:pt x="5" y="43"/>
                </a:lnTo>
                <a:lnTo>
                  <a:pt x="5" y="44"/>
                </a:lnTo>
                <a:lnTo>
                  <a:pt x="4" y="49"/>
                </a:lnTo>
                <a:lnTo>
                  <a:pt x="3" y="49"/>
                </a:lnTo>
                <a:lnTo>
                  <a:pt x="1" y="49"/>
                </a:lnTo>
                <a:lnTo>
                  <a:pt x="0" y="51"/>
                </a:lnTo>
                <a:close/>
              </a:path>
            </a:pathLst>
          </a:custGeom>
          <a:solidFill>
            <a:srgbClr val="6987E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2" name="Freeform 14"/>
          <p:cNvSpPr>
            <a:spLocks/>
          </p:cNvSpPr>
          <p:nvPr/>
        </p:nvSpPr>
        <p:spPr bwMode="auto">
          <a:xfrm>
            <a:off x="5280025" y="3560763"/>
            <a:ext cx="801688" cy="301625"/>
          </a:xfrm>
          <a:custGeom>
            <a:avLst/>
            <a:gdLst>
              <a:gd name="T0" fmla="*/ 2147483647 w 111"/>
              <a:gd name="T1" fmla="*/ 0 h 39"/>
              <a:gd name="T2" fmla="*/ 2147483647 w 111"/>
              <a:gd name="T3" fmla="*/ 2147483647 h 39"/>
              <a:gd name="T4" fmla="*/ 2147483647 w 111"/>
              <a:gd name="T5" fmla="*/ 2147483647 h 39"/>
              <a:gd name="T6" fmla="*/ 2147483647 w 111"/>
              <a:gd name="T7" fmla="*/ 2147483647 h 39"/>
              <a:gd name="T8" fmla="*/ 2147483647 w 111"/>
              <a:gd name="T9" fmla="*/ 2147483647 h 39"/>
              <a:gd name="T10" fmla="*/ 2147483647 w 111"/>
              <a:gd name="T11" fmla="*/ 2147483647 h 39"/>
              <a:gd name="T12" fmla="*/ 2147483647 w 111"/>
              <a:gd name="T13" fmla="*/ 2147483647 h 39"/>
              <a:gd name="T14" fmla="*/ 2147483647 w 111"/>
              <a:gd name="T15" fmla="*/ 2147483647 h 39"/>
              <a:gd name="T16" fmla="*/ 2147483647 w 111"/>
              <a:gd name="T17" fmla="*/ 2147483647 h 39"/>
              <a:gd name="T18" fmla="*/ 2147483647 w 111"/>
              <a:gd name="T19" fmla="*/ 2147483647 h 39"/>
              <a:gd name="T20" fmla="*/ 2147483647 w 111"/>
              <a:gd name="T21" fmla="*/ 2147483647 h 39"/>
              <a:gd name="T22" fmla="*/ 2147483647 w 111"/>
              <a:gd name="T23" fmla="*/ 2147483647 h 39"/>
              <a:gd name="T24" fmla="*/ 2147483647 w 111"/>
              <a:gd name="T25" fmla="*/ 2147483647 h 39"/>
              <a:gd name="T26" fmla="*/ 2147483647 w 111"/>
              <a:gd name="T27" fmla="*/ 2147483647 h 39"/>
              <a:gd name="T28" fmla="*/ 2147483647 w 111"/>
              <a:gd name="T29" fmla="*/ 2147483647 h 39"/>
              <a:gd name="T30" fmla="*/ 2147483647 w 111"/>
              <a:gd name="T31" fmla="*/ 2147483647 h 39"/>
              <a:gd name="T32" fmla="*/ 2147483647 w 111"/>
              <a:gd name="T33" fmla="*/ 2147483647 h 39"/>
              <a:gd name="T34" fmla="*/ 2147483647 w 111"/>
              <a:gd name="T35" fmla="*/ 2147483647 h 39"/>
              <a:gd name="T36" fmla="*/ 2147483647 w 111"/>
              <a:gd name="T37" fmla="*/ 2147483647 h 39"/>
              <a:gd name="T38" fmla="*/ 2147483647 w 111"/>
              <a:gd name="T39" fmla="*/ 2147483647 h 39"/>
              <a:gd name="T40" fmla="*/ 2147483647 w 111"/>
              <a:gd name="T41" fmla="*/ 2147483647 h 39"/>
              <a:gd name="T42" fmla="*/ 2147483647 w 111"/>
              <a:gd name="T43" fmla="*/ 2147483647 h 39"/>
              <a:gd name="T44" fmla="*/ 0 w 111"/>
              <a:gd name="T45" fmla="*/ 2147483647 h 39"/>
              <a:gd name="T46" fmla="*/ 2147483647 w 111"/>
              <a:gd name="T47" fmla="*/ 2147483647 h 39"/>
              <a:gd name="T48" fmla="*/ 2147483647 w 111"/>
              <a:gd name="T49" fmla="*/ 2147483647 h 39"/>
              <a:gd name="T50" fmla="*/ 2147483647 w 111"/>
              <a:gd name="T51" fmla="*/ 2147483647 h 39"/>
              <a:gd name="T52" fmla="*/ 2147483647 w 111"/>
              <a:gd name="T53" fmla="*/ 2147483647 h 39"/>
              <a:gd name="T54" fmla="*/ 2147483647 w 111"/>
              <a:gd name="T55" fmla="*/ 2147483647 h 39"/>
              <a:gd name="T56" fmla="*/ 2147483647 w 111"/>
              <a:gd name="T57" fmla="*/ 2147483647 h 39"/>
              <a:gd name="T58" fmla="*/ 2147483647 w 111"/>
              <a:gd name="T59" fmla="*/ 2147483647 h 39"/>
              <a:gd name="T60" fmla="*/ 2147483647 w 111"/>
              <a:gd name="T61" fmla="*/ 2147483647 h 39"/>
              <a:gd name="T62" fmla="*/ 2147483647 w 111"/>
              <a:gd name="T63" fmla="*/ 2147483647 h 39"/>
              <a:gd name="T64" fmla="*/ 2147483647 w 111"/>
              <a:gd name="T65" fmla="*/ 2147483647 h 39"/>
              <a:gd name="T66" fmla="*/ 2147483647 w 111"/>
              <a:gd name="T67" fmla="*/ 2147483647 h 39"/>
              <a:gd name="T68" fmla="*/ 2147483647 w 111"/>
              <a:gd name="T69" fmla="*/ 2147483647 h 39"/>
              <a:gd name="T70" fmla="*/ 2147483647 w 111"/>
              <a:gd name="T71" fmla="*/ 2147483647 h 39"/>
              <a:gd name="T72" fmla="*/ 2147483647 w 111"/>
              <a:gd name="T73" fmla="*/ 2147483647 h 39"/>
              <a:gd name="T74" fmla="*/ 2147483647 w 111"/>
              <a:gd name="T75" fmla="*/ 2147483647 h 39"/>
              <a:gd name="T76" fmla="*/ 2147483647 w 111"/>
              <a:gd name="T77" fmla="*/ 2147483647 h 39"/>
              <a:gd name="T78" fmla="*/ 2147483647 w 111"/>
              <a:gd name="T79" fmla="*/ 2147483647 h 39"/>
              <a:gd name="T80" fmla="*/ 2147483647 w 111"/>
              <a:gd name="T81" fmla="*/ 2147483647 h 39"/>
              <a:gd name="T82" fmla="*/ 2147483647 w 111"/>
              <a:gd name="T83" fmla="*/ 2147483647 h 39"/>
              <a:gd name="T84" fmla="*/ 2147483647 w 111"/>
              <a:gd name="T85" fmla="*/ 2147483647 h 39"/>
              <a:gd name="T86" fmla="*/ 2147483647 w 111"/>
              <a:gd name="T87" fmla="*/ 2147483647 h 39"/>
              <a:gd name="T88" fmla="*/ 2147483647 w 111"/>
              <a:gd name="T89" fmla="*/ 2147483647 h 39"/>
              <a:gd name="T90" fmla="*/ 2147483647 w 111"/>
              <a:gd name="T91" fmla="*/ 2147483647 h 39"/>
              <a:gd name="T92" fmla="*/ 2147483647 w 111"/>
              <a:gd name="T93" fmla="*/ 2147483647 h 39"/>
              <a:gd name="T94" fmla="*/ 2147483647 w 111"/>
              <a:gd name="T95" fmla="*/ 2147483647 h 39"/>
              <a:gd name="T96" fmla="*/ 2147483647 w 111"/>
              <a:gd name="T97" fmla="*/ 2147483647 h 39"/>
              <a:gd name="T98" fmla="*/ 2147483647 w 111"/>
              <a:gd name="T99" fmla="*/ 2147483647 h 39"/>
              <a:gd name="T100" fmla="*/ 2147483647 w 111"/>
              <a:gd name="T101" fmla="*/ 2147483647 h 39"/>
              <a:gd name="T102" fmla="*/ 2147483647 w 111"/>
              <a:gd name="T103" fmla="*/ 2147483647 h 39"/>
              <a:gd name="T104" fmla="*/ 2147483647 w 111"/>
              <a:gd name="T105" fmla="*/ 2147483647 h 39"/>
              <a:gd name="T106" fmla="*/ 2147483647 w 111"/>
              <a:gd name="T107" fmla="*/ 2147483647 h 39"/>
              <a:gd name="T108" fmla="*/ 2147483647 w 111"/>
              <a:gd name="T109" fmla="*/ 2147483647 h 39"/>
              <a:gd name="T110" fmla="*/ 2147483647 w 111"/>
              <a:gd name="T111" fmla="*/ 2147483647 h 39"/>
              <a:gd name="T112" fmla="*/ 2147483647 w 111"/>
              <a:gd name="T113" fmla="*/ 2147483647 h 39"/>
              <a:gd name="T114" fmla="*/ 2147483647 w 111"/>
              <a:gd name="T115" fmla="*/ 0 h 39"/>
              <a:gd name="T116" fmla="*/ 2147483647 w 111"/>
              <a:gd name="T117" fmla="*/ 0 h 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1"/>
              <a:gd name="T178" fmla="*/ 0 h 39"/>
              <a:gd name="T179" fmla="*/ 111 w 111"/>
              <a:gd name="T180" fmla="*/ 39 h 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1" h="39">
                <a:moveTo>
                  <a:pt x="111" y="0"/>
                </a:moveTo>
                <a:lnTo>
                  <a:pt x="89" y="3"/>
                </a:lnTo>
                <a:lnTo>
                  <a:pt x="87" y="4"/>
                </a:lnTo>
                <a:lnTo>
                  <a:pt x="31" y="9"/>
                </a:lnTo>
                <a:lnTo>
                  <a:pt x="31" y="8"/>
                </a:lnTo>
                <a:lnTo>
                  <a:pt x="28" y="9"/>
                </a:lnTo>
                <a:lnTo>
                  <a:pt x="29" y="10"/>
                </a:lnTo>
                <a:lnTo>
                  <a:pt x="29" y="11"/>
                </a:lnTo>
                <a:lnTo>
                  <a:pt x="9" y="13"/>
                </a:lnTo>
                <a:lnTo>
                  <a:pt x="8" y="15"/>
                </a:lnTo>
                <a:lnTo>
                  <a:pt x="7" y="18"/>
                </a:lnTo>
                <a:lnTo>
                  <a:pt x="8" y="19"/>
                </a:lnTo>
                <a:lnTo>
                  <a:pt x="7" y="22"/>
                </a:lnTo>
                <a:lnTo>
                  <a:pt x="7" y="23"/>
                </a:lnTo>
                <a:lnTo>
                  <a:pt x="6" y="25"/>
                </a:lnTo>
                <a:lnTo>
                  <a:pt x="5" y="26"/>
                </a:lnTo>
                <a:lnTo>
                  <a:pt x="4" y="30"/>
                </a:lnTo>
                <a:lnTo>
                  <a:pt x="2" y="32"/>
                </a:lnTo>
                <a:lnTo>
                  <a:pt x="2" y="35"/>
                </a:lnTo>
                <a:lnTo>
                  <a:pt x="2" y="38"/>
                </a:lnTo>
                <a:lnTo>
                  <a:pt x="0" y="39"/>
                </a:lnTo>
                <a:lnTo>
                  <a:pt x="29" y="37"/>
                </a:lnTo>
                <a:lnTo>
                  <a:pt x="65" y="34"/>
                </a:lnTo>
                <a:lnTo>
                  <a:pt x="78" y="32"/>
                </a:lnTo>
                <a:lnTo>
                  <a:pt x="79" y="28"/>
                </a:lnTo>
                <a:lnTo>
                  <a:pt x="80" y="28"/>
                </a:lnTo>
                <a:lnTo>
                  <a:pt x="81" y="27"/>
                </a:lnTo>
                <a:lnTo>
                  <a:pt x="82" y="26"/>
                </a:lnTo>
                <a:lnTo>
                  <a:pt x="81" y="25"/>
                </a:lnTo>
                <a:lnTo>
                  <a:pt x="82" y="24"/>
                </a:lnTo>
                <a:lnTo>
                  <a:pt x="83" y="23"/>
                </a:lnTo>
                <a:lnTo>
                  <a:pt x="86" y="22"/>
                </a:lnTo>
                <a:lnTo>
                  <a:pt x="89" y="21"/>
                </a:lnTo>
                <a:lnTo>
                  <a:pt x="92" y="18"/>
                </a:lnTo>
                <a:lnTo>
                  <a:pt x="93" y="18"/>
                </a:lnTo>
                <a:lnTo>
                  <a:pt x="95" y="16"/>
                </a:lnTo>
                <a:lnTo>
                  <a:pt x="96" y="14"/>
                </a:lnTo>
                <a:lnTo>
                  <a:pt x="97" y="14"/>
                </a:lnTo>
                <a:lnTo>
                  <a:pt x="98" y="14"/>
                </a:lnTo>
                <a:lnTo>
                  <a:pt x="98" y="13"/>
                </a:lnTo>
                <a:lnTo>
                  <a:pt x="99" y="12"/>
                </a:lnTo>
                <a:lnTo>
                  <a:pt x="100" y="13"/>
                </a:lnTo>
                <a:lnTo>
                  <a:pt x="101" y="12"/>
                </a:lnTo>
                <a:lnTo>
                  <a:pt x="103" y="10"/>
                </a:lnTo>
                <a:lnTo>
                  <a:pt x="104" y="10"/>
                </a:lnTo>
                <a:lnTo>
                  <a:pt x="106" y="10"/>
                </a:lnTo>
                <a:lnTo>
                  <a:pt x="109" y="6"/>
                </a:lnTo>
                <a:lnTo>
                  <a:pt x="110" y="5"/>
                </a:lnTo>
                <a:lnTo>
                  <a:pt x="111" y="4"/>
                </a:lnTo>
                <a:lnTo>
                  <a:pt x="111" y="3"/>
                </a:lnTo>
                <a:lnTo>
                  <a:pt x="111" y="1"/>
                </a:lnTo>
                <a:lnTo>
                  <a:pt x="111" y="0"/>
                </a:lnTo>
                <a:close/>
              </a:path>
            </a:pathLst>
          </a:custGeom>
          <a:solidFill>
            <a:srgbClr val="AAC8F5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3" name="Freeform 15"/>
          <p:cNvSpPr>
            <a:spLocks/>
          </p:cNvSpPr>
          <p:nvPr/>
        </p:nvSpPr>
        <p:spPr bwMode="auto">
          <a:xfrm>
            <a:off x="5489575" y="3824288"/>
            <a:ext cx="374650" cy="641350"/>
          </a:xfrm>
          <a:custGeom>
            <a:avLst/>
            <a:gdLst>
              <a:gd name="T0" fmla="*/ 0 w 52"/>
              <a:gd name="T1" fmla="*/ 2147483647 h 83"/>
              <a:gd name="T2" fmla="*/ 2147483647 w 52"/>
              <a:gd name="T3" fmla="*/ 2147483647 h 83"/>
              <a:gd name="T4" fmla="*/ 0 w 52"/>
              <a:gd name="T5" fmla="*/ 2147483647 h 83"/>
              <a:gd name="T6" fmla="*/ 0 w 52"/>
              <a:gd name="T7" fmla="*/ 2147483647 h 83"/>
              <a:gd name="T8" fmla="*/ 2147483647 w 52"/>
              <a:gd name="T9" fmla="*/ 2147483647 h 83"/>
              <a:gd name="T10" fmla="*/ 2147483647 w 52"/>
              <a:gd name="T11" fmla="*/ 2147483647 h 83"/>
              <a:gd name="T12" fmla="*/ 2147483647 w 52"/>
              <a:gd name="T13" fmla="*/ 2147483647 h 83"/>
              <a:gd name="T14" fmla="*/ 2147483647 w 52"/>
              <a:gd name="T15" fmla="*/ 2147483647 h 83"/>
              <a:gd name="T16" fmla="*/ 2147483647 w 52"/>
              <a:gd name="T17" fmla="*/ 2147483647 h 83"/>
              <a:gd name="T18" fmla="*/ 2147483647 w 52"/>
              <a:gd name="T19" fmla="*/ 2147483647 h 83"/>
              <a:gd name="T20" fmla="*/ 2147483647 w 52"/>
              <a:gd name="T21" fmla="*/ 2147483647 h 83"/>
              <a:gd name="T22" fmla="*/ 2147483647 w 52"/>
              <a:gd name="T23" fmla="*/ 2147483647 h 83"/>
              <a:gd name="T24" fmla="*/ 2147483647 w 52"/>
              <a:gd name="T25" fmla="*/ 2147483647 h 83"/>
              <a:gd name="T26" fmla="*/ 2147483647 w 52"/>
              <a:gd name="T27" fmla="*/ 2147483647 h 83"/>
              <a:gd name="T28" fmla="*/ 2147483647 w 52"/>
              <a:gd name="T29" fmla="*/ 2147483647 h 83"/>
              <a:gd name="T30" fmla="*/ 2147483647 w 52"/>
              <a:gd name="T31" fmla="*/ 2147483647 h 83"/>
              <a:gd name="T32" fmla="*/ 2147483647 w 52"/>
              <a:gd name="T33" fmla="*/ 2147483647 h 83"/>
              <a:gd name="T34" fmla="*/ 2147483647 w 52"/>
              <a:gd name="T35" fmla="*/ 2147483647 h 83"/>
              <a:gd name="T36" fmla="*/ 2147483647 w 52"/>
              <a:gd name="T37" fmla="*/ 2147483647 h 83"/>
              <a:gd name="T38" fmla="*/ 2147483647 w 52"/>
              <a:gd name="T39" fmla="*/ 2147483647 h 83"/>
              <a:gd name="T40" fmla="*/ 2147483647 w 52"/>
              <a:gd name="T41" fmla="*/ 2147483647 h 83"/>
              <a:gd name="T42" fmla="*/ 2147483647 w 52"/>
              <a:gd name="T43" fmla="*/ 2147483647 h 83"/>
              <a:gd name="T44" fmla="*/ 2147483647 w 52"/>
              <a:gd name="T45" fmla="*/ 2147483647 h 83"/>
              <a:gd name="T46" fmla="*/ 2147483647 w 52"/>
              <a:gd name="T47" fmla="*/ 2147483647 h 83"/>
              <a:gd name="T48" fmla="*/ 2147483647 w 52"/>
              <a:gd name="T49" fmla="*/ 2147483647 h 83"/>
              <a:gd name="T50" fmla="*/ 2147483647 w 52"/>
              <a:gd name="T51" fmla="*/ 2147483647 h 83"/>
              <a:gd name="T52" fmla="*/ 2147483647 w 52"/>
              <a:gd name="T53" fmla="*/ 2147483647 h 83"/>
              <a:gd name="T54" fmla="*/ 2147483647 w 52"/>
              <a:gd name="T55" fmla="*/ 2147483647 h 83"/>
              <a:gd name="T56" fmla="*/ 2147483647 w 52"/>
              <a:gd name="T57" fmla="*/ 2147483647 h 83"/>
              <a:gd name="T58" fmla="*/ 2147483647 w 52"/>
              <a:gd name="T59" fmla="*/ 2147483647 h 83"/>
              <a:gd name="T60" fmla="*/ 2147483647 w 52"/>
              <a:gd name="T61" fmla="*/ 2147483647 h 83"/>
              <a:gd name="T62" fmla="*/ 2147483647 w 52"/>
              <a:gd name="T63" fmla="*/ 2147483647 h 83"/>
              <a:gd name="T64" fmla="*/ 2147483647 w 52"/>
              <a:gd name="T65" fmla="*/ 2147483647 h 83"/>
              <a:gd name="T66" fmla="*/ 2147483647 w 52"/>
              <a:gd name="T67" fmla="*/ 2147483647 h 83"/>
              <a:gd name="T68" fmla="*/ 2147483647 w 52"/>
              <a:gd name="T69" fmla="*/ 2147483647 h 83"/>
              <a:gd name="T70" fmla="*/ 2147483647 w 52"/>
              <a:gd name="T71" fmla="*/ 2147483647 h 83"/>
              <a:gd name="T72" fmla="*/ 2147483647 w 52"/>
              <a:gd name="T73" fmla="*/ 2147483647 h 83"/>
              <a:gd name="T74" fmla="*/ 2147483647 w 52"/>
              <a:gd name="T75" fmla="*/ 2147483647 h 83"/>
              <a:gd name="T76" fmla="*/ 2147483647 w 52"/>
              <a:gd name="T77" fmla="*/ 2147483647 h 83"/>
              <a:gd name="T78" fmla="*/ 2147483647 w 52"/>
              <a:gd name="T79" fmla="*/ 2147483647 h 83"/>
              <a:gd name="T80" fmla="*/ 2147483647 w 52"/>
              <a:gd name="T81" fmla="*/ 2147483647 h 83"/>
              <a:gd name="T82" fmla="*/ 2147483647 w 52"/>
              <a:gd name="T83" fmla="*/ 2147483647 h 83"/>
              <a:gd name="T84" fmla="*/ 2147483647 w 52"/>
              <a:gd name="T85" fmla="*/ 2147483647 h 83"/>
              <a:gd name="T86" fmla="*/ 2147483647 w 52"/>
              <a:gd name="T87" fmla="*/ 2147483647 h 83"/>
              <a:gd name="T88" fmla="*/ 2147483647 w 52"/>
              <a:gd name="T89" fmla="*/ 2147483647 h 83"/>
              <a:gd name="T90" fmla="*/ 2147483647 w 52"/>
              <a:gd name="T91" fmla="*/ 2147483647 h 83"/>
              <a:gd name="T92" fmla="*/ 2147483647 w 52"/>
              <a:gd name="T93" fmla="*/ 2147483647 h 83"/>
              <a:gd name="T94" fmla="*/ 2147483647 w 52"/>
              <a:gd name="T95" fmla="*/ 2147483647 h 83"/>
              <a:gd name="T96" fmla="*/ 2147483647 w 52"/>
              <a:gd name="T97" fmla="*/ 2147483647 h 83"/>
              <a:gd name="T98" fmla="*/ 2147483647 w 52"/>
              <a:gd name="T99" fmla="*/ 2147483647 h 83"/>
              <a:gd name="T100" fmla="*/ 2147483647 w 52"/>
              <a:gd name="T101" fmla="*/ 2147483647 h 83"/>
              <a:gd name="T102" fmla="*/ 2147483647 w 52"/>
              <a:gd name="T103" fmla="*/ 0 h 83"/>
              <a:gd name="T104" fmla="*/ 0 w 52"/>
              <a:gd name="T105" fmla="*/ 2147483647 h 83"/>
              <a:gd name="T106" fmla="*/ 0 w 52"/>
              <a:gd name="T107" fmla="*/ 2147483647 h 8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2"/>
              <a:gd name="T163" fmla="*/ 0 h 83"/>
              <a:gd name="T164" fmla="*/ 52 w 52"/>
              <a:gd name="T165" fmla="*/ 83 h 8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2" h="83">
                <a:moveTo>
                  <a:pt x="0" y="3"/>
                </a:moveTo>
                <a:lnTo>
                  <a:pt x="1" y="5"/>
                </a:lnTo>
                <a:lnTo>
                  <a:pt x="0" y="55"/>
                </a:lnTo>
                <a:lnTo>
                  <a:pt x="0" y="57"/>
                </a:lnTo>
                <a:lnTo>
                  <a:pt x="3" y="82"/>
                </a:lnTo>
                <a:lnTo>
                  <a:pt x="4" y="82"/>
                </a:lnTo>
                <a:lnTo>
                  <a:pt x="5" y="81"/>
                </a:lnTo>
                <a:lnTo>
                  <a:pt x="7" y="82"/>
                </a:lnTo>
                <a:lnTo>
                  <a:pt x="8" y="81"/>
                </a:lnTo>
                <a:lnTo>
                  <a:pt x="8" y="77"/>
                </a:lnTo>
                <a:lnTo>
                  <a:pt x="9" y="75"/>
                </a:lnTo>
                <a:lnTo>
                  <a:pt x="10" y="77"/>
                </a:lnTo>
                <a:lnTo>
                  <a:pt x="10" y="78"/>
                </a:lnTo>
                <a:lnTo>
                  <a:pt x="11" y="80"/>
                </a:lnTo>
                <a:lnTo>
                  <a:pt x="13" y="83"/>
                </a:lnTo>
                <a:lnTo>
                  <a:pt x="14" y="83"/>
                </a:lnTo>
                <a:lnTo>
                  <a:pt x="15" y="83"/>
                </a:lnTo>
                <a:lnTo>
                  <a:pt x="17" y="81"/>
                </a:lnTo>
                <a:lnTo>
                  <a:pt x="18" y="80"/>
                </a:lnTo>
                <a:lnTo>
                  <a:pt x="18" y="79"/>
                </a:lnTo>
                <a:lnTo>
                  <a:pt x="17" y="79"/>
                </a:lnTo>
                <a:lnTo>
                  <a:pt x="17" y="78"/>
                </a:lnTo>
                <a:lnTo>
                  <a:pt x="18" y="77"/>
                </a:lnTo>
                <a:lnTo>
                  <a:pt x="18" y="76"/>
                </a:lnTo>
                <a:lnTo>
                  <a:pt x="16" y="75"/>
                </a:lnTo>
                <a:lnTo>
                  <a:pt x="15" y="75"/>
                </a:lnTo>
                <a:lnTo>
                  <a:pt x="14" y="73"/>
                </a:lnTo>
                <a:lnTo>
                  <a:pt x="14" y="72"/>
                </a:lnTo>
                <a:lnTo>
                  <a:pt x="14" y="71"/>
                </a:lnTo>
                <a:lnTo>
                  <a:pt x="14" y="70"/>
                </a:lnTo>
                <a:lnTo>
                  <a:pt x="52" y="66"/>
                </a:lnTo>
                <a:lnTo>
                  <a:pt x="52" y="65"/>
                </a:lnTo>
                <a:lnTo>
                  <a:pt x="50" y="63"/>
                </a:lnTo>
                <a:lnTo>
                  <a:pt x="50" y="58"/>
                </a:lnTo>
                <a:lnTo>
                  <a:pt x="48" y="55"/>
                </a:lnTo>
                <a:lnTo>
                  <a:pt x="48" y="52"/>
                </a:lnTo>
                <a:lnTo>
                  <a:pt x="49" y="50"/>
                </a:lnTo>
                <a:lnTo>
                  <a:pt x="49" y="47"/>
                </a:lnTo>
                <a:lnTo>
                  <a:pt x="50" y="45"/>
                </a:lnTo>
                <a:lnTo>
                  <a:pt x="51" y="45"/>
                </a:lnTo>
                <a:lnTo>
                  <a:pt x="49" y="44"/>
                </a:lnTo>
                <a:lnTo>
                  <a:pt x="50" y="42"/>
                </a:lnTo>
                <a:lnTo>
                  <a:pt x="49" y="41"/>
                </a:lnTo>
                <a:lnTo>
                  <a:pt x="48" y="40"/>
                </a:lnTo>
                <a:lnTo>
                  <a:pt x="47" y="39"/>
                </a:lnTo>
                <a:lnTo>
                  <a:pt x="46" y="37"/>
                </a:lnTo>
                <a:lnTo>
                  <a:pt x="45" y="36"/>
                </a:lnTo>
                <a:lnTo>
                  <a:pt x="36" y="0"/>
                </a:lnTo>
                <a:lnTo>
                  <a:pt x="0" y="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4" name="Freeform 16"/>
          <p:cNvSpPr>
            <a:spLocks/>
          </p:cNvSpPr>
          <p:nvPr/>
        </p:nvSpPr>
        <p:spPr bwMode="auto">
          <a:xfrm>
            <a:off x="5729288" y="2840038"/>
            <a:ext cx="411162" cy="487362"/>
          </a:xfrm>
          <a:custGeom>
            <a:avLst/>
            <a:gdLst>
              <a:gd name="T0" fmla="*/ 2147483647 w 57"/>
              <a:gd name="T1" fmla="*/ 2147483647 h 63"/>
              <a:gd name="T2" fmla="*/ 2147483647 w 57"/>
              <a:gd name="T3" fmla="*/ 2147483647 h 63"/>
              <a:gd name="T4" fmla="*/ 2147483647 w 57"/>
              <a:gd name="T5" fmla="*/ 2147483647 h 63"/>
              <a:gd name="T6" fmla="*/ 2147483647 w 57"/>
              <a:gd name="T7" fmla="*/ 2147483647 h 63"/>
              <a:gd name="T8" fmla="*/ 2147483647 w 57"/>
              <a:gd name="T9" fmla="*/ 2147483647 h 63"/>
              <a:gd name="T10" fmla="*/ 2147483647 w 57"/>
              <a:gd name="T11" fmla="*/ 2147483647 h 63"/>
              <a:gd name="T12" fmla="*/ 2147483647 w 57"/>
              <a:gd name="T13" fmla="*/ 2147483647 h 63"/>
              <a:gd name="T14" fmla="*/ 2147483647 w 57"/>
              <a:gd name="T15" fmla="*/ 2147483647 h 63"/>
              <a:gd name="T16" fmla="*/ 2147483647 w 57"/>
              <a:gd name="T17" fmla="*/ 2147483647 h 63"/>
              <a:gd name="T18" fmla="*/ 2147483647 w 57"/>
              <a:gd name="T19" fmla="*/ 2147483647 h 63"/>
              <a:gd name="T20" fmla="*/ 2147483647 w 57"/>
              <a:gd name="T21" fmla="*/ 2147483647 h 63"/>
              <a:gd name="T22" fmla="*/ 2147483647 w 57"/>
              <a:gd name="T23" fmla="*/ 2147483647 h 63"/>
              <a:gd name="T24" fmla="*/ 2147483647 w 57"/>
              <a:gd name="T25" fmla="*/ 2147483647 h 63"/>
              <a:gd name="T26" fmla="*/ 2147483647 w 57"/>
              <a:gd name="T27" fmla="*/ 2147483647 h 63"/>
              <a:gd name="T28" fmla="*/ 2147483647 w 57"/>
              <a:gd name="T29" fmla="*/ 2147483647 h 63"/>
              <a:gd name="T30" fmla="*/ 2147483647 w 57"/>
              <a:gd name="T31" fmla="*/ 2147483647 h 63"/>
              <a:gd name="T32" fmla="*/ 2147483647 w 57"/>
              <a:gd name="T33" fmla="*/ 2147483647 h 63"/>
              <a:gd name="T34" fmla="*/ 2147483647 w 57"/>
              <a:gd name="T35" fmla="*/ 2147483647 h 63"/>
              <a:gd name="T36" fmla="*/ 2147483647 w 57"/>
              <a:gd name="T37" fmla="*/ 2147483647 h 63"/>
              <a:gd name="T38" fmla="*/ 2147483647 w 57"/>
              <a:gd name="T39" fmla="*/ 2147483647 h 63"/>
              <a:gd name="T40" fmla="*/ 2147483647 w 57"/>
              <a:gd name="T41" fmla="*/ 2147483647 h 63"/>
              <a:gd name="T42" fmla="*/ 2147483647 w 57"/>
              <a:gd name="T43" fmla="*/ 2147483647 h 63"/>
              <a:gd name="T44" fmla="*/ 2147483647 w 57"/>
              <a:gd name="T45" fmla="*/ 2147483647 h 63"/>
              <a:gd name="T46" fmla="*/ 2147483647 w 57"/>
              <a:gd name="T47" fmla="*/ 2147483647 h 63"/>
              <a:gd name="T48" fmla="*/ 2147483647 w 57"/>
              <a:gd name="T49" fmla="*/ 2147483647 h 63"/>
              <a:gd name="T50" fmla="*/ 2147483647 w 57"/>
              <a:gd name="T51" fmla="*/ 2147483647 h 63"/>
              <a:gd name="T52" fmla="*/ 2147483647 w 57"/>
              <a:gd name="T53" fmla="*/ 2147483647 h 63"/>
              <a:gd name="T54" fmla="*/ 2147483647 w 57"/>
              <a:gd name="T55" fmla="*/ 2147483647 h 63"/>
              <a:gd name="T56" fmla="*/ 2147483647 w 57"/>
              <a:gd name="T57" fmla="*/ 2147483647 h 63"/>
              <a:gd name="T58" fmla="*/ 2147483647 w 57"/>
              <a:gd name="T59" fmla="*/ 2147483647 h 63"/>
              <a:gd name="T60" fmla="*/ 2147483647 w 57"/>
              <a:gd name="T61" fmla="*/ 2147483647 h 63"/>
              <a:gd name="T62" fmla="*/ 2147483647 w 57"/>
              <a:gd name="T63" fmla="*/ 2147483647 h 63"/>
              <a:gd name="T64" fmla="*/ 2147483647 w 57"/>
              <a:gd name="T65" fmla="*/ 2147483647 h 63"/>
              <a:gd name="T66" fmla="*/ 2147483647 w 57"/>
              <a:gd name="T67" fmla="*/ 2147483647 h 63"/>
              <a:gd name="T68" fmla="*/ 2147483647 w 57"/>
              <a:gd name="T69" fmla="*/ 2147483647 h 63"/>
              <a:gd name="T70" fmla="*/ 2147483647 w 57"/>
              <a:gd name="T71" fmla="*/ 2147483647 h 63"/>
              <a:gd name="T72" fmla="*/ 2147483647 w 57"/>
              <a:gd name="T73" fmla="*/ 2147483647 h 63"/>
              <a:gd name="T74" fmla="*/ 0 w 57"/>
              <a:gd name="T75" fmla="*/ 2147483647 h 6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7"/>
              <a:gd name="T115" fmla="*/ 0 h 63"/>
              <a:gd name="T116" fmla="*/ 57 w 57"/>
              <a:gd name="T117" fmla="*/ 63 h 63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7" h="63">
                <a:moveTo>
                  <a:pt x="0" y="11"/>
                </a:moveTo>
                <a:lnTo>
                  <a:pt x="5" y="55"/>
                </a:lnTo>
                <a:lnTo>
                  <a:pt x="6" y="55"/>
                </a:lnTo>
                <a:lnTo>
                  <a:pt x="8" y="56"/>
                </a:lnTo>
                <a:lnTo>
                  <a:pt x="10" y="55"/>
                </a:lnTo>
                <a:lnTo>
                  <a:pt x="12" y="57"/>
                </a:lnTo>
                <a:lnTo>
                  <a:pt x="13" y="59"/>
                </a:lnTo>
                <a:lnTo>
                  <a:pt x="15" y="60"/>
                </a:lnTo>
                <a:lnTo>
                  <a:pt x="18" y="60"/>
                </a:lnTo>
                <a:lnTo>
                  <a:pt x="21" y="62"/>
                </a:lnTo>
                <a:lnTo>
                  <a:pt x="22" y="61"/>
                </a:lnTo>
                <a:lnTo>
                  <a:pt x="23" y="60"/>
                </a:lnTo>
                <a:lnTo>
                  <a:pt x="25" y="61"/>
                </a:lnTo>
                <a:lnTo>
                  <a:pt x="27" y="61"/>
                </a:lnTo>
                <a:lnTo>
                  <a:pt x="28" y="61"/>
                </a:lnTo>
                <a:lnTo>
                  <a:pt x="29" y="60"/>
                </a:lnTo>
                <a:lnTo>
                  <a:pt x="29" y="59"/>
                </a:lnTo>
                <a:lnTo>
                  <a:pt x="31" y="58"/>
                </a:lnTo>
                <a:lnTo>
                  <a:pt x="31" y="59"/>
                </a:lnTo>
                <a:lnTo>
                  <a:pt x="33" y="61"/>
                </a:lnTo>
                <a:lnTo>
                  <a:pt x="34" y="62"/>
                </a:lnTo>
                <a:lnTo>
                  <a:pt x="36" y="63"/>
                </a:lnTo>
                <a:lnTo>
                  <a:pt x="38" y="63"/>
                </a:lnTo>
                <a:lnTo>
                  <a:pt x="39" y="61"/>
                </a:lnTo>
                <a:lnTo>
                  <a:pt x="40" y="60"/>
                </a:lnTo>
                <a:lnTo>
                  <a:pt x="40" y="58"/>
                </a:lnTo>
                <a:lnTo>
                  <a:pt x="40" y="56"/>
                </a:lnTo>
                <a:lnTo>
                  <a:pt x="41" y="52"/>
                </a:lnTo>
                <a:lnTo>
                  <a:pt x="42" y="52"/>
                </a:lnTo>
                <a:lnTo>
                  <a:pt x="44" y="54"/>
                </a:lnTo>
                <a:lnTo>
                  <a:pt x="45" y="52"/>
                </a:lnTo>
                <a:lnTo>
                  <a:pt x="45" y="51"/>
                </a:lnTo>
                <a:lnTo>
                  <a:pt x="46" y="48"/>
                </a:lnTo>
                <a:lnTo>
                  <a:pt x="47" y="47"/>
                </a:lnTo>
                <a:lnTo>
                  <a:pt x="47" y="46"/>
                </a:lnTo>
                <a:lnTo>
                  <a:pt x="48" y="45"/>
                </a:lnTo>
                <a:lnTo>
                  <a:pt x="49" y="45"/>
                </a:lnTo>
                <a:lnTo>
                  <a:pt x="51" y="44"/>
                </a:lnTo>
                <a:lnTo>
                  <a:pt x="53" y="41"/>
                </a:lnTo>
                <a:lnTo>
                  <a:pt x="54" y="41"/>
                </a:lnTo>
                <a:lnTo>
                  <a:pt x="55" y="39"/>
                </a:lnTo>
                <a:lnTo>
                  <a:pt x="55" y="37"/>
                </a:lnTo>
                <a:lnTo>
                  <a:pt x="55" y="36"/>
                </a:lnTo>
                <a:lnTo>
                  <a:pt x="55" y="35"/>
                </a:lnTo>
                <a:lnTo>
                  <a:pt x="56" y="34"/>
                </a:lnTo>
                <a:lnTo>
                  <a:pt x="57" y="27"/>
                </a:lnTo>
                <a:lnTo>
                  <a:pt x="54" y="26"/>
                </a:lnTo>
                <a:lnTo>
                  <a:pt x="56" y="25"/>
                </a:lnTo>
                <a:lnTo>
                  <a:pt x="55" y="23"/>
                </a:lnTo>
                <a:lnTo>
                  <a:pt x="56" y="22"/>
                </a:lnTo>
                <a:lnTo>
                  <a:pt x="57" y="22"/>
                </a:lnTo>
                <a:lnTo>
                  <a:pt x="53" y="0"/>
                </a:lnTo>
                <a:lnTo>
                  <a:pt x="46" y="3"/>
                </a:lnTo>
                <a:lnTo>
                  <a:pt x="44" y="5"/>
                </a:lnTo>
                <a:lnTo>
                  <a:pt x="42" y="6"/>
                </a:lnTo>
                <a:lnTo>
                  <a:pt x="39" y="10"/>
                </a:lnTo>
                <a:lnTo>
                  <a:pt x="37" y="10"/>
                </a:lnTo>
                <a:lnTo>
                  <a:pt x="36" y="10"/>
                </a:lnTo>
                <a:lnTo>
                  <a:pt x="34" y="10"/>
                </a:lnTo>
                <a:lnTo>
                  <a:pt x="33" y="11"/>
                </a:lnTo>
                <a:lnTo>
                  <a:pt x="30" y="13"/>
                </a:lnTo>
                <a:lnTo>
                  <a:pt x="29" y="13"/>
                </a:lnTo>
                <a:lnTo>
                  <a:pt x="27" y="12"/>
                </a:lnTo>
                <a:lnTo>
                  <a:pt x="26" y="13"/>
                </a:lnTo>
                <a:lnTo>
                  <a:pt x="25" y="12"/>
                </a:lnTo>
                <a:lnTo>
                  <a:pt x="26" y="11"/>
                </a:lnTo>
                <a:lnTo>
                  <a:pt x="25" y="11"/>
                </a:lnTo>
                <a:lnTo>
                  <a:pt x="23" y="11"/>
                </a:lnTo>
                <a:lnTo>
                  <a:pt x="19" y="9"/>
                </a:lnTo>
                <a:lnTo>
                  <a:pt x="18" y="9"/>
                </a:lnTo>
                <a:lnTo>
                  <a:pt x="17" y="10"/>
                </a:lnTo>
                <a:lnTo>
                  <a:pt x="17" y="9"/>
                </a:lnTo>
                <a:lnTo>
                  <a:pt x="0" y="11"/>
                </a:lnTo>
                <a:close/>
              </a:path>
            </a:pathLst>
          </a:custGeom>
          <a:solidFill>
            <a:srgbClr val="6987E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5" name="Freeform 17"/>
          <p:cNvSpPr>
            <a:spLocks/>
          </p:cNvSpPr>
          <p:nvPr/>
        </p:nvSpPr>
        <p:spPr bwMode="auto">
          <a:xfrm>
            <a:off x="5843588" y="3459163"/>
            <a:ext cx="860425" cy="395287"/>
          </a:xfrm>
          <a:custGeom>
            <a:avLst/>
            <a:gdLst>
              <a:gd name="T0" fmla="*/ 2147483647 w 119"/>
              <a:gd name="T1" fmla="*/ 2147483647 h 51"/>
              <a:gd name="T2" fmla="*/ 2147483647 w 119"/>
              <a:gd name="T3" fmla="*/ 2147483647 h 51"/>
              <a:gd name="T4" fmla="*/ 2147483647 w 119"/>
              <a:gd name="T5" fmla="*/ 2147483647 h 51"/>
              <a:gd name="T6" fmla="*/ 2147483647 w 119"/>
              <a:gd name="T7" fmla="*/ 2147483647 h 51"/>
              <a:gd name="T8" fmla="*/ 2147483647 w 119"/>
              <a:gd name="T9" fmla="*/ 2147483647 h 51"/>
              <a:gd name="T10" fmla="*/ 2147483647 w 119"/>
              <a:gd name="T11" fmla="*/ 2147483647 h 51"/>
              <a:gd name="T12" fmla="*/ 2147483647 w 119"/>
              <a:gd name="T13" fmla="*/ 2147483647 h 51"/>
              <a:gd name="T14" fmla="*/ 2147483647 w 119"/>
              <a:gd name="T15" fmla="*/ 2147483647 h 51"/>
              <a:gd name="T16" fmla="*/ 2147483647 w 119"/>
              <a:gd name="T17" fmla="*/ 2147483647 h 51"/>
              <a:gd name="T18" fmla="*/ 2147483647 w 119"/>
              <a:gd name="T19" fmla="*/ 2147483647 h 51"/>
              <a:gd name="T20" fmla="*/ 2147483647 w 119"/>
              <a:gd name="T21" fmla="*/ 2147483647 h 51"/>
              <a:gd name="T22" fmla="*/ 2147483647 w 119"/>
              <a:gd name="T23" fmla="*/ 2147483647 h 51"/>
              <a:gd name="T24" fmla="*/ 2147483647 w 119"/>
              <a:gd name="T25" fmla="*/ 2147483647 h 51"/>
              <a:gd name="T26" fmla="*/ 2147483647 w 119"/>
              <a:gd name="T27" fmla="*/ 2147483647 h 51"/>
              <a:gd name="T28" fmla="*/ 2147483647 w 119"/>
              <a:gd name="T29" fmla="*/ 2147483647 h 51"/>
              <a:gd name="T30" fmla="*/ 2147483647 w 119"/>
              <a:gd name="T31" fmla="*/ 2147483647 h 51"/>
              <a:gd name="T32" fmla="*/ 2147483647 w 119"/>
              <a:gd name="T33" fmla="*/ 2147483647 h 51"/>
              <a:gd name="T34" fmla="*/ 2147483647 w 119"/>
              <a:gd name="T35" fmla="*/ 2147483647 h 51"/>
              <a:gd name="T36" fmla="*/ 2147483647 w 119"/>
              <a:gd name="T37" fmla="*/ 2147483647 h 51"/>
              <a:gd name="T38" fmla="*/ 2147483647 w 119"/>
              <a:gd name="T39" fmla="*/ 2147483647 h 51"/>
              <a:gd name="T40" fmla="*/ 2147483647 w 119"/>
              <a:gd name="T41" fmla="*/ 2147483647 h 51"/>
              <a:gd name="T42" fmla="*/ 2147483647 w 119"/>
              <a:gd name="T43" fmla="*/ 2147483647 h 51"/>
              <a:gd name="T44" fmla="*/ 2147483647 w 119"/>
              <a:gd name="T45" fmla="*/ 2147483647 h 51"/>
              <a:gd name="T46" fmla="*/ 2147483647 w 119"/>
              <a:gd name="T47" fmla="*/ 2147483647 h 51"/>
              <a:gd name="T48" fmla="*/ 2147483647 w 119"/>
              <a:gd name="T49" fmla="*/ 2147483647 h 51"/>
              <a:gd name="T50" fmla="*/ 2147483647 w 119"/>
              <a:gd name="T51" fmla="*/ 2147483647 h 51"/>
              <a:gd name="T52" fmla="*/ 2147483647 w 119"/>
              <a:gd name="T53" fmla="*/ 2147483647 h 51"/>
              <a:gd name="T54" fmla="*/ 2147483647 w 119"/>
              <a:gd name="T55" fmla="*/ 2147483647 h 51"/>
              <a:gd name="T56" fmla="*/ 2147483647 w 119"/>
              <a:gd name="T57" fmla="*/ 2147483647 h 51"/>
              <a:gd name="T58" fmla="*/ 2147483647 w 119"/>
              <a:gd name="T59" fmla="*/ 2147483647 h 51"/>
              <a:gd name="T60" fmla="*/ 2147483647 w 119"/>
              <a:gd name="T61" fmla="*/ 2147483647 h 51"/>
              <a:gd name="T62" fmla="*/ 2147483647 w 119"/>
              <a:gd name="T63" fmla="*/ 2147483647 h 51"/>
              <a:gd name="T64" fmla="*/ 2147483647 w 119"/>
              <a:gd name="T65" fmla="*/ 2147483647 h 51"/>
              <a:gd name="T66" fmla="*/ 2147483647 w 119"/>
              <a:gd name="T67" fmla="*/ 2147483647 h 51"/>
              <a:gd name="T68" fmla="*/ 2147483647 w 119"/>
              <a:gd name="T69" fmla="*/ 2147483647 h 51"/>
              <a:gd name="T70" fmla="*/ 2147483647 w 119"/>
              <a:gd name="T71" fmla="*/ 2147483647 h 51"/>
              <a:gd name="T72" fmla="*/ 2147483647 w 119"/>
              <a:gd name="T73" fmla="*/ 2147483647 h 51"/>
              <a:gd name="T74" fmla="*/ 2147483647 w 119"/>
              <a:gd name="T75" fmla="*/ 2147483647 h 51"/>
              <a:gd name="T76" fmla="*/ 2147483647 w 119"/>
              <a:gd name="T77" fmla="*/ 2147483647 h 51"/>
              <a:gd name="T78" fmla="*/ 2147483647 w 119"/>
              <a:gd name="T79" fmla="*/ 2147483647 h 51"/>
              <a:gd name="T80" fmla="*/ 2147483647 w 119"/>
              <a:gd name="T81" fmla="*/ 2147483647 h 51"/>
              <a:gd name="T82" fmla="*/ 2147483647 w 119"/>
              <a:gd name="T83" fmla="*/ 2147483647 h 51"/>
              <a:gd name="T84" fmla="*/ 2147483647 w 119"/>
              <a:gd name="T85" fmla="*/ 2147483647 h 51"/>
              <a:gd name="T86" fmla="*/ 2147483647 w 119"/>
              <a:gd name="T87" fmla="*/ 2147483647 h 51"/>
              <a:gd name="T88" fmla="*/ 2147483647 w 119"/>
              <a:gd name="T89" fmla="*/ 2147483647 h 51"/>
              <a:gd name="T90" fmla="*/ 2147483647 w 119"/>
              <a:gd name="T91" fmla="*/ 2147483647 h 51"/>
              <a:gd name="T92" fmla="*/ 2147483647 w 119"/>
              <a:gd name="T93" fmla="*/ 2147483647 h 51"/>
              <a:gd name="T94" fmla="*/ 2147483647 w 119"/>
              <a:gd name="T95" fmla="*/ 2147483647 h 51"/>
              <a:gd name="T96" fmla="*/ 2147483647 w 119"/>
              <a:gd name="T97" fmla="*/ 2147483647 h 51"/>
              <a:gd name="T98" fmla="*/ 0 w 119"/>
              <a:gd name="T99" fmla="*/ 2147483647 h 5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19"/>
              <a:gd name="T151" fmla="*/ 0 h 51"/>
              <a:gd name="T152" fmla="*/ 119 w 119"/>
              <a:gd name="T153" fmla="*/ 51 h 5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19" h="51">
                <a:moveTo>
                  <a:pt x="0" y="45"/>
                </a:moveTo>
                <a:lnTo>
                  <a:pt x="1" y="41"/>
                </a:lnTo>
                <a:lnTo>
                  <a:pt x="2" y="41"/>
                </a:lnTo>
                <a:lnTo>
                  <a:pt x="3" y="40"/>
                </a:lnTo>
                <a:lnTo>
                  <a:pt x="4" y="39"/>
                </a:lnTo>
                <a:lnTo>
                  <a:pt x="3" y="38"/>
                </a:lnTo>
                <a:lnTo>
                  <a:pt x="4" y="37"/>
                </a:lnTo>
                <a:lnTo>
                  <a:pt x="5" y="36"/>
                </a:lnTo>
                <a:lnTo>
                  <a:pt x="8" y="35"/>
                </a:lnTo>
                <a:lnTo>
                  <a:pt x="11" y="34"/>
                </a:lnTo>
                <a:lnTo>
                  <a:pt x="14" y="31"/>
                </a:lnTo>
                <a:lnTo>
                  <a:pt x="15" y="31"/>
                </a:lnTo>
                <a:lnTo>
                  <a:pt x="17" y="29"/>
                </a:lnTo>
                <a:lnTo>
                  <a:pt x="18" y="27"/>
                </a:lnTo>
                <a:lnTo>
                  <a:pt x="19" y="27"/>
                </a:lnTo>
                <a:lnTo>
                  <a:pt x="20" y="27"/>
                </a:lnTo>
                <a:lnTo>
                  <a:pt x="20" y="26"/>
                </a:lnTo>
                <a:lnTo>
                  <a:pt x="21" y="25"/>
                </a:lnTo>
                <a:lnTo>
                  <a:pt x="22" y="26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28" y="23"/>
                </a:lnTo>
                <a:lnTo>
                  <a:pt x="31" y="19"/>
                </a:lnTo>
                <a:lnTo>
                  <a:pt x="32" y="18"/>
                </a:lnTo>
                <a:lnTo>
                  <a:pt x="33" y="17"/>
                </a:lnTo>
                <a:lnTo>
                  <a:pt x="33" y="16"/>
                </a:lnTo>
                <a:lnTo>
                  <a:pt x="33" y="14"/>
                </a:lnTo>
                <a:lnTo>
                  <a:pt x="33" y="13"/>
                </a:lnTo>
                <a:lnTo>
                  <a:pt x="37" y="12"/>
                </a:lnTo>
                <a:lnTo>
                  <a:pt x="37" y="13"/>
                </a:lnTo>
                <a:lnTo>
                  <a:pt x="40" y="13"/>
                </a:lnTo>
                <a:lnTo>
                  <a:pt x="42" y="12"/>
                </a:lnTo>
                <a:lnTo>
                  <a:pt x="78" y="7"/>
                </a:lnTo>
                <a:lnTo>
                  <a:pt x="112" y="0"/>
                </a:lnTo>
                <a:lnTo>
                  <a:pt x="113" y="1"/>
                </a:lnTo>
                <a:lnTo>
                  <a:pt x="114" y="2"/>
                </a:lnTo>
                <a:lnTo>
                  <a:pt x="115" y="3"/>
                </a:lnTo>
                <a:lnTo>
                  <a:pt x="116" y="5"/>
                </a:lnTo>
                <a:lnTo>
                  <a:pt x="116" y="6"/>
                </a:lnTo>
                <a:lnTo>
                  <a:pt x="115" y="5"/>
                </a:lnTo>
                <a:lnTo>
                  <a:pt x="114" y="5"/>
                </a:lnTo>
                <a:lnTo>
                  <a:pt x="113" y="5"/>
                </a:lnTo>
                <a:lnTo>
                  <a:pt x="112" y="5"/>
                </a:lnTo>
                <a:lnTo>
                  <a:pt x="113" y="6"/>
                </a:lnTo>
                <a:lnTo>
                  <a:pt x="110" y="8"/>
                </a:lnTo>
                <a:lnTo>
                  <a:pt x="109" y="8"/>
                </a:lnTo>
                <a:lnTo>
                  <a:pt x="108" y="10"/>
                </a:lnTo>
                <a:lnTo>
                  <a:pt x="106" y="10"/>
                </a:lnTo>
                <a:lnTo>
                  <a:pt x="105" y="11"/>
                </a:lnTo>
                <a:lnTo>
                  <a:pt x="105" y="12"/>
                </a:lnTo>
                <a:lnTo>
                  <a:pt x="106" y="12"/>
                </a:lnTo>
                <a:lnTo>
                  <a:pt x="108" y="11"/>
                </a:lnTo>
                <a:lnTo>
                  <a:pt x="111" y="10"/>
                </a:lnTo>
                <a:lnTo>
                  <a:pt x="112" y="9"/>
                </a:lnTo>
                <a:lnTo>
                  <a:pt x="114" y="9"/>
                </a:lnTo>
                <a:lnTo>
                  <a:pt x="114" y="10"/>
                </a:lnTo>
                <a:lnTo>
                  <a:pt x="114" y="11"/>
                </a:lnTo>
                <a:lnTo>
                  <a:pt x="115" y="12"/>
                </a:lnTo>
                <a:lnTo>
                  <a:pt x="115" y="11"/>
                </a:lnTo>
                <a:lnTo>
                  <a:pt x="116" y="11"/>
                </a:lnTo>
                <a:lnTo>
                  <a:pt x="117" y="9"/>
                </a:lnTo>
                <a:lnTo>
                  <a:pt x="118" y="9"/>
                </a:lnTo>
                <a:lnTo>
                  <a:pt x="119" y="11"/>
                </a:lnTo>
                <a:lnTo>
                  <a:pt x="119" y="14"/>
                </a:lnTo>
                <a:lnTo>
                  <a:pt x="119" y="15"/>
                </a:lnTo>
                <a:lnTo>
                  <a:pt x="117" y="16"/>
                </a:lnTo>
                <a:lnTo>
                  <a:pt x="117" y="17"/>
                </a:lnTo>
                <a:lnTo>
                  <a:pt x="117" y="18"/>
                </a:lnTo>
                <a:lnTo>
                  <a:pt x="115" y="19"/>
                </a:lnTo>
                <a:lnTo>
                  <a:pt x="114" y="19"/>
                </a:lnTo>
                <a:lnTo>
                  <a:pt x="113" y="20"/>
                </a:lnTo>
                <a:lnTo>
                  <a:pt x="111" y="20"/>
                </a:lnTo>
                <a:lnTo>
                  <a:pt x="110" y="20"/>
                </a:lnTo>
                <a:lnTo>
                  <a:pt x="109" y="19"/>
                </a:lnTo>
                <a:lnTo>
                  <a:pt x="109" y="18"/>
                </a:lnTo>
                <a:lnTo>
                  <a:pt x="108" y="18"/>
                </a:lnTo>
                <a:lnTo>
                  <a:pt x="108" y="20"/>
                </a:lnTo>
                <a:lnTo>
                  <a:pt x="108" y="21"/>
                </a:lnTo>
                <a:lnTo>
                  <a:pt x="108" y="22"/>
                </a:lnTo>
                <a:lnTo>
                  <a:pt x="109" y="22"/>
                </a:lnTo>
                <a:lnTo>
                  <a:pt x="110" y="23"/>
                </a:lnTo>
                <a:lnTo>
                  <a:pt x="110" y="24"/>
                </a:lnTo>
                <a:lnTo>
                  <a:pt x="107" y="28"/>
                </a:lnTo>
                <a:lnTo>
                  <a:pt x="105" y="27"/>
                </a:lnTo>
                <a:lnTo>
                  <a:pt x="104" y="27"/>
                </a:lnTo>
                <a:lnTo>
                  <a:pt x="104" y="28"/>
                </a:lnTo>
                <a:lnTo>
                  <a:pt x="105" y="29"/>
                </a:lnTo>
                <a:lnTo>
                  <a:pt x="108" y="28"/>
                </a:lnTo>
                <a:lnTo>
                  <a:pt x="110" y="28"/>
                </a:lnTo>
                <a:lnTo>
                  <a:pt x="112" y="27"/>
                </a:lnTo>
                <a:lnTo>
                  <a:pt x="112" y="26"/>
                </a:lnTo>
                <a:lnTo>
                  <a:pt x="113" y="26"/>
                </a:lnTo>
                <a:lnTo>
                  <a:pt x="114" y="27"/>
                </a:lnTo>
                <a:lnTo>
                  <a:pt x="113" y="29"/>
                </a:lnTo>
                <a:lnTo>
                  <a:pt x="111" y="31"/>
                </a:lnTo>
                <a:lnTo>
                  <a:pt x="109" y="32"/>
                </a:lnTo>
                <a:lnTo>
                  <a:pt x="108" y="32"/>
                </a:lnTo>
                <a:lnTo>
                  <a:pt x="105" y="32"/>
                </a:lnTo>
                <a:lnTo>
                  <a:pt x="103" y="36"/>
                </a:lnTo>
                <a:lnTo>
                  <a:pt x="102" y="37"/>
                </a:lnTo>
                <a:lnTo>
                  <a:pt x="99" y="39"/>
                </a:lnTo>
                <a:lnTo>
                  <a:pt x="97" y="41"/>
                </a:lnTo>
                <a:lnTo>
                  <a:pt x="96" y="44"/>
                </a:lnTo>
                <a:lnTo>
                  <a:pt x="95" y="48"/>
                </a:lnTo>
                <a:lnTo>
                  <a:pt x="95" y="49"/>
                </a:lnTo>
                <a:lnTo>
                  <a:pt x="93" y="50"/>
                </a:lnTo>
                <a:lnTo>
                  <a:pt x="88" y="51"/>
                </a:lnTo>
                <a:lnTo>
                  <a:pt x="87" y="51"/>
                </a:lnTo>
                <a:lnTo>
                  <a:pt x="69" y="39"/>
                </a:lnTo>
                <a:lnTo>
                  <a:pt x="54" y="41"/>
                </a:lnTo>
                <a:lnTo>
                  <a:pt x="53" y="39"/>
                </a:lnTo>
                <a:lnTo>
                  <a:pt x="50" y="36"/>
                </a:lnTo>
                <a:lnTo>
                  <a:pt x="49" y="37"/>
                </a:lnTo>
                <a:lnTo>
                  <a:pt x="49" y="36"/>
                </a:lnTo>
                <a:lnTo>
                  <a:pt x="49" y="35"/>
                </a:lnTo>
                <a:lnTo>
                  <a:pt x="31" y="37"/>
                </a:lnTo>
                <a:lnTo>
                  <a:pt x="30" y="37"/>
                </a:lnTo>
                <a:lnTo>
                  <a:pt x="30" y="38"/>
                </a:lnTo>
                <a:lnTo>
                  <a:pt x="26" y="40"/>
                </a:lnTo>
                <a:lnTo>
                  <a:pt x="25" y="40"/>
                </a:lnTo>
                <a:lnTo>
                  <a:pt x="21" y="42"/>
                </a:lnTo>
                <a:lnTo>
                  <a:pt x="0" y="45"/>
                </a:lnTo>
                <a:close/>
              </a:path>
            </a:pathLst>
          </a:custGeom>
          <a:solidFill>
            <a:srgbClr val="AAC8F5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6" name="Freeform 18"/>
          <p:cNvSpPr>
            <a:spLocks/>
          </p:cNvSpPr>
          <p:nvPr/>
        </p:nvSpPr>
        <p:spPr bwMode="auto">
          <a:xfrm>
            <a:off x="5591175" y="4311650"/>
            <a:ext cx="889000" cy="719138"/>
          </a:xfrm>
          <a:custGeom>
            <a:avLst/>
            <a:gdLst>
              <a:gd name="T0" fmla="*/ 0 w 123"/>
              <a:gd name="T1" fmla="*/ 2147483647 h 93"/>
              <a:gd name="T2" fmla="*/ 0 w 123"/>
              <a:gd name="T3" fmla="*/ 2147483647 h 93"/>
              <a:gd name="T4" fmla="*/ 2147483647 w 123"/>
              <a:gd name="T5" fmla="*/ 2147483647 h 93"/>
              <a:gd name="T6" fmla="*/ 2147483647 w 123"/>
              <a:gd name="T7" fmla="*/ 2147483647 h 93"/>
              <a:gd name="T8" fmla="*/ 2147483647 w 123"/>
              <a:gd name="T9" fmla="*/ 2147483647 h 93"/>
              <a:gd name="T10" fmla="*/ 2147483647 w 123"/>
              <a:gd name="T11" fmla="*/ 2147483647 h 93"/>
              <a:gd name="T12" fmla="*/ 2147483647 w 123"/>
              <a:gd name="T13" fmla="*/ 2147483647 h 93"/>
              <a:gd name="T14" fmla="*/ 2147483647 w 123"/>
              <a:gd name="T15" fmla="*/ 2147483647 h 93"/>
              <a:gd name="T16" fmla="*/ 2147483647 w 123"/>
              <a:gd name="T17" fmla="*/ 2147483647 h 93"/>
              <a:gd name="T18" fmla="*/ 2147483647 w 123"/>
              <a:gd name="T19" fmla="*/ 2147483647 h 93"/>
              <a:gd name="T20" fmla="*/ 2147483647 w 123"/>
              <a:gd name="T21" fmla="*/ 2147483647 h 93"/>
              <a:gd name="T22" fmla="*/ 2147483647 w 123"/>
              <a:gd name="T23" fmla="*/ 2147483647 h 93"/>
              <a:gd name="T24" fmla="*/ 2147483647 w 123"/>
              <a:gd name="T25" fmla="*/ 2147483647 h 93"/>
              <a:gd name="T26" fmla="*/ 2147483647 w 123"/>
              <a:gd name="T27" fmla="*/ 2147483647 h 93"/>
              <a:gd name="T28" fmla="*/ 2147483647 w 123"/>
              <a:gd name="T29" fmla="*/ 2147483647 h 93"/>
              <a:gd name="T30" fmla="*/ 2147483647 w 123"/>
              <a:gd name="T31" fmla="*/ 2147483647 h 93"/>
              <a:gd name="T32" fmla="*/ 2147483647 w 123"/>
              <a:gd name="T33" fmla="*/ 2147483647 h 93"/>
              <a:gd name="T34" fmla="*/ 2147483647 w 123"/>
              <a:gd name="T35" fmla="*/ 2147483647 h 93"/>
              <a:gd name="T36" fmla="*/ 2147483647 w 123"/>
              <a:gd name="T37" fmla="*/ 2147483647 h 93"/>
              <a:gd name="T38" fmla="*/ 2147483647 w 123"/>
              <a:gd name="T39" fmla="*/ 2147483647 h 93"/>
              <a:gd name="T40" fmla="*/ 2147483647 w 123"/>
              <a:gd name="T41" fmla="*/ 2147483647 h 93"/>
              <a:gd name="T42" fmla="*/ 2147483647 w 123"/>
              <a:gd name="T43" fmla="*/ 2147483647 h 93"/>
              <a:gd name="T44" fmla="*/ 2147483647 w 123"/>
              <a:gd name="T45" fmla="*/ 2147483647 h 93"/>
              <a:gd name="T46" fmla="*/ 2147483647 w 123"/>
              <a:gd name="T47" fmla="*/ 2147483647 h 93"/>
              <a:gd name="T48" fmla="*/ 2147483647 w 123"/>
              <a:gd name="T49" fmla="*/ 2147483647 h 93"/>
              <a:gd name="T50" fmla="*/ 2147483647 w 123"/>
              <a:gd name="T51" fmla="*/ 2147483647 h 93"/>
              <a:gd name="T52" fmla="*/ 2147483647 w 123"/>
              <a:gd name="T53" fmla="*/ 2147483647 h 93"/>
              <a:gd name="T54" fmla="*/ 2147483647 w 123"/>
              <a:gd name="T55" fmla="*/ 2147483647 h 93"/>
              <a:gd name="T56" fmla="*/ 2147483647 w 123"/>
              <a:gd name="T57" fmla="*/ 2147483647 h 93"/>
              <a:gd name="T58" fmla="*/ 2147483647 w 123"/>
              <a:gd name="T59" fmla="*/ 2147483647 h 93"/>
              <a:gd name="T60" fmla="*/ 2147483647 w 123"/>
              <a:gd name="T61" fmla="*/ 2147483647 h 93"/>
              <a:gd name="T62" fmla="*/ 2147483647 w 123"/>
              <a:gd name="T63" fmla="*/ 2147483647 h 93"/>
              <a:gd name="T64" fmla="*/ 2147483647 w 123"/>
              <a:gd name="T65" fmla="*/ 2147483647 h 93"/>
              <a:gd name="T66" fmla="*/ 2147483647 w 123"/>
              <a:gd name="T67" fmla="*/ 2147483647 h 93"/>
              <a:gd name="T68" fmla="*/ 2147483647 w 123"/>
              <a:gd name="T69" fmla="*/ 2147483647 h 93"/>
              <a:gd name="T70" fmla="*/ 2147483647 w 123"/>
              <a:gd name="T71" fmla="*/ 2147483647 h 93"/>
              <a:gd name="T72" fmla="*/ 2147483647 w 123"/>
              <a:gd name="T73" fmla="*/ 2147483647 h 93"/>
              <a:gd name="T74" fmla="*/ 2147483647 w 123"/>
              <a:gd name="T75" fmla="*/ 2147483647 h 93"/>
              <a:gd name="T76" fmla="*/ 2147483647 w 123"/>
              <a:gd name="T77" fmla="*/ 2147483647 h 93"/>
              <a:gd name="T78" fmla="*/ 2147483647 w 123"/>
              <a:gd name="T79" fmla="*/ 2147483647 h 93"/>
              <a:gd name="T80" fmla="*/ 2147483647 w 123"/>
              <a:gd name="T81" fmla="*/ 2147483647 h 93"/>
              <a:gd name="T82" fmla="*/ 2147483647 w 123"/>
              <a:gd name="T83" fmla="*/ 2147483647 h 93"/>
              <a:gd name="T84" fmla="*/ 2147483647 w 123"/>
              <a:gd name="T85" fmla="*/ 2147483647 h 93"/>
              <a:gd name="T86" fmla="*/ 2147483647 w 123"/>
              <a:gd name="T87" fmla="*/ 2147483647 h 93"/>
              <a:gd name="T88" fmla="*/ 2147483647 w 123"/>
              <a:gd name="T89" fmla="*/ 2147483647 h 93"/>
              <a:gd name="T90" fmla="*/ 2147483647 w 123"/>
              <a:gd name="T91" fmla="*/ 2147483647 h 93"/>
              <a:gd name="T92" fmla="*/ 2147483647 w 123"/>
              <a:gd name="T93" fmla="*/ 2147483647 h 93"/>
              <a:gd name="T94" fmla="*/ 2147483647 w 123"/>
              <a:gd name="T95" fmla="*/ 2147483647 h 93"/>
              <a:gd name="T96" fmla="*/ 2147483647 w 123"/>
              <a:gd name="T97" fmla="*/ 2147483647 h 93"/>
              <a:gd name="T98" fmla="*/ 2147483647 w 123"/>
              <a:gd name="T99" fmla="*/ 2147483647 h 93"/>
              <a:gd name="T100" fmla="*/ 2147483647 w 123"/>
              <a:gd name="T101" fmla="*/ 2147483647 h 93"/>
              <a:gd name="T102" fmla="*/ 2147483647 w 123"/>
              <a:gd name="T103" fmla="*/ 2147483647 h 93"/>
              <a:gd name="T104" fmla="*/ 2147483647 w 123"/>
              <a:gd name="T105" fmla="*/ 2147483647 h 93"/>
              <a:gd name="T106" fmla="*/ 2147483647 w 123"/>
              <a:gd name="T107" fmla="*/ 2147483647 h 93"/>
              <a:gd name="T108" fmla="*/ 2147483647 w 123"/>
              <a:gd name="T109" fmla="*/ 2147483647 h 93"/>
              <a:gd name="T110" fmla="*/ 2147483647 w 123"/>
              <a:gd name="T111" fmla="*/ 2147483647 h 93"/>
              <a:gd name="T112" fmla="*/ 2147483647 w 123"/>
              <a:gd name="T113" fmla="*/ 2147483647 h 93"/>
              <a:gd name="T114" fmla="*/ 2147483647 w 123"/>
              <a:gd name="T115" fmla="*/ 2147483647 h 93"/>
              <a:gd name="T116" fmla="*/ 2147483647 w 123"/>
              <a:gd name="T117" fmla="*/ 2147483647 h 93"/>
              <a:gd name="T118" fmla="*/ 2147483647 w 123"/>
              <a:gd name="T119" fmla="*/ 2147483647 h 9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3"/>
              <a:gd name="T181" fmla="*/ 0 h 93"/>
              <a:gd name="T182" fmla="*/ 123 w 123"/>
              <a:gd name="T183" fmla="*/ 93 h 9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3" h="93">
                <a:moveTo>
                  <a:pt x="38" y="3"/>
                </a:moveTo>
                <a:lnTo>
                  <a:pt x="0" y="7"/>
                </a:lnTo>
                <a:lnTo>
                  <a:pt x="0" y="8"/>
                </a:lnTo>
                <a:lnTo>
                  <a:pt x="0" y="9"/>
                </a:lnTo>
                <a:lnTo>
                  <a:pt x="0" y="10"/>
                </a:lnTo>
                <a:lnTo>
                  <a:pt x="1" y="12"/>
                </a:lnTo>
                <a:lnTo>
                  <a:pt x="2" y="12"/>
                </a:lnTo>
                <a:lnTo>
                  <a:pt x="4" y="13"/>
                </a:lnTo>
                <a:lnTo>
                  <a:pt x="4" y="14"/>
                </a:lnTo>
                <a:lnTo>
                  <a:pt x="3" y="15"/>
                </a:lnTo>
                <a:lnTo>
                  <a:pt x="3" y="16"/>
                </a:lnTo>
                <a:lnTo>
                  <a:pt x="4" y="16"/>
                </a:lnTo>
                <a:lnTo>
                  <a:pt x="4" y="17"/>
                </a:lnTo>
                <a:lnTo>
                  <a:pt x="3" y="18"/>
                </a:lnTo>
                <a:lnTo>
                  <a:pt x="3" y="19"/>
                </a:lnTo>
                <a:lnTo>
                  <a:pt x="4" y="19"/>
                </a:lnTo>
                <a:lnTo>
                  <a:pt x="6" y="18"/>
                </a:lnTo>
                <a:lnTo>
                  <a:pt x="7" y="18"/>
                </a:lnTo>
                <a:lnTo>
                  <a:pt x="7" y="16"/>
                </a:lnTo>
                <a:lnTo>
                  <a:pt x="8" y="15"/>
                </a:lnTo>
                <a:lnTo>
                  <a:pt x="9" y="15"/>
                </a:lnTo>
                <a:lnTo>
                  <a:pt x="10" y="15"/>
                </a:lnTo>
                <a:lnTo>
                  <a:pt x="10" y="16"/>
                </a:lnTo>
                <a:lnTo>
                  <a:pt x="9" y="17"/>
                </a:lnTo>
                <a:lnTo>
                  <a:pt x="10" y="17"/>
                </a:lnTo>
                <a:lnTo>
                  <a:pt x="12" y="16"/>
                </a:lnTo>
                <a:lnTo>
                  <a:pt x="19" y="14"/>
                </a:lnTo>
                <a:lnTo>
                  <a:pt x="20" y="14"/>
                </a:lnTo>
                <a:lnTo>
                  <a:pt x="20" y="15"/>
                </a:lnTo>
                <a:lnTo>
                  <a:pt x="19" y="16"/>
                </a:lnTo>
                <a:lnTo>
                  <a:pt x="22" y="16"/>
                </a:lnTo>
                <a:lnTo>
                  <a:pt x="25" y="17"/>
                </a:lnTo>
                <a:lnTo>
                  <a:pt x="28" y="19"/>
                </a:lnTo>
                <a:lnTo>
                  <a:pt x="29" y="19"/>
                </a:lnTo>
                <a:lnTo>
                  <a:pt x="29" y="18"/>
                </a:lnTo>
                <a:lnTo>
                  <a:pt x="30" y="18"/>
                </a:lnTo>
                <a:lnTo>
                  <a:pt x="31" y="19"/>
                </a:lnTo>
                <a:lnTo>
                  <a:pt x="32" y="19"/>
                </a:lnTo>
                <a:lnTo>
                  <a:pt x="32" y="20"/>
                </a:lnTo>
                <a:lnTo>
                  <a:pt x="31" y="20"/>
                </a:lnTo>
                <a:lnTo>
                  <a:pt x="32" y="20"/>
                </a:lnTo>
                <a:lnTo>
                  <a:pt x="36" y="23"/>
                </a:lnTo>
                <a:lnTo>
                  <a:pt x="36" y="24"/>
                </a:lnTo>
                <a:lnTo>
                  <a:pt x="36" y="25"/>
                </a:lnTo>
                <a:lnTo>
                  <a:pt x="35" y="26"/>
                </a:lnTo>
                <a:lnTo>
                  <a:pt x="35" y="25"/>
                </a:lnTo>
                <a:lnTo>
                  <a:pt x="34" y="25"/>
                </a:lnTo>
                <a:lnTo>
                  <a:pt x="34" y="26"/>
                </a:lnTo>
                <a:lnTo>
                  <a:pt x="35" y="27"/>
                </a:lnTo>
                <a:lnTo>
                  <a:pt x="40" y="25"/>
                </a:lnTo>
                <a:lnTo>
                  <a:pt x="41" y="24"/>
                </a:lnTo>
                <a:lnTo>
                  <a:pt x="43" y="24"/>
                </a:lnTo>
                <a:lnTo>
                  <a:pt x="47" y="21"/>
                </a:lnTo>
                <a:lnTo>
                  <a:pt x="50" y="21"/>
                </a:lnTo>
                <a:lnTo>
                  <a:pt x="50" y="20"/>
                </a:lnTo>
                <a:lnTo>
                  <a:pt x="49" y="19"/>
                </a:lnTo>
                <a:lnTo>
                  <a:pt x="50" y="18"/>
                </a:lnTo>
                <a:lnTo>
                  <a:pt x="55" y="17"/>
                </a:lnTo>
                <a:lnTo>
                  <a:pt x="61" y="20"/>
                </a:lnTo>
                <a:lnTo>
                  <a:pt x="61" y="21"/>
                </a:lnTo>
                <a:lnTo>
                  <a:pt x="63" y="23"/>
                </a:lnTo>
                <a:lnTo>
                  <a:pt x="65" y="25"/>
                </a:lnTo>
                <a:lnTo>
                  <a:pt x="69" y="28"/>
                </a:lnTo>
                <a:lnTo>
                  <a:pt x="69" y="29"/>
                </a:lnTo>
                <a:lnTo>
                  <a:pt x="71" y="30"/>
                </a:lnTo>
                <a:lnTo>
                  <a:pt x="74" y="30"/>
                </a:lnTo>
                <a:lnTo>
                  <a:pt x="76" y="34"/>
                </a:lnTo>
                <a:lnTo>
                  <a:pt x="77" y="35"/>
                </a:lnTo>
                <a:lnTo>
                  <a:pt x="77" y="36"/>
                </a:lnTo>
                <a:lnTo>
                  <a:pt x="78" y="39"/>
                </a:lnTo>
                <a:lnTo>
                  <a:pt x="77" y="43"/>
                </a:lnTo>
                <a:lnTo>
                  <a:pt x="76" y="48"/>
                </a:lnTo>
                <a:lnTo>
                  <a:pt x="76" y="51"/>
                </a:lnTo>
                <a:lnTo>
                  <a:pt x="77" y="53"/>
                </a:lnTo>
                <a:lnTo>
                  <a:pt x="80" y="54"/>
                </a:lnTo>
                <a:lnTo>
                  <a:pt x="80" y="53"/>
                </a:lnTo>
                <a:lnTo>
                  <a:pt x="80" y="52"/>
                </a:lnTo>
                <a:lnTo>
                  <a:pt x="79" y="50"/>
                </a:lnTo>
                <a:lnTo>
                  <a:pt x="79" y="49"/>
                </a:lnTo>
                <a:lnTo>
                  <a:pt x="80" y="49"/>
                </a:lnTo>
                <a:lnTo>
                  <a:pt x="82" y="51"/>
                </a:lnTo>
                <a:lnTo>
                  <a:pt x="82" y="50"/>
                </a:lnTo>
                <a:lnTo>
                  <a:pt x="83" y="50"/>
                </a:lnTo>
                <a:lnTo>
                  <a:pt x="84" y="51"/>
                </a:lnTo>
                <a:lnTo>
                  <a:pt x="83" y="52"/>
                </a:lnTo>
                <a:lnTo>
                  <a:pt x="83" y="53"/>
                </a:lnTo>
                <a:lnTo>
                  <a:pt x="82" y="54"/>
                </a:lnTo>
                <a:lnTo>
                  <a:pt x="81" y="57"/>
                </a:lnTo>
                <a:lnTo>
                  <a:pt x="80" y="57"/>
                </a:lnTo>
                <a:lnTo>
                  <a:pt x="80" y="59"/>
                </a:lnTo>
                <a:lnTo>
                  <a:pt x="81" y="59"/>
                </a:lnTo>
                <a:lnTo>
                  <a:pt x="83" y="61"/>
                </a:lnTo>
                <a:lnTo>
                  <a:pt x="85" y="66"/>
                </a:lnTo>
                <a:lnTo>
                  <a:pt x="89" y="68"/>
                </a:lnTo>
                <a:lnTo>
                  <a:pt x="89" y="67"/>
                </a:lnTo>
                <a:lnTo>
                  <a:pt x="90" y="67"/>
                </a:lnTo>
                <a:lnTo>
                  <a:pt x="91" y="69"/>
                </a:lnTo>
                <a:lnTo>
                  <a:pt x="91" y="70"/>
                </a:lnTo>
                <a:lnTo>
                  <a:pt x="92" y="73"/>
                </a:lnTo>
                <a:lnTo>
                  <a:pt x="94" y="74"/>
                </a:lnTo>
                <a:lnTo>
                  <a:pt x="95" y="74"/>
                </a:lnTo>
                <a:lnTo>
                  <a:pt x="98" y="81"/>
                </a:lnTo>
                <a:lnTo>
                  <a:pt x="99" y="82"/>
                </a:lnTo>
                <a:lnTo>
                  <a:pt x="102" y="83"/>
                </a:lnTo>
                <a:lnTo>
                  <a:pt x="104" y="83"/>
                </a:lnTo>
                <a:lnTo>
                  <a:pt x="108" y="88"/>
                </a:lnTo>
                <a:lnTo>
                  <a:pt x="110" y="90"/>
                </a:lnTo>
                <a:lnTo>
                  <a:pt x="111" y="90"/>
                </a:lnTo>
                <a:lnTo>
                  <a:pt x="111" y="91"/>
                </a:lnTo>
                <a:lnTo>
                  <a:pt x="110" y="91"/>
                </a:lnTo>
                <a:lnTo>
                  <a:pt x="109" y="91"/>
                </a:lnTo>
                <a:lnTo>
                  <a:pt x="109" y="92"/>
                </a:lnTo>
                <a:lnTo>
                  <a:pt x="110" y="93"/>
                </a:lnTo>
                <a:lnTo>
                  <a:pt x="112" y="93"/>
                </a:lnTo>
                <a:lnTo>
                  <a:pt x="113" y="92"/>
                </a:lnTo>
                <a:lnTo>
                  <a:pt x="114" y="92"/>
                </a:lnTo>
                <a:lnTo>
                  <a:pt x="120" y="90"/>
                </a:lnTo>
                <a:lnTo>
                  <a:pt x="121" y="88"/>
                </a:lnTo>
                <a:lnTo>
                  <a:pt x="121" y="87"/>
                </a:lnTo>
                <a:lnTo>
                  <a:pt x="121" y="84"/>
                </a:lnTo>
                <a:lnTo>
                  <a:pt x="121" y="82"/>
                </a:lnTo>
                <a:lnTo>
                  <a:pt x="122" y="79"/>
                </a:lnTo>
                <a:lnTo>
                  <a:pt x="123" y="80"/>
                </a:lnTo>
                <a:lnTo>
                  <a:pt x="122" y="74"/>
                </a:lnTo>
                <a:lnTo>
                  <a:pt x="122" y="71"/>
                </a:lnTo>
                <a:lnTo>
                  <a:pt x="122" y="66"/>
                </a:lnTo>
                <a:lnTo>
                  <a:pt x="121" y="61"/>
                </a:lnTo>
                <a:lnTo>
                  <a:pt x="120" y="60"/>
                </a:lnTo>
                <a:lnTo>
                  <a:pt x="116" y="54"/>
                </a:lnTo>
                <a:lnTo>
                  <a:pt x="113" y="48"/>
                </a:lnTo>
                <a:lnTo>
                  <a:pt x="110" y="44"/>
                </a:lnTo>
                <a:lnTo>
                  <a:pt x="110" y="43"/>
                </a:lnTo>
                <a:lnTo>
                  <a:pt x="109" y="40"/>
                </a:lnTo>
                <a:lnTo>
                  <a:pt x="109" y="39"/>
                </a:lnTo>
                <a:lnTo>
                  <a:pt x="110" y="38"/>
                </a:lnTo>
                <a:lnTo>
                  <a:pt x="110" y="37"/>
                </a:lnTo>
                <a:lnTo>
                  <a:pt x="106" y="31"/>
                </a:lnTo>
                <a:lnTo>
                  <a:pt x="103" y="29"/>
                </a:lnTo>
                <a:lnTo>
                  <a:pt x="102" y="28"/>
                </a:lnTo>
                <a:lnTo>
                  <a:pt x="101" y="27"/>
                </a:lnTo>
                <a:lnTo>
                  <a:pt x="99" y="24"/>
                </a:lnTo>
                <a:lnTo>
                  <a:pt x="95" y="17"/>
                </a:lnTo>
                <a:lnTo>
                  <a:pt x="94" y="14"/>
                </a:lnTo>
                <a:lnTo>
                  <a:pt x="92" y="8"/>
                </a:lnTo>
                <a:lnTo>
                  <a:pt x="92" y="7"/>
                </a:lnTo>
                <a:lnTo>
                  <a:pt x="91" y="7"/>
                </a:lnTo>
                <a:lnTo>
                  <a:pt x="90" y="6"/>
                </a:lnTo>
                <a:lnTo>
                  <a:pt x="90" y="2"/>
                </a:lnTo>
                <a:lnTo>
                  <a:pt x="89" y="1"/>
                </a:lnTo>
                <a:lnTo>
                  <a:pt x="88" y="1"/>
                </a:lnTo>
                <a:lnTo>
                  <a:pt x="86" y="1"/>
                </a:lnTo>
                <a:lnTo>
                  <a:pt x="83" y="0"/>
                </a:lnTo>
                <a:lnTo>
                  <a:pt x="82" y="1"/>
                </a:lnTo>
                <a:lnTo>
                  <a:pt x="82" y="2"/>
                </a:lnTo>
                <a:lnTo>
                  <a:pt x="81" y="3"/>
                </a:lnTo>
                <a:lnTo>
                  <a:pt x="82" y="7"/>
                </a:lnTo>
                <a:lnTo>
                  <a:pt x="82" y="9"/>
                </a:lnTo>
                <a:lnTo>
                  <a:pt x="80" y="8"/>
                </a:lnTo>
                <a:lnTo>
                  <a:pt x="79" y="6"/>
                </a:lnTo>
                <a:lnTo>
                  <a:pt x="40" y="8"/>
                </a:lnTo>
                <a:lnTo>
                  <a:pt x="39" y="7"/>
                </a:lnTo>
                <a:lnTo>
                  <a:pt x="39" y="6"/>
                </a:lnTo>
                <a:lnTo>
                  <a:pt x="38" y="4"/>
                </a:lnTo>
                <a:lnTo>
                  <a:pt x="38" y="3"/>
                </a:lnTo>
                <a:close/>
              </a:path>
            </a:pathLst>
          </a:custGeom>
          <a:solidFill>
            <a:srgbClr val="AAC8F5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7" name="Freeform 19"/>
          <p:cNvSpPr>
            <a:spLocks/>
          </p:cNvSpPr>
          <p:nvPr/>
        </p:nvSpPr>
        <p:spPr bwMode="auto">
          <a:xfrm>
            <a:off x="5988050" y="3009900"/>
            <a:ext cx="441325" cy="465138"/>
          </a:xfrm>
          <a:custGeom>
            <a:avLst/>
            <a:gdLst>
              <a:gd name="T0" fmla="*/ 2147483647 w 61"/>
              <a:gd name="T1" fmla="*/ 0 h 60"/>
              <a:gd name="T2" fmla="*/ 2147483647 w 61"/>
              <a:gd name="T3" fmla="*/ 2147483647 h 60"/>
              <a:gd name="T4" fmla="*/ 2147483647 w 61"/>
              <a:gd name="T5" fmla="*/ 2147483647 h 60"/>
              <a:gd name="T6" fmla="*/ 2147483647 w 61"/>
              <a:gd name="T7" fmla="*/ 2147483647 h 60"/>
              <a:gd name="T8" fmla="*/ 2147483647 w 61"/>
              <a:gd name="T9" fmla="*/ 2147483647 h 60"/>
              <a:gd name="T10" fmla="*/ 2147483647 w 61"/>
              <a:gd name="T11" fmla="*/ 2147483647 h 60"/>
              <a:gd name="T12" fmla="*/ 2147483647 w 61"/>
              <a:gd name="T13" fmla="*/ 2147483647 h 60"/>
              <a:gd name="T14" fmla="*/ 2147483647 w 61"/>
              <a:gd name="T15" fmla="*/ 2147483647 h 60"/>
              <a:gd name="T16" fmla="*/ 2147483647 w 61"/>
              <a:gd name="T17" fmla="*/ 2147483647 h 60"/>
              <a:gd name="T18" fmla="*/ 2147483647 w 61"/>
              <a:gd name="T19" fmla="*/ 2147483647 h 60"/>
              <a:gd name="T20" fmla="*/ 2147483647 w 61"/>
              <a:gd name="T21" fmla="*/ 2147483647 h 60"/>
              <a:gd name="T22" fmla="*/ 2147483647 w 61"/>
              <a:gd name="T23" fmla="*/ 2147483647 h 60"/>
              <a:gd name="T24" fmla="*/ 2147483647 w 61"/>
              <a:gd name="T25" fmla="*/ 2147483647 h 60"/>
              <a:gd name="T26" fmla="*/ 2147483647 w 61"/>
              <a:gd name="T27" fmla="*/ 2147483647 h 60"/>
              <a:gd name="T28" fmla="*/ 2147483647 w 61"/>
              <a:gd name="T29" fmla="*/ 2147483647 h 60"/>
              <a:gd name="T30" fmla="*/ 0 w 61"/>
              <a:gd name="T31" fmla="*/ 2147483647 h 60"/>
              <a:gd name="T32" fmla="*/ 0 w 61"/>
              <a:gd name="T33" fmla="*/ 2147483647 h 60"/>
              <a:gd name="T34" fmla="*/ 2147483647 w 61"/>
              <a:gd name="T35" fmla="*/ 2147483647 h 60"/>
              <a:gd name="T36" fmla="*/ 2147483647 w 61"/>
              <a:gd name="T37" fmla="*/ 2147483647 h 60"/>
              <a:gd name="T38" fmla="*/ 2147483647 w 61"/>
              <a:gd name="T39" fmla="*/ 2147483647 h 60"/>
              <a:gd name="T40" fmla="*/ 2147483647 w 61"/>
              <a:gd name="T41" fmla="*/ 2147483647 h 60"/>
              <a:gd name="T42" fmla="*/ 2147483647 w 61"/>
              <a:gd name="T43" fmla="*/ 2147483647 h 60"/>
              <a:gd name="T44" fmla="*/ 2147483647 w 61"/>
              <a:gd name="T45" fmla="*/ 2147483647 h 60"/>
              <a:gd name="T46" fmla="*/ 2147483647 w 61"/>
              <a:gd name="T47" fmla="*/ 2147483647 h 60"/>
              <a:gd name="T48" fmla="*/ 2147483647 w 61"/>
              <a:gd name="T49" fmla="*/ 2147483647 h 60"/>
              <a:gd name="T50" fmla="*/ 2147483647 w 61"/>
              <a:gd name="T51" fmla="*/ 2147483647 h 60"/>
              <a:gd name="T52" fmla="*/ 2147483647 w 61"/>
              <a:gd name="T53" fmla="*/ 2147483647 h 60"/>
              <a:gd name="T54" fmla="*/ 2147483647 w 61"/>
              <a:gd name="T55" fmla="*/ 2147483647 h 60"/>
              <a:gd name="T56" fmla="*/ 2147483647 w 61"/>
              <a:gd name="T57" fmla="*/ 2147483647 h 60"/>
              <a:gd name="T58" fmla="*/ 2147483647 w 61"/>
              <a:gd name="T59" fmla="*/ 2147483647 h 60"/>
              <a:gd name="T60" fmla="*/ 2147483647 w 61"/>
              <a:gd name="T61" fmla="*/ 2147483647 h 60"/>
              <a:gd name="T62" fmla="*/ 2147483647 w 61"/>
              <a:gd name="T63" fmla="*/ 2147483647 h 60"/>
              <a:gd name="T64" fmla="*/ 2147483647 w 61"/>
              <a:gd name="T65" fmla="*/ 2147483647 h 60"/>
              <a:gd name="T66" fmla="*/ 2147483647 w 61"/>
              <a:gd name="T67" fmla="*/ 2147483647 h 60"/>
              <a:gd name="T68" fmla="*/ 2147483647 w 61"/>
              <a:gd name="T69" fmla="*/ 2147483647 h 60"/>
              <a:gd name="T70" fmla="*/ 2147483647 w 61"/>
              <a:gd name="T71" fmla="*/ 2147483647 h 60"/>
              <a:gd name="T72" fmla="*/ 2147483647 w 61"/>
              <a:gd name="T73" fmla="*/ 2147483647 h 60"/>
              <a:gd name="T74" fmla="*/ 2147483647 w 61"/>
              <a:gd name="T75" fmla="*/ 2147483647 h 60"/>
              <a:gd name="T76" fmla="*/ 2147483647 w 61"/>
              <a:gd name="T77" fmla="*/ 2147483647 h 60"/>
              <a:gd name="T78" fmla="*/ 2147483647 w 61"/>
              <a:gd name="T79" fmla="*/ 2147483647 h 60"/>
              <a:gd name="T80" fmla="*/ 2147483647 w 61"/>
              <a:gd name="T81" fmla="*/ 2147483647 h 60"/>
              <a:gd name="T82" fmla="*/ 2147483647 w 61"/>
              <a:gd name="T83" fmla="*/ 2147483647 h 60"/>
              <a:gd name="T84" fmla="*/ 2147483647 w 61"/>
              <a:gd name="T85" fmla="*/ 2147483647 h 60"/>
              <a:gd name="T86" fmla="*/ 2147483647 w 61"/>
              <a:gd name="T87" fmla="*/ 2147483647 h 60"/>
              <a:gd name="T88" fmla="*/ 2147483647 w 61"/>
              <a:gd name="T89" fmla="*/ 2147483647 h 60"/>
              <a:gd name="T90" fmla="*/ 2147483647 w 61"/>
              <a:gd name="T91" fmla="*/ 2147483647 h 60"/>
              <a:gd name="T92" fmla="*/ 2147483647 w 61"/>
              <a:gd name="T93" fmla="*/ 2147483647 h 60"/>
              <a:gd name="T94" fmla="*/ 2147483647 w 61"/>
              <a:gd name="T95" fmla="*/ 2147483647 h 60"/>
              <a:gd name="T96" fmla="*/ 2147483647 w 61"/>
              <a:gd name="T97" fmla="*/ 2147483647 h 60"/>
              <a:gd name="T98" fmla="*/ 2147483647 w 61"/>
              <a:gd name="T99" fmla="*/ 2147483647 h 60"/>
              <a:gd name="T100" fmla="*/ 2147483647 w 61"/>
              <a:gd name="T101" fmla="*/ 2147483647 h 60"/>
              <a:gd name="T102" fmla="*/ 2147483647 w 61"/>
              <a:gd name="T103" fmla="*/ 2147483647 h 60"/>
              <a:gd name="T104" fmla="*/ 2147483647 w 61"/>
              <a:gd name="T105" fmla="*/ 2147483647 h 60"/>
              <a:gd name="T106" fmla="*/ 2147483647 w 61"/>
              <a:gd name="T107" fmla="*/ 2147483647 h 60"/>
              <a:gd name="T108" fmla="*/ 2147483647 w 61"/>
              <a:gd name="T109" fmla="*/ 0 h 6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61"/>
              <a:gd name="T166" fmla="*/ 0 h 60"/>
              <a:gd name="T167" fmla="*/ 61 w 61"/>
              <a:gd name="T168" fmla="*/ 60 h 6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61" h="60">
                <a:moveTo>
                  <a:pt x="21" y="0"/>
                </a:moveTo>
                <a:lnTo>
                  <a:pt x="20" y="0"/>
                </a:lnTo>
                <a:lnTo>
                  <a:pt x="19" y="1"/>
                </a:lnTo>
                <a:lnTo>
                  <a:pt x="20" y="3"/>
                </a:lnTo>
                <a:lnTo>
                  <a:pt x="18" y="4"/>
                </a:lnTo>
                <a:lnTo>
                  <a:pt x="21" y="5"/>
                </a:lnTo>
                <a:lnTo>
                  <a:pt x="20" y="12"/>
                </a:lnTo>
                <a:lnTo>
                  <a:pt x="19" y="13"/>
                </a:lnTo>
                <a:lnTo>
                  <a:pt x="19" y="14"/>
                </a:lnTo>
                <a:lnTo>
                  <a:pt x="19" y="15"/>
                </a:lnTo>
                <a:lnTo>
                  <a:pt x="19" y="17"/>
                </a:lnTo>
                <a:lnTo>
                  <a:pt x="18" y="19"/>
                </a:lnTo>
                <a:lnTo>
                  <a:pt x="17" y="19"/>
                </a:lnTo>
                <a:lnTo>
                  <a:pt x="15" y="22"/>
                </a:lnTo>
                <a:lnTo>
                  <a:pt x="13" y="23"/>
                </a:lnTo>
                <a:lnTo>
                  <a:pt x="12" y="23"/>
                </a:lnTo>
                <a:lnTo>
                  <a:pt x="11" y="24"/>
                </a:lnTo>
                <a:lnTo>
                  <a:pt x="11" y="25"/>
                </a:lnTo>
                <a:lnTo>
                  <a:pt x="10" y="26"/>
                </a:lnTo>
                <a:lnTo>
                  <a:pt x="9" y="29"/>
                </a:lnTo>
                <a:lnTo>
                  <a:pt x="9" y="30"/>
                </a:lnTo>
                <a:lnTo>
                  <a:pt x="8" y="32"/>
                </a:lnTo>
                <a:lnTo>
                  <a:pt x="6" y="30"/>
                </a:lnTo>
                <a:lnTo>
                  <a:pt x="5" y="30"/>
                </a:lnTo>
                <a:lnTo>
                  <a:pt x="4" y="34"/>
                </a:lnTo>
                <a:lnTo>
                  <a:pt x="4" y="36"/>
                </a:lnTo>
                <a:lnTo>
                  <a:pt x="4" y="38"/>
                </a:lnTo>
                <a:lnTo>
                  <a:pt x="3" y="39"/>
                </a:lnTo>
                <a:lnTo>
                  <a:pt x="2" y="41"/>
                </a:lnTo>
                <a:lnTo>
                  <a:pt x="0" y="41"/>
                </a:lnTo>
                <a:lnTo>
                  <a:pt x="0" y="43"/>
                </a:lnTo>
                <a:lnTo>
                  <a:pt x="0" y="45"/>
                </a:lnTo>
                <a:lnTo>
                  <a:pt x="0" y="46"/>
                </a:lnTo>
                <a:lnTo>
                  <a:pt x="1" y="47"/>
                </a:lnTo>
                <a:lnTo>
                  <a:pt x="3" y="51"/>
                </a:lnTo>
                <a:lnTo>
                  <a:pt x="5" y="53"/>
                </a:lnTo>
                <a:lnTo>
                  <a:pt x="6" y="54"/>
                </a:lnTo>
                <a:lnTo>
                  <a:pt x="6" y="53"/>
                </a:lnTo>
                <a:lnTo>
                  <a:pt x="8" y="54"/>
                </a:lnTo>
                <a:lnTo>
                  <a:pt x="8" y="55"/>
                </a:lnTo>
                <a:lnTo>
                  <a:pt x="9" y="55"/>
                </a:lnTo>
                <a:lnTo>
                  <a:pt x="10" y="55"/>
                </a:lnTo>
                <a:lnTo>
                  <a:pt x="11" y="56"/>
                </a:lnTo>
                <a:lnTo>
                  <a:pt x="10" y="57"/>
                </a:lnTo>
                <a:lnTo>
                  <a:pt x="12" y="59"/>
                </a:lnTo>
                <a:lnTo>
                  <a:pt x="15" y="60"/>
                </a:lnTo>
                <a:lnTo>
                  <a:pt x="17" y="60"/>
                </a:lnTo>
                <a:lnTo>
                  <a:pt x="18" y="59"/>
                </a:lnTo>
                <a:lnTo>
                  <a:pt x="18" y="58"/>
                </a:lnTo>
                <a:lnTo>
                  <a:pt x="19" y="57"/>
                </a:lnTo>
                <a:lnTo>
                  <a:pt x="20" y="58"/>
                </a:lnTo>
                <a:lnTo>
                  <a:pt x="21" y="59"/>
                </a:lnTo>
                <a:lnTo>
                  <a:pt x="22" y="58"/>
                </a:lnTo>
                <a:lnTo>
                  <a:pt x="25" y="57"/>
                </a:lnTo>
                <a:lnTo>
                  <a:pt x="26" y="55"/>
                </a:lnTo>
                <a:lnTo>
                  <a:pt x="27" y="56"/>
                </a:lnTo>
                <a:lnTo>
                  <a:pt x="30" y="53"/>
                </a:lnTo>
                <a:lnTo>
                  <a:pt x="31" y="54"/>
                </a:lnTo>
                <a:lnTo>
                  <a:pt x="33" y="51"/>
                </a:lnTo>
                <a:lnTo>
                  <a:pt x="32" y="50"/>
                </a:lnTo>
                <a:lnTo>
                  <a:pt x="33" y="48"/>
                </a:lnTo>
                <a:lnTo>
                  <a:pt x="35" y="43"/>
                </a:lnTo>
                <a:lnTo>
                  <a:pt x="38" y="32"/>
                </a:lnTo>
                <a:lnTo>
                  <a:pt x="40" y="33"/>
                </a:lnTo>
                <a:lnTo>
                  <a:pt x="40" y="34"/>
                </a:lnTo>
                <a:lnTo>
                  <a:pt x="41" y="35"/>
                </a:lnTo>
                <a:lnTo>
                  <a:pt x="43" y="34"/>
                </a:lnTo>
                <a:lnTo>
                  <a:pt x="44" y="32"/>
                </a:lnTo>
                <a:lnTo>
                  <a:pt x="45" y="28"/>
                </a:lnTo>
                <a:lnTo>
                  <a:pt x="46" y="27"/>
                </a:lnTo>
                <a:lnTo>
                  <a:pt x="48" y="27"/>
                </a:lnTo>
                <a:lnTo>
                  <a:pt x="49" y="25"/>
                </a:lnTo>
                <a:lnTo>
                  <a:pt x="50" y="25"/>
                </a:lnTo>
                <a:lnTo>
                  <a:pt x="51" y="23"/>
                </a:lnTo>
                <a:lnTo>
                  <a:pt x="51" y="21"/>
                </a:lnTo>
                <a:lnTo>
                  <a:pt x="52" y="20"/>
                </a:lnTo>
                <a:lnTo>
                  <a:pt x="52" y="19"/>
                </a:lnTo>
                <a:lnTo>
                  <a:pt x="52" y="16"/>
                </a:lnTo>
                <a:lnTo>
                  <a:pt x="52" y="15"/>
                </a:lnTo>
                <a:lnTo>
                  <a:pt x="53" y="15"/>
                </a:lnTo>
                <a:lnTo>
                  <a:pt x="59" y="19"/>
                </a:lnTo>
                <a:lnTo>
                  <a:pt x="60" y="19"/>
                </a:lnTo>
                <a:lnTo>
                  <a:pt x="61" y="16"/>
                </a:lnTo>
                <a:lnTo>
                  <a:pt x="59" y="13"/>
                </a:lnTo>
                <a:lnTo>
                  <a:pt x="59" y="12"/>
                </a:lnTo>
                <a:lnTo>
                  <a:pt x="58" y="11"/>
                </a:lnTo>
                <a:lnTo>
                  <a:pt x="57" y="12"/>
                </a:lnTo>
                <a:lnTo>
                  <a:pt x="56" y="11"/>
                </a:lnTo>
                <a:lnTo>
                  <a:pt x="55" y="11"/>
                </a:lnTo>
                <a:lnTo>
                  <a:pt x="51" y="12"/>
                </a:lnTo>
                <a:lnTo>
                  <a:pt x="50" y="13"/>
                </a:lnTo>
                <a:lnTo>
                  <a:pt x="49" y="14"/>
                </a:lnTo>
                <a:lnTo>
                  <a:pt x="47" y="14"/>
                </a:lnTo>
                <a:lnTo>
                  <a:pt x="46" y="13"/>
                </a:lnTo>
                <a:lnTo>
                  <a:pt x="46" y="15"/>
                </a:lnTo>
                <a:lnTo>
                  <a:pt x="45" y="15"/>
                </a:lnTo>
                <a:lnTo>
                  <a:pt x="44" y="17"/>
                </a:lnTo>
                <a:lnTo>
                  <a:pt x="42" y="17"/>
                </a:lnTo>
                <a:lnTo>
                  <a:pt x="40" y="20"/>
                </a:lnTo>
                <a:lnTo>
                  <a:pt x="39" y="20"/>
                </a:lnTo>
                <a:lnTo>
                  <a:pt x="38" y="21"/>
                </a:lnTo>
                <a:lnTo>
                  <a:pt x="36" y="13"/>
                </a:lnTo>
                <a:lnTo>
                  <a:pt x="23" y="15"/>
                </a:lnTo>
                <a:lnTo>
                  <a:pt x="21" y="0"/>
                </a:lnTo>
                <a:close/>
              </a:path>
            </a:pathLst>
          </a:custGeom>
          <a:solidFill>
            <a:srgbClr val="6987E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8" name="Freeform 20"/>
          <p:cNvSpPr>
            <a:spLocks/>
          </p:cNvSpPr>
          <p:nvPr/>
        </p:nvSpPr>
        <p:spPr bwMode="auto">
          <a:xfrm>
            <a:off x="4845050" y="3660775"/>
            <a:ext cx="484188" cy="479425"/>
          </a:xfrm>
          <a:custGeom>
            <a:avLst/>
            <a:gdLst>
              <a:gd name="T0" fmla="*/ 0 w 67"/>
              <a:gd name="T1" fmla="*/ 2147483647 h 62"/>
              <a:gd name="T2" fmla="*/ 2147483647 w 67"/>
              <a:gd name="T3" fmla="*/ 0 h 62"/>
              <a:gd name="T4" fmla="*/ 2147483647 w 67"/>
              <a:gd name="T5" fmla="*/ 2147483647 h 62"/>
              <a:gd name="T6" fmla="*/ 2147483647 w 67"/>
              <a:gd name="T7" fmla="*/ 2147483647 h 62"/>
              <a:gd name="T8" fmla="*/ 2147483647 w 67"/>
              <a:gd name="T9" fmla="*/ 2147483647 h 62"/>
              <a:gd name="T10" fmla="*/ 2147483647 w 67"/>
              <a:gd name="T11" fmla="*/ 2147483647 h 62"/>
              <a:gd name="T12" fmla="*/ 2147483647 w 67"/>
              <a:gd name="T13" fmla="*/ 2147483647 h 62"/>
              <a:gd name="T14" fmla="*/ 2147483647 w 67"/>
              <a:gd name="T15" fmla="*/ 2147483647 h 62"/>
              <a:gd name="T16" fmla="*/ 2147483647 w 67"/>
              <a:gd name="T17" fmla="*/ 2147483647 h 62"/>
              <a:gd name="T18" fmla="*/ 2147483647 w 67"/>
              <a:gd name="T19" fmla="*/ 2147483647 h 62"/>
              <a:gd name="T20" fmla="*/ 2147483647 w 67"/>
              <a:gd name="T21" fmla="*/ 2147483647 h 62"/>
              <a:gd name="T22" fmla="*/ 2147483647 w 67"/>
              <a:gd name="T23" fmla="*/ 2147483647 h 62"/>
              <a:gd name="T24" fmla="*/ 2147483647 w 67"/>
              <a:gd name="T25" fmla="*/ 2147483647 h 62"/>
              <a:gd name="T26" fmla="*/ 2147483647 w 67"/>
              <a:gd name="T27" fmla="*/ 2147483647 h 62"/>
              <a:gd name="T28" fmla="*/ 2147483647 w 67"/>
              <a:gd name="T29" fmla="*/ 2147483647 h 62"/>
              <a:gd name="T30" fmla="*/ 2147483647 w 67"/>
              <a:gd name="T31" fmla="*/ 2147483647 h 62"/>
              <a:gd name="T32" fmla="*/ 2147483647 w 67"/>
              <a:gd name="T33" fmla="*/ 2147483647 h 62"/>
              <a:gd name="T34" fmla="*/ 2147483647 w 67"/>
              <a:gd name="T35" fmla="*/ 2147483647 h 62"/>
              <a:gd name="T36" fmla="*/ 2147483647 w 67"/>
              <a:gd name="T37" fmla="*/ 2147483647 h 62"/>
              <a:gd name="T38" fmla="*/ 2147483647 w 67"/>
              <a:gd name="T39" fmla="*/ 2147483647 h 62"/>
              <a:gd name="T40" fmla="*/ 2147483647 w 67"/>
              <a:gd name="T41" fmla="*/ 2147483647 h 62"/>
              <a:gd name="T42" fmla="*/ 2147483647 w 67"/>
              <a:gd name="T43" fmla="*/ 2147483647 h 62"/>
              <a:gd name="T44" fmla="*/ 2147483647 w 67"/>
              <a:gd name="T45" fmla="*/ 2147483647 h 62"/>
              <a:gd name="T46" fmla="*/ 2147483647 w 67"/>
              <a:gd name="T47" fmla="*/ 2147483647 h 62"/>
              <a:gd name="T48" fmla="*/ 2147483647 w 67"/>
              <a:gd name="T49" fmla="*/ 2147483647 h 62"/>
              <a:gd name="T50" fmla="*/ 2147483647 w 67"/>
              <a:gd name="T51" fmla="*/ 2147483647 h 62"/>
              <a:gd name="T52" fmla="*/ 2147483647 w 67"/>
              <a:gd name="T53" fmla="*/ 2147483647 h 62"/>
              <a:gd name="T54" fmla="*/ 2147483647 w 67"/>
              <a:gd name="T55" fmla="*/ 2147483647 h 62"/>
              <a:gd name="T56" fmla="*/ 2147483647 w 67"/>
              <a:gd name="T57" fmla="*/ 2147483647 h 62"/>
              <a:gd name="T58" fmla="*/ 2147483647 w 67"/>
              <a:gd name="T59" fmla="*/ 2147483647 h 62"/>
              <a:gd name="T60" fmla="*/ 2147483647 w 67"/>
              <a:gd name="T61" fmla="*/ 2147483647 h 62"/>
              <a:gd name="T62" fmla="*/ 2147483647 w 67"/>
              <a:gd name="T63" fmla="*/ 2147483647 h 62"/>
              <a:gd name="T64" fmla="*/ 2147483647 w 67"/>
              <a:gd name="T65" fmla="*/ 2147483647 h 62"/>
              <a:gd name="T66" fmla="*/ 2147483647 w 67"/>
              <a:gd name="T67" fmla="*/ 2147483647 h 62"/>
              <a:gd name="T68" fmla="*/ 2147483647 w 67"/>
              <a:gd name="T69" fmla="*/ 2147483647 h 62"/>
              <a:gd name="T70" fmla="*/ 2147483647 w 67"/>
              <a:gd name="T71" fmla="*/ 2147483647 h 62"/>
              <a:gd name="T72" fmla="*/ 2147483647 w 67"/>
              <a:gd name="T73" fmla="*/ 2147483647 h 62"/>
              <a:gd name="T74" fmla="*/ 2147483647 w 67"/>
              <a:gd name="T75" fmla="*/ 2147483647 h 62"/>
              <a:gd name="T76" fmla="*/ 2147483647 w 67"/>
              <a:gd name="T77" fmla="*/ 2147483647 h 62"/>
              <a:gd name="T78" fmla="*/ 2147483647 w 67"/>
              <a:gd name="T79" fmla="*/ 2147483647 h 62"/>
              <a:gd name="T80" fmla="*/ 2147483647 w 67"/>
              <a:gd name="T81" fmla="*/ 2147483647 h 62"/>
              <a:gd name="T82" fmla="*/ 2147483647 w 67"/>
              <a:gd name="T83" fmla="*/ 2147483647 h 62"/>
              <a:gd name="T84" fmla="*/ 2147483647 w 67"/>
              <a:gd name="T85" fmla="*/ 2147483647 h 62"/>
              <a:gd name="T86" fmla="*/ 2147483647 w 67"/>
              <a:gd name="T87" fmla="*/ 2147483647 h 62"/>
              <a:gd name="T88" fmla="*/ 2147483647 w 67"/>
              <a:gd name="T89" fmla="*/ 2147483647 h 62"/>
              <a:gd name="T90" fmla="*/ 2147483647 w 67"/>
              <a:gd name="T91" fmla="*/ 2147483647 h 62"/>
              <a:gd name="T92" fmla="*/ 2147483647 w 67"/>
              <a:gd name="T93" fmla="*/ 2147483647 h 62"/>
              <a:gd name="T94" fmla="*/ 2147483647 w 67"/>
              <a:gd name="T95" fmla="*/ 2147483647 h 62"/>
              <a:gd name="T96" fmla="*/ 0 w 67"/>
              <a:gd name="T97" fmla="*/ 2147483647 h 62"/>
              <a:gd name="T98" fmla="*/ 0 w 67"/>
              <a:gd name="T99" fmla="*/ 2147483647 h 6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67"/>
              <a:gd name="T151" fmla="*/ 0 h 62"/>
              <a:gd name="T152" fmla="*/ 67 w 67"/>
              <a:gd name="T153" fmla="*/ 62 h 6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67" h="62">
                <a:moveTo>
                  <a:pt x="0" y="3"/>
                </a:moveTo>
                <a:lnTo>
                  <a:pt x="60" y="0"/>
                </a:lnTo>
                <a:lnTo>
                  <a:pt x="60" y="1"/>
                </a:lnTo>
                <a:lnTo>
                  <a:pt x="61" y="2"/>
                </a:lnTo>
                <a:lnTo>
                  <a:pt x="62" y="3"/>
                </a:lnTo>
                <a:lnTo>
                  <a:pt x="61" y="5"/>
                </a:lnTo>
                <a:lnTo>
                  <a:pt x="60" y="6"/>
                </a:lnTo>
                <a:lnTo>
                  <a:pt x="58" y="8"/>
                </a:lnTo>
                <a:lnTo>
                  <a:pt x="58" y="9"/>
                </a:lnTo>
                <a:lnTo>
                  <a:pt x="67" y="9"/>
                </a:lnTo>
                <a:lnTo>
                  <a:pt x="67" y="10"/>
                </a:lnTo>
                <a:lnTo>
                  <a:pt x="66" y="12"/>
                </a:lnTo>
                <a:lnTo>
                  <a:pt x="65" y="13"/>
                </a:lnTo>
                <a:lnTo>
                  <a:pt x="64" y="17"/>
                </a:lnTo>
                <a:lnTo>
                  <a:pt x="62" y="19"/>
                </a:lnTo>
                <a:lnTo>
                  <a:pt x="62" y="22"/>
                </a:lnTo>
                <a:lnTo>
                  <a:pt x="62" y="25"/>
                </a:lnTo>
                <a:lnTo>
                  <a:pt x="60" y="26"/>
                </a:lnTo>
                <a:lnTo>
                  <a:pt x="60" y="27"/>
                </a:lnTo>
                <a:lnTo>
                  <a:pt x="57" y="29"/>
                </a:lnTo>
                <a:lnTo>
                  <a:pt x="57" y="32"/>
                </a:lnTo>
                <a:lnTo>
                  <a:pt x="57" y="35"/>
                </a:lnTo>
                <a:lnTo>
                  <a:pt x="56" y="36"/>
                </a:lnTo>
                <a:lnTo>
                  <a:pt x="54" y="38"/>
                </a:lnTo>
                <a:lnTo>
                  <a:pt x="52" y="40"/>
                </a:lnTo>
                <a:lnTo>
                  <a:pt x="51" y="41"/>
                </a:lnTo>
                <a:lnTo>
                  <a:pt x="51" y="43"/>
                </a:lnTo>
                <a:lnTo>
                  <a:pt x="50" y="45"/>
                </a:lnTo>
                <a:lnTo>
                  <a:pt x="50" y="46"/>
                </a:lnTo>
                <a:lnTo>
                  <a:pt x="49" y="49"/>
                </a:lnTo>
                <a:lnTo>
                  <a:pt x="48" y="51"/>
                </a:lnTo>
                <a:lnTo>
                  <a:pt x="49" y="54"/>
                </a:lnTo>
                <a:lnTo>
                  <a:pt x="50" y="55"/>
                </a:lnTo>
                <a:lnTo>
                  <a:pt x="50" y="57"/>
                </a:lnTo>
                <a:lnTo>
                  <a:pt x="50" y="58"/>
                </a:lnTo>
                <a:lnTo>
                  <a:pt x="49" y="60"/>
                </a:lnTo>
                <a:lnTo>
                  <a:pt x="50" y="61"/>
                </a:lnTo>
                <a:lnTo>
                  <a:pt x="8" y="62"/>
                </a:lnTo>
                <a:lnTo>
                  <a:pt x="8" y="53"/>
                </a:lnTo>
                <a:lnTo>
                  <a:pt x="6" y="52"/>
                </a:lnTo>
                <a:lnTo>
                  <a:pt x="4" y="53"/>
                </a:lnTo>
                <a:lnTo>
                  <a:pt x="2" y="51"/>
                </a:lnTo>
                <a:lnTo>
                  <a:pt x="2" y="22"/>
                </a:lnTo>
                <a:lnTo>
                  <a:pt x="0" y="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19" name="Freeform 21"/>
          <p:cNvSpPr>
            <a:spLocks/>
          </p:cNvSpPr>
          <p:nvPr/>
        </p:nvSpPr>
        <p:spPr bwMode="auto">
          <a:xfrm>
            <a:off x="2103438" y="2562225"/>
            <a:ext cx="781050" cy="1423988"/>
          </a:xfrm>
          <a:custGeom>
            <a:avLst/>
            <a:gdLst>
              <a:gd name="T0" fmla="*/ 2147483647 w 108"/>
              <a:gd name="T1" fmla="*/ 2147483647 h 184"/>
              <a:gd name="T2" fmla="*/ 2147483647 w 108"/>
              <a:gd name="T3" fmla="*/ 2147483647 h 184"/>
              <a:gd name="T4" fmla="*/ 2147483647 w 108"/>
              <a:gd name="T5" fmla="*/ 2147483647 h 184"/>
              <a:gd name="T6" fmla="*/ 2147483647 w 108"/>
              <a:gd name="T7" fmla="*/ 2147483647 h 184"/>
              <a:gd name="T8" fmla="*/ 2147483647 w 108"/>
              <a:gd name="T9" fmla="*/ 2147483647 h 184"/>
              <a:gd name="T10" fmla="*/ 2147483647 w 108"/>
              <a:gd name="T11" fmla="*/ 2147483647 h 184"/>
              <a:gd name="T12" fmla="*/ 2147483647 w 108"/>
              <a:gd name="T13" fmla="*/ 2147483647 h 184"/>
              <a:gd name="T14" fmla="*/ 2147483647 w 108"/>
              <a:gd name="T15" fmla="*/ 2147483647 h 184"/>
              <a:gd name="T16" fmla="*/ 2147483647 w 108"/>
              <a:gd name="T17" fmla="*/ 2147483647 h 184"/>
              <a:gd name="T18" fmla="*/ 2147483647 w 108"/>
              <a:gd name="T19" fmla="*/ 2147483647 h 184"/>
              <a:gd name="T20" fmla="*/ 2147483647 w 108"/>
              <a:gd name="T21" fmla="*/ 2147483647 h 184"/>
              <a:gd name="T22" fmla="*/ 2147483647 w 108"/>
              <a:gd name="T23" fmla="*/ 2147483647 h 184"/>
              <a:gd name="T24" fmla="*/ 2147483647 w 108"/>
              <a:gd name="T25" fmla="*/ 2147483647 h 184"/>
              <a:gd name="T26" fmla="*/ 2147483647 w 108"/>
              <a:gd name="T27" fmla="*/ 2147483647 h 184"/>
              <a:gd name="T28" fmla="*/ 2147483647 w 108"/>
              <a:gd name="T29" fmla="*/ 2147483647 h 184"/>
              <a:gd name="T30" fmla="*/ 2147483647 w 108"/>
              <a:gd name="T31" fmla="*/ 2147483647 h 184"/>
              <a:gd name="T32" fmla="*/ 2147483647 w 108"/>
              <a:gd name="T33" fmla="*/ 2147483647 h 184"/>
              <a:gd name="T34" fmla="*/ 2147483647 w 108"/>
              <a:gd name="T35" fmla="*/ 2147483647 h 184"/>
              <a:gd name="T36" fmla="*/ 2147483647 w 108"/>
              <a:gd name="T37" fmla="*/ 2147483647 h 184"/>
              <a:gd name="T38" fmla="*/ 2147483647 w 108"/>
              <a:gd name="T39" fmla="*/ 2147483647 h 184"/>
              <a:gd name="T40" fmla="*/ 2147483647 w 108"/>
              <a:gd name="T41" fmla="*/ 2147483647 h 184"/>
              <a:gd name="T42" fmla="*/ 2147483647 w 108"/>
              <a:gd name="T43" fmla="*/ 2147483647 h 184"/>
              <a:gd name="T44" fmla="*/ 2147483647 w 108"/>
              <a:gd name="T45" fmla="*/ 2147483647 h 184"/>
              <a:gd name="T46" fmla="*/ 2147483647 w 108"/>
              <a:gd name="T47" fmla="*/ 2147483647 h 184"/>
              <a:gd name="T48" fmla="*/ 2147483647 w 108"/>
              <a:gd name="T49" fmla="*/ 2147483647 h 184"/>
              <a:gd name="T50" fmla="*/ 2147483647 w 108"/>
              <a:gd name="T51" fmla="*/ 2147483647 h 184"/>
              <a:gd name="T52" fmla="*/ 2147483647 w 108"/>
              <a:gd name="T53" fmla="*/ 2147483647 h 184"/>
              <a:gd name="T54" fmla="*/ 2147483647 w 108"/>
              <a:gd name="T55" fmla="*/ 2147483647 h 184"/>
              <a:gd name="T56" fmla="*/ 2147483647 w 108"/>
              <a:gd name="T57" fmla="*/ 2147483647 h 184"/>
              <a:gd name="T58" fmla="*/ 2147483647 w 108"/>
              <a:gd name="T59" fmla="*/ 2147483647 h 184"/>
              <a:gd name="T60" fmla="*/ 2147483647 w 108"/>
              <a:gd name="T61" fmla="*/ 2147483647 h 184"/>
              <a:gd name="T62" fmla="*/ 0 w 108"/>
              <a:gd name="T63" fmla="*/ 2147483647 h 184"/>
              <a:gd name="T64" fmla="*/ 0 w 108"/>
              <a:gd name="T65" fmla="*/ 2147483647 h 184"/>
              <a:gd name="T66" fmla="*/ 2147483647 w 108"/>
              <a:gd name="T67" fmla="*/ 2147483647 h 184"/>
              <a:gd name="T68" fmla="*/ 2147483647 w 108"/>
              <a:gd name="T69" fmla="*/ 2147483647 h 184"/>
              <a:gd name="T70" fmla="*/ 2147483647 w 108"/>
              <a:gd name="T71" fmla="*/ 2147483647 h 184"/>
              <a:gd name="T72" fmla="*/ 2147483647 w 108"/>
              <a:gd name="T73" fmla="*/ 2147483647 h 184"/>
              <a:gd name="T74" fmla="*/ 2147483647 w 108"/>
              <a:gd name="T75" fmla="*/ 2147483647 h 184"/>
              <a:gd name="T76" fmla="*/ 2147483647 w 108"/>
              <a:gd name="T77" fmla="*/ 2147483647 h 184"/>
              <a:gd name="T78" fmla="*/ 2147483647 w 108"/>
              <a:gd name="T79" fmla="*/ 2147483647 h 184"/>
              <a:gd name="T80" fmla="*/ 2147483647 w 108"/>
              <a:gd name="T81" fmla="*/ 2147483647 h 184"/>
              <a:gd name="T82" fmla="*/ 2147483647 w 108"/>
              <a:gd name="T83" fmla="*/ 2147483647 h 184"/>
              <a:gd name="T84" fmla="*/ 2147483647 w 108"/>
              <a:gd name="T85" fmla="*/ 2147483647 h 184"/>
              <a:gd name="T86" fmla="*/ 2147483647 w 108"/>
              <a:gd name="T87" fmla="*/ 2147483647 h 184"/>
              <a:gd name="T88" fmla="*/ 2147483647 w 108"/>
              <a:gd name="T89" fmla="*/ 2147483647 h 184"/>
              <a:gd name="T90" fmla="*/ 2147483647 w 108"/>
              <a:gd name="T91" fmla="*/ 2147483647 h 184"/>
              <a:gd name="T92" fmla="*/ 2147483647 w 108"/>
              <a:gd name="T93" fmla="*/ 2147483647 h 18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8"/>
              <a:gd name="T142" fmla="*/ 0 h 184"/>
              <a:gd name="T143" fmla="*/ 108 w 108"/>
              <a:gd name="T144" fmla="*/ 184 h 18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8" h="184">
                <a:moveTo>
                  <a:pt x="94" y="183"/>
                </a:moveTo>
                <a:lnTo>
                  <a:pt x="61" y="180"/>
                </a:lnTo>
                <a:lnTo>
                  <a:pt x="61" y="179"/>
                </a:lnTo>
                <a:lnTo>
                  <a:pt x="60" y="178"/>
                </a:lnTo>
                <a:lnTo>
                  <a:pt x="60" y="177"/>
                </a:lnTo>
                <a:lnTo>
                  <a:pt x="61" y="177"/>
                </a:lnTo>
                <a:lnTo>
                  <a:pt x="60" y="176"/>
                </a:lnTo>
                <a:lnTo>
                  <a:pt x="60" y="175"/>
                </a:lnTo>
                <a:lnTo>
                  <a:pt x="60" y="174"/>
                </a:lnTo>
                <a:lnTo>
                  <a:pt x="60" y="169"/>
                </a:lnTo>
                <a:lnTo>
                  <a:pt x="57" y="163"/>
                </a:lnTo>
                <a:lnTo>
                  <a:pt x="55" y="161"/>
                </a:lnTo>
                <a:lnTo>
                  <a:pt x="54" y="159"/>
                </a:lnTo>
                <a:lnTo>
                  <a:pt x="50" y="156"/>
                </a:lnTo>
                <a:lnTo>
                  <a:pt x="48" y="156"/>
                </a:lnTo>
                <a:lnTo>
                  <a:pt x="47" y="155"/>
                </a:lnTo>
                <a:lnTo>
                  <a:pt x="48" y="153"/>
                </a:lnTo>
                <a:lnTo>
                  <a:pt x="48" y="152"/>
                </a:lnTo>
                <a:lnTo>
                  <a:pt x="48" y="151"/>
                </a:lnTo>
                <a:lnTo>
                  <a:pt x="46" y="150"/>
                </a:lnTo>
                <a:lnTo>
                  <a:pt x="43" y="149"/>
                </a:lnTo>
                <a:lnTo>
                  <a:pt x="41" y="149"/>
                </a:lnTo>
                <a:lnTo>
                  <a:pt x="39" y="147"/>
                </a:lnTo>
                <a:lnTo>
                  <a:pt x="37" y="143"/>
                </a:lnTo>
                <a:lnTo>
                  <a:pt x="35" y="141"/>
                </a:lnTo>
                <a:lnTo>
                  <a:pt x="33" y="141"/>
                </a:lnTo>
                <a:lnTo>
                  <a:pt x="27" y="138"/>
                </a:lnTo>
                <a:lnTo>
                  <a:pt x="25" y="138"/>
                </a:lnTo>
                <a:lnTo>
                  <a:pt x="22" y="136"/>
                </a:lnTo>
                <a:lnTo>
                  <a:pt x="21" y="135"/>
                </a:lnTo>
                <a:lnTo>
                  <a:pt x="21" y="133"/>
                </a:lnTo>
                <a:lnTo>
                  <a:pt x="22" y="132"/>
                </a:lnTo>
                <a:lnTo>
                  <a:pt x="22" y="129"/>
                </a:lnTo>
                <a:lnTo>
                  <a:pt x="23" y="128"/>
                </a:lnTo>
                <a:lnTo>
                  <a:pt x="23" y="127"/>
                </a:lnTo>
                <a:lnTo>
                  <a:pt x="22" y="124"/>
                </a:lnTo>
                <a:lnTo>
                  <a:pt x="21" y="124"/>
                </a:lnTo>
                <a:lnTo>
                  <a:pt x="21" y="122"/>
                </a:lnTo>
                <a:lnTo>
                  <a:pt x="21" y="121"/>
                </a:lnTo>
                <a:lnTo>
                  <a:pt x="22" y="120"/>
                </a:lnTo>
                <a:lnTo>
                  <a:pt x="20" y="118"/>
                </a:lnTo>
                <a:lnTo>
                  <a:pt x="16" y="111"/>
                </a:lnTo>
                <a:lnTo>
                  <a:pt x="16" y="109"/>
                </a:lnTo>
                <a:lnTo>
                  <a:pt x="15" y="107"/>
                </a:lnTo>
                <a:lnTo>
                  <a:pt x="15" y="106"/>
                </a:lnTo>
                <a:lnTo>
                  <a:pt x="12" y="102"/>
                </a:lnTo>
                <a:lnTo>
                  <a:pt x="12" y="97"/>
                </a:lnTo>
                <a:lnTo>
                  <a:pt x="13" y="96"/>
                </a:lnTo>
                <a:lnTo>
                  <a:pt x="14" y="96"/>
                </a:lnTo>
                <a:lnTo>
                  <a:pt x="15" y="95"/>
                </a:lnTo>
                <a:lnTo>
                  <a:pt x="15" y="92"/>
                </a:lnTo>
                <a:lnTo>
                  <a:pt x="14" y="91"/>
                </a:lnTo>
                <a:lnTo>
                  <a:pt x="12" y="90"/>
                </a:lnTo>
                <a:lnTo>
                  <a:pt x="10" y="88"/>
                </a:lnTo>
                <a:lnTo>
                  <a:pt x="9" y="86"/>
                </a:lnTo>
                <a:lnTo>
                  <a:pt x="9" y="80"/>
                </a:lnTo>
                <a:lnTo>
                  <a:pt x="10" y="79"/>
                </a:lnTo>
                <a:lnTo>
                  <a:pt x="9" y="78"/>
                </a:lnTo>
                <a:lnTo>
                  <a:pt x="10" y="78"/>
                </a:lnTo>
                <a:lnTo>
                  <a:pt x="10" y="75"/>
                </a:lnTo>
                <a:lnTo>
                  <a:pt x="11" y="75"/>
                </a:lnTo>
                <a:lnTo>
                  <a:pt x="12" y="76"/>
                </a:lnTo>
                <a:lnTo>
                  <a:pt x="12" y="78"/>
                </a:lnTo>
                <a:lnTo>
                  <a:pt x="12" y="79"/>
                </a:lnTo>
                <a:lnTo>
                  <a:pt x="14" y="80"/>
                </a:lnTo>
                <a:lnTo>
                  <a:pt x="14" y="79"/>
                </a:lnTo>
                <a:lnTo>
                  <a:pt x="15" y="78"/>
                </a:lnTo>
                <a:lnTo>
                  <a:pt x="14" y="75"/>
                </a:lnTo>
                <a:lnTo>
                  <a:pt x="13" y="73"/>
                </a:lnTo>
                <a:lnTo>
                  <a:pt x="14" y="71"/>
                </a:lnTo>
                <a:lnTo>
                  <a:pt x="13" y="70"/>
                </a:lnTo>
                <a:lnTo>
                  <a:pt x="12" y="72"/>
                </a:lnTo>
                <a:lnTo>
                  <a:pt x="12" y="73"/>
                </a:lnTo>
                <a:lnTo>
                  <a:pt x="11" y="74"/>
                </a:lnTo>
                <a:lnTo>
                  <a:pt x="9" y="73"/>
                </a:lnTo>
                <a:lnTo>
                  <a:pt x="7" y="70"/>
                </a:lnTo>
                <a:lnTo>
                  <a:pt x="5" y="69"/>
                </a:lnTo>
                <a:lnTo>
                  <a:pt x="6" y="68"/>
                </a:lnTo>
                <a:lnTo>
                  <a:pt x="6" y="61"/>
                </a:lnTo>
                <a:lnTo>
                  <a:pt x="4" y="59"/>
                </a:lnTo>
                <a:lnTo>
                  <a:pt x="3" y="56"/>
                </a:lnTo>
                <a:lnTo>
                  <a:pt x="1" y="51"/>
                </a:lnTo>
                <a:lnTo>
                  <a:pt x="2" y="49"/>
                </a:lnTo>
                <a:lnTo>
                  <a:pt x="1" y="48"/>
                </a:lnTo>
                <a:lnTo>
                  <a:pt x="1" y="46"/>
                </a:lnTo>
                <a:lnTo>
                  <a:pt x="2" y="43"/>
                </a:lnTo>
                <a:lnTo>
                  <a:pt x="3" y="41"/>
                </a:lnTo>
                <a:lnTo>
                  <a:pt x="4" y="40"/>
                </a:lnTo>
                <a:lnTo>
                  <a:pt x="3" y="36"/>
                </a:lnTo>
                <a:lnTo>
                  <a:pt x="2" y="33"/>
                </a:lnTo>
                <a:lnTo>
                  <a:pt x="2" y="32"/>
                </a:lnTo>
                <a:lnTo>
                  <a:pt x="1" y="31"/>
                </a:lnTo>
                <a:lnTo>
                  <a:pt x="0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2" y="21"/>
                </a:lnTo>
                <a:lnTo>
                  <a:pt x="6" y="16"/>
                </a:lnTo>
                <a:lnTo>
                  <a:pt x="6" y="15"/>
                </a:lnTo>
                <a:lnTo>
                  <a:pt x="7" y="13"/>
                </a:lnTo>
                <a:lnTo>
                  <a:pt x="8" y="12"/>
                </a:lnTo>
                <a:lnTo>
                  <a:pt x="9" y="10"/>
                </a:lnTo>
                <a:lnTo>
                  <a:pt x="9" y="5"/>
                </a:lnTo>
                <a:lnTo>
                  <a:pt x="8" y="3"/>
                </a:lnTo>
                <a:lnTo>
                  <a:pt x="9" y="1"/>
                </a:lnTo>
                <a:lnTo>
                  <a:pt x="10" y="0"/>
                </a:lnTo>
                <a:lnTo>
                  <a:pt x="61" y="13"/>
                </a:lnTo>
                <a:lnTo>
                  <a:pt x="48" y="64"/>
                </a:lnTo>
                <a:lnTo>
                  <a:pt x="104" y="146"/>
                </a:lnTo>
                <a:lnTo>
                  <a:pt x="104" y="148"/>
                </a:lnTo>
                <a:lnTo>
                  <a:pt x="104" y="149"/>
                </a:lnTo>
                <a:lnTo>
                  <a:pt x="104" y="150"/>
                </a:lnTo>
                <a:lnTo>
                  <a:pt x="105" y="152"/>
                </a:lnTo>
                <a:lnTo>
                  <a:pt x="105" y="153"/>
                </a:lnTo>
                <a:lnTo>
                  <a:pt x="105" y="155"/>
                </a:lnTo>
                <a:lnTo>
                  <a:pt x="106" y="157"/>
                </a:lnTo>
                <a:lnTo>
                  <a:pt x="107" y="158"/>
                </a:lnTo>
                <a:lnTo>
                  <a:pt x="108" y="160"/>
                </a:lnTo>
                <a:lnTo>
                  <a:pt x="107" y="160"/>
                </a:lnTo>
                <a:lnTo>
                  <a:pt x="105" y="161"/>
                </a:lnTo>
                <a:lnTo>
                  <a:pt x="103" y="162"/>
                </a:lnTo>
                <a:lnTo>
                  <a:pt x="102" y="164"/>
                </a:lnTo>
                <a:lnTo>
                  <a:pt x="100" y="169"/>
                </a:lnTo>
                <a:lnTo>
                  <a:pt x="98" y="172"/>
                </a:lnTo>
                <a:lnTo>
                  <a:pt x="96" y="172"/>
                </a:lnTo>
                <a:lnTo>
                  <a:pt x="96" y="173"/>
                </a:lnTo>
                <a:lnTo>
                  <a:pt x="97" y="174"/>
                </a:lnTo>
                <a:lnTo>
                  <a:pt x="96" y="175"/>
                </a:lnTo>
                <a:lnTo>
                  <a:pt x="96" y="177"/>
                </a:lnTo>
                <a:lnTo>
                  <a:pt x="96" y="178"/>
                </a:lnTo>
                <a:lnTo>
                  <a:pt x="98" y="180"/>
                </a:lnTo>
                <a:lnTo>
                  <a:pt x="99" y="181"/>
                </a:lnTo>
                <a:lnTo>
                  <a:pt x="98" y="181"/>
                </a:lnTo>
                <a:lnTo>
                  <a:pt x="98" y="183"/>
                </a:lnTo>
                <a:lnTo>
                  <a:pt x="97" y="184"/>
                </a:lnTo>
                <a:lnTo>
                  <a:pt x="96" y="184"/>
                </a:lnTo>
                <a:lnTo>
                  <a:pt x="94" y="183"/>
                </a:lnTo>
                <a:close/>
              </a:path>
            </a:pathLst>
          </a:custGeom>
          <a:solidFill>
            <a:srgbClr val="AAC8F5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20" name="Freeform 22"/>
          <p:cNvSpPr>
            <a:spLocks/>
          </p:cNvSpPr>
          <p:nvPr/>
        </p:nvSpPr>
        <p:spPr bwMode="auto">
          <a:xfrm>
            <a:off x="3324225" y="2452688"/>
            <a:ext cx="682625" cy="604837"/>
          </a:xfrm>
          <a:custGeom>
            <a:avLst/>
            <a:gdLst>
              <a:gd name="T0" fmla="*/ 2147483647 w 94"/>
              <a:gd name="T1" fmla="*/ 2147483647 h 78"/>
              <a:gd name="T2" fmla="*/ 2147483647 w 94"/>
              <a:gd name="T3" fmla="*/ 2147483647 h 78"/>
              <a:gd name="T4" fmla="*/ 2147483647 w 94"/>
              <a:gd name="T5" fmla="*/ 2147483647 h 78"/>
              <a:gd name="T6" fmla="*/ 2147483647 w 94"/>
              <a:gd name="T7" fmla="*/ 0 h 78"/>
              <a:gd name="T8" fmla="*/ 2147483647 w 94"/>
              <a:gd name="T9" fmla="*/ 2147483647 h 78"/>
              <a:gd name="T10" fmla="*/ 2147483647 w 94"/>
              <a:gd name="T11" fmla="*/ 2147483647 h 78"/>
              <a:gd name="T12" fmla="*/ 2147483647 w 94"/>
              <a:gd name="T13" fmla="*/ 2147483647 h 78"/>
              <a:gd name="T14" fmla="*/ 0 w 94"/>
              <a:gd name="T15" fmla="*/ 2147483647 h 78"/>
              <a:gd name="T16" fmla="*/ 2147483647 w 94"/>
              <a:gd name="T17" fmla="*/ 2147483647 h 78"/>
              <a:gd name="T18" fmla="*/ 2147483647 w 94"/>
              <a:gd name="T19" fmla="*/ 2147483647 h 78"/>
              <a:gd name="T20" fmla="*/ 2147483647 w 94"/>
              <a:gd name="T21" fmla="*/ 2147483647 h 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4"/>
              <a:gd name="T34" fmla="*/ 0 h 78"/>
              <a:gd name="T35" fmla="*/ 94 w 94"/>
              <a:gd name="T36" fmla="*/ 78 h 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4" h="78">
                <a:moveTo>
                  <a:pt x="88" y="78"/>
                </a:moveTo>
                <a:lnTo>
                  <a:pt x="91" y="44"/>
                </a:lnTo>
                <a:lnTo>
                  <a:pt x="94" y="10"/>
                </a:lnTo>
                <a:lnTo>
                  <a:pt x="10" y="0"/>
                </a:lnTo>
                <a:lnTo>
                  <a:pt x="9" y="8"/>
                </a:lnTo>
                <a:lnTo>
                  <a:pt x="3" y="50"/>
                </a:lnTo>
                <a:lnTo>
                  <a:pt x="2" y="50"/>
                </a:lnTo>
                <a:lnTo>
                  <a:pt x="0" y="67"/>
                </a:lnTo>
                <a:lnTo>
                  <a:pt x="25" y="71"/>
                </a:lnTo>
                <a:lnTo>
                  <a:pt x="88" y="78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21" name="Freeform 23"/>
          <p:cNvSpPr>
            <a:spLocks/>
          </p:cNvSpPr>
          <p:nvPr/>
        </p:nvSpPr>
        <p:spPr bwMode="auto">
          <a:xfrm>
            <a:off x="3435350" y="3003550"/>
            <a:ext cx="715963" cy="595313"/>
          </a:xfrm>
          <a:custGeom>
            <a:avLst/>
            <a:gdLst>
              <a:gd name="T0" fmla="*/ 0 w 99"/>
              <a:gd name="T1" fmla="*/ 2147483647 h 77"/>
              <a:gd name="T2" fmla="*/ 2147483647 w 99"/>
              <a:gd name="T3" fmla="*/ 0 h 77"/>
              <a:gd name="T4" fmla="*/ 2147483647 w 99"/>
              <a:gd name="T5" fmla="*/ 2147483647 h 77"/>
              <a:gd name="T6" fmla="*/ 2147483647 w 99"/>
              <a:gd name="T7" fmla="*/ 2147483647 h 77"/>
              <a:gd name="T8" fmla="*/ 2147483647 w 99"/>
              <a:gd name="T9" fmla="*/ 2147483647 h 77"/>
              <a:gd name="T10" fmla="*/ 2147483647 w 99"/>
              <a:gd name="T11" fmla="*/ 2147483647 h 77"/>
              <a:gd name="T12" fmla="*/ 2147483647 w 99"/>
              <a:gd name="T13" fmla="*/ 2147483647 h 77"/>
              <a:gd name="T14" fmla="*/ 0 w 99"/>
              <a:gd name="T15" fmla="*/ 2147483647 h 77"/>
              <a:gd name="T16" fmla="*/ 0 w 99"/>
              <a:gd name="T17" fmla="*/ 2147483647 h 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9"/>
              <a:gd name="T28" fmla="*/ 0 h 77"/>
              <a:gd name="T29" fmla="*/ 99 w 99"/>
              <a:gd name="T30" fmla="*/ 77 h 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9" h="77">
                <a:moveTo>
                  <a:pt x="0" y="67"/>
                </a:moveTo>
                <a:lnTo>
                  <a:pt x="10" y="0"/>
                </a:lnTo>
                <a:lnTo>
                  <a:pt x="73" y="7"/>
                </a:lnTo>
                <a:lnTo>
                  <a:pt x="99" y="9"/>
                </a:lnTo>
                <a:lnTo>
                  <a:pt x="98" y="26"/>
                </a:lnTo>
                <a:lnTo>
                  <a:pt x="95" y="77"/>
                </a:lnTo>
                <a:lnTo>
                  <a:pt x="82" y="76"/>
                </a:lnTo>
                <a:lnTo>
                  <a:pt x="0" y="67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22" name="Freeform 24"/>
          <p:cNvSpPr>
            <a:spLocks/>
          </p:cNvSpPr>
          <p:nvPr/>
        </p:nvSpPr>
        <p:spPr bwMode="auto">
          <a:xfrm>
            <a:off x="3341688" y="3521075"/>
            <a:ext cx="684212" cy="758825"/>
          </a:xfrm>
          <a:custGeom>
            <a:avLst/>
            <a:gdLst>
              <a:gd name="T0" fmla="*/ 2147483647 w 95"/>
              <a:gd name="T1" fmla="*/ 0 h 98"/>
              <a:gd name="T2" fmla="*/ 0 w 95"/>
              <a:gd name="T3" fmla="*/ 2147483647 h 98"/>
              <a:gd name="T4" fmla="*/ 0 w 95"/>
              <a:gd name="T5" fmla="*/ 2147483647 h 98"/>
              <a:gd name="T6" fmla="*/ 2147483647 w 95"/>
              <a:gd name="T7" fmla="*/ 2147483647 h 98"/>
              <a:gd name="T8" fmla="*/ 2147483647 w 95"/>
              <a:gd name="T9" fmla="*/ 2147483647 h 98"/>
              <a:gd name="T10" fmla="*/ 2147483647 w 95"/>
              <a:gd name="T11" fmla="*/ 2147483647 h 98"/>
              <a:gd name="T12" fmla="*/ 2147483647 w 95"/>
              <a:gd name="T13" fmla="*/ 2147483647 h 98"/>
              <a:gd name="T14" fmla="*/ 2147483647 w 95"/>
              <a:gd name="T15" fmla="*/ 2147483647 h 98"/>
              <a:gd name="T16" fmla="*/ 2147483647 w 95"/>
              <a:gd name="T17" fmla="*/ 2147483647 h 98"/>
              <a:gd name="T18" fmla="*/ 2147483647 w 95"/>
              <a:gd name="T19" fmla="*/ 2147483647 h 98"/>
              <a:gd name="T20" fmla="*/ 2147483647 w 95"/>
              <a:gd name="T21" fmla="*/ 2147483647 h 98"/>
              <a:gd name="T22" fmla="*/ 2147483647 w 95"/>
              <a:gd name="T23" fmla="*/ 2147483647 h 98"/>
              <a:gd name="T24" fmla="*/ 2147483647 w 95"/>
              <a:gd name="T25" fmla="*/ 2147483647 h 98"/>
              <a:gd name="T26" fmla="*/ 2147483647 w 95"/>
              <a:gd name="T27" fmla="*/ 2147483647 h 98"/>
              <a:gd name="T28" fmla="*/ 2147483647 w 95"/>
              <a:gd name="T29" fmla="*/ 2147483647 h 98"/>
              <a:gd name="T30" fmla="*/ 2147483647 w 95"/>
              <a:gd name="T31" fmla="*/ 2147483647 h 98"/>
              <a:gd name="T32" fmla="*/ 2147483647 w 95"/>
              <a:gd name="T33" fmla="*/ 0 h 98"/>
              <a:gd name="T34" fmla="*/ 2147483647 w 95"/>
              <a:gd name="T35" fmla="*/ 0 h 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5"/>
              <a:gd name="T55" fmla="*/ 0 h 98"/>
              <a:gd name="T56" fmla="*/ 95 w 95"/>
              <a:gd name="T57" fmla="*/ 98 h 9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5" h="98">
                <a:moveTo>
                  <a:pt x="13" y="0"/>
                </a:moveTo>
                <a:lnTo>
                  <a:pt x="0" y="96"/>
                </a:lnTo>
                <a:lnTo>
                  <a:pt x="12" y="98"/>
                </a:lnTo>
                <a:lnTo>
                  <a:pt x="13" y="90"/>
                </a:lnTo>
                <a:lnTo>
                  <a:pt x="37" y="93"/>
                </a:lnTo>
                <a:lnTo>
                  <a:pt x="36" y="92"/>
                </a:lnTo>
                <a:lnTo>
                  <a:pt x="37" y="91"/>
                </a:lnTo>
                <a:lnTo>
                  <a:pt x="36" y="90"/>
                </a:lnTo>
                <a:lnTo>
                  <a:pt x="87" y="94"/>
                </a:lnTo>
                <a:lnTo>
                  <a:pt x="93" y="18"/>
                </a:lnTo>
                <a:lnTo>
                  <a:pt x="94" y="18"/>
                </a:lnTo>
                <a:lnTo>
                  <a:pt x="95" y="9"/>
                </a:lnTo>
                <a:lnTo>
                  <a:pt x="13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23" name="Freeform 25"/>
          <p:cNvSpPr>
            <a:spLocks/>
          </p:cNvSpPr>
          <p:nvPr/>
        </p:nvSpPr>
        <p:spPr bwMode="auto">
          <a:xfrm>
            <a:off x="3600450" y="3660775"/>
            <a:ext cx="1368425" cy="1425575"/>
          </a:xfrm>
          <a:custGeom>
            <a:avLst/>
            <a:gdLst>
              <a:gd name="T0" fmla="*/ 2147483647 w 189"/>
              <a:gd name="T1" fmla="*/ 2147483647 h 184"/>
              <a:gd name="T2" fmla="*/ 2147483647 w 189"/>
              <a:gd name="T3" fmla="*/ 2147483647 h 184"/>
              <a:gd name="T4" fmla="*/ 2147483647 w 189"/>
              <a:gd name="T5" fmla="*/ 2147483647 h 184"/>
              <a:gd name="T6" fmla="*/ 2147483647 w 189"/>
              <a:gd name="T7" fmla="*/ 2147483647 h 184"/>
              <a:gd name="T8" fmla="*/ 2147483647 w 189"/>
              <a:gd name="T9" fmla="*/ 2147483647 h 184"/>
              <a:gd name="T10" fmla="*/ 2147483647 w 189"/>
              <a:gd name="T11" fmla="*/ 2147483647 h 184"/>
              <a:gd name="T12" fmla="*/ 2147483647 w 189"/>
              <a:gd name="T13" fmla="*/ 2147483647 h 184"/>
              <a:gd name="T14" fmla="*/ 2147483647 w 189"/>
              <a:gd name="T15" fmla="*/ 2147483647 h 184"/>
              <a:gd name="T16" fmla="*/ 2147483647 w 189"/>
              <a:gd name="T17" fmla="*/ 2147483647 h 184"/>
              <a:gd name="T18" fmla="*/ 2147483647 w 189"/>
              <a:gd name="T19" fmla="*/ 2147483647 h 184"/>
              <a:gd name="T20" fmla="*/ 2147483647 w 189"/>
              <a:gd name="T21" fmla="*/ 2147483647 h 184"/>
              <a:gd name="T22" fmla="*/ 2147483647 w 189"/>
              <a:gd name="T23" fmla="*/ 2147483647 h 184"/>
              <a:gd name="T24" fmla="*/ 2147483647 w 189"/>
              <a:gd name="T25" fmla="*/ 2147483647 h 184"/>
              <a:gd name="T26" fmla="*/ 2147483647 w 189"/>
              <a:gd name="T27" fmla="*/ 2147483647 h 184"/>
              <a:gd name="T28" fmla="*/ 2147483647 w 189"/>
              <a:gd name="T29" fmla="*/ 2147483647 h 184"/>
              <a:gd name="T30" fmla="*/ 2147483647 w 189"/>
              <a:gd name="T31" fmla="*/ 0 h 184"/>
              <a:gd name="T32" fmla="*/ 0 w 189"/>
              <a:gd name="T33" fmla="*/ 2147483647 h 184"/>
              <a:gd name="T34" fmla="*/ 2147483647 w 189"/>
              <a:gd name="T35" fmla="*/ 2147483647 h 184"/>
              <a:gd name="T36" fmla="*/ 2147483647 w 189"/>
              <a:gd name="T37" fmla="*/ 2147483647 h 184"/>
              <a:gd name="T38" fmla="*/ 2147483647 w 189"/>
              <a:gd name="T39" fmla="*/ 2147483647 h 184"/>
              <a:gd name="T40" fmla="*/ 2147483647 w 189"/>
              <a:gd name="T41" fmla="*/ 2147483647 h 184"/>
              <a:gd name="T42" fmla="*/ 2147483647 w 189"/>
              <a:gd name="T43" fmla="*/ 2147483647 h 184"/>
              <a:gd name="T44" fmla="*/ 2147483647 w 189"/>
              <a:gd name="T45" fmla="*/ 2147483647 h 184"/>
              <a:gd name="T46" fmla="*/ 2147483647 w 189"/>
              <a:gd name="T47" fmla="*/ 2147483647 h 184"/>
              <a:gd name="T48" fmla="*/ 2147483647 w 189"/>
              <a:gd name="T49" fmla="*/ 2147483647 h 184"/>
              <a:gd name="T50" fmla="*/ 2147483647 w 189"/>
              <a:gd name="T51" fmla="*/ 2147483647 h 184"/>
              <a:gd name="T52" fmla="*/ 2147483647 w 189"/>
              <a:gd name="T53" fmla="*/ 2147483647 h 184"/>
              <a:gd name="T54" fmla="*/ 2147483647 w 189"/>
              <a:gd name="T55" fmla="*/ 2147483647 h 184"/>
              <a:gd name="T56" fmla="*/ 2147483647 w 189"/>
              <a:gd name="T57" fmla="*/ 2147483647 h 184"/>
              <a:gd name="T58" fmla="*/ 2147483647 w 189"/>
              <a:gd name="T59" fmla="*/ 2147483647 h 184"/>
              <a:gd name="T60" fmla="*/ 2147483647 w 189"/>
              <a:gd name="T61" fmla="*/ 2147483647 h 184"/>
              <a:gd name="T62" fmla="*/ 2147483647 w 189"/>
              <a:gd name="T63" fmla="*/ 2147483647 h 184"/>
              <a:gd name="T64" fmla="*/ 2147483647 w 189"/>
              <a:gd name="T65" fmla="*/ 2147483647 h 184"/>
              <a:gd name="T66" fmla="*/ 2147483647 w 189"/>
              <a:gd name="T67" fmla="*/ 2147483647 h 184"/>
              <a:gd name="T68" fmla="*/ 2147483647 w 189"/>
              <a:gd name="T69" fmla="*/ 2147483647 h 184"/>
              <a:gd name="T70" fmla="*/ 2147483647 w 189"/>
              <a:gd name="T71" fmla="*/ 2147483647 h 184"/>
              <a:gd name="T72" fmla="*/ 2147483647 w 189"/>
              <a:gd name="T73" fmla="*/ 2147483647 h 184"/>
              <a:gd name="T74" fmla="*/ 2147483647 w 189"/>
              <a:gd name="T75" fmla="*/ 2147483647 h 184"/>
              <a:gd name="T76" fmla="*/ 2147483647 w 189"/>
              <a:gd name="T77" fmla="*/ 2147483647 h 184"/>
              <a:gd name="T78" fmla="*/ 2147483647 w 189"/>
              <a:gd name="T79" fmla="*/ 2147483647 h 184"/>
              <a:gd name="T80" fmla="*/ 2147483647 w 189"/>
              <a:gd name="T81" fmla="*/ 2147483647 h 184"/>
              <a:gd name="T82" fmla="*/ 2147483647 w 189"/>
              <a:gd name="T83" fmla="*/ 2147483647 h 184"/>
              <a:gd name="T84" fmla="*/ 2147483647 w 189"/>
              <a:gd name="T85" fmla="*/ 2147483647 h 184"/>
              <a:gd name="T86" fmla="*/ 2147483647 w 189"/>
              <a:gd name="T87" fmla="*/ 2147483647 h 184"/>
              <a:gd name="T88" fmla="*/ 2147483647 w 189"/>
              <a:gd name="T89" fmla="*/ 2147483647 h 184"/>
              <a:gd name="T90" fmla="*/ 2147483647 w 189"/>
              <a:gd name="T91" fmla="*/ 2147483647 h 184"/>
              <a:gd name="T92" fmla="*/ 2147483647 w 189"/>
              <a:gd name="T93" fmla="*/ 2147483647 h 184"/>
              <a:gd name="T94" fmla="*/ 2147483647 w 189"/>
              <a:gd name="T95" fmla="*/ 2147483647 h 184"/>
              <a:gd name="T96" fmla="*/ 2147483647 w 189"/>
              <a:gd name="T97" fmla="*/ 2147483647 h 184"/>
              <a:gd name="T98" fmla="*/ 2147483647 w 189"/>
              <a:gd name="T99" fmla="*/ 2147483647 h 184"/>
              <a:gd name="T100" fmla="*/ 2147483647 w 189"/>
              <a:gd name="T101" fmla="*/ 2147483647 h 184"/>
              <a:gd name="T102" fmla="*/ 2147483647 w 189"/>
              <a:gd name="T103" fmla="*/ 2147483647 h 184"/>
              <a:gd name="T104" fmla="*/ 2147483647 w 189"/>
              <a:gd name="T105" fmla="*/ 2147483647 h 184"/>
              <a:gd name="T106" fmla="*/ 2147483647 w 189"/>
              <a:gd name="T107" fmla="*/ 2147483647 h 184"/>
              <a:gd name="T108" fmla="*/ 2147483647 w 189"/>
              <a:gd name="T109" fmla="*/ 2147483647 h 184"/>
              <a:gd name="T110" fmla="*/ 2147483647 w 189"/>
              <a:gd name="T111" fmla="*/ 2147483647 h 184"/>
              <a:gd name="T112" fmla="*/ 2147483647 w 189"/>
              <a:gd name="T113" fmla="*/ 2147483647 h 184"/>
              <a:gd name="T114" fmla="*/ 2147483647 w 189"/>
              <a:gd name="T115" fmla="*/ 2147483647 h 184"/>
              <a:gd name="T116" fmla="*/ 2147483647 w 189"/>
              <a:gd name="T117" fmla="*/ 2147483647 h 184"/>
              <a:gd name="T118" fmla="*/ 2147483647 w 189"/>
              <a:gd name="T119" fmla="*/ 2147483647 h 1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89"/>
              <a:gd name="T181" fmla="*/ 0 h 184"/>
              <a:gd name="T182" fmla="*/ 189 w 189"/>
              <a:gd name="T183" fmla="*/ 184 h 18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89" h="184">
                <a:moveTo>
                  <a:pt x="174" y="51"/>
                </a:moveTo>
                <a:lnTo>
                  <a:pt x="173" y="51"/>
                </a:lnTo>
                <a:lnTo>
                  <a:pt x="172" y="51"/>
                </a:lnTo>
                <a:lnTo>
                  <a:pt x="171" y="50"/>
                </a:lnTo>
                <a:lnTo>
                  <a:pt x="165" y="47"/>
                </a:lnTo>
                <a:lnTo>
                  <a:pt x="164" y="47"/>
                </a:lnTo>
                <a:lnTo>
                  <a:pt x="162" y="48"/>
                </a:lnTo>
                <a:lnTo>
                  <a:pt x="159" y="47"/>
                </a:lnTo>
                <a:lnTo>
                  <a:pt x="158" y="47"/>
                </a:lnTo>
                <a:lnTo>
                  <a:pt x="157" y="47"/>
                </a:lnTo>
                <a:lnTo>
                  <a:pt x="154" y="48"/>
                </a:lnTo>
                <a:lnTo>
                  <a:pt x="151" y="49"/>
                </a:lnTo>
                <a:lnTo>
                  <a:pt x="150" y="49"/>
                </a:lnTo>
                <a:lnTo>
                  <a:pt x="148" y="51"/>
                </a:lnTo>
                <a:lnTo>
                  <a:pt x="146" y="49"/>
                </a:lnTo>
                <a:lnTo>
                  <a:pt x="145" y="49"/>
                </a:lnTo>
                <a:lnTo>
                  <a:pt x="145" y="48"/>
                </a:lnTo>
                <a:lnTo>
                  <a:pt x="143" y="48"/>
                </a:lnTo>
                <a:lnTo>
                  <a:pt x="143" y="49"/>
                </a:lnTo>
                <a:lnTo>
                  <a:pt x="142" y="49"/>
                </a:lnTo>
                <a:lnTo>
                  <a:pt x="141" y="48"/>
                </a:lnTo>
                <a:lnTo>
                  <a:pt x="140" y="47"/>
                </a:lnTo>
                <a:lnTo>
                  <a:pt x="139" y="48"/>
                </a:lnTo>
                <a:lnTo>
                  <a:pt x="138" y="49"/>
                </a:lnTo>
                <a:lnTo>
                  <a:pt x="138" y="50"/>
                </a:lnTo>
                <a:lnTo>
                  <a:pt x="137" y="51"/>
                </a:lnTo>
                <a:lnTo>
                  <a:pt x="136" y="50"/>
                </a:lnTo>
                <a:lnTo>
                  <a:pt x="137" y="48"/>
                </a:lnTo>
                <a:lnTo>
                  <a:pt x="136" y="48"/>
                </a:lnTo>
                <a:lnTo>
                  <a:pt x="135" y="48"/>
                </a:lnTo>
                <a:lnTo>
                  <a:pt x="134" y="49"/>
                </a:lnTo>
                <a:lnTo>
                  <a:pt x="133" y="49"/>
                </a:lnTo>
                <a:lnTo>
                  <a:pt x="130" y="46"/>
                </a:lnTo>
                <a:lnTo>
                  <a:pt x="129" y="47"/>
                </a:lnTo>
                <a:lnTo>
                  <a:pt x="128" y="48"/>
                </a:lnTo>
                <a:lnTo>
                  <a:pt x="126" y="48"/>
                </a:lnTo>
                <a:lnTo>
                  <a:pt x="126" y="46"/>
                </a:lnTo>
                <a:lnTo>
                  <a:pt x="125" y="46"/>
                </a:lnTo>
                <a:lnTo>
                  <a:pt x="124" y="44"/>
                </a:lnTo>
                <a:lnTo>
                  <a:pt x="123" y="44"/>
                </a:lnTo>
                <a:lnTo>
                  <a:pt x="120" y="43"/>
                </a:lnTo>
                <a:lnTo>
                  <a:pt x="119" y="44"/>
                </a:lnTo>
                <a:lnTo>
                  <a:pt x="117" y="44"/>
                </a:lnTo>
                <a:lnTo>
                  <a:pt x="117" y="42"/>
                </a:lnTo>
                <a:lnTo>
                  <a:pt x="116" y="43"/>
                </a:lnTo>
                <a:lnTo>
                  <a:pt x="115" y="43"/>
                </a:lnTo>
                <a:lnTo>
                  <a:pt x="113" y="42"/>
                </a:lnTo>
                <a:lnTo>
                  <a:pt x="109" y="42"/>
                </a:lnTo>
                <a:lnTo>
                  <a:pt x="109" y="41"/>
                </a:lnTo>
                <a:lnTo>
                  <a:pt x="108" y="40"/>
                </a:lnTo>
                <a:lnTo>
                  <a:pt x="108" y="39"/>
                </a:lnTo>
                <a:lnTo>
                  <a:pt x="106" y="38"/>
                </a:lnTo>
                <a:lnTo>
                  <a:pt x="105" y="39"/>
                </a:lnTo>
                <a:lnTo>
                  <a:pt x="103" y="39"/>
                </a:lnTo>
                <a:lnTo>
                  <a:pt x="102" y="38"/>
                </a:lnTo>
                <a:lnTo>
                  <a:pt x="100" y="36"/>
                </a:lnTo>
                <a:lnTo>
                  <a:pt x="99" y="35"/>
                </a:lnTo>
                <a:lnTo>
                  <a:pt x="98" y="35"/>
                </a:lnTo>
                <a:lnTo>
                  <a:pt x="99" y="2"/>
                </a:lnTo>
                <a:lnTo>
                  <a:pt x="58" y="0"/>
                </a:lnTo>
                <a:lnTo>
                  <a:pt x="57" y="0"/>
                </a:lnTo>
                <a:lnTo>
                  <a:pt x="51" y="76"/>
                </a:lnTo>
                <a:lnTo>
                  <a:pt x="0" y="72"/>
                </a:lnTo>
                <a:lnTo>
                  <a:pt x="1" y="73"/>
                </a:lnTo>
                <a:lnTo>
                  <a:pt x="0" y="74"/>
                </a:lnTo>
                <a:lnTo>
                  <a:pt x="1" y="75"/>
                </a:lnTo>
                <a:lnTo>
                  <a:pt x="3" y="77"/>
                </a:lnTo>
                <a:lnTo>
                  <a:pt x="4" y="79"/>
                </a:lnTo>
                <a:lnTo>
                  <a:pt x="5" y="81"/>
                </a:lnTo>
                <a:lnTo>
                  <a:pt x="8" y="83"/>
                </a:lnTo>
                <a:lnTo>
                  <a:pt x="16" y="92"/>
                </a:lnTo>
                <a:lnTo>
                  <a:pt x="22" y="98"/>
                </a:lnTo>
                <a:lnTo>
                  <a:pt x="23" y="99"/>
                </a:lnTo>
                <a:lnTo>
                  <a:pt x="23" y="100"/>
                </a:lnTo>
                <a:lnTo>
                  <a:pt x="23" y="101"/>
                </a:lnTo>
                <a:lnTo>
                  <a:pt x="24" y="102"/>
                </a:lnTo>
                <a:lnTo>
                  <a:pt x="25" y="104"/>
                </a:lnTo>
                <a:lnTo>
                  <a:pt x="25" y="110"/>
                </a:lnTo>
                <a:lnTo>
                  <a:pt x="25" y="112"/>
                </a:lnTo>
                <a:lnTo>
                  <a:pt x="28" y="115"/>
                </a:lnTo>
                <a:lnTo>
                  <a:pt x="38" y="123"/>
                </a:lnTo>
                <a:lnTo>
                  <a:pt x="45" y="127"/>
                </a:lnTo>
                <a:lnTo>
                  <a:pt x="46" y="127"/>
                </a:lnTo>
                <a:lnTo>
                  <a:pt x="48" y="127"/>
                </a:lnTo>
                <a:lnTo>
                  <a:pt x="49" y="125"/>
                </a:lnTo>
                <a:lnTo>
                  <a:pt x="50" y="124"/>
                </a:lnTo>
                <a:lnTo>
                  <a:pt x="53" y="117"/>
                </a:lnTo>
                <a:lnTo>
                  <a:pt x="55" y="115"/>
                </a:lnTo>
                <a:lnTo>
                  <a:pt x="56" y="114"/>
                </a:lnTo>
                <a:lnTo>
                  <a:pt x="58" y="115"/>
                </a:lnTo>
                <a:lnTo>
                  <a:pt x="59" y="115"/>
                </a:lnTo>
                <a:lnTo>
                  <a:pt x="59" y="114"/>
                </a:lnTo>
                <a:lnTo>
                  <a:pt x="60" y="113"/>
                </a:lnTo>
                <a:lnTo>
                  <a:pt x="61" y="114"/>
                </a:lnTo>
                <a:lnTo>
                  <a:pt x="62" y="114"/>
                </a:lnTo>
                <a:lnTo>
                  <a:pt x="66" y="115"/>
                </a:lnTo>
                <a:lnTo>
                  <a:pt x="67" y="115"/>
                </a:lnTo>
                <a:lnTo>
                  <a:pt x="70" y="116"/>
                </a:lnTo>
                <a:lnTo>
                  <a:pt x="71" y="116"/>
                </a:lnTo>
                <a:lnTo>
                  <a:pt x="74" y="117"/>
                </a:lnTo>
                <a:lnTo>
                  <a:pt x="75" y="119"/>
                </a:lnTo>
                <a:lnTo>
                  <a:pt x="75" y="120"/>
                </a:lnTo>
                <a:lnTo>
                  <a:pt x="76" y="120"/>
                </a:lnTo>
                <a:lnTo>
                  <a:pt x="77" y="121"/>
                </a:lnTo>
                <a:lnTo>
                  <a:pt x="79" y="123"/>
                </a:lnTo>
                <a:lnTo>
                  <a:pt x="82" y="126"/>
                </a:lnTo>
                <a:lnTo>
                  <a:pt x="83" y="128"/>
                </a:lnTo>
                <a:lnTo>
                  <a:pt x="83" y="129"/>
                </a:lnTo>
                <a:lnTo>
                  <a:pt x="88" y="140"/>
                </a:lnTo>
                <a:lnTo>
                  <a:pt x="89" y="142"/>
                </a:lnTo>
                <a:lnTo>
                  <a:pt x="93" y="147"/>
                </a:lnTo>
                <a:lnTo>
                  <a:pt x="94" y="149"/>
                </a:lnTo>
                <a:lnTo>
                  <a:pt x="97" y="152"/>
                </a:lnTo>
                <a:lnTo>
                  <a:pt x="98" y="153"/>
                </a:lnTo>
                <a:lnTo>
                  <a:pt x="99" y="154"/>
                </a:lnTo>
                <a:lnTo>
                  <a:pt x="100" y="155"/>
                </a:lnTo>
                <a:lnTo>
                  <a:pt x="100" y="159"/>
                </a:lnTo>
                <a:lnTo>
                  <a:pt x="101" y="160"/>
                </a:lnTo>
                <a:lnTo>
                  <a:pt x="101" y="164"/>
                </a:lnTo>
                <a:lnTo>
                  <a:pt x="102" y="165"/>
                </a:lnTo>
                <a:lnTo>
                  <a:pt x="105" y="172"/>
                </a:lnTo>
                <a:lnTo>
                  <a:pt x="106" y="174"/>
                </a:lnTo>
                <a:lnTo>
                  <a:pt x="108" y="174"/>
                </a:lnTo>
                <a:lnTo>
                  <a:pt x="111" y="176"/>
                </a:lnTo>
                <a:lnTo>
                  <a:pt x="114" y="177"/>
                </a:lnTo>
                <a:lnTo>
                  <a:pt x="119" y="180"/>
                </a:lnTo>
                <a:lnTo>
                  <a:pt x="125" y="181"/>
                </a:lnTo>
                <a:lnTo>
                  <a:pt x="126" y="181"/>
                </a:lnTo>
                <a:lnTo>
                  <a:pt x="130" y="183"/>
                </a:lnTo>
                <a:lnTo>
                  <a:pt x="132" y="184"/>
                </a:lnTo>
                <a:lnTo>
                  <a:pt x="133" y="182"/>
                </a:lnTo>
                <a:lnTo>
                  <a:pt x="135" y="182"/>
                </a:lnTo>
                <a:lnTo>
                  <a:pt x="135" y="181"/>
                </a:lnTo>
                <a:lnTo>
                  <a:pt x="134" y="180"/>
                </a:lnTo>
                <a:lnTo>
                  <a:pt x="133" y="178"/>
                </a:lnTo>
                <a:lnTo>
                  <a:pt x="130" y="170"/>
                </a:lnTo>
                <a:lnTo>
                  <a:pt x="129" y="167"/>
                </a:lnTo>
                <a:lnTo>
                  <a:pt x="131" y="162"/>
                </a:lnTo>
                <a:lnTo>
                  <a:pt x="131" y="160"/>
                </a:lnTo>
                <a:lnTo>
                  <a:pt x="130" y="160"/>
                </a:lnTo>
                <a:lnTo>
                  <a:pt x="130" y="159"/>
                </a:lnTo>
                <a:lnTo>
                  <a:pt x="132" y="158"/>
                </a:lnTo>
                <a:lnTo>
                  <a:pt x="133" y="153"/>
                </a:lnTo>
                <a:lnTo>
                  <a:pt x="132" y="153"/>
                </a:lnTo>
                <a:lnTo>
                  <a:pt x="132" y="151"/>
                </a:lnTo>
                <a:lnTo>
                  <a:pt x="133" y="150"/>
                </a:lnTo>
                <a:lnTo>
                  <a:pt x="134" y="151"/>
                </a:lnTo>
                <a:lnTo>
                  <a:pt x="137" y="149"/>
                </a:lnTo>
                <a:lnTo>
                  <a:pt x="137" y="147"/>
                </a:lnTo>
                <a:lnTo>
                  <a:pt x="136" y="146"/>
                </a:lnTo>
                <a:lnTo>
                  <a:pt x="137" y="145"/>
                </a:lnTo>
                <a:lnTo>
                  <a:pt x="138" y="145"/>
                </a:lnTo>
                <a:lnTo>
                  <a:pt x="138" y="144"/>
                </a:lnTo>
                <a:lnTo>
                  <a:pt x="139" y="145"/>
                </a:lnTo>
                <a:lnTo>
                  <a:pt x="140" y="145"/>
                </a:lnTo>
                <a:lnTo>
                  <a:pt x="141" y="144"/>
                </a:lnTo>
                <a:lnTo>
                  <a:pt x="141" y="142"/>
                </a:lnTo>
                <a:lnTo>
                  <a:pt x="142" y="141"/>
                </a:lnTo>
                <a:lnTo>
                  <a:pt x="142" y="142"/>
                </a:lnTo>
                <a:lnTo>
                  <a:pt x="143" y="142"/>
                </a:lnTo>
                <a:lnTo>
                  <a:pt x="146" y="141"/>
                </a:lnTo>
                <a:lnTo>
                  <a:pt x="147" y="141"/>
                </a:lnTo>
                <a:lnTo>
                  <a:pt x="147" y="140"/>
                </a:lnTo>
                <a:lnTo>
                  <a:pt x="145" y="139"/>
                </a:lnTo>
                <a:lnTo>
                  <a:pt x="145" y="138"/>
                </a:lnTo>
                <a:lnTo>
                  <a:pt x="148" y="137"/>
                </a:lnTo>
                <a:lnTo>
                  <a:pt x="149" y="136"/>
                </a:lnTo>
                <a:lnTo>
                  <a:pt x="150" y="136"/>
                </a:lnTo>
                <a:lnTo>
                  <a:pt x="149" y="137"/>
                </a:lnTo>
                <a:lnTo>
                  <a:pt x="150" y="138"/>
                </a:lnTo>
                <a:lnTo>
                  <a:pt x="151" y="137"/>
                </a:lnTo>
                <a:lnTo>
                  <a:pt x="156" y="135"/>
                </a:lnTo>
                <a:lnTo>
                  <a:pt x="165" y="130"/>
                </a:lnTo>
                <a:lnTo>
                  <a:pt x="165" y="128"/>
                </a:lnTo>
                <a:lnTo>
                  <a:pt x="169" y="124"/>
                </a:lnTo>
                <a:lnTo>
                  <a:pt x="168" y="121"/>
                </a:lnTo>
                <a:lnTo>
                  <a:pt x="168" y="119"/>
                </a:lnTo>
                <a:lnTo>
                  <a:pt x="171" y="118"/>
                </a:lnTo>
                <a:lnTo>
                  <a:pt x="171" y="120"/>
                </a:lnTo>
                <a:lnTo>
                  <a:pt x="171" y="121"/>
                </a:lnTo>
                <a:lnTo>
                  <a:pt x="174" y="121"/>
                </a:lnTo>
                <a:lnTo>
                  <a:pt x="175" y="122"/>
                </a:lnTo>
                <a:lnTo>
                  <a:pt x="181" y="119"/>
                </a:lnTo>
                <a:lnTo>
                  <a:pt x="185" y="119"/>
                </a:lnTo>
                <a:lnTo>
                  <a:pt x="184" y="118"/>
                </a:lnTo>
                <a:lnTo>
                  <a:pt x="184" y="117"/>
                </a:lnTo>
                <a:lnTo>
                  <a:pt x="184" y="116"/>
                </a:lnTo>
                <a:lnTo>
                  <a:pt x="184" y="115"/>
                </a:lnTo>
                <a:lnTo>
                  <a:pt x="185" y="114"/>
                </a:lnTo>
                <a:lnTo>
                  <a:pt x="187" y="110"/>
                </a:lnTo>
                <a:lnTo>
                  <a:pt x="186" y="108"/>
                </a:lnTo>
                <a:lnTo>
                  <a:pt x="186" y="107"/>
                </a:lnTo>
                <a:lnTo>
                  <a:pt x="186" y="106"/>
                </a:lnTo>
                <a:lnTo>
                  <a:pt x="186" y="105"/>
                </a:lnTo>
                <a:lnTo>
                  <a:pt x="186" y="103"/>
                </a:lnTo>
                <a:lnTo>
                  <a:pt x="187" y="102"/>
                </a:lnTo>
                <a:lnTo>
                  <a:pt x="188" y="101"/>
                </a:lnTo>
                <a:lnTo>
                  <a:pt x="189" y="98"/>
                </a:lnTo>
                <a:lnTo>
                  <a:pt x="189" y="96"/>
                </a:lnTo>
                <a:lnTo>
                  <a:pt x="188" y="93"/>
                </a:lnTo>
                <a:lnTo>
                  <a:pt x="187" y="91"/>
                </a:lnTo>
                <a:lnTo>
                  <a:pt x="186" y="91"/>
                </a:lnTo>
                <a:lnTo>
                  <a:pt x="187" y="90"/>
                </a:lnTo>
                <a:lnTo>
                  <a:pt x="186" y="89"/>
                </a:lnTo>
                <a:lnTo>
                  <a:pt x="185" y="88"/>
                </a:lnTo>
                <a:lnTo>
                  <a:pt x="184" y="87"/>
                </a:lnTo>
                <a:lnTo>
                  <a:pt x="184" y="86"/>
                </a:lnTo>
                <a:lnTo>
                  <a:pt x="185" y="85"/>
                </a:lnTo>
                <a:lnTo>
                  <a:pt x="184" y="82"/>
                </a:lnTo>
                <a:lnTo>
                  <a:pt x="181" y="80"/>
                </a:lnTo>
                <a:lnTo>
                  <a:pt x="181" y="79"/>
                </a:lnTo>
                <a:lnTo>
                  <a:pt x="180" y="62"/>
                </a:lnTo>
                <a:lnTo>
                  <a:pt x="180" y="53"/>
                </a:lnTo>
                <a:lnTo>
                  <a:pt x="178" y="52"/>
                </a:lnTo>
                <a:lnTo>
                  <a:pt x="176" y="53"/>
                </a:lnTo>
                <a:lnTo>
                  <a:pt x="174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24" name="Freeform 26"/>
          <p:cNvSpPr>
            <a:spLocks/>
          </p:cNvSpPr>
          <p:nvPr/>
        </p:nvSpPr>
        <p:spPr bwMode="auto">
          <a:xfrm>
            <a:off x="6169025" y="2306638"/>
            <a:ext cx="736600" cy="603250"/>
          </a:xfrm>
          <a:custGeom>
            <a:avLst/>
            <a:gdLst>
              <a:gd name="T0" fmla="*/ 2147483647 w 102"/>
              <a:gd name="T1" fmla="*/ 2147483647 h 78"/>
              <a:gd name="T2" fmla="*/ 2147483647 w 102"/>
              <a:gd name="T3" fmla="*/ 2147483647 h 78"/>
              <a:gd name="T4" fmla="*/ 2147483647 w 102"/>
              <a:gd name="T5" fmla="*/ 2147483647 h 78"/>
              <a:gd name="T6" fmla="*/ 2147483647 w 102"/>
              <a:gd name="T7" fmla="*/ 2147483647 h 78"/>
              <a:gd name="T8" fmla="*/ 2147483647 w 102"/>
              <a:gd name="T9" fmla="*/ 2147483647 h 78"/>
              <a:gd name="T10" fmla="*/ 2147483647 w 102"/>
              <a:gd name="T11" fmla="*/ 2147483647 h 78"/>
              <a:gd name="T12" fmla="*/ 2147483647 w 102"/>
              <a:gd name="T13" fmla="*/ 2147483647 h 78"/>
              <a:gd name="T14" fmla="*/ 2147483647 w 102"/>
              <a:gd name="T15" fmla="*/ 2147483647 h 78"/>
              <a:gd name="T16" fmla="*/ 2147483647 w 102"/>
              <a:gd name="T17" fmla="*/ 2147483647 h 78"/>
              <a:gd name="T18" fmla="*/ 2147483647 w 102"/>
              <a:gd name="T19" fmla="*/ 2147483647 h 78"/>
              <a:gd name="T20" fmla="*/ 2147483647 w 102"/>
              <a:gd name="T21" fmla="*/ 2147483647 h 78"/>
              <a:gd name="T22" fmla="*/ 2147483647 w 102"/>
              <a:gd name="T23" fmla="*/ 2147483647 h 78"/>
              <a:gd name="T24" fmla="*/ 2147483647 w 102"/>
              <a:gd name="T25" fmla="*/ 2147483647 h 78"/>
              <a:gd name="T26" fmla="*/ 2147483647 w 102"/>
              <a:gd name="T27" fmla="*/ 2147483647 h 78"/>
              <a:gd name="T28" fmla="*/ 2147483647 w 102"/>
              <a:gd name="T29" fmla="*/ 2147483647 h 78"/>
              <a:gd name="T30" fmla="*/ 2147483647 w 102"/>
              <a:gd name="T31" fmla="*/ 2147483647 h 78"/>
              <a:gd name="T32" fmla="*/ 2147483647 w 102"/>
              <a:gd name="T33" fmla="*/ 2147483647 h 78"/>
              <a:gd name="T34" fmla="*/ 2147483647 w 102"/>
              <a:gd name="T35" fmla="*/ 2147483647 h 78"/>
              <a:gd name="T36" fmla="*/ 2147483647 w 102"/>
              <a:gd name="T37" fmla="*/ 2147483647 h 78"/>
              <a:gd name="T38" fmla="*/ 2147483647 w 102"/>
              <a:gd name="T39" fmla="*/ 2147483647 h 78"/>
              <a:gd name="T40" fmla="*/ 2147483647 w 102"/>
              <a:gd name="T41" fmla="*/ 2147483647 h 78"/>
              <a:gd name="T42" fmla="*/ 2147483647 w 102"/>
              <a:gd name="T43" fmla="*/ 2147483647 h 78"/>
              <a:gd name="T44" fmla="*/ 2147483647 w 102"/>
              <a:gd name="T45" fmla="*/ 2147483647 h 78"/>
              <a:gd name="T46" fmla="*/ 2147483647 w 102"/>
              <a:gd name="T47" fmla="*/ 2147483647 h 78"/>
              <a:gd name="T48" fmla="*/ 2147483647 w 102"/>
              <a:gd name="T49" fmla="*/ 2147483647 h 78"/>
              <a:gd name="T50" fmla="*/ 2147483647 w 102"/>
              <a:gd name="T51" fmla="*/ 2147483647 h 78"/>
              <a:gd name="T52" fmla="*/ 2147483647 w 102"/>
              <a:gd name="T53" fmla="*/ 0 h 78"/>
              <a:gd name="T54" fmla="*/ 2147483647 w 102"/>
              <a:gd name="T55" fmla="*/ 2147483647 h 78"/>
              <a:gd name="T56" fmla="*/ 2147483647 w 102"/>
              <a:gd name="T57" fmla="*/ 2147483647 h 78"/>
              <a:gd name="T58" fmla="*/ 2147483647 w 102"/>
              <a:gd name="T59" fmla="*/ 2147483647 h 78"/>
              <a:gd name="T60" fmla="*/ 2147483647 w 102"/>
              <a:gd name="T61" fmla="*/ 2147483647 h 78"/>
              <a:gd name="T62" fmla="*/ 2147483647 w 102"/>
              <a:gd name="T63" fmla="*/ 2147483647 h 78"/>
              <a:gd name="T64" fmla="*/ 2147483647 w 102"/>
              <a:gd name="T65" fmla="*/ 2147483647 h 78"/>
              <a:gd name="T66" fmla="*/ 2147483647 w 102"/>
              <a:gd name="T67" fmla="*/ 2147483647 h 78"/>
              <a:gd name="T68" fmla="*/ 2147483647 w 102"/>
              <a:gd name="T69" fmla="*/ 2147483647 h 78"/>
              <a:gd name="T70" fmla="*/ 2147483647 w 102"/>
              <a:gd name="T71" fmla="*/ 2147483647 h 78"/>
              <a:gd name="T72" fmla="*/ 2147483647 w 102"/>
              <a:gd name="T73" fmla="*/ 2147483647 h 78"/>
              <a:gd name="T74" fmla="*/ 2147483647 w 102"/>
              <a:gd name="T75" fmla="*/ 2147483647 h 78"/>
              <a:gd name="T76" fmla="*/ 2147483647 w 102"/>
              <a:gd name="T77" fmla="*/ 2147483647 h 78"/>
              <a:gd name="T78" fmla="*/ 2147483647 w 102"/>
              <a:gd name="T79" fmla="*/ 2147483647 h 78"/>
              <a:gd name="T80" fmla="*/ 2147483647 w 102"/>
              <a:gd name="T81" fmla="*/ 2147483647 h 78"/>
              <a:gd name="T82" fmla="*/ 2147483647 w 102"/>
              <a:gd name="T83" fmla="*/ 2147483647 h 78"/>
              <a:gd name="T84" fmla="*/ 2147483647 w 102"/>
              <a:gd name="T85" fmla="*/ 2147483647 h 78"/>
              <a:gd name="T86" fmla="*/ 2147483647 w 102"/>
              <a:gd name="T87" fmla="*/ 2147483647 h 78"/>
              <a:gd name="T88" fmla="*/ 2147483647 w 102"/>
              <a:gd name="T89" fmla="*/ 2147483647 h 7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2"/>
              <a:gd name="T136" fmla="*/ 0 h 78"/>
              <a:gd name="T137" fmla="*/ 102 w 102"/>
              <a:gd name="T138" fmla="*/ 78 h 78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2" h="78">
                <a:moveTo>
                  <a:pt x="66" y="64"/>
                </a:moveTo>
                <a:lnTo>
                  <a:pt x="77" y="68"/>
                </a:lnTo>
                <a:lnTo>
                  <a:pt x="78" y="70"/>
                </a:lnTo>
                <a:lnTo>
                  <a:pt x="77" y="71"/>
                </a:lnTo>
                <a:lnTo>
                  <a:pt x="77" y="72"/>
                </a:lnTo>
                <a:lnTo>
                  <a:pt x="76" y="73"/>
                </a:lnTo>
                <a:lnTo>
                  <a:pt x="76" y="75"/>
                </a:lnTo>
                <a:lnTo>
                  <a:pt x="75" y="75"/>
                </a:lnTo>
                <a:lnTo>
                  <a:pt x="74" y="77"/>
                </a:lnTo>
                <a:lnTo>
                  <a:pt x="74" y="78"/>
                </a:lnTo>
                <a:lnTo>
                  <a:pt x="75" y="78"/>
                </a:lnTo>
                <a:lnTo>
                  <a:pt x="75" y="77"/>
                </a:lnTo>
                <a:lnTo>
                  <a:pt x="77" y="76"/>
                </a:lnTo>
                <a:lnTo>
                  <a:pt x="78" y="76"/>
                </a:lnTo>
                <a:lnTo>
                  <a:pt x="81" y="76"/>
                </a:lnTo>
                <a:lnTo>
                  <a:pt x="81" y="75"/>
                </a:lnTo>
                <a:lnTo>
                  <a:pt x="84" y="75"/>
                </a:lnTo>
                <a:lnTo>
                  <a:pt x="86" y="74"/>
                </a:lnTo>
                <a:lnTo>
                  <a:pt x="87" y="73"/>
                </a:lnTo>
                <a:lnTo>
                  <a:pt x="88" y="72"/>
                </a:lnTo>
                <a:lnTo>
                  <a:pt x="94" y="67"/>
                </a:lnTo>
                <a:lnTo>
                  <a:pt x="96" y="66"/>
                </a:lnTo>
                <a:lnTo>
                  <a:pt x="97" y="65"/>
                </a:lnTo>
                <a:lnTo>
                  <a:pt x="98" y="65"/>
                </a:lnTo>
                <a:lnTo>
                  <a:pt x="99" y="64"/>
                </a:lnTo>
                <a:lnTo>
                  <a:pt x="100" y="63"/>
                </a:lnTo>
                <a:lnTo>
                  <a:pt x="101" y="63"/>
                </a:lnTo>
                <a:lnTo>
                  <a:pt x="102" y="61"/>
                </a:lnTo>
                <a:lnTo>
                  <a:pt x="100" y="62"/>
                </a:lnTo>
                <a:lnTo>
                  <a:pt x="99" y="62"/>
                </a:lnTo>
                <a:lnTo>
                  <a:pt x="97" y="63"/>
                </a:lnTo>
                <a:lnTo>
                  <a:pt x="97" y="64"/>
                </a:lnTo>
                <a:lnTo>
                  <a:pt x="96" y="65"/>
                </a:lnTo>
                <a:lnTo>
                  <a:pt x="95" y="66"/>
                </a:lnTo>
                <a:lnTo>
                  <a:pt x="94" y="65"/>
                </a:lnTo>
                <a:lnTo>
                  <a:pt x="95" y="64"/>
                </a:lnTo>
                <a:lnTo>
                  <a:pt x="96" y="63"/>
                </a:lnTo>
                <a:lnTo>
                  <a:pt x="97" y="61"/>
                </a:lnTo>
                <a:lnTo>
                  <a:pt x="97" y="60"/>
                </a:lnTo>
                <a:lnTo>
                  <a:pt x="96" y="61"/>
                </a:lnTo>
                <a:lnTo>
                  <a:pt x="95" y="62"/>
                </a:lnTo>
                <a:lnTo>
                  <a:pt x="94" y="63"/>
                </a:lnTo>
                <a:lnTo>
                  <a:pt x="91" y="65"/>
                </a:lnTo>
                <a:lnTo>
                  <a:pt x="86" y="67"/>
                </a:lnTo>
                <a:lnTo>
                  <a:pt x="83" y="69"/>
                </a:lnTo>
                <a:lnTo>
                  <a:pt x="81" y="70"/>
                </a:lnTo>
                <a:lnTo>
                  <a:pt x="80" y="72"/>
                </a:lnTo>
                <a:lnTo>
                  <a:pt x="79" y="71"/>
                </a:lnTo>
                <a:lnTo>
                  <a:pt x="79" y="70"/>
                </a:lnTo>
                <a:lnTo>
                  <a:pt x="79" y="68"/>
                </a:lnTo>
                <a:lnTo>
                  <a:pt x="81" y="67"/>
                </a:lnTo>
                <a:lnTo>
                  <a:pt x="79" y="66"/>
                </a:lnTo>
                <a:lnTo>
                  <a:pt x="81" y="64"/>
                </a:lnTo>
                <a:lnTo>
                  <a:pt x="81" y="63"/>
                </a:lnTo>
                <a:lnTo>
                  <a:pt x="81" y="62"/>
                </a:lnTo>
                <a:lnTo>
                  <a:pt x="79" y="49"/>
                </a:lnTo>
                <a:lnTo>
                  <a:pt x="78" y="49"/>
                </a:lnTo>
                <a:lnTo>
                  <a:pt x="78" y="37"/>
                </a:lnTo>
                <a:lnTo>
                  <a:pt x="77" y="34"/>
                </a:lnTo>
                <a:lnTo>
                  <a:pt x="76" y="32"/>
                </a:lnTo>
                <a:lnTo>
                  <a:pt x="76" y="29"/>
                </a:lnTo>
                <a:lnTo>
                  <a:pt x="75" y="25"/>
                </a:lnTo>
                <a:lnTo>
                  <a:pt x="74" y="23"/>
                </a:lnTo>
                <a:lnTo>
                  <a:pt x="73" y="23"/>
                </a:lnTo>
                <a:lnTo>
                  <a:pt x="74" y="24"/>
                </a:lnTo>
                <a:lnTo>
                  <a:pt x="73" y="24"/>
                </a:lnTo>
                <a:lnTo>
                  <a:pt x="73" y="23"/>
                </a:lnTo>
                <a:lnTo>
                  <a:pt x="73" y="21"/>
                </a:lnTo>
                <a:lnTo>
                  <a:pt x="71" y="16"/>
                </a:lnTo>
                <a:lnTo>
                  <a:pt x="71" y="14"/>
                </a:lnTo>
                <a:lnTo>
                  <a:pt x="72" y="12"/>
                </a:lnTo>
                <a:lnTo>
                  <a:pt x="71" y="9"/>
                </a:lnTo>
                <a:lnTo>
                  <a:pt x="69" y="4"/>
                </a:lnTo>
                <a:lnTo>
                  <a:pt x="69" y="3"/>
                </a:lnTo>
                <a:lnTo>
                  <a:pt x="68" y="3"/>
                </a:lnTo>
                <a:lnTo>
                  <a:pt x="69" y="2"/>
                </a:lnTo>
                <a:lnTo>
                  <a:pt x="68" y="0"/>
                </a:lnTo>
                <a:lnTo>
                  <a:pt x="52" y="4"/>
                </a:lnTo>
                <a:lnTo>
                  <a:pt x="51" y="4"/>
                </a:lnTo>
                <a:lnTo>
                  <a:pt x="50" y="5"/>
                </a:lnTo>
                <a:lnTo>
                  <a:pt x="46" y="9"/>
                </a:lnTo>
                <a:lnTo>
                  <a:pt x="42" y="14"/>
                </a:lnTo>
                <a:lnTo>
                  <a:pt x="41" y="15"/>
                </a:lnTo>
                <a:lnTo>
                  <a:pt x="42" y="16"/>
                </a:lnTo>
                <a:lnTo>
                  <a:pt x="41" y="18"/>
                </a:lnTo>
                <a:lnTo>
                  <a:pt x="40" y="19"/>
                </a:lnTo>
                <a:lnTo>
                  <a:pt x="36" y="22"/>
                </a:lnTo>
                <a:lnTo>
                  <a:pt x="36" y="23"/>
                </a:lnTo>
                <a:lnTo>
                  <a:pt x="36" y="25"/>
                </a:lnTo>
                <a:lnTo>
                  <a:pt x="37" y="25"/>
                </a:lnTo>
                <a:lnTo>
                  <a:pt x="38" y="25"/>
                </a:lnTo>
                <a:lnTo>
                  <a:pt x="39" y="26"/>
                </a:lnTo>
                <a:lnTo>
                  <a:pt x="38" y="27"/>
                </a:lnTo>
                <a:lnTo>
                  <a:pt x="38" y="29"/>
                </a:lnTo>
                <a:lnTo>
                  <a:pt x="39" y="30"/>
                </a:lnTo>
                <a:lnTo>
                  <a:pt x="39" y="32"/>
                </a:lnTo>
                <a:lnTo>
                  <a:pt x="36" y="34"/>
                </a:lnTo>
                <a:lnTo>
                  <a:pt x="33" y="38"/>
                </a:lnTo>
                <a:lnTo>
                  <a:pt x="30" y="39"/>
                </a:lnTo>
                <a:lnTo>
                  <a:pt x="23" y="40"/>
                </a:lnTo>
                <a:lnTo>
                  <a:pt x="21" y="39"/>
                </a:lnTo>
                <a:lnTo>
                  <a:pt x="19" y="39"/>
                </a:lnTo>
                <a:lnTo>
                  <a:pt x="16" y="39"/>
                </a:lnTo>
                <a:lnTo>
                  <a:pt x="13" y="40"/>
                </a:lnTo>
                <a:lnTo>
                  <a:pt x="9" y="42"/>
                </a:lnTo>
                <a:lnTo>
                  <a:pt x="7" y="43"/>
                </a:lnTo>
                <a:lnTo>
                  <a:pt x="6" y="45"/>
                </a:lnTo>
                <a:lnTo>
                  <a:pt x="6" y="46"/>
                </a:lnTo>
                <a:lnTo>
                  <a:pt x="9" y="50"/>
                </a:lnTo>
                <a:lnTo>
                  <a:pt x="10" y="51"/>
                </a:lnTo>
                <a:lnTo>
                  <a:pt x="9" y="52"/>
                </a:lnTo>
                <a:lnTo>
                  <a:pt x="8" y="53"/>
                </a:lnTo>
                <a:lnTo>
                  <a:pt x="7" y="55"/>
                </a:lnTo>
                <a:lnTo>
                  <a:pt x="2" y="60"/>
                </a:lnTo>
                <a:lnTo>
                  <a:pt x="0" y="62"/>
                </a:lnTo>
                <a:lnTo>
                  <a:pt x="1" y="66"/>
                </a:lnTo>
                <a:lnTo>
                  <a:pt x="56" y="55"/>
                </a:lnTo>
                <a:lnTo>
                  <a:pt x="57" y="56"/>
                </a:lnTo>
                <a:lnTo>
                  <a:pt x="57" y="57"/>
                </a:lnTo>
                <a:lnTo>
                  <a:pt x="58" y="57"/>
                </a:lnTo>
                <a:lnTo>
                  <a:pt x="58" y="58"/>
                </a:lnTo>
                <a:lnTo>
                  <a:pt x="59" y="58"/>
                </a:lnTo>
                <a:lnTo>
                  <a:pt x="61" y="61"/>
                </a:lnTo>
                <a:lnTo>
                  <a:pt x="61" y="62"/>
                </a:lnTo>
                <a:lnTo>
                  <a:pt x="62" y="63"/>
                </a:lnTo>
                <a:lnTo>
                  <a:pt x="65" y="64"/>
                </a:lnTo>
                <a:lnTo>
                  <a:pt x="66" y="64"/>
                </a:lnTo>
                <a:close/>
              </a:path>
            </a:pathLst>
          </a:custGeom>
          <a:solidFill>
            <a:srgbClr val="AAC8F5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25" name="Freeform 27"/>
          <p:cNvSpPr>
            <a:spLocks/>
          </p:cNvSpPr>
          <p:nvPr/>
        </p:nvSpPr>
        <p:spPr bwMode="auto">
          <a:xfrm>
            <a:off x="6661150" y="2266950"/>
            <a:ext cx="165100" cy="325438"/>
          </a:xfrm>
          <a:custGeom>
            <a:avLst/>
            <a:gdLst>
              <a:gd name="T0" fmla="*/ 0 w 23"/>
              <a:gd name="T1" fmla="*/ 2147483647 h 42"/>
              <a:gd name="T2" fmla="*/ 2147483647 w 23"/>
              <a:gd name="T3" fmla="*/ 2147483647 h 42"/>
              <a:gd name="T4" fmla="*/ 0 w 23"/>
              <a:gd name="T5" fmla="*/ 2147483647 h 42"/>
              <a:gd name="T6" fmla="*/ 2147483647 w 23"/>
              <a:gd name="T7" fmla="*/ 2147483647 h 42"/>
              <a:gd name="T8" fmla="*/ 2147483647 w 23"/>
              <a:gd name="T9" fmla="*/ 2147483647 h 42"/>
              <a:gd name="T10" fmla="*/ 2147483647 w 23"/>
              <a:gd name="T11" fmla="*/ 2147483647 h 42"/>
              <a:gd name="T12" fmla="*/ 2147483647 w 23"/>
              <a:gd name="T13" fmla="*/ 2147483647 h 42"/>
              <a:gd name="T14" fmla="*/ 2147483647 w 23"/>
              <a:gd name="T15" fmla="*/ 2147483647 h 42"/>
              <a:gd name="T16" fmla="*/ 2147483647 w 23"/>
              <a:gd name="T17" fmla="*/ 2147483647 h 42"/>
              <a:gd name="T18" fmla="*/ 2147483647 w 23"/>
              <a:gd name="T19" fmla="*/ 2147483647 h 42"/>
              <a:gd name="T20" fmla="*/ 2147483647 w 23"/>
              <a:gd name="T21" fmla="*/ 2147483647 h 42"/>
              <a:gd name="T22" fmla="*/ 2147483647 w 23"/>
              <a:gd name="T23" fmla="*/ 2147483647 h 42"/>
              <a:gd name="T24" fmla="*/ 2147483647 w 23"/>
              <a:gd name="T25" fmla="*/ 2147483647 h 42"/>
              <a:gd name="T26" fmla="*/ 2147483647 w 23"/>
              <a:gd name="T27" fmla="*/ 2147483647 h 42"/>
              <a:gd name="T28" fmla="*/ 2147483647 w 23"/>
              <a:gd name="T29" fmla="*/ 2147483647 h 42"/>
              <a:gd name="T30" fmla="*/ 2147483647 w 23"/>
              <a:gd name="T31" fmla="*/ 2147483647 h 42"/>
              <a:gd name="T32" fmla="*/ 2147483647 w 23"/>
              <a:gd name="T33" fmla="*/ 2147483647 h 42"/>
              <a:gd name="T34" fmla="*/ 2147483647 w 23"/>
              <a:gd name="T35" fmla="*/ 2147483647 h 42"/>
              <a:gd name="T36" fmla="*/ 2147483647 w 23"/>
              <a:gd name="T37" fmla="*/ 2147483647 h 42"/>
              <a:gd name="T38" fmla="*/ 2147483647 w 23"/>
              <a:gd name="T39" fmla="*/ 2147483647 h 42"/>
              <a:gd name="T40" fmla="*/ 2147483647 w 23"/>
              <a:gd name="T41" fmla="*/ 2147483647 h 42"/>
              <a:gd name="T42" fmla="*/ 2147483647 w 23"/>
              <a:gd name="T43" fmla="*/ 2147483647 h 42"/>
              <a:gd name="T44" fmla="*/ 2147483647 w 23"/>
              <a:gd name="T45" fmla="*/ 2147483647 h 42"/>
              <a:gd name="T46" fmla="*/ 2147483647 w 23"/>
              <a:gd name="T47" fmla="*/ 2147483647 h 42"/>
              <a:gd name="T48" fmla="*/ 2147483647 w 23"/>
              <a:gd name="T49" fmla="*/ 2147483647 h 42"/>
              <a:gd name="T50" fmla="*/ 2147483647 w 23"/>
              <a:gd name="T51" fmla="*/ 2147483647 h 42"/>
              <a:gd name="T52" fmla="*/ 2147483647 w 23"/>
              <a:gd name="T53" fmla="*/ 2147483647 h 42"/>
              <a:gd name="T54" fmla="*/ 2147483647 w 23"/>
              <a:gd name="T55" fmla="*/ 2147483647 h 42"/>
              <a:gd name="T56" fmla="*/ 2147483647 w 23"/>
              <a:gd name="T57" fmla="*/ 2147483647 h 42"/>
              <a:gd name="T58" fmla="*/ 2147483647 w 23"/>
              <a:gd name="T59" fmla="*/ 2147483647 h 42"/>
              <a:gd name="T60" fmla="*/ 2147483647 w 23"/>
              <a:gd name="T61" fmla="*/ 2147483647 h 42"/>
              <a:gd name="T62" fmla="*/ 2147483647 w 23"/>
              <a:gd name="T63" fmla="*/ 2147483647 h 42"/>
              <a:gd name="T64" fmla="*/ 2147483647 w 23"/>
              <a:gd name="T65" fmla="*/ 2147483647 h 42"/>
              <a:gd name="T66" fmla="*/ 2147483647 w 23"/>
              <a:gd name="T67" fmla="*/ 2147483647 h 42"/>
              <a:gd name="T68" fmla="*/ 2147483647 w 23"/>
              <a:gd name="T69" fmla="*/ 2147483647 h 42"/>
              <a:gd name="T70" fmla="*/ 2147483647 w 23"/>
              <a:gd name="T71" fmla="*/ 2147483647 h 42"/>
              <a:gd name="T72" fmla="*/ 2147483647 w 23"/>
              <a:gd name="T73" fmla="*/ 2147483647 h 42"/>
              <a:gd name="T74" fmla="*/ 2147483647 w 23"/>
              <a:gd name="T75" fmla="*/ 2147483647 h 42"/>
              <a:gd name="T76" fmla="*/ 2147483647 w 23"/>
              <a:gd name="T77" fmla="*/ 2147483647 h 42"/>
              <a:gd name="T78" fmla="*/ 2147483647 w 23"/>
              <a:gd name="T79" fmla="*/ 2147483647 h 42"/>
              <a:gd name="T80" fmla="*/ 2147483647 w 23"/>
              <a:gd name="T81" fmla="*/ 0 h 42"/>
              <a:gd name="T82" fmla="*/ 0 w 23"/>
              <a:gd name="T83" fmla="*/ 2147483647 h 42"/>
              <a:gd name="T84" fmla="*/ 0 w 23"/>
              <a:gd name="T85" fmla="*/ 2147483647 h 4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3"/>
              <a:gd name="T130" fmla="*/ 0 h 42"/>
              <a:gd name="T131" fmla="*/ 23 w 23"/>
              <a:gd name="T132" fmla="*/ 42 h 4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3" h="42">
                <a:moveTo>
                  <a:pt x="0" y="5"/>
                </a:moveTo>
                <a:lnTo>
                  <a:pt x="1" y="7"/>
                </a:lnTo>
                <a:lnTo>
                  <a:pt x="0" y="8"/>
                </a:lnTo>
                <a:lnTo>
                  <a:pt x="1" y="8"/>
                </a:lnTo>
                <a:lnTo>
                  <a:pt x="1" y="9"/>
                </a:lnTo>
                <a:lnTo>
                  <a:pt x="3" y="14"/>
                </a:lnTo>
                <a:lnTo>
                  <a:pt x="4" y="17"/>
                </a:lnTo>
                <a:lnTo>
                  <a:pt x="3" y="19"/>
                </a:lnTo>
                <a:lnTo>
                  <a:pt x="3" y="21"/>
                </a:lnTo>
                <a:lnTo>
                  <a:pt x="5" y="26"/>
                </a:lnTo>
                <a:lnTo>
                  <a:pt x="5" y="28"/>
                </a:lnTo>
                <a:lnTo>
                  <a:pt x="5" y="29"/>
                </a:lnTo>
                <a:lnTo>
                  <a:pt x="6" y="29"/>
                </a:lnTo>
                <a:lnTo>
                  <a:pt x="5" y="28"/>
                </a:lnTo>
                <a:lnTo>
                  <a:pt x="6" y="28"/>
                </a:lnTo>
                <a:lnTo>
                  <a:pt x="7" y="30"/>
                </a:lnTo>
                <a:lnTo>
                  <a:pt x="8" y="34"/>
                </a:lnTo>
                <a:lnTo>
                  <a:pt x="8" y="37"/>
                </a:lnTo>
                <a:lnTo>
                  <a:pt x="9" y="39"/>
                </a:lnTo>
                <a:lnTo>
                  <a:pt x="10" y="42"/>
                </a:lnTo>
                <a:lnTo>
                  <a:pt x="20" y="40"/>
                </a:lnTo>
                <a:lnTo>
                  <a:pt x="19" y="39"/>
                </a:lnTo>
                <a:lnTo>
                  <a:pt x="18" y="38"/>
                </a:lnTo>
                <a:lnTo>
                  <a:pt x="18" y="37"/>
                </a:lnTo>
                <a:lnTo>
                  <a:pt x="19" y="36"/>
                </a:lnTo>
                <a:lnTo>
                  <a:pt x="18" y="34"/>
                </a:lnTo>
                <a:lnTo>
                  <a:pt x="18" y="27"/>
                </a:lnTo>
                <a:lnTo>
                  <a:pt x="18" y="25"/>
                </a:lnTo>
                <a:lnTo>
                  <a:pt x="19" y="21"/>
                </a:lnTo>
                <a:lnTo>
                  <a:pt x="19" y="19"/>
                </a:lnTo>
                <a:lnTo>
                  <a:pt x="19" y="17"/>
                </a:lnTo>
                <a:lnTo>
                  <a:pt x="19" y="15"/>
                </a:lnTo>
                <a:lnTo>
                  <a:pt x="19" y="14"/>
                </a:lnTo>
                <a:lnTo>
                  <a:pt x="19" y="13"/>
                </a:lnTo>
                <a:lnTo>
                  <a:pt x="22" y="11"/>
                </a:lnTo>
                <a:lnTo>
                  <a:pt x="23" y="7"/>
                </a:lnTo>
                <a:lnTo>
                  <a:pt x="22" y="5"/>
                </a:lnTo>
                <a:lnTo>
                  <a:pt x="22" y="3"/>
                </a:lnTo>
                <a:lnTo>
                  <a:pt x="22" y="2"/>
                </a:lnTo>
                <a:lnTo>
                  <a:pt x="21" y="0"/>
                </a:lnTo>
                <a:lnTo>
                  <a:pt x="0" y="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027113" y="3886200"/>
            <a:ext cx="1785937" cy="1390650"/>
            <a:chOff x="768" y="2832"/>
            <a:chExt cx="1203" cy="876"/>
          </a:xfrm>
        </p:grpSpPr>
        <p:sp>
          <p:nvSpPr>
            <p:cNvPr id="256069" name="Freeform 29"/>
            <p:cNvSpPr>
              <a:spLocks/>
            </p:cNvSpPr>
            <p:nvPr/>
          </p:nvSpPr>
          <p:spPr bwMode="auto">
            <a:xfrm>
              <a:off x="1056" y="2832"/>
              <a:ext cx="915" cy="780"/>
            </a:xfrm>
            <a:custGeom>
              <a:avLst/>
              <a:gdLst>
                <a:gd name="T0" fmla="*/ 2147483647 w 188"/>
                <a:gd name="T1" fmla="*/ 2147483647 h 160"/>
                <a:gd name="T2" fmla="*/ 2147483647 w 188"/>
                <a:gd name="T3" fmla="*/ 2147483647 h 160"/>
                <a:gd name="T4" fmla="*/ 2147483647 w 188"/>
                <a:gd name="T5" fmla="*/ 2147483647 h 160"/>
                <a:gd name="T6" fmla="*/ 2147483647 w 188"/>
                <a:gd name="T7" fmla="*/ 2147483647 h 160"/>
                <a:gd name="T8" fmla="*/ 871841402 w 188"/>
                <a:gd name="T9" fmla="*/ 2147483647 h 160"/>
                <a:gd name="T10" fmla="*/ 1961557011 w 188"/>
                <a:gd name="T11" fmla="*/ 2147483647 h 160"/>
                <a:gd name="T12" fmla="*/ 2147483647 w 188"/>
                <a:gd name="T13" fmla="*/ 2147483647 h 160"/>
                <a:gd name="T14" fmla="*/ 2147483647 w 188"/>
                <a:gd name="T15" fmla="*/ 2147483647 h 160"/>
                <a:gd name="T16" fmla="*/ 2147483647 w 188"/>
                <a:gd name="T17" fmla="*/ 2147483647 h 160"/>
                <a:gd name="T18" fmla="*/ 1774529561 w 188"/>
                <a:gd name="T19" fmla="*/ 2147483647 h 160"/>
                <a:gd name="T20" fmla="*/ 1051290880 w 188"/>
                <a:gd name="T21" fmla="*/ 2147483647 h 160"/>
                <a:gd name="T22" fmla="*/ 1961557011 w 188"/>
                <a:gd name="T23" fmla="*/ 2147483647 h 160"/>
                <a:gd name="T24" fmla="*/ 2147483647 w 188"/>
                <a:gd name="T25" fmla="*/ 2147483647 h 160"/>
                <a:gd name="T26" fmla="*/ 2147483647 w 188"/>
                <a:gd name="T27" fmla="*/ 2147483647 h 160"/>
                <a:gd name="T28" fmla="*/ 2147483647 w 188"/>
                <a:gd name="T29" fmla="*/ 2147483647 h 160"/>
                <a:gd name="T30" fmla="*/ 2147483647 w 188"/>
                <a:gd name="T31" fmla="*/ 2147483647 h 160"/>
                <a:gd name="T32" fmla="*/ 2147483647 w 188"/>
                <a:gd name="T33" fmla="*/ 2147483647 h 160"/>
                <a:gd name="T34" fmla="*/ 2147483647 w 188"/>
                <a:gd name="T35" fmla="*/ 2147483647 h 160"/>
                <a:gd name="T36" fmla="*/ 544054571 w 188"/>
                <a:gd name="T37" fmla="*/ 2147483647 h 160"/>
                <a:gd name="T38" fmla="*/ 544054571 w 188"/>
                <a:gd name="T39" fmla="*/ 2147483647 h 160"/>
                <a:gd name="T40" fmla="*/ 2147483647 w 188"/>
                <a:gd name="T41" fmla="*/ 2147483647 h 160"/>
                <a:gd name="T42" fmla="*/ 2147483647 w 188"/>
                <a:gd name="T43" fmla="*/ 2147483647 h 160"/>
                <a:gd name="T44" fmla="*/ 2147483647 w 188"/>
                <a:gd name="T45" fmla="*/ 2147483647 h 160"/>
                <a:gd name="T46" fmla="*/ 2147483647 w 188"/>
                <a:gd name="T47" fmla="*/ 2147483647 h 160"/>
                <a:gd name="T48" fmla="*/ 2147483647 w 188"/>
                <a:gd name="T49" fmla="*/ 2147483647 h 160"/>
                <a:gd name="T50" fmla="*/ 2147483647 w 188"/>
                <a:gd name="T51" fmla="*/ 2147483647 h 160"/>
                <a:gd name="T52" fmla="*/ 2147483647 w 188"/>
                <a:gd name="T53" fmla="*/ 2147483647 h 160"/>
                <a:gd name="T54" fmla="*/ 2147483647 w 188"/>
                <a:gd name="T55" fmla="*/ 2147483647 h 160"/>
                <a:gd name="T56" fmla="*/ 2147483647 w 188"/>
                <a:gd name="T57" fmla="*/ 2147483647 h 160"/>
                <a:gd name="T58" fmla="*/ 2147483647 w 188"/>
                <a:gd name="T59" fmla="*/ 2147483647 h 160"/>
                <a:gd name="T60" fmla="*/ 2147483647 w 188"/>
                <a:gd name="T61" fmla="*/ 2147483647 h 160"/>
                <a:gd name="T62" fmla="*/ 2147483647 w 188"/>
                <a:gd name="T63" fmla="*/ 2147483647 h 160"/>
                <a:gd name="T64" fmla="*/ 2147483647 w 188"/>
                <a:gd name="T65" fmla="*/ 2147483647 h 160"/>
                <a:gd name="T66" fmla="*/ 2147483647 w 188"/>
                <a:gd name="T67" fmla="*/ 2147483647 h 160"/>
                <a:gd name="T68" fmla="*/ 2147483647 w 188"/>
                <a:gd name="T69" fmla="*/ 2147483647 h 160"/>
                <a:gd name="T70" fmla="*/ 2147483647 w 188"/>
                <a:gd name="T71" fmla="*/ 2147483647 h 160"/>
                <a:gd name="T72" fmla="*/ 2147483647 w 188"/>
                <a:gd name="T73" fmla="*/ 2147483647 h 160"/>
                <a:gd name="T74" fmla="*/ 2147483647 w 188"/>
                <a:gd name="T75" fmla="*/ 2147483647 h 160"/>
                <a:gd name="T76" fmla="*/ 2147483647 w 188"/>
                <a:gd name="T77" fmla="*/ 2147483647 h 160"/>
                <a:gd name="T78" fmla="*/ 2147483647 w 188"/>
                <a:gd name="T79" fmla="*/ 2147483647 h 160"/>
                <a:gd name="T80" fmla="*/ 2147483647 w 188"/>
                <a:gd name="T81" fmla="*/ 2147483647 h 160"/>
                <a:gd name="T82" fmla="*/ 2147483647 w 188"/>
                <a:gd name="T83" fmla="*/ 2147483647 h 160"/>
                <a:gd name="T84" fmla="*/ 2147483647 w 188"/>
                <a:gd name="T85" fmla="*/ 2147483647 h 160"/>
                <a:gd name="T86" fmla="*/ 2147483647 w 188"/>
                <a:gd name="T87" fmla="*/ 886544939 h 160"/>
                <a:gd name="T88" fmla="*/ 2147483647 w 188"/>
                <a:gd name="T89" fmla="*/ 886544939 h 160"/>
                <a:gd name="T90" fmla="*/ 2147483647 w 188"/>
                <a:gd name="T91" fmla="*/ 886544939 h 160"/>
                <a:gd name="T92" fmla="*/ 2147483647 w 188"/>
                <a:gd name="T93" fmla="*/ 0 h 160"/>
                <a:gd name="T94" fmla="*/ 2147483647 w 188"/>
                <a:gd name="T95" fmla="*/ 743295116 h 160"/>
                <a:gd name="T96" fmla="*/ 2147483647 w 188"/>
                <a:gd name="T97" fmla="*/ 2147483647 h 160"/>
                <a:gd name="T98" fmla="*/ 2147483647 w 188"/>
                <a:gd name="T99" fmla="*/ 2147483647 h 160"/>
                <a:gd name="T100" fmla="*/ 1774529561 w 188"/>
                <a:gd name="T101" fmla="*/ 2147483647 h 1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8"/>
                <a:gd name="T154" fmla="*/ 0 h 160"/>
                <a:gd name="T155" fmla="*/ 188 w 188"/>
                <a:gd name="T156" fmla="*/ 160 h 1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8" h="160">
                  <a:moveTo>
                    <a:pt x="10" y="26"/>
                  </a:moveTo>
                  <a:lnTo>
                    <a:pt x="14" y="31"/>
                  </a:lnTo>
                  <a:lnTo>
                    <a:pt x="19" y="39"/>
                  </a:lnTo>
                  <a:lnTo>
                    <a:pt x="26" y="40"/>
                  </a:lnTo>
                  <a:lnTo>
                    <a:pt x="26" y="50"/>
                  </a:lnTo>
                  <a:lnTo>
                    <a:pt x="18" y="50"/>
                  </a:lnTo>
                  <a:lnTo>
                    <a:pt x="18" y="43"/>
                  </a:lnTo>
                  <a:lnTo>
                    <a:pt x="16" y="43"/>
                  </a:lnTo>
                  <a:lnTo>
                    <a:pt x="0" y="50"/>
                  </a:lnTo>
                  <a:lnTo>
                    <a:pt x="5" y="55"/>
                  </a:lnTo>
                  <a:lnTo>
                    <a:pt x="5" y="61"/>
                  </a:lnTo>
                  <a:lnTo>
                    <a:pt x="11" y="64"/>
                  </a:lnTo>
                  <a:lnTo>
                    <a:pt x="21" y="66"/>
                  </a:lnTo>
                  <a:lnTo>
                    <a:pt x="27" y="61"/>
                  </a:lnTo>
                  <a:lnTo>
                    <a:pt x="29" y="72"/>
                  </a:lnTo>
                  <a:lnTo>
                    <a:pt x="22" y="74"/>
                  </a:lnTo>
                  <a:lnTo>
                    <a:pt x="21" y="77"/>
                  </a:lnTo>
                  <a:lnTo>
                    <a:pt x="18" y="79"/>
                  </a:lnTo>
                  <a:lnTo>
                    <a:pt x="13" y="75"/>
                  </a:lnTo>
                  <a:lnTo>
                    <a:pt x="10" y="82"/>
                  </a:lnTo>
                  <a:lnTo>
                    <a:pt x="2" y="90"/>
                  </a:lnTo>
                  <a:lnTo>
                    <a:pt x="6" y="98"/>
                  </a:lnTo>
                  <a:lnTo>
                    <a:pt x="5" y="101"/>
                  </a:lnTo>
                  <a:lnTo>
                    <a:pt x="11" y="107"/>
                  </a:lnTo>
                  <a:lnTo>
                    <a:pt x="19" y="107"/>
                  </a:lnTo>
                  <a:lnTo>
                    <a:pt x="22" y="112"/>
                  </a:lnTo>
                  <a:lnTo>
                    <a:pt x="21" y="115"/>
                  </a:lnTo>
                  <a:lnTo>
                    <a:pt x="22" y="120"/>
                  </a:lnTo>
                  <a:lnTo>
                    <a:pt x="29" y="117"/>
                  </a:lnTo>
                  <a:lnTo>
                    <a:pt x="35" y="123"/>
                  </a:lnTo>
                  <a:lnTo>
                    <a:pt x="45" y="119"/>
                  </a:lnTo>
                  <a:lnTo>
                    <a:pt x="42" y="125"/>
                  </a:lnTo>
                  <a:lnTo>
                    <a:pt x="42" y="131"/>
                  </a:lnTo>
                  <a:lnTo>
                    <a:pt x="29" y="141"/>
                  </a:lnTo>
                  <a:lnTo>
                    <a:pt x="24" y="147"/>
                  </a:lnTo>
                  <a:lnTo>
                    <a:pt x="19" y="147"/>
                  </a:lnTo>
                  <a:lnTo>
                    <a:pt x="11" y="154"/>
                  </a:lnTo>
                  <a:lnTo>
                    <a:pt x="3" y="155"/>
                  </a:lnTo>
                  <a:lnTo>
                    <a:pt x="0" y="159"/>
                  </a:lnTo>
                  <a:lnTo>
                    <a:pt x="3" y="160"/>
                  </a:lnTo>
                  <a:lnTo>
                    <a:pt x="19" y="154"/>
                  </a:lnTo>
                  <a:lnTo>
                    <a:pt x="29" y="149"/>
                  </a:lnTo>
                  <a:lnTo>
                    <a:pt x="48" y="136"/>
                  </a:lnTo>
                  <a:lnTo>
                    <a:pt x="62" y="120"/>
                  </a:lnTo>
                  <a:lnTo>
                    <a:pt x="64" y="117"/>
                  </a:lnTo>
                  <a:lnTo>
                    <a:pt x="59" y="117"/>
                  </a:lnTo>
                  <a:lnTo>
                    <a:pt x="73" y="96"/>
                  </a:lnTo>
                  <a:lnTo>
                    <a:pt x="77" y="95"/>
                  </a:lnTo>
                  <a:lnTo>
                    <a:pt x="77" y="98"/>
                  </a:lnTo>
                  <a:lnTo>
                    <a:pt x="72" y="101"/>
                  </a:lnTo>
                  <a:lnTo>
                    <a:pt x="70" y="111"/>
                  </a:lnTo>
                  <a:lnTo>
                    <a:pt x="73" y="109"/>
                  </a:lnTo>
                  <a:lnTo>
                    <a:pt x="70" y="112"/>
                  </a:lnTo>
                  <a:lnTo>
                    <a:pt x="72" y="114"/>
                  </a:lnTo>
                  <a:lnTo>
                    <a:pt x="82" y="107"/>
                  </a:lnTo>
                  <a:lnTo>
                    <a:pt x="86" y="106"/>
                  </a:lnTo>
                  <a:lnTo>
                    <a:pt x="88" y="101"/>
                  </a:lnTo>
                  <a:lnTo>
                    <a:pt x="86" y="98"/>
                  </a:lnTo>
                  <a:lnTo>
                    <a:pt x="96" y="96"/>
                  </a:lnTo>
                  <a:lnTo>
                    <a:pt x="107" y="103"/>
                  </a:lnTo>
                  <a:lnTo>
                    <a:pt x="117" y="99"/>
                  </a:lnTo>
                  <a:lnTo>
                    <a:pt x="121" y="101"/>
                  </a:lnTo>
                  <a:lnTo>
                    <a:pt x="128" y="101"/>
                  </a:lnTo>
                  <a:lnTo>
                    <a:pt x="145" y="109"/>
                  </a:lnTo>
                  <a:lnTo>
                    <a:pt x="149" y="112"/>
                  </a:lnTo>
                  <a:lnTo>
                    <a:pt x="153" y="119"/>
                  </a:lnTo>
                  <a:lnTo>
                    <a:pt x="163" y="125"/>
                  </a:lnTo>
                  <a:lnTo>
                    <a:pt x="166" y="128"/>
                  </a:lnTo>
                  <a:lnTo>
                    <a:pt x="177" y="135"/>
                  </a:lnTo>
                  <a:lnTo>
                    <a:pt x="188" y="130"/>
                  </a:lnTo>
                  <a:lnTo>
                    <a:pt x="188" y="123"/>
                  </a:lnTo>
                  <a:lnTo>
                    <a:pt x="185" y="117"/>
                  </a:lnTo>
                  <a:lnTo>
                    <a:pt x="180" y="115"/>
                  </a:lnTo>
                  <a:lnTo>
                    <a:pt x="176" y="115"/>
                  </a:lnTo>
                  <a:lnTo>
                    <a:pt x="169" y="111"/>
                  </a:lnTo>
                  <a:lnTo>
                    <a:pt x="163" y="106"/>
                  </a:lnTo>
                  <a:lnTo>
                    <a:pt x="150" y="93"/>
                  </a:lnTo>
                  <a:lnTo>
                    <a:pt x="147" y="95"/>
                  </a:lnTo>
                  <a:lnTo>
                    <a:pt x="144" y="99"/>
                  </a:lnTo>
                  <a:lnTo>
                    <a:pt x="141" y="103"/>
                  </a:lnTo>
                  <a:lnTo>
                    <a:pt x="129" y="96"/>
                  </a:lnTo>
                  <a:lnTo>
                    <a:pt x="129" y="93"/>
                  </a:lnTo>
                  <a:lnTo>
                    <a:pt x="120" y="96"/>
                  </a:lnTo>
                  <a:lnTo>
                    <a:pt x="117" y="80"/>
                  </a:lnTo>
                  <a:lnTo>
                    <a:pt x="109" y="45"/>
                  </a:lnTo>
                  <a:lnTo>
                    <a:pt x="102" y="21"/>
                  </a:lnTo>
                  <a:lnTo>
                    <a:pt x="99" y="10"/>
                  </a:lnTo>
                  <a:lnTo>
                    <a:pt x="90" y="5"/>
                  </a:lnTo>
                  <a:lnTo>
                    <a:pt x="85" y="8"/>
                  </a:lnTo>
                  <a:lnTo>
                    <a:pt x="69" y="5"/>
                  </a:lnTo>
                  <a:lnTo>
                    <a:pt x="64" y="7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45" y="0"/>
                  </a:lnTo>
                  <a:lnTo>
                    <a:pt x="43" y="4"/>
                  </a:lnTo>
                  <a:lnTo>
                    <a:pt x="35" y="4"/>
                  </a:lnTo>
                  <a:lnTo>
                    <a:pt x="29" y="8"/>
                  </a:lnTo>
                  <a:lnTo>
                    <a:pt x="24" y="13"/>
                  </a:lnTo>
                  <a:lnTo>
                    <a:pt x="22" y="18"/>
                  </a:lnTo>
                  <a:lnTo>
                    <a:pt x="19" y="21"/>
                  </a:lnTo>
                  <a:lnTo>
                    <a:pt x="13" y="21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70" name="Freeform 30"/>
            <p:cNvSpPr>
              <a:spLocks/>
            </p:cNvSpPr>
            <p:nvPr/>
          </p:nvSpPr>
          <p:spPr bwMode="auto">
            <a:xfrm>
              <a:off x="1021" y="3608"/>
              <a:ext cx="20" cy="14"/>
            </a:xfrm>
            <a:custGeom>
              <a:avLst/>
              <a:gdLst>
                <a:gd name="T0" fmla="*/ 488281250 w 4"/>
                <a:gd name="T1" fmla="*/ 205818186 h 3"/>
                <a:gd name="T2" fmla="*/ 488281250 w 4"/>
                <a:gd name="T3" fmla="*/ 112261506 h 3"/>
                <a:gd name="T4" fmla="*/ 488281250 w 4"/>
                <a:gd name="T5" fmla="*/ 112261506 h 3"/>
                <a:gd name="T6" fmla="*/ 488281250 w 4"/>
                <a:gd name="T7" fmla="*/ 112261506 h 3"/>
                <a:gd name="T8" fmla="*/ 488281250 w 4"/>
                <a:gd name="T9" fmla="*/ 112261506 h 3"/>
                <a:gd name="T10" fmla="*/ 488281250 w 4"/>
                <a:gd name="T11" fmla="*/ 112261506 h 3"/>
                <a:gd name="T12" fmla="*/ 488281250 w 4"/>
                <a:gd name="T13" fmla="*/ 112261506 h 3"/>
                <a:gd name="T14" fmla="*/ 244140625 w 4"/>
                <a:gd name="T15" fmla="*/ 0 h 3"/>
                <a:gd name="T16" fmla="*/ 244140625 w 4"/>
                <a:gd name="T17" fmla="*/ 0 h 3"/>
                <a:gd name="T18" fmla="*/ 0 w 4"/>
                <a:gd name="T19" fmla="*/ 112261506 h 3"/>
                <a:gd name="T20" fmla="*/ 0 w 4"/>
                <a:gd name="T21" fmla="*/ 112261506 h 3"/>
                <a:gd name="T22" fmla="*/ 0 w 4"/>
                <a:gd name="T23" fmla="*/ 112261506 h 3"/>
                <a:gd name="T24" fmla="*/ 0 w 4"/>
                <a:gd name="T25" fmla="*/ 112261506 h 3"/>
                <a:gd name="T26" fmla="*/ 0 w 4"/>
                <a:gd name="T27" fmla="*/ 112261506 h 3"/>
                <a:gd name="T28" fmla="*/ 0 w 4"/>
                <a:gd name="T29" fmla="*/ 112261506 h 3"/>
                <a:gd name="T30" fmla="*/ 0 w 4"/>
                <a:gd name="T31" fmla="*/ 205818186 h 3"/>
                <a:gd name="T32" fmla="*/ 0 w 4"/>
                <a:gd name="T33" fmla="*/ 205818186 h 3"/>
                <a:gd name="T34" fmla="*/ 244140625 w 4"/>
                <a:gd name="T35" fmla="*/ 205818186 h 3"/>
                <a:gd name="T36" fmla="*/ 244140625 w 4"/>
                <a:gd name="T37" fmla="*/ 205818186 h 3"/>
                <a:gd name="T38" fmla="*/ 244140625 w 4"/>
                <a:gd name="T39" fmla="*/ 318068823 h 3"/>
                <a:gd name="T40" fmla="*/ 488281250 w 4"/>
                <a:gd name="T41" fmla="*/ 318068823 h 3"/>
                <a:gd name="T42" fmla="*/ 488281250 w 4"/>
                <a:gd name="T43" fmla="*/ 318068823 h 3"/>
                <a:gd name="T44" fmla="*/ 732421875 w 4"/>
                <a:gd name="T45" fmla="*/ 318068823 h 3"/>
                <a:gd name="T46" fmla="*/ 732421875 w 4"/>
                <a:gd name="T47" fmla="*/ 318068823 h 3"/>
                <a:gd name="T48" fmla="*/ 976562500 w 4"/>
                <a:gd name="T49" fmla="*/ 205818186 h 3"/>
                <a:gd name="T50" fmla="*/ 976562500 w 4"/>
                <a:gd name="T51" fmla="*/ 205818186 h 3"/>
                <a:gd name="T52" fmla="*/ 976562500 w 4"/>
                <a:gd name="T53" fmla="*/ 205818186 h 3"/>
                <a:gd name="T54" fmla="*/ 976562500 w 4"/>
                <a:gd name="T55" fmla="*/ 112261506 h 3"/>
                <a:gd name="T56" fmla="*/ 976562500 w 4"/>
                <a:gd name="T57" fmla="*/ 112261506 h 3"/>
                <a:gd name="T58" fmla="*/ 976562500 w 4"/>
                <a:gd name="T59" fmla="*/ 112261506 h 3"/>
                <a:gd name="T60" fmla="*/ 976562500 w 4"/>
                <a:gd name="T61" fmla="*/ 112261506 h 3"/>
                <a:gd name="T62" fmla="*/ 976562500 w 4"/>
                <a:gd name="T63" fmla="*/ 112261506 h 3"/>
                <a:gd name="T64" fmla="*/ 976562500 w 4"/>
                <a:gd name="T65" fmla="*/ 0 h 3"/>
                <a:gd name="T66" fmla="*/ 976562500 w 4"/>
                <a:gd name="T67" fmla="*/ 0 h 3"/>
                <a:gd name="T68" fmla="*/ 976562500 w 4"/>
                <a:gd name="T69" fmla="*/ 0 h 3"/>
                <a:gd name="T70" fmla="*/ 976562500 w 4"/>
                <a:gd name="T71" fmla="*/ 0 h 3"/>
                <a:gd name="T72" fmla="*/ 976562500 w 4"/>
                <a:gd name="T73" fmla="*/ 112261506 h 3"/>
                <a:gd name="T74" fmla="*/ 732421875 w 4"/>
                <a:gd name="T75" fmla="*/ 112261506 h 3"/>
                <a:gd name="T76" fmla="*/ 732421875 w 4"/>
                <a:gd name="T77" fmla="*/ 112261506 h 3"/>
                <a:gd name="T78" fmla="*/ 488281250 w 4"/>
                <a:gd name="T79" fmla="*/ 205818186 h 3"/>
                <a:gd name="T80" fmla="*/ 488281250 w 4"/>
                <a:gd name="T81" fmla="*/ 205818186 h 3"/>
                <a:gd name="T82" fmla="*/ 488281250 w 4"/>
                <a:gd name="T83" fmla="*/ 205818186 h 3"/>
                <a:gd name="T84" fmla="*/ 488281250 w 4"/>
                <a:gd name="T85" fmla="*/ 205818186 h 3"/>
                <a:gd name="T86" fmla="*/ 488281250 w 4"/>
                <a:gd name="T87" fmla="*/ 318068823 h 3"/>
                <a:gd name="T88" fmla="*/ 732421875 w 4"/>
                <a:gd name="T89" fmla="*/ 318068823 h 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"/>
                <a:gd name="T136" fmla="*/ 0 h 3"/>
                <a:gd name="T137" fmla="*/ 4 w 4"/>
                <a:gd name="T138" fmla="*/ 3 h 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" h="3">
                  <a:moveTo>
                    <a:pt x="2" y="2"/>
                  </a:move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3" y="3"/>
                  </a:lnTo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71" name="Freeform 31"/>
            <p:cNvSpPr>
              <a:spLocks/>
            </p:cNvSpPr>
            <p:nvPr/>
          </p:nvSpPr>
          <p:spPr bwMode="auto">
            <a:xfrm>
              <a:off x="978" y="3610"/>
              <a:ext cx="43" cy="30"/>
            </a:xfrm>
            <a:custGeom>
              <a:avLst/>
              <a:gdLst>
                <a:gd name="T0" fmla="*/ 979354350 w 9"/>
                <a:gd name="T1" fmla="*/ 0 h 6"/>
                <a:gd name="T2" fmla="*/ 564215800 w 9"/>
                <a:gd name="T3" fmla="*/ 0 h 6"/>
                <a:gd name="T4" fmla="*/ 415151087 w 9"/>
                <a:gd name="T5" fmla="*/ 244140625 h 6"/>
                <a:gd name="T6" fmla="*/ 415151087 w 9"/>
                <a:gd name="T7" fmla="*/ 244140625 h 6"/>
                <a:gd name="T8" fmla="*/ 415151087 w 9"/>
                <a:gd name="T9" fmla="*/ 488281250 h 6"/>
                <a:gd name="T10" fmla="*/ 415151087 w 9"/>
                <a:gd name="T11" fmla="*/ 732421875 h 6"/>
                <a:gd name="T12" fmla="*/ 297046986 w 9"/>
                <a:gd name="T13" fmla="*/ 732421875 h 6"/>
                <a:gd name="T14" fmla="*/ 297046986 w 9"/>
                <a:gd name="T15" fmla="*/ 732421875 h 6"/>
                <a:gd name="T16" fmla="*/ 149064598 w 9"/>
                <a:gd name="T17" fmla="*/ 732421875 h 6"/>
                <a:gd name="T18" fmla="*/ 149064598 w 9"/>
                <a:gd name="T19" fmla="*/ 976562500 h 6"/>
                <a:gd name="T20" fmla="*/ 149064598 w 9"/>
                <a:gd name="T21" fmla="*/ 1220703125 h 6"/>
                <a:gd name="T22" fmla="*/ 0 w 9"/>
                <a:gd name="T23" fmla="*/ 1220703125 h 6"/>
                <a:gd name="T24" fmla="*/ 0 w 9"/>
                <a:gd name="T25" fmla="*/ 1464843750 h 6"/>
                <a:gd name="T26" fmla="*/ 0 w 9"/>
                <a:gd name="T27" fmla="*/ 1464843750 h 6"/>
                <a:gd name="T28" fmla="*/ 0 w 9"/>
                <a:gd name="T29" fmla="*/ 1464843750 h 6"/>
                <a:gd name="T30" fmla="*/ 0 w 9"/>
                <a:gd name="T31" fmla="*/ 1464843750 h 6"/>
                <a:gd name="T32" fmla="*/ 0 w 9"/>
                <a:gd name="T33" fmla="*/ 1464843750 h 6"/>
                <a:gd name="T34" fmla="*/ 0 w 9"/>
                <a:gd name="T35" fmla="*/ 1464843750 h 6"/>
                <a:gd name="T36" fmla="*/ 0 w 9"/>
                <a:gd name="T37" fmla="*/ 1464843750 h 6"/>
                <a:gd name="T38" fmla="*/ 149064598 w 9"/>
                <a:gd name="T39" fmla="*/ 1464843750 h 6"/>
                <a:gd name="T40" fmla="*/ 297046986 w 9"/>
                <a:gd name="T41" fmla="*/ 1464843750 h 6"/>
                <a:gd name="T42" fmla="*/ 415151087 w 9"/>
                <a:gd name="T43" fmla="*/ 1220703125 h 6"/>
                <a:gd name="T44" fmla="*/ 861264749 w 9"/>
                <a:gd name="T45" fmla="*/ 732421875 h 6"/>
                <a:gd name="T46" fmla="*/ 979354350 w 9"/>
                <a:gd name="T47" fmla="*/ 488281250 h 6"/>
                <a:gd name="T48" fmla="*/ 1128705591 w 9"/>
                <a:gd name="T49" fmla="*/ 488281250 h 6"/>
                <a:gd name="T50" fmla="*/ 1269933238 w 9"/>
                <a:gd name="T51" fmla="*/ 244140625 h 6"/>
                <a:gd name="T52" fmla="*/ 1269933238 w 9"/>
                <a:gd name="T53" fmla="*/ 244140625 h 6"/>
                <a:gd name="T54" fmla="*/ 1269933238 w 9"/>
                <a:gd name="T55" fmla="*/ 244140625 h 6"/>
                <a:gd name="T56" fmla="*/ 1128705591 w 9"/>
                <a:gd name="T57" fmla="*/ 0 h 6"/>
                <a:gd name="T58" fmla="*/ 1128705591 w 9"/>
                <a:gd name="T59" fmla="*/ 0 h 6"/>
                <a:gd name="T60" fmla="*/ 1128705591 w 9"/>
                <a:gd name="T61" fmla="*/ 0 h 6"/>
                <a:gd name="T62" fmla="*/ 1128705591 w 9"/>
                <a:gd name="T63" fmla="*/ 0 h 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"/>
                <a:gd name="T97" fmla="*/ 0 h 6"/>
                <a:gd name="T98" fmla="*/ 9 w 9"/>
                <a:gd name="T99" fmla="*/ 6 h 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" h="6">
                  <a:moveTo>
                    <a:pt x="8" y="0"/>
                  </a:move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72" name="Freeform 32"/>
            <p:cNvSpPr>
              <a:spLocks/>
            </p:cNvSpPr>
            <p:nvPr/>
          </p:nvSpPr>
          <p:spPr bwMode="auto">
            <a:xfrm>
              <a:off x="934" y="3632"/>
              <a:ext cx="44" cy="34"/>
            </a:xfrm>
            <a:custGeom>
              <a:avLst/>
              <a:gdLst>
                <a:gd name="T0" fmla="*/ 1490133534 w 9"/>
                <a:gd name="T1" fmla="*/ 534073535 h 7"/>
                <a:gd name="T2" fmla="*/ 1490133534 w 9"/>
                <a:gd name="T3" fmla="*/ 175964455 h 7"/>
                <a:gd name="T4" fmla="*/ 912444617 w 9"/>
                <a:gd name="T5" fmla="*/ 534073535 h 7"/>
                <a:gd name="T6" fmla="*/ 764324841 w 9"/>
                <a:gd name="T7" fmla="*/ 672537160 h 7"/>
                <a:gd name="T8" fmla="*/ 764324841 w 9"/>
                <a:gd name="T9" fmla="*/ 672537160 h 7"/>
                <a:gd name="T10" fmla="*/ 382832550 w 9"/>
                <a:gd name="T11" fmla="*/ 854684496 h 7"/>
                <a:gd name="T12" fmla="*/ 186636399 w 9"/>
                <a:gd name="T13" fmla="*/ 1030635671 h 7"/>
                <a:gd name="T14" fmla="*/ 0 w 9"/>
                <a:gd name="T15" fmla="*/ 1030635671 h 7"/>
                <a:gd name="T16" fmla="*/ 382832550 w 9"/>
                <a:gd name="T17" fmla="*/ 1030635671 h 7"/>
                <a:gd name="T18" fmla="*/ 569468949 w 9"/>
                <a:gd name="T19" fmla="*/ 854684496 h 7"/>
                <a:gd name="T20" fmla="*/ 1107300387 w 9"/>
                <a:gd name="T21" fmla="*/ 672537160 h 7"/>
                <a:gd name="T22" fmla="*/ 1490133534 w 9"/>
                <a:gd name="T23" fmla="*/ 534073535 h 7"/>
                <a:gd name="T24" fmla="*/ 1490133534 w 9"/>
                <a:gd name="T25" fmla="*/ 534073535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7"/>
                <a:gd name="T41" fmla="*/ 9 w 9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7">
                  <a:moveTo>
                    <a:pt x="8" y="3"/>
                  </a:moveTo>
                  <a:cubicBezTo>
                    <a:pt x="8" y="2"/>
                    <a:pt x="9" y="1"/>
                    <a:pt x="8" y="1"/>
                  </a:cubicBezTo>
                  <a:cubicBezTo>
                    <a:pt x="7" y="0"/>
                    <a:pt x="5" y="2"/>
                    <a:pt x="5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2" y="5"/>
                    <a:pt x="1" y="6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1" y="7"/>
                    <a:pt x="1" y="7"/>
                    <a:pt x="2" y="6"/>
                  </a:cubicBezTo>
                  <a:cubicBezTo>
                    <a:pt x="2" y="6"/>
                    <a:pt x="3" y="5"/>
                    <a:pt x="3" y="5"/>
                  </a:cubicBezTo>
                  <a:cubicBezTo>
                    <a:pt x="4" y="5"/>
                    <a:pt x="5" y="5"/>
                    <a:pt x="6" y="4"/>
                  </a:cubicBezTo>
                  <a:cubicBezTo>
                    <a:pt x="7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73" name="Freeform 33"/>
            <p:cNvSpPr>
              <a:spLocks/>
            </p:cNvSpPr>
            <p:nvPr/>
          </p:nvSpPr>
          <p:spPr bwMode="auto">
            <a:xfrm>
              <a:off x="934" y="3637"/>
              <a:ext cx="39" cy="29"/>
            </a:xfrm>
            <a:custGeom>
              <a:avLst/>
              <a:gdLst>
                <a:gd name="T0" fmla="*/ 1439999550 w 8"/>
                <a:gd name="T1" fmla="*/ 333860112 h 6"/>
                <a:gd name="T2" fmla="*/ 1439999550 w 8"/>
                <a:gd name="T3" fmla="*/ 167114781 h 6"/>
                <a:gd name="T4" fmla="*/ 1439999550 w 8"/>
                <a:gd name="T5" fmla="*/ 167114781 h 6"/>
                <a:gd name="T6" fmla="*/ 1439999550 w 8"/>
                <a:gd name="T7" fmla="*/ 0 h 6"/>
                <a:gd name="T8" fmla="*/ 1439999550 w 8"/>
                <a:gd name="T9" fmla="*/ 0 h 6"/>
                <a:gd name="T10" fmla="*/ 1439999550 w 8"/>
                <a:gd name="T11" fmla="*/ 0 h 6"/>
                <a:gd name="T12" fmla="*/ 1439999550 w 8"/>
                <a:gd name="T13" fmla="*/ 0 h 6"/>
                <a:gd name="T14" fmla="*/ 1439999550 w 8"/>
                <a:gd name="T15" fmla="*/ 0 h 6"/>
                <a:gd name="T16" fmla="*/ 1439999550 w 8"/>
                <a:gd name="T17" fmla="*/ 0 h 6"/>
                <a:gd name="T18" fmla="*/ 1439999550 w 8"/>
                <a:gd name="T19" fmla="*/ 0 h 6"/>
                <a:gd name="T20" fmla="*/ 1258160626 w 8"/>
                <a:gd name="T21" fmla="*/ 0 h 6"/>
                <a:gd name="T22" fmla="*/ 1258160626 w 8"/>
                <a:gd name="T23" fmla="*/ 0 h 6"/>
                <a:gd name="T24" fmla="*/ 1068317816 w 8"/>
                <a:gd name="T25" fmla="*/ 0 h 6"/>
                <a:gd name="T26" fmla="*/ 886544939 w 8"/>
                <a:gd name="T27" fmla="*/ 167114781 h 6"/>
                <a:gd name="T28" fmla="*/ 886544939 w 8"/>
                <a:gd name="T29" fmla="*/ 333860112 h 6"/>
                <a:gd name="T30" fmla="*/ 886544939 w 8"/>
                <a:gd name="T31" fmla="*/ 333860112 h 6"/>
                <a:gd name="T32" fmla="*/ 743295116 w 8"/>
                <a:gd name="T33" fmla="*/ 333860112 h 6"/>
                <a:gd name="T34" fmla="*/ 743295116 w 8"/>
                <a:gd name="T35" fmla="*/ 333860112 h 6"/>
                <a:gd name="T36" fmla="*/ 743295116 w 8"/>
                <a:gd name="T37" fmla="*/ 333860112 h 6"/>
                <a:gd name="T38" fmla="*/ 743295116 w 8"/>
                <a:gd name="T39" fmla="*/ 508128440 h 6"/>
                <a:gd name="T40" fmla="*/ 743295116 w 8"/>
                <a:gd name="T41" fmla="*/ 508128440 h 6"/>
                <a:gd name="T42" fmla="*/ 743295116 w 8"/>
                <a:gd name="T43" fmla="*/ 508128440 h 6"/>
                <a:gd name="T44" fmla="*/ 743295116 w 8"/>
                <a:gd name="T45" fmla="*/ 508128440 h 6"/>
                <a:gd name="T46" fmla="*/ 371613382 w 8"/>
                <a:gd name="T47" fmla="*/ 640670016 h 6"/>
                <a:gd name="T48" fmla="*/ 371613382 w 8"/>
                <a:gd name="T49" fmla="*/ 640670016 h 6"/>
                <a:gd name="T50" fmla="*/ 371613382 w 8"/>
                <a:gd name="T51" fmla="*/ 640670016 h 6"/>
                <a:gd name="T52" fmla="*/ 371613382 w 8"/>
                <a:gd name="T53" fmla="*/ 640670016 h 6"/>
                <a:gd name="T54" fmla="*/ 181855372 w 8"/>
                <a:gd name="T55" fmla="*/ 640670016 h 6"/>
                <a:gd name="T56" fmla="*/ 181855372 w 8"/>
                <a:gd name="T57" fmla="*/ 807721442 h 6"/>
                <a:gd name="T58" fmla="*/ 181855372 w 8"/>
                <a:gd name="T59" fmla="*/ 807721442 h 6"/>
                <a:gd name="T60" fmla="*/ 0 w 8"/>
                <a:gd name="T61" fmla="*/ 807721442 h 6"/>
                <a:gd name="T62" fmla="*/ 0 w 8"/>
                <a:gd name="T63" fmla="*/ 807721442 h 6"/>
                <a:gd name="T64" fmla="*/ 0 w 8"/>
                <a:gd name="T65" fmla="*/ 807721442 h 6"/>
                <a:gd name="T66" fmla="*/ 181855372 w 8"/>
                <a:gd name="T67" fmla="*/ 974530128 h 6"/>
                <a:gd name="T68" fmla="*/ 181855372 w 8"/>
                <a:gd name="T69" fmla="*/ 974530128 h 6"/>
                <a:gd name="T70" fmla="*/ 181855372 w 8"/>
                <a:gd name="T71" fmla="*/ 974530128 h 6"/>
                <a:gd name="T72" fmla="*/ 181855372 w 8"/>
                <a:gd name="T73" fmla="*/ 974530128 h 6"/>
                <a:gd name="T74" fmla="*/ 371613382 w 8"/>
                <a:gd name="T75" fmla="*/ 807721442 h 6"/>
                <a:gd name="T76" fmla="*/ 371613382 w 8"/>
                <a:gd name="T77" fmla="*/ 807721442 h 6"/>
                <a:gd name="T78" fmla="*/ 553790703 w 8"/>
                <a:gd name="T79" fmla="*/ 807721442 h 6"/>
                <a:gd name="T80" fmla="*/ 553790703 w 8"/>
                <a:gd name="T81" fmla="*/ 640670016 h 6"/>
                <a:gd name="T82" fmla="*/ 553790703 w 8"/>
                <a:gd name="T83" fmla="*/ 640670016 h 6"/>
                <a:gd name="T84" fmla="*/ 886544939 w 8"/>
                <a:gd name="T85" fmla="*/ 640670016 h 6"/>
                <a:gd name="T86" fmla="*/ 886544939 w 8"/>
                <a:gd name="T87" fmla="*/ 508128440 h 6"/>
                <a:gd name="T88" fmla="*/ 1068317816 w 8"/>
                <a:gd name="T89" fmla="*/ 508128440 h 6"/>
                <a:gd name="T90" fmla="*/ 1258160626 w 8"/>
                <a:gd name="T91" fmla="*/ 508128440 h 6"/>
                <a:gd name="T92" fmla="*/ 1258160626 w 8"/>
                <a:gd name="T93" fmla="*/ 333860112 h 6"/>
                <a:gd name="T94" fmla="*/ 1258160626 w 8"/>
                <a:gd name="T95" fmla="*/ 333860112 h 6"/>
                <a:gd name="T96" fmla="*/ 1439999550 w 8"/>
                <a:gd name="T97" fmla="*/ 333860112 h 6"/>
                <a:gd name="T98" fmla="*/ 1439999550 w 8"/>
                <a:gd name="T99" fmla="*/ 333860112 h 6"/>
                <a:gd name="T100" fmla="*/ 1439999550 w 8"/>
                <a:gd name="T101" fmla="*/ 333860112 h 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"/>
                <a:gd name="T154" fmla="*/ 0 h 6"/>
                <a:gd name="T155" fmla="*/ 8 w 8"/>
                <a:gd name="T156" fmla="*/ 6 h 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" h="6">
                  <a:moveTo>
                    <a:pt x="8" y="2"/>
                  </a:move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74" name="Freeform 34"/>
            <p:cNvSpPr>
              <a:spLocks/>
            </p:cNvSpPr>
            <p:nvPr/>
          </p:nvSpPr>
          <p:spPr bwMode="auto">
            <a:xfrm>
              <a:off x="909" y="3676"/>
              <a:ext cx="5" cy="5"/>
            </a:xfrm>
            <a:custGeom>
              <a:avLst/>
              <a:gdLst>
                <a:gd name="T0" fmla="*/ 244140625 w 1"/>
                <a:gd name="T1" fmla="*/ 0 h 1"/>
                <a:gd name="T2" fmla="*/ 0 w 1"/>
                <a:gd name="T3" fmla="*/ 0 h 1"/>
                <a:gd name="T4" fmla="*/ 0 w 1"/>
                <a:gd name="T5" fmla="*/ 244140625 h 1"/>
                <a:gd name="T6" fmla="*/ 244140625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75" name="Freeform 35"/>
            <p:cNvSpPr>
              <a:spLocks/>
            </p:cNvSpPr>
            <p:nvPr/>
          </p:nvSpPr>
          <p:spPr bwMode="auto">
            <a:xfrm>
              <a:off x="909" y="3676"/>
              <a:ext cx="5" cy="5"/>
            </a:xfrm>
            <a:custGeom>
              <a:avLst/>
              <a:gdLst>
                <a:gd name="T0" fmla="*/ 244140625 w 1"/>
                <a:gd name="T1" fmla="*/ 0 h 1"/>
                <a:gd name="T2" fmla="*/ 244140625 w 1"/>
                <a:gd name="T3" fmla="*/ 0 h 1"/>
                <a:gd name="T4" fmla="*/ 244140625 w 1"/>
                <a:gd name="T5" fmla="*/ 0 h 1"/>
                <a:gd name="T6" fmla="*/ 244140625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244140625 h 1"/>
                <a:gd name="T18" fmla="*/ 0 w 1"/>
                <a:gd name="T19" fmla="*/ 244140625 h 1"/>
                <a:gd name="T20" fmla="*/ 0 w 1"/>
                <a:gd name="T21" fmla="*/ 244140625 h 1"/>
                <a:gd name="T22" fmla="*/ 0 w 1"/>
                <a:gd name="T23" fmla="*/ 244140625 h 1"/>
                <a:gd name="T24" fmla="*/ 0 w 1"/>
                <a:gd name="T25" fmla="*/ 244140625 h 1"/>
                <a:gd name="T26" fmla="*/ 244140625 w 1"/>
                <a:gd name="T27" fmla="*/ 244140625 h 1"/>
                <a:gd name="T28" fmla="*/ 244140625 w 1"/>
                <a:gd name="T29" fmla="*/ 0 h 1"/>
                <a:gd name="T30" fmla="*/ 244140625 w 1"/>
                <a:gd name="T31" fmla="*/ 0 h 1"/>
                <a:gd name="T32" fmla="*/ 244140625 w 1"/>
                <a:gd name="T33" fmla="*/ 0 h 1"/>
                <a:gd name="T34" fmla="*/ 244140625 w 1"/>
                <a:gd name="T35" fmla="*/ 0 h 1"/>
                <a:gd name="T36" fmla="*/ 244140625 w 1"/>
                <a:gd name="T37" fmla="*/ 0 h 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"/>
                <a:gd name="T58" fmla="*/ 0 h 1"/>
                <a:gd name="T59" fmla="*/ 1 w 1"/>
                <a:gd name="T60" fmla="*/ 1 h 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76" name="Freeform 36"/>
            <p:cNvSpPr>
              <a:spLocks/>
            </p:cNvSpPr>
            <p:nvPr/>
          </p:nvSpPr>
          <p:spPr bwMode="auto">
            <a:xfrm>
              <a:off x="870" y="3682"/>
              <a:ext cx="14" cy="14"/>
            </a:xfrm>
            <a:custGeom>
              <a:avLst/>
              <a:gdLst>
                <a:gd name="T0" fmla="*/ 205818186 w 3"/>
                <a:gd name="T1" fmla="*/ 112261506 h 3"/>
                <a:gd name="T2" fmla="*/ 318068823 w 3"/>
                <a:gd name="T3" fmla="*/ 112261506 h 3"/>
                <a:gd name="T4" fmla="*/ 205818186 w 3"/>
                <a:gd name="T5" fmla="*/ 112261506 h 3"/>
                <a:gd name="T6" fmla="*/ 318068823 w 3"/>
                <a:gd name="T7" fmla="*/ 205818186 h 3"/>
                <a:gd name="T8" fmla="*/ 205818186 w 3"/>
                <a:gd name="T9" fmla="*/ 205818186 h 3"/>
                <a:gd name="T10" fmla="*/ 112261506 w 3"/>
                <a:gd name="T11" fmla="*/ 318068823 h 3"/>
                <a:gd name="T12" fmla="*/ 0 w 3"/>
                <a:gd name="T13" fmla="*/ 318068823 h 3"/>
                <a:gd name="T14" fmla="*/ 112261506 w 3"/>
                <a:gd name="T15" fmla="*/ 112261506 h 3"/>
                <a:gd name="T16" fmla="*/ 205818186 w 3"/>
                <a:gd name="T17" fmla="*/ 112261506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3"/>
                <a:gd name="T29" fmla="*/ 3 w 3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3">
                  <a:moveTo>
                    <a:pt x="2" y="1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2"/>
                    <a:pt x="2" y="2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77" name="Freeform 37"/>
            <p:cNvSpPr>
              <a:spLocks/>
            </p:cNvSpPr>
            <p:nvPr/>
          </p:nvSpPr>
          <p:spPr bwMode="auto">
            <a:xfrm>
              <a:off x="875" y="3684"/>
              <a:ext cx="14" cy="9"/>
            </a:xfrm>
            <a:custGeom>
              <a:avLst/>
              <a:gdLst>
                <a:gd name="T0" fmla="*/ 205818186 w 3"/>
                <a:gd name="T1" fmla="*/ 0 h 2"/>
                <a:gd name="T2" fmla="*/ 205818186 w 3"/>
                <a:gd name="T3" fmla="*/ 0 h 2"/>
                <a:gd name="T4" fmla="*/ 205818186 w 3"/>
                <a:gd name="T5" fmla="*/ 0 h 2"/>
                <a:gd name="T6" fmla="*/ 205818186 w 3"/>
                <a:gd name="T7" fmla="*/ 0 h 2"/>
                <a:gd name="T8" fmla="*/ 318068823 w 3"/>
                <a:gd name="T9" fmla="*/ 0 h 2"/>
                <a:gd name="T10" fmla="*/ 318068823 w 3"/>
                <a:gd name="T11" fmla="*/ 0 h 2"/>
                <a:gd name="T12" fmla="*/ 318068823 w 3"/>
                <a:gd name="T13" fmla="*/ 0 h 2"/>
                <a:gd name="T14" fmla="*/ 318068823 w 3"/>
                <a:gd name="T15" fmla="*/ 0 h 2"/>
                <a:gd name="T16" fmla="*/ 318068823 w 3"/>
                <a:gd name="T17" fmla="*/ 0 h 2"/>
                <a:gd name="T18" fmla="*/ 318068823 w 3"/>
                <a:gd name="T19" fmla="*/ 0 h 2"/>
                <a:gd name="T20" fmla="*/ 318068823 w 3"/>
                <a:gd name="T21" fmla="*/ 0 h 2"/>
                <a:gd name="T22" fmla="*/ 205818186 w 3"/>
                <a:gd name="T23" fmla="*/ 0 h 2"/>
                <a:gd name="T24" fmla="*/ 205818186 w 3"/>
                <a:gd name="T25" fmla="*/ 78695915 h 2"/>
                <a:gd name="T26" fmla="*/ 318068823 w 3"/>
                <a:gd name="T27" fmla="*/ 78695915 h 2"/>
                <a:gd name="T28" fmla="*/ 318068823 w 3"/>
                <a:gd name="T29" fmla="*/ 78695915 h 2"/>
                <a:gd name="T30" fmla="*/ 318068823 w 3"/>
                <a:gd name="T31" fmla="*/ 78695915 h 2"/>
                <a:gd name="T32" fmla="*/ 205818186 w 3"/>
                <a:gd name="T33" fmla="*/ 78695915 h 2"/>
                <a:gd name="T34" fmla="*/ 205818186 w 3"/>
                <a:gd name="T35" fmla="*/ 78695915 h 2"/>
                <a:gd name="T36" fmla="*/ 205818186 w 3"/>
                <a:gd name="T37" fmla="*/ 78695915 h 2"/>
                <a:gd name="T38" fmla="*/ 205818186 w 3"/>
                <a:gd name="T39" fmla="*/ 78695915 h 2"/>
                <a:gd name="T40" fmla="*/ 205818186 w 3"/>
                <a:gd name="T41" fmla="*/ 78695915 h 2"/>
                <a:gd name="T42" fmla="*/ 112261506 w 3"/>
                <a:gd name="T43" fmla="*/ 140093753 h 2"/>
                <a:gd name="T44" fmla="*/ 112261506 w 3"/>
                <a:gd name="T45" fmla="*/ 140093753 h 2"/>
                <a:gd name="T46" fmla="*/ 112261506 w 3"/>
                <a:gd name="T47" fmla="*/ 140093753 h 2"/>
                <a:gd name="T48" fmla="*/ 0 w 3"/>
                <a:gd name="T49" fmla="*/ 140093753 h 2"/>
                <a:gd name="T50" fmla="*/ 0 w 3"/>
                <a:gd name="T51" fmla="*/ 140093753 h 2"/>
                <a:gd name="T52" fmla="*/ 0 w 3"/>
                <a:gd name="T53" fmla="*/ 78695915 h 2"/>
                <a:gd name="T54" fmla="*/ 112261506 w 3"/>
                <a:gd name="T55" fmla="*/ 78695915 h 2"/>
                <a:gd name="T56" fmla="*/ 112261506 w 3"/>
                <a:gd name="T57" fmla="*/ 78695915 h 2"/>
                <a:gd name="T58" fmla="*/ 112261506 w 3"/>
                <a:gd name="T59" fmla="*/ 78695915 h 2"/>
                <a:gd name="T60" fmla="*/ 112261506 w 3"/>
                <a:gd name="T61" fmla="*/ 0 h 2"/>
                <a:gd name="T62" fmla="*/ 205818186 w 3"/>
                <a:gd name="T63" fmla="*/ 0 h 2"/>
                <a:gd name="T64" fmla="*/ 205818186 w 3"/>
                <a:gd name="T65" fmla="*/ 0 h 2"/>
                <a:gd name="T66" fmla="*/ 205818186 w 3"/>
                <a:gd name="T67" fmla="*/ 0 h 2"/>
                <a:gd name="T68" fmla="*/ 205818186 w 3"/>
                <a:gd name="T69" fmla="*/ 0 h 2"/>
                <a:gd name="T70" fmla="*/ 205818186 w 3"/>
                <a:gd name="T71" fmla="*/ 0 h 2"/>
                <a:gd name="T72" fmla="*/ 205818186 w 3"/>
                <a:gd name="T73" fmla="*/ 0 h 2"/>
                <a:gd name="T74" fmla="*/ 205818186 w 3"/>
                <a:gd name="T75" fmla="*/ 0 h 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"/>
                <a:gd name="T115" fmla="*/ 0 h 2"/>
                <a:gd name="T116" fmla="*/ 3 w 3"/>
                <a:gd name="T117" fmla="*/ 2 h 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" h="2">
                  <a:moveTo>
                    <a:pt x="2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78" name="Freeform 38"/>
            <p:cNvSpPr>
              <a:spLocks/>
            </p:cNvSpPr>
            <p:nvPr/>
          </p:nvSpPr>
          <p:spPr bwMode="auto">
            <a:xfrm>
              <a:off x="833" y="3690"/>
              <a:ext cx="19" cy="10"/>
            </a:xfrm>
            <a:custGeom>
              <a:avLst/>
              <a:gdLst>
                <a:gd name="T0" fmla="*/ 391562194 w 4"/>
                <a:gd name="T1" fmla="*/ 244140625 h 2"/>
                <a:gd name="T2" fmla="*/ 391562194 w 4"/>
                <a:gd name="T3" fmla="*/ 0 h 2"/>
                <a:gd name="T4" fmla="*/ 526864880 w 4"/>
                <a:gd name="T5" fmla="*/ 0 h 2"/>
                <a:gd name="T6" fmla="*/ 526864880 w 4"/>
                <a:gd name="T7" fmla="*/ 244140625 h 2"/>
                <a:gd name="T8" fmla="*/ 140482495 w 4"/>
                <a:gd name="T9" fmla="*/ 488281250 h 2"/>
                <a:gd name="T10" fmla="*/ 391562194 w 4"/>
                <a:gd name="T11" fmla="*/ 244140625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2"/>
                <a:gd name="T20" fmla="*/ 4 w 4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2">
                  <a:moveTo>
                    <a:pt x="3" y="1"/>
                  </a:moveTo>
                  <a:cubicBezTo>
                    <a:pt x="3" y="1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1"/>
                    <a:pt x="3" y="2"/>
                    <a:pt x="3" y="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79" name="Freeform 39"/>
            <p:cNvSpPr>
              <a:spLocks/>
            </p:cNvSpPr>
            <p:nvPr/>
          </p:nvSpPr>
          <p:spPr bwMode="auto">
            <a:xfrm>
              <a:off x="838" y="3690"/>
              <a:ext cx="14" cy="10"/>
            </a:xfrm>
            <a:custGeom>
              <a:avLst/>
              <a:gdLst>
                <a:gd name="T0" fmla="*/ 205818186 w 3"/>
                <a:gd name="T1" fmla="*/ 244140625 h 2"/>
                <a:gd name="T2" fmla="*/ 205818186 w 3"/>
                <a:gd name="T3" fmla="*/ 244140625 h 2"/>
                <a:gd name="T4" fmla="*/ 205818186 w 3"/>
                <a:gd name="T5" fmla="*/ 0 h 2"/>
                <a:gd name="T6" fmla="*/ 205818186 w 3"/>
                <a:gd name="T7" fmla="*/ 0 h 2"/>
                <a:gd name="T8" fmla="*/ 205818186 w 3"/>
                <a:gd name="T9" fmla="*/ 0 h 2"/>
                <a:gd name="T10" fmla="*/ 205818186 w 3"/>
                <a:gd name="T11" fmla="*/ 0 h 2"/>
                <a:gd name="T12" fmla="*/ 205818186 w 3"/>
                <a:gd name="T13" fmla="*/ 0 h 2"/>
                <a:gd name="T14" fmla="*/ 318068823 w 3"/>
                <a:gd name="T15" fmla="*/ 0 h 2"/>
                <a:gd name="T16" fmla="*/ 318068823 w 3"/>
                <a:gd name="T17" fmla="*/ 0 h 2"/>
                <a:gd name="T18" fmla="*/ 318068823 w 3"/>
                <a:gd name="T19" fmla="*/ 0 h 2"/>
                <a:gd name="T20" fmla="*/ 318068823 w 3"/>
                <a:gd name="T21" fmla="*/ 244140625 h 2"/>
                <a:gd name="T22" fmla="*/ 318068823 w 3"/>
                <a:gd name="T23" fmla="*/ 244140625 h 2"/>
                <a:gd name="T24" fmla="*/ 318068823 w 3"/>
                <a:gd name="T25" fmla="*/ 244140625 h 2"/>
                <a:gd name="T26" fmla="*/ 318068823 w 3"/>
                <a:gd name="T27" fmla="*/ 244140625 h 2"/>
                <a:gd name="T28" fmla="*/ 205818186 w 3"/>
                <a:gd name="T29" fmla="*/ 488281250 h 2"/>
                <a:gd name="T30" fmla="*/ 112261506 w 3"/>
                <a:gd name="T31" fmla="*/ 488281250 h 2"/>
                <a:gd name="T32" fmla="*/ 0 w 3"/>
                <a:gd name="T33" fmla="*/ 488281250 h 2"/>
                <a:gd name="T34" fmla="*/ 0 w 3"/>
                <a:gd name="T35" fmla="*/ 488281250 h 2"/>
                <a:gd name="T36" fmla="*/ 0 w 3"/>
                <a:gd name="T37" fmla="*/ 488281250 h 2"/>
                <a:gd name="T38" fmla="*/ 0 w 3"/>
                <a:gd name="T39" fmla="*/ 488281250 h 2"/>
                <a:gd name="T40" fmla="*/ 0 w 3"/>
                <a:gd name="T41" fmla="*/ 488281250 h 2"/>
                <a:gd name="T42" fmla="*/ 0 w 3"/>
                <a:gd name="T43" fmla="*/ 488281250 h 2"/>
                <a:gd name="T44" fmla="*/ 112261506 w 3"/>
                <a:gd name="T45" fmla="*/ 488281250 h 2"/>
                <a:gd name="T46" fmla="*/ 205818186 w 3"/>
                <a:gd name="T47" fmla="*/ 244140625 h 2"/>
                <a:gd name="T48" fmla="*/ 205818186 w 3"/>
                <a:gd name="T49" fmla="*/ 244140625 h 2"/>
                <a:gd name="T50" fmla="*/ 205818186 w 3"/>
                <a:gd name="T51" fmla="*/ 244140625 h 2"/>
                <a:gd name="T52" fmla="*/ 205818186 w 3"/>
                <a:gd name="T53" fmla="*/ 244140625 h 2"/>
                <a:gd name="T54" fmla="*/ 205818186 w 3"/>
                <a:gd name="T55" fmla="*/ 244140625 h 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"/>
                <a:gd name="T85" fmla="*/ 0 h 2"/>
                <a:gd name="T86" fmla="*/ 3 w 3"/>
                <a:gd name="T87" fmla="*/ 2 h 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" h="2">
                  <a:moveTo>
                    <a:pt x="2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80" name="Freeform 40"/>
            <p:cNvSpPr>
              <a:spLocks/>
            </p:cNvSpPr>
            <p:nvPr/>
          </p:nvSpPr>
          <p:spPr bwMode="auto">
            <a:xfrm>
              <a:off x="814" y="3691"/>
              <a:ext cx="10" cy="15"/>
            </a:xfrm>
            <a:custGeom>
              <a:avLst/>
              <a:gdLst>
                <a:gd name="T0" fmla="*/ 244140625 w 2"/>
                <a:gd name="T1" fmla="*/ 244140625 h 3"/>
                <a:gd name="T2" fmla="*/ 0 w 2"/>
                <a:gd name="T3" fmla="*/ 0 h 3"/>
                <a:gd name="T4" fmla="*/ 0 w 2"/>
                <a:gd name="T5" fmla="*/ 0 h 3"/>
                <a:gd name="T6" fmla="*/ 244140625 w 2"/>
                <a:gd name="T7" fmla="*/ 488281250 h 3"/>
                <a:gd name="T8" fmla="*/ 0 w 2"/>
                <a:gd name="T9" fmla="*/ 488281250 h 3"/>
                <a:gd name="T10" fmla="*/ 0 w 2"/>
                <a:gd name="T11" fmla="*/ 488281250 h 3"/>
                <a:gd name="T12" fmla="*/ 0 w 2"/>
                <a:gd name="T13" fmla="*/ 732421875 h 3"/>
                <a:gd name="T14" fmla="*/ 244140625 w 2"/>
                <a:gd name="T15" fmla="*/ 732421875 h 3"/>
                <a:gd name="T16" fmla="*/ 244140625 w 2"/>
                <a:gd name="T17" fmla="*/ 732421875 h 3"/>
                <a:gd name="T18" fmla="*/ 488281250 w 2"/>
                <a:gd name="T19" fmla="*/ 732421875 h 3"/>
                <a:gd name="T20" fmla="*/ 488281250 w 2"/>
                <a:gd name="T21" fmla="*/ 244140625 h 3"/>
                <a:gd name="T22" fmla="*/ 488281250 w 2"/>
                <a:gd name="T23" fmla="*/ 0 h 3"/>
                <a:gd name="T24" fmla="*/ 244140625 w 2"/>
                <a:gd name="T25" fmla="*/ 0 h 3"/>
                <a:gd name="T26" fmla="*/ 244140625 w 2"/>
                <a:gd name="T27" fmla="*/ 244140625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"/>
                <a:gd name="T43" fmla="*/ 0 h 3"/>
                <a:gd name="T44" fmla="*/ 2 w 2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" h="3">
                  <a:moveTo>
                    <a:pt x="1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81" name="Freeform 41"/>
            <p:cNvSpPr>
              <a:spLocks/>
            </p:cNvSpPr>
            <p:nvPr/>
          </p:nvSpPr>
          <p:spPr bwMode="auto">
            <a:xfrm>
              <a:off x="814" y="3691"/>
              <a:ext cx="10" cy="15"/>
            </a:xfrm>
            <a:custGeom>
              <a:avLst/>
              <a:gdLst>
                <a:gd name="T0" fmla="*/ 244140625 w 2"/>
                <a:gd name="T1" fmla="*/ 244140625 h 3"/>
                <a:gd name="T2" fmla="*/ 244140625 w 2"/>
                <a:gd name="T3" fmla="*/ 0 h 3"/>
                <a:gd name="T4" fmla="*/ 244140625 w 2"/>
                <a:gd name="T5" fmla="*/ 0 h 3"/>
                <a:gd name="T6" fmla="*/ 244140625 w 2"/>
                <a:gd name="T7" fmla="*/ 0 h 3"/>
                <a:gd name="T8" fmla="*/ 0 w 2"/>
                <a:gd name="T9" fmla="*/ 0 h 3"/>
                <a:gd name="T10" fmla="*/ 0 w 2"/>
                <a:gd name="T11" fmla="*/ 0 h 3"/>
                <a:gd name="T12" fmla="*/ 0 w 2"/>
                <a:gd name="T13" fmla="*/ 244140625 h 3"/>
                <a:gd name="T14" fmla="*/ 244140625 w 2"/>
                <a:gd name="T15" fmla="*/ 244140625 h 3"/>
                <a:gd name="T16" fmla="*/ 244140625 w 2"/>
                <a:gd name="T17" fmla="*/ 244140625 h 3"/>
                <a:gd name="T18" fmla="*/ 244140625 w 2"/>
                <a:gd name="T19" fmla="*/ 488281250 h 3"/>
                <a:gd name="T20" fmla="*/ 0 w 2"/>
                <a:gd name="T21" fmla="*/ 488281250 h 3"/>
                <a:gd name="T22" fmla="*/ 0 w 2"/>
                <a:gd name="T23" fmla="*/ 488281250 h 3"/>
                <a:gd name="T24" fmla="*/ 0 w 2"/>
                <a:gd name="T25" fmla="*/ 488281250 h 3"/>
                <a:gd name="T26" fmla="*/ 0 w 2"/>
                <a:gd name="T27" fmla="*/ 488281250 h 3"/>
                <a:gd name="T28" fmla="*/ 0 w 2"/>
                <a:gd name="T29" fmla="*/ 488281250 h 3"/>
                <a:gd name="T30" fmla="*/ 0 w 2"/>
                <a:gd name="T31" fmla="*/ 488281250 h 3"/>
                <a:gd name="T32" fmla="*/ 0 w 2"/>
                <a:gd name="T33" fmla="*/ 732421875 h 3"/>
                <a:gd name="T34" fmla="*/ 244140625 w 2"/>
                <a:gd name="T35" fmla="*/ 732421875 h 3"/>
                <a:gd name="T36" fmla="*/ 244140625 w 2"/>
                <a:gd name="T37" fmla="*/ 732421875 h 3"/>
                <a:gd name="T38" fmla="*/ 244140625 w 2"/>
                <a:gd name="T39" fmla="*/ 732421875 h 3"/>
                <a:gd name="T40" fmla="*/ 244140625 w 2"/>
                <a:gd name="T41" fmla="*/ 732421875 h 3"/>
                <a:gd name="T42" fmla="*/ 244140625 w 2"/>
                <a:gd name="T43" fmla="*/ 732421875 h 3"/>
                <a:gd name="T44" fmla="*/ 488281250 w 2"/>
                <a:gd name="T45" fmla="*/ 732421875 h 3"/>
                <a:gd name="T46" fmla="*/ 488281250 w 2"/>
                <a:gd name="T47" fmla="*/ 488281250 h 3"/>
                <a:gd name="T48" fmla="*/ 488281250 w 2"/>
                <a:gd name="T49" fmla="*/ 244140625 h 3"/>
                <a:gd name="T50" fmla="*/ 488281250 w 2"/>
                <a:gd name="T51" fmla="*/ 244140625 h 3"/>
                <a:gd name="T52" fmla="*/ 488281250 w 2"/>
                <a:gd name="T53" fmla="*/ 244140625 h 3"/>
                <a:gd name="T54" fmla="*/ 488281250 w 2"/>
                <a:gd name="T55" fmla="*/ 0 h 3"/>
                <a:gd name="T56" fmla="*/ 488281250 w 2"/>
                <a:gd name="T57" fmla="*/ 0 h 3"/>
                <a:gd name="T58" fmla="*/ 488281250 w 2"/>
                <a:gd name="T59" fmla="*/ 0 h 3"/>
                <a:gd name="T60" fmla="*/ 244140625 w 2"/>
                <a:gd name="T61" fmla="*/ 0 h 3"/>
                <a:gd name="T62" fmla="*/ 244140625 w 2"/>
                <a:gd name="T63" fmla="*/ 0 h 3"/>
                <a:gd name="T64" fmla="*/ 244140625 w 2"/>
                <a:gd name="T65" fmla="*/ 244140625 h 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"/>
                <a:gd name="T100" fmla="*/ 0 h 3"/>
                <a:gd name="T101" fmla="*/ 2 w 2"/>
                <a:gd name="T102" fmla="*/ 3 h 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" h="3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82" name="Freeform 42"/>
            <p:cNvSpPr>
              <a:spLocks/>
            </p:cNvSpPr>
            <p:nvPr/>
          </p:nvSpPr>
          <p:spPr bwMode="auto">
            <a:xfrm>
              <a:off x="795" y="3693"/>
              <a:ext cx="15" cy="15"/>
            </a:xfrm>
            <a:custGeom>
              <a:avLst/>
              <a:gdLst>
                <a:gd name="T0" fmla="*/ 732421875 w 3"/>
                <a:gd name="T1" fmla="*/ 732421875 h 3"/>
                <a:gd name="T2" fmla="*/ 732421875 w 3"/>
                <a:gd name="T3" fmla="*/ 732421875 h 3"/>
                <a:gd name="T4" fmla="*/ 732421875 w 3"/>
                <a:gd name="T5" fmla="*/ 732421875 h 3"/>
                <a:gd name="T6" fmla="*/ 732421875 w 3"/>
                <a:gd name="T7" fmla="*/ 732421875 h 3"/>
                <a:gd name="T8" fmla="*/ 732421875 w 3"/>
                <a:gd name="T9" fmla="*/ 732421875 h 3"/>
                <a:gd name="T10" fmla="*/ 732421875 w 3"/>
                <a:gd name="T11" fmla="*/ 732421875 h 3"/>
                <a:gd name="T12" fmla="*/ 488281250 w 3"/>
                <a:gd name="T13" fmla="*/ 488281250 h 3"/>
                <a:gd name="T14" fmla="*/ 244140625 w 3"/>
                <a:gd name="T15" fmla="*/ 244140625 h 3"/>
                <a:gd name="T16" fmla="*/ 244140625 w 3"/>
                <a:gd name="T17" fmla="*/ 244140625 h 3"/>
                <a:gd name="T18" fmla="*/ 244140625 w 3"/>
                <a:gd name="T19" fmla="*/ 244140625 h 3"/>
                <a:gd name="T20" fmla="*/ 244140625 w 3"/>
                <a:gd name="T21" fmla="*/ 244140625 h 3"/>
                <a:gd name="T22" fmla="*/ 244140625 w 3"/>
                <a:gd name="T23" fmla="*/ 244140625 h 3"/>
                <a:gd name="T24" fmla="*/ 244140625 w 3"/>
                <a:gd name="T25" fmla="*/ 0 h 3"/>
                <a:gd name="T26" fmla="*/ 0 w 3"/>
                <a:gd name="T27" fmla="*/ 0 h 3"/>
                <a:gd name="T28" fmla="*/ 0 w 3"/>
                <a:gd name="T29" fmla="*/ 0 h 3"/>
                <a:gd name="T30" fmla="*/ 0 w 3"/>
                <a:gd name="T31" fmla="*/ 0 h 3"/>
                <a:gd name="T32" fmla="*/ 0 w 3"/>
                <a:gd name="T33" fmla="*/ 0 h 3"/>
                <a:gd name="T34" fmla="*/ 0 w 3"/>
                <a:gd name="T35" fmla="*/ 0 h 3"/>
                <a:gd name="T36" fmla="*/ 0 w 3"/>
                <a:gd name="T37" fmla="*/ 0 h 3"/>
                <a:gd name="T38" fmla="*/ 0 w 3"/>
                <a:gd name="T39" fmla="*/ 0 h 3"/>
                <a:gd name="T40" fmla="*/ 0 w 3"/>
                <a:gd name="T41" fmla="*/ 244140625 h 3"/>
                <a:gd name="T42" fmla="*/ 0 w 3"/>
                <a:gd name="T43" fmla="*/ 244140625 h 3"/>
                <a:gd name="T44" fmla="*/ 0 w 3"/>
                <a:gd name="T45" fmla="*/ 244140625 h 3"/>
                <a:gd name="T46" fmla="*/ 0 w 3"/>
                <a:gd name="T47" fmla="*/ 244140625 h 3"/>
                <a:gd name="T48" fmla="*/ 244140625 w 3"/>
                <a:gd name="T49" fmla="*/ 244140625 h 3"/>
                <a:gd name="T50" fmla="*/ 244140625 w 3"/>
                <a:gd name="T51" fmla="*/ 488281250 h 3"/>
                <a:gd name="T52" fmla="*/ 244140625 w 3"/>
                <a:gd name="T53" fmla="*/ 488281250 h 3"/>
                <a:gd name="T54" fmla="*/ 488281250 w 3"/>
                <a:gd name="T55" fmla="*/ 732421875 h 3"/>
                <a:gd name="T56" fmla="*/ 488281250 w 3"/>
                <a:gd name="T57" fmla="*/ 732421875 h 3"/>
                <a:gd name="T58" fmla="*/ 732421875 w 3"/>
                <a:gd name="T59" fmla="*/ 732421875 h 3"/>
                <a:gd name="T60" fmla="*/ 732421875 w 3"/>
                <a:gd name="T61" fmla="*/ 732421875 h 3"/>
                <a:gd name="T62" fmla="*/ 732421875 w 3"/>
                <a:gd name="T63" fmla="*/ 732421875 h 3"/>
                <a:gd name="T64" fmla="*/ 732421875 w 3"/>
                <a:gd name="T65" fmla="*/ 732421875 h 3"/>
                <a:gd name="T66" fmla="*/ 732421875 w 3"/>
                <a:gd name="T67" fmla="*/ 732421875 h 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"/>
                <a:gd name="T103" fmla="*/ 0 h 3"/>
                <a:gd name="T104" fmla="*/ 3 w 3"/>
                <a:gd name="T105" fmla="*/ 3 h 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" h="3">
                  <a:moveTo>
                    <a:pt x="3" y="3"/>
                  </a:move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83" name="Freeform 43"/>
            <p:cNvSpPr>
              <a:spLocks/>
            </p:cNvSpPr>
            <p:nvPr/>
          </p:nvSpPr>
          <p:spPr bwMode="auto">
            <a:xfrm>
              <a:off x="768" y="3683"/>
              <a:ext cx="19" cy="10"/>
            </a:xfrm>
            <a:custGeom>
              <a:avLst/>
              <a:gdLst>
                <a:gd name="T0" fmla="*/ 0 w 4"/>
                <a:gd name="T1" fmla="*/ 244140625 h 2"/>
                <a:gd name="T2" fmla="*/ 0 w 4"/>
                <a:gd name="T3" fmla="*/ 244140625 h 2"/>
                <a:gd name="T4" fmla="*/ 140482495 w 4"/>
                <a:gd name="T5" fmla="*/ 0 h 2"/>
                <a:gd name="T6" fmla="*/ 140482495 w 4"/>
                <a:gd name="T7" fmla="*/ 0 h 2"/>
                <a:gd name="T8" fmla="*/ 280645732 w 4"/>
                <a:gd name="T9" fmla="*/ 0 h 2"/>
                <a:gd name="T10" fmla="*/ 391562194 w 4"/>
                <a:gd name="T11" fmla="*/ 0 h 2"/>
                <a:gd name="T12" fmla="*/ 391562194 w 4"/>
                <a:gd name="T13" fmla="*/ 0 h 2"/>
                <a:gd name="T14" fmla="*/ 391562194 w 4"/>
                <a:gd name="T15" fmla="*/ 0 h 2"/>
                <a:gd name="T16" fmla="*/ 391562194 w 4"/>
                <a:gd name="T17" fmla="*/ 244140625 h 2"/>
                <a:gd name="T18" fmla="*/ 526864880 w 4"/>
                <a:gd name="T19" fmla="*/ 244140625 h 2"/>
                <a:gd name="T20" fmla="*/ 526864880 w 4"/>
                <a:gd name="T21" fmla="*/ 244140625 h 2"/>
                <a:gd name="T22" fmla="*/ 526864880 w 4"/>
                <a:gd name="T23" fmla="*/ 244140625 h 2"/>
                <a:gd name="T24" fmla="*/ 526864880 w 4"/>
                <a:gd name="T25" fmla="*/ 244140625 h 2"/>
                <a:gd name="T26" fmla="*/ 526864880 w 4"/>
                <a:gd name="T27" fmla="*/ 244140625 h 2"/>
                <a:gd name="T28" fmla="*/ 526864880 w 4"/>
                <a:gd name="T29" fmla="*/ 244140625 h 2"/>
                <a:gd name="T30" fmla="*/ 526864880 w 4"/>
                <a:gd name="T31" fmla="*/ 244140625 h 2"/>
                <a:gd name="T32" fmla="*/ 526864880 w 4"/>
                <a:gd name="T33" fmla="*/ 488281250 h 2"/>
                <a:gd name="T34" fmla="*/ 526864880 w 4"/>
                <a:gd name="T35" fmla="*/ 488281250 h 2"/>
                <a:gd name="T36" fmla="*/ 526864880 w 4"/>
                <a:gd name="T37" fmla="*/ 488281250 h 2"/>
                <a:gd name="T38" fmla="*/ 526864880 w 4"/>
                <a:gd name="T39" fmla="*/ 488281250 h 2"/>
                <a:gd name="T40" fmla="*/ 391562194 w 4"/>
                <a:gd name="T41" fmla="*/ 244140625 h 2"/>
                <a:gd name="T42" fmla="*/ 391562194 w 4"/>
                <a:gd name="T43" fmla="*/ 244140625 h 2"/>
                <a:gd name="T44" fmla="*/ 391562194 w 4"/>
                <a:gd name="T45" fmla="*/ 488281250 h 2"/>
                <a:gd name="T46" fmla="*/ 391562194 w 4"/>
                <a:gd name="T47" fmla="*/ 488281250 h 2"/>
                <a:gd name="T48" fmla="*/ 391562194 w 4"/>
                <a:gd name="T49" fmla="*/ 488281250 h 2"/>
                <a:gd name="T50" fmla="*/ 280645732 w 4"/>
                <a:gd name="T51" fmla="*/ 488281250 h 2"/>
                <a:gd name="T52" fmla="*/ 280645732 w 4"/>
                <a:gd name="T53" fmla="*/ 488281250 h 2"/>
                <a:gd name="T54" fmla="*/ 280645732 w 4"/>
                <a:gd name="T55" fmla="*/ 488281250 h 2"/>
                <a:gd name="T56" fmla="*/ 280645732 w 4"/>
                <a:gd name="T57" fmla="*/ 488281250 h 2"/>
                <a:gd name="T58" fmla="*/ 280645732 w 4"/>
                <a:gd name="T59" fmla="*/ 488281250 h 2"/>
                <a:gd name="T60" fmla="*/ 280645732 w 4"/>
                <a:gd name="T61" fmla="*/ 488281250 h 2"/>
                <a:gd name="T62" fmla="*/ 280645732 w 4"/>
                <a:gd name="T63" fmla="*/ 488281250 h 2"/>
                <a:gd name="T64" fmla="*/ 140482495 w 4"/>
                <a:gd name="T65" fmla="*/ 488281250 h 2"/>
                <a:gd name="T66" fmla="*/ 140482495 w 4"/>
                <a:gd name="T67" fmla="*/ 488281250 h 2"/>
                <a:gd name="T68" fmla="*/ 140482495 w 4"/>
                <a:gd name="T69" fmla="*/ 244140625 h 2"/>
                <a:gd name="T70" fmla="*/ 140482495 w 4"/>
                <a:gd name="T71" fmla="*/ 244140625 h 2"/>
                <a:gd name="T72" fmla="*/ 140482495 w 4"/>
                <a:gd name="T73" fmla="*/ 244140625 h 2"/>
                <a:gd name="T74" fmla="*/ 140482495 w 4"/>
                <a:gd name="T75" fmla="*/ 244140625 h 2"/>
                <a:gd name="T76" fmla="*/ 140482495 w 4"/>
                <a:gd name="T77" fmla="*/ 244140625 h 2"/>
                <a:gd name="T78" fmla="*/ 140482495 w 4"/>
                <a:gd name="T79" fmla="*/ 244140625 h 2"/>
                <a:gd name="T80" fmla="*/ 140482495 w 4"/>
                <a:gd name="T81" fmla="*/ 244140625 h 2"/>
                <a:gd name="T82" fmla="*/ 140482495 w 4"/>
                <a:gd name="T83" fmla="*/ 244140625 h 2"/>
                <a:gd name="T84" fmla="*/ 140482495 w 4"/>
                <a:gd name="T85" fmla="*/ 244140625 h 2"/>
                <a:gd name="T86" fmla="*/ 140482495 w 4"/>
                <a:gd name="T87" fmla="*/ 244140625 h 2"/>
                <a:gd name="T88" fmla="*/ 140482495 w 4"/>
                <a:gd name="T89" fmla="*/ 244140625 h 2"/>
                <a:gd name="T90" fmla="*/ 140482495 w 4"/>
                <a:gd name="T91" fmla="*/ 244140625 h 2"/>
                <a:gd name="T92" fmla="*/ 140482495 w 4"/>
                <a:gd name="T93" fmla="*/ 244140625 h 2"/>
                <a:gd name="T94" fmla="*/ 0 w 4"/>
                <a:gd name="T95" fmla="*/ 244140625 h 2"/>
                <a:gd name="T96" fmla="*/ 0 w 4"/>
                <a:gd name="T97" fmla="*/ 244140625 h 2"/>
                <a:gd name="T98" fmla="*/ 0 w 4"/>
                <a:gd name="T99" fmla="*/ 244140625 h 2"/>
                <a:gd name="T100" fmla="*/ 0 w 4"/>
                <a:gd name="T101" fmla="*/ 244140625 h 2"/>
                <a:gd name="T102" fmla="*/ 0 w 4"/>
                <a:gd name="T103" fmla="*/ 244140625 h 2"/>
                <a:gd name="T104" fmla="*/ 0 w 4"/>
                <a:gd name="T105" fmla="*/ 244140625 h 2"/>
                <a:gd name="T106" fmla="*/ 0 w 4"/>
                <a:gd name="T107" fmla="*/ 244140625 h 2"/>
                <a:gd name="T108" fmla="*/ 0 w 4"/>
                <a:gd name="T109" fmla="*/ 244140625 h 2"/>
                <a:gd name="T110" fmla="*/ 0 w 4"/>
                <a:gd name="T111" fmla="*/ 244140625 h 2"/>
                <a:gd name="T112" fmla="*/ 0 w 4"/>
                <a:gd name="T113" fmla="*/ 244140625 h 2"/>
                <a:gd name="T114" fmla="*/ 0 w 4"/>
                <a:gd name="T115" fmla="*/ 244140625 h 2"/>
                <a:gd name="T116" fmla="*/ 0 w 4"/>
                <a:gd name="T117" fmla="*/ 244140625 h 2"/>
                <a:gd name="T118" fmla="*/ 0 w 4"/>
                <a:gd name="T119" fmla="*/ 244140625 h 2"/>
                <a:gd name="T120" fmla="*/ 0 w 4"/>
                <a:gd name="T121" fmla="*/ 244140625 h 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"/>
                <a:gd name="T184" fmla="*/ 0 h 2"/>
                <a:gd name="T185" fmla="*/ 4 w 4"/>
                <a:gd name="T186" fmla="*/ 2 h 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" h="2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6027" name="Freeform 44"/>
          <p:cNvSpPr>
            <a:spLocks/>
          </p:cNvSpPr>
          <p:nvPr/>
        </p:nvSpPr>
        <p:spPr bwMode="auto">
          <a:xfrm>
            <a:off x="2955925" y="2794000"/>
            <a:ext cx="552450" cy="727075"/>
          </a:xfrm>
          <a:custGeom>
            <a:avLst/>
            <a:gdLst>
              <a:gd name="T0" fmla="*/ 2147483647 w 76"/>
              <a:gd name="T1" fmla="*/ 2147483647 h 94"/>
              <a:gd name="T2" fmla="*/ 2147483647 w 76"/>
              <a:gd name="T3" fmla="*/ 2147483647 h 94"/>
              <a:gd name="T4" fmla="*/ 2147483647 w 76"/>
              <a:gd name="T5" fmla="*/ 2147483647 h 94"/>
              <a:gd name="T6" fmla="*/ 2147483647 w 76"/>
              <a:gd name="T7" fmla="*/ 2147483647 h 94"/>
              <a:gd name="T8" fmla="*/ 2147483647 w 76"/>
              <a:gd name="T9" fmla="*/ 0 h 94"/>
              <a:gd name="T10" fmla="*/ 0 w 76"/>
              <a:gd name="T11" fmla="*/ 2147483647 h 94"/>
              <a:gd name="T12" fmla="*/ 0 w 76"/>
              <a:gd name="T13" fmla="*/ 2147483647 h 94"/>
              <a:gd name="T14" fmla="*/ 2147483647 w 76"/>
              <a:gd name="T15" fmla="*/ 2147483647 h 94"/>
              <a:gd name="T16" fmla="*/ 2147483647 w 76"/>
              <a:gd name="T17" fmla="*/ 2147483647 h 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6"/>
              <a:gd name="T28" fmla="*/ 0 h 94"/>
              <a:gd name="T29" fmla="*/ 76 w 76"/>
              <a:gd name="T30" fmla="*/ 94 h 9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6" h="94">
                <a:moveTo>
                  <a:pt x="66" y="94"/>
                </a:moveTo>
                <a:lnTo>
                  <a:pt x="76" y="27"/>
                </a:lnTo>
                <a:lnTo>
                  <a:pt x="51" y="23"/>
                </a:lnTo>
                <a:lnTo>
                  <a:pt x="53" y="6"/>
                </a:lnTo>
                <a:lnTo>
                  <a:pt x="16" y="0"/>
                </a:lnTo>
                <a:lnTo>
                  <a:pt x="0" y="84"/>
                </a:lnTo>
                <a:lnTo>
                  <a:pt x="66" y="94"/>
                </a:lnTo>
                <a:close/>
              </a:path>
            </a:pathLst>
          </a:custGeom>
          <a:solidFill>
            <a:srgbClr val="AAC8F5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28" name="Freeform 45"/>
          <p:cNvSpPr>
            <a:spLocks/>
          </p:cNvSpPr>
          <p:nvPr/>
        </p:nvSpPr>
        <p:spPr bwMode="auto">
          <a:xfrm>
            <a:off x="2343150" y="1709738"/>
            <a:ext cx="649288" cy="511175"/>
          </a:xfrm>
          <a:custGeom>
            <a:avLst/>
            <a:gdLst>
              <a:gd name="T0" fmla="*/ 2147483647 w 90"/>
              <a:gd name="T1" fmla="*/ 2147483647 h 66"/>
              <a:gd name="T2" fmla="*/ 0 w 90"/>
              <a:gd name="T3" fmla="*/ 2147483647 h 66"/>
              <a:gd name="T4" fmla="*/ 2147483647 w 90"/>
              <a:gd name="T5" fmla="*/ 2147483647 h 66"/>
              <a:gd name="T6" fmla="*/ 2147483647 w 90"/>
              <a:gd name="T7" fmla="*/ 2147483647 h 66"/>
              <a:gd name="T8" fmla="*/ 2147483647 w 90"/>
              <a:gd name="T9" fmla="*/ 2147483647 h 66"/>
              <a:gd name="T10" fmla="*/ 2147483647 w 90"/>
              <a:gd name="T11" fmla="*/ 2147483647 h 66"/>
              <a:gd name="T12" fmla="*/ 2147483647 w 90"/>
              <a:gd name="T13" fmla="*/ 2147483647 h 66"/>
              <a:gd name="T14" fmla="*/ 2147483647 w 90"/>
              <a:gd name="T15" fmla="*/ 2147483647 h 66"/>
              <a:gd name="T16" fmla="*/ 2147483647 w 90"/>
              <a:gd name="T17" fmla="*/ 2147483647 h 66"/>
              <a:gd name="T18" fmla="*/ 2147483647 w 90"/>
              <a:gd name="T19" fmla="*/ 2147483647 h 66"/>
              <a:gd name="T20" fmla="*/ 2147483647 w 90"/>
              <a:gd name="T21" fmla="*/ 2147483647 h 66"/>
              <a:gd name="T22" fmla="*/ 2147483647 w 90"/>
              <a:gd name="T23" fmla="*/ 2147483647 h 66"/>
              <a:gd name="T24" fmla="*/ 2147483647 w 90"/>
              <a:gd name="T25" fmla="*/ 2147483647 h 66"/>
              <a:gd name="T26" fmla="*/ 2147483647 w 90"/>
              <a:gd name="T27" fmla="*/ 2147483647 h 66"/>
              <a:gd name="T28" fmla="*/ 2147483647 w 90"/>
              <a:gd name="T29" fmla="*/ 2147483647 h 66"/>
              <a:gd name="T30" fmla="*/ 2147483647 w 90"/>
              <a:gd name="T31" fmla="*/ 2147483647 h 66"/>
              <a:gd name="T32" fmla="*/ 2147483647 w 90"/>
              <a:gd name="T33" fmla="*/ 2147483647 h 66"/>
              <a:gd name="T34" fmla="*/ 2147483647 w 90"/>
              <a:gd name="T35" fmla="*/ 2147483647 h 66"/>
              <a:gd name="T36" fmla="*/ 2147483647 w 90"/>
              <a:gd name="T37" fmla="*/ 2147483647 h 66"/>
              <a:gd name="T38" fmla="*/ 2147483647 w 90"/>
              <a:gd name="T39" fmla="*/ 2147483647 h 66"/>
              <a:gd name="T40" fmla="*/ 2147483647 w 90"/>
              <a:gd name="T41" fmla="*/ 2147483647 h 66"/>
              <a:gd name="T42" fmla="*/ 2147483647 w 90"/>
              <a:gd name="T43" fmla="*/ 2147483647 h 66"/>
              <a:gd name="T44" fmla="*/ 2147483647 w 90"/>
              <a:gd name="T45" fmla="*/ 2147483647 h 66"/>
              <a:gd name="T46" fmla="*/ 2147483647 w 90"/>
              <a:gd name="T47" fmla="*/ 2147483647 h 66"/>
              <a:gd name="T48" fmla="*/ 2147483647 w 90"/>
              <a:gd name="T49" fmla="*/ 2147483647 h 66"/>
              <a:gd name="T50" fmla="*/ 2147483647 w 90"/>
              <a:gd name="T51" fmla="*/ 2147483647 h 66"/>
              <a:gd name="T52" fmla="*/ 2147483647 w 90"/>
              <a:gd name="T53" fmla="*/ 2147483647 h 66"/>
              <a:gd name="T54" fmla="*/ 2147483647 w 90"/>
              <a:gd name="T55" fmla="*/ 2147483647 h 66"/>
              <a:gd name="T56" fmla="*/ 2147483647 w 90"/>
              <a:gd name="T57" fmla="*/ 2147483647 h 66"/>
              <a:gd name="T58" fmla="*/ 2147483647 w 90"/>
              <a:gd name="T59" fmla="*/ 2147483647 h 66"/>
              <a:gd name="T60" fmla="*/ 2147483647 w 90"/>
              <a:gd name="T61" fmla="*/ 2147483647 h 66"/>
              <a:gd name="T62" fmla="*/ 2147483647 w 90"/>
              <a:gd name="T63" fmla="*/ 2147483647 h 66"/>
              <a:gd name="T64" fmla="*/ 2147483647 w 90"/>
              <a:gd name="T65" fmla="*/ 2147483647 h 66"/>
              <a:gd name="T66" fmla="*/ 2147483647 w 90"/>
              <a:gd name="T67" fmla="*/ 2147483647 h 66"/>
              <a:gd name="T68" fmla="*/ 2147483647 w 90"/>
              <a:gd name="T69" fmla="*/ 2147483647 h 66"/>
              <a:gd name="T70" fmla="*/ 2147483647 w 90"/>
              <a:gd name="T71" fmla="*/ 2147483647 h 66"/>
              <a:gd name="T72" fmla="*/ 2147483647 w 90"/>
              <a:gd name="T73" fmla="*/ 0 h 66"/>
              <a:gd name="T74" fmla="*/ 2147483647 w 90"/>
              <a:gd name="T75" fmla="*/ 2147483647 h 66"/>
              <a:gd name="T76" fmla="*/ 2147483647 w 90"/>
              <a:gd name="T77" fmla="*/ 2147483647 h 66"/>
              <a:gd name="T78" fmla="*/ 2147483647 w 90"/>
              <a:gd name="T79" fmla="*/ 2147483647 h 66"/>
              <a:gd name="T80" fmla="*/ 2147483647 w 90"/>
              <a:gd name="T81" fmla="*/ 2147483647 h 66"/>
              <a:gd name="T82" fmla="*/ 2147483647 w 90"/>
              <a:gd name="T83" fmla="*/ 2147483647 h 66"/>
              <a:gd name="T84" fmla="*/ 2147483647 w 90"/>
              <a:gd name="T85" fmla="*/ 2147483647 h 66"/>
              <a:gd name="T86" fmla="*/ 2147483647 w 90"/>
              <a:gd name="T87" fmla="*/ 2147483647 h 66"/>
              <a:gd name="T88" fmla="*/ 2147483647 w 90"/>
              <a:gd name="T89" fmla="*/ 2147483647 h 66"/>
              <a:gd name="T90" fmla="*/ 2147483647 w 90"/>
              <a:gd name="T91" fmla="*/ 2147483647 h 66"/>
              <a:gd name="T92" fmla="*/ 2147483647 w 90"/>
              <a:gd name="T93" fmla="*/ 2147483647 h 66"/>
              <a:gd name="T94" fmla="*/ 2147483647 w 90"/>
              <a:gd name="T95" fmla="*/ 2147483647 h 66"/>
              <a:gd name="T96" fmla="*/ 2147483647 w 90"/>
              <a:gd name="T97" fmla="*/ 2147483647 h 66"/>
              <a:gd name="T98" fmla="*/ 2147483647 w 90"/>
              <a:gd name="T99" fmla="*/ 2147483647 h 66"/>
              <a:gd name="T100" fmla="*/ 2147483647 w 90"/>
              <a:gd name="T101" fmla="*/ 2147483647 h 66"/>
              <a:gd name="T102" fmla="*/ 2147483647 w 90"/>
              <a:gd name="T103" fmla="*/ 2147483647 h 66"/>
              <a:gd name="T104" fmla="*/ 2147483647 w 90"/>
              <a:gd name="T105" fmla="*/ 2147483647 h 66"/>
              <a:gd name="T106" fmla="*/ 2147483647 w 90"/>
              <a:gd name="T107" fmla="*/ 2147483647 h 66"/>
              <a:gd name="T108" fmla="*/ 2147483647 w 90"/>
              <a:gd name="T109" fmla="*/ 2147483647 h 66"/>
              <a:gd name="T110" fmla="*/ 2147483647 w 90"/>
              <a:gd name="T111" fmla="*/ 2147483647 h 66"/>
              <a:gd name="T112" fmla="*/ 2147483647 w 90"/>
              <a:gd name="T113" fmla="*/ 2147483647 h 66"/>
              <a:gd name="T114" fmla="*/ 2147483647 w 90"/>
              <a:gd name="T115" fmla="*/ 2147483647 h 66"/>
              <a:gd name="T116" fmla="*/ 2147483647 w 90"/>
              <a:gd name="T117" fmla="*/ 2147483647 h 66"/>
              <a:gd name="T118" fmla="*/ 2147483647 w 90"/>
              <a:gd name="T119" fmla="*/ 2147483647 h 66"/>
              <a:gd name="T120" fmla="*/ 2147483647 w 90"/>
              <a:gd name="T121" fmla="*/ 2147483647 h 6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0"/>
              <a:gd name="T184" fmla="*/ 0 h 66"/>
              <a:gd name="T185" fmla="*/ 90 w 90"/>
              <a:gd name="T186" fmla="*/ 66 h 6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0" h="66">
                <a:moveTo>
                  <a:pt x="3" y="42"/>
                </a:moveTo>
                <a:lnTo>
                  <a:pt x="1" y="40"/>
                </a:lnTo>
                <a:lnTo>
                  <a:pt x="0" y="40"/>
                </a:lnTo>
                <a:lnTo>
                  <a:pt x="0" y="39"/>
                </a:lnTo>
                <a:lnTo>
                  <a:pt x="1" y="37"/>
                </a:lnTo>
                <a:lnTo>
                  <a:pt x="1" y="36"/>
                </a:lnTo>
                <a:lnTo>
                  <a:pt x="1" y="35"/>
                </a:lnTo>
                <a:lnTo>
                  <a:pt x="2" y="35"/>
                </a:lnTo>
                <a:lnTo>
                  <a:pt x="2" y="36"/>
                </a:lnTo>
                <a:lnTo>
                  <a:pt x="2" y="37"/>
                </a:lnTo>
                <a:lnTo>
                  <a:pt x="1" y="37"/>
                </a:lnTo>
                <a:lnTo>
                  <a:pt x="2" y="38"/>
                </a:lnTo>
                <a:lnTo>
                  <a:pt x="3" y="36"/>
                </a:lnTo>
                <a:lnTo>
                  <a:pt x="3" y="35"/>
                </a:lnTo>
                <a:lnTo>
                  <a:pt x="4" y="34"/>
                </a:lnTo>
                <a:lnTo>
                  <a:pt x="3" y="33"/>
                </a:lnTo>
                <a:lnTo>
                  <a:pt x="2" y="33"/>
                </a:lnTo>
                <a:lnTo>
                  <a:pt x="2" y="30"/>
                </a:lnTo>
                <a:lnTo>
                  <a:pt x="3" y="30"/>
                </a:lnTo>
                <a:lnTo>
                  <a:pt x="4" y="30"/>
                </a:lnTo>
                <a:lnTo>
                  <a:pt x="5" y="29"/>
                </a:lnTo>
                <a:lnTo>
                  <a:pt x="4" y="28"/>
                </a:lnTo>
                <a:lnTo>
                  <a:pt x="3" y="29"/>
                </a:lnTo>
                <a:lnTo>
                  <a:pt x="3" y="27"/>
                </a:lnTo>
                <a:lnTo>
                  <a:pt x="3" y="25"/>
                </a:lnTo>
                <a:lnTo>
                  <a:pt x="3" y="24"/>
                </a:lnTo>
                <a:lnTo>
                  <a:pt x="3" y="22"/>
                </a:lnTo>
                <a:lnTo>
                  <a:pt x="3" y="20"/>
                </a:lnTo>
                <a:lnTo>
                  <a:pt x="3" y="17"/>
                </a:lnTo>
                <a:lnTo>
                  <a:pt x="3" y="15"/>
                </a:lnTo>
                <a:lnTo>
                  <a:pt x="2" y="11"/>
                </a:lnTo>
                <a:lnTo>
                  <a:pt x="2" y="8"/>
                </a:lnTo>
                <a:lnTo>
                  <a:pt x="2" y="6"/>
                </a:lnTo>
                <a:lnTo>
                  <a:pt x="3" y="3"/>
                </a:lnTo>
                <a:lnTo>
                  <a:pt x="11" y="9"/>
                </a:lnTo>
                <a:lnTo>
                  <a:pt x="16" y="12"/>
                </a:lnTo>
                <a:lnTo>
                  <a:pt x="19" y="13"/>
                </a:lnTo>
                <a:lnTo>
                  <a:pt x="21" y="14"/>
                </a:lnTo>
                <a:lnTo>
                  <a:pt x="23" y="14"/>
                </a:lnTo>
                <a:lnTo>
                  <a:pt x="24" y="14"/>
                </a:lnTo>
                <a:lnTo>
                  <a:pt x="24" y="15"/>
                </a:lnTo>
                <a:lnTo>
                  <a:pt x="25" y="20"/>
                </a:lnTo>
                <a:lnTo>
                  <a:pt x="24" y="20"/>
                </a:lnTo>
                <a:lnTo>
                  <a:pt x="23" y="21"/>
                </a:lnTo>
                <a:lnTo>
                  <a:pt x="22" y="23"/>
                </a:lnTo>
                <a:lnTo>
                  <a:pt x="22" y="25"/>
                </a:lnTo>
                <a:lnTo>
                  <a:pt x="22" y="26"/>
                </a:lnTo>
                <a:lnTo>
                  <a:pt x="22" y="27"/>
                </a:lnTo>
                <a:lnTo>
                  <a:pt x="22" y="28"/>
                </a:lnTo>
                <a:lnTo>
                  <a:pt x="23" y="28"/>
                </a:lnTo>
                <a:lnTo>
                  <a:pt x="24" y="27"/>
                </a:lnTo>
                <a:lnTo>
                  <a:pt x="25" y="24"/>
                </a:lnTo>
                <a:lnTo>
                  <a:pt x="26" y="23"/>
                </a:lnTo>
                <a:lnTo>
                  <a:pt x="27" y="21"/>
                </a:lnTo>
                <a:lnTo>
                  <a:pt x="29" y="19"/>
                </a:lnTo>
                <a:lnTo>
                  <a:pt x="29" y="18"/>
                </a:lnTo>
                <a:lnTo>
                  <a:pt x="28" y="15"/>
                </a:lnTo>
                <a:lnTo>
                  <a:pt x="26" y="10"/>
                </a:lnTo>
                <a:lnTo>
                  <a:pt x="26" y="9"/>
                </a:lnTo>
                <a:lnTo>
                  <a:pt x="27" y="9"/>
                </a:lnTo>
                <a:lnTo>
                  <a:pt x="28" y="9"/>
                </a:lnTo>
                <a:lnTo>
                  <a:pt x="29" y="7"/>
                </a:lnTo>
                <a:lnTo>
                  <a:pt x="29" y="5"/>
                </a:lnTo>
                <a:lnTo>
                  <a:pt x="27" y="5"/>
                </a:lnTo>
                <a:lnTo>
                  <a:pt x="27" y="3"/>
                </a:lnTo>
                <a:lnTo>
                  <a:pt x="27" y="0"/>
                </a:lnTo>
                <a:lnTo>
                  <a:pt x="45" y="5"/>
                </a:lnTo>
                <a:lnTo>
                  <a:pt x="62" y="9"/>
                </a:lnTo>
                <a:lnTo>
                  <a:pt x="90" y="16"/>
                </a:lnTo>
                <a:lnTo>
                  <a:pt x="80" y="59"/>
                </a:lnTo>
                <a:lnTo>
                  <a:pt x="80" y="60"/>
                </a:lnTo>
                <a:lnTo>
                  <a:pt x="80" y="61"/>
                </a:lnTo>
                <a:lnTo>
                  <a:pt x="81" y="62"/>
                </a:lnTo>
                <a:lnTo>
                  <a:pt x="81" y="63"/>
                </a:lnTo>
                <a:lnTo>
                  <a:pt x="80" y="63"/>
                </a:lnTo>
                <a:lnTo>
                  <a:pt x="80" y="64"/>
                </a:lnTo>
                <a:lnTo>
                  <a:pt x="80" y="65"/>
                </a:lnTo>
                <a:lnTo>
                  <a:pt x="80" y="66"/>
                </a:lnTo>
                <a:lnTo>
                  <a:pt x="56" y="60"/>
                </a:lnTo>
                <a:lnTo>
                  <a:pt x="55" y="61"/>
                </a:lnTo>
                <a:lnTo>
                  <a:pt x="53" y="61"/>
                </a:lnTo>
                <a:lnTo>
                  <a:pt x="52" y="61"/>
                </a:lnTo>
                <a:lnTo>
                  <a:pt x="51" y="61"/>
                </a:lnTo>
                <a:lnTo>
                  <a:pt x="50" y="60"/>
                </a:lnTo>
                <a:lnTo>
                  <a:pt x="48" y="60"/>
                </a:lnTo>
                <a:lnTo>
                  <a:pt x="47" y="61"/>
                </a:lnTo>
                <a:lnTo>
                  <a:pt x="45" y="60"/>
                </a:lnTo>
                <a:lnTo>
                  <a:pt x="44" y="60"/>
                </a:lnTo>
                <a:lnTo>
                  <a:pt x="42" y="61"/>
                </a:lnTo>
                <a:lnTo>
                  <a:pt x="41" y="61"/>
                </a:lnTo>
                <a:lnTo>
                  <a:pt x="38" y="61"/>
                </a:lnTo>
                <a:lnTo>
                  <a:pt x="37" y="60"/>
                </a:lnTo>
                <a:lnTo>
                  <a:pt x="35" y="60"/>
                </a:lnTo>
                <a:lnTo>
                  <a:pt x="30" y="60"/>
                </a:lnTo>
                <a:lnTo>
                  <a:pt x="29" y="59"/>
                </a:lnTo>
                <a:lnTo>
                  <a:pt x="24" y="58"/>
                </a:lnTo>
                <a:lnTo>
                  <a:pt x="22" y="57"/>
                </a:lnTo>
                <a:lnTo>
                  <a:pt x="19" y="58"/>
                </a:lnTo>
                <a:lnTo>
                  <a:pt x="15" y="57"/>
                </a:lnTo>
                <a:lnTo>
                  <a:pt x="12" y="56"/>
                </a:lnTo>
                <a:lnTo>
                  <a:pt x="11" y="54"/>
                </a:lnTo>
                <a:lnTo>
                  <a:pt x="11" y="50"/>
                </a:lnTo>
                <a:lnTo>
                  <a:pt x="12" y="49"/>
                </a:lnTo>
                <a:lnTo>
                  <a:pt x="11" y="47"/>
                </a:lnTo>
                <a:lnTo>
                  <a:pt x="9" y="44"/>
                </a:lnTo>
                <a:lnTo>
                  <a:pt x="7" y="44"/>
                </a:lnTo>
                <a:lnTo>
                  <a:pt x="6" y="43"/>
                </a:lnTo>
                <a:lnTo>
                  <a:pt x="3" y="42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29" name="Freeform 46"/>
          <p:cNvSpPr>
            <a:spLocks/>
          </p:cNvSpPr>
          <p:nvPr/>
        </p:nvSpPr>
        <p:spPr bwMode="auto">
          <a:xfrm>
            <a:off x="2168525" y="2035175"/>
            <a:ext cx="782638" cy="696913"/>
          </a:xfrm>
          <a:custGeom>
            <a:avLst/>
            <a:gdLst>
              <a:gd name="T0" fmla="*/ 0 w 108"/>
              <a:gd name="T1" fmla="*/ 2147483647 h 90"/>
              <a:gd name="T2" fmla="*/ 0 w 108"/>
              <a:gd name="T3" fmla="*/ 2147483647 h 90"/>
              <a:gd name="T4" fmla="*/ 2147483647 w 108"/>
              <a:gd name="T5" fmla="*/ 2147483647 h 90"/>
              <a:gd name="T6" fmla="*/ 2147483647 w 108"/>
              <a:gd name="T7" fmla="*/ 2147483647 h 90"/>
              <a:gd name="T8" fmla="*/ 2147483647 w 108"/>
              <a:gd name="T9" fmla="*/ 2147483647 h 90"/>
              <a:gd name="T10" fmla="*/ 2147483647 w 108"/>
              <a:gd name="T11" fmla="*/ 2147483647 h 90"/>
              <a:gd name="T12" fmla="*/ 2147483647 w 108"/>
              <a:gd name="T13" fmla="*/ 2147483647 h 90"/>
              <a:gd name="T14" fmla="*/ 2147483647 w 108"/>
              <a:gd name="T15" fmla="*/ 2147483647 h 90"/>
              <a:gd name="T16" fmla="*/ 2147483647 w 108"/>
              <a:gd name="T17" fmla="*/ 2147483647 h 90"/>
              <a:gd name="T18" fmla="*/ 2147483647 w 108"/>
              <a:gd name="T19" fmla="*/ 2147483647 h 90"/>
              <a:gd name="T20" fmla="*/ 2147483647 w 108"/>
              <a:gd name="T21" fmla="*/ 2147483647 h 90"/>
              <a:gd name="T22" fmla="*/ 2147483647 w 108"/>
              <a:gd name="T23" fmla="*/ 0 h 90"/>
              <a:gd name="T24" fmla="*/ 2147483647 w 108"/>
              <a:gd name="T25" fmla="*/ 0 h 90"/>
              <a:gd name="T26" fmla="*/ 2147483647 w 108"/>
              <a:gd name="T27" fmla="*/ 2147483647 h 90"/>
              <a:gd name="T28" fmla="*/ 2147483647 w 108"/>
              <a:gd name="T29" fmla="*/ 2147483647 h 90"/>
              <a:gd name="T30" fmla="*/ 2147483647 w 108"/>
              <a:gd name="T31" fmla="*/ 2147483647 h 90"/>
              <a:gd name="T32" fmla="*/ 2147483647 w 108"/>
              <a:gd name="T33" fmla="*/ 2147483647 h 90"/>
              <a:gd name="T34" fmla="*/ 2147483647 w 108"/>
              <a:gd name="T35" fmla="*/ 2147483647 h 90"/>
              <a:gd name="T36" fmla="*/ 2147483647 w 108"/>
              <a:gd name="T37" fmla="*/ 2147483647 h 90"/>
              <a:gd name="T38" fmla="*/ 2147483647 w 108"/>
              <a:gd name="T39" fmla="*/ 2147483647 h 90"/>
              <a:gd name="T40" fmla="*/ 2147483647 w 108"/>
              <a:gd name="T41" fmla="*/ 2147483647 h 90"/>
              <a:gd name="T42" fmla="*/ 2147483647 w 108"/>
              <a:gd name="T43" fmla="*/ 2147483647 h 90"/>
              <a:gd name="T44" fmla="*/ 2147483647 w 108"/>
              <a:gd name="T45" fmla="*/ 2147483647 h 90"/>
              <a:gd name="T46" fmla="*/ 2147483647 w 108"/>
              <a:gd name="T47" fmla="*/ 2147483647 h 90"/>
              <a:gd name="T48" fmla="*/ 2147483647 w 108"/>
              <a:gd name="T49" fmla="*/ 2147483647 h 90"/>
              <a:gd name="T50" fmla="*/ 2147483647 w 108"/>
              <a:gd name="T51" fmla="*/ 2147483647 h 90"/>
              <a:gd name="T52" fmla="*/ 2147483647 w 108"/>
              <a:gd name="T53" fmla="*/ 2147483647 h 90"/>
              <a:gd name="T54" fmla="*/ 2147483647 w 108"/>
              <a:gd name="T55" fmla="*/ 2147483647 h 90"/>
              <a:gd name="T56" fmla="*/ 2147483647 w 108"/>
              <a:gd name="T57" fmla="*/ 2147483647 h 90"/>
              <a:gd name="T58" fmla="*/ 2147483647 w 108"/>
              <a:gd name="T59" fmla="*/ 2147483647 h 90"/>
              <a:gd name="T60" fmla="*/ 2147483647 w 108"/>
              <a:gd name="T61" fmla="*/ 2147483647 h 90"/>
              <a:gd name="T62" fmla="*/ 2147483647 w 108"/>
              <a:gd name="T63" fmla="*/ 2147483647 h 90"/>
              <a:gd name="T64" fmla="*/ 2147483647 w 108"/>
              <a:gd name="T65" fmla="*/ 2147483647 h 90"/>
              <a:gd name="T66" fmla="*/ 2147483647 w 108"/>
              <a:gd name="T67" fmla="*/ 2147483647 h 90"/>
              <a:gd name="T68" fmla="*/ 2147483647 w 108"/>
              <a:gd name="T69" fmla="*/ 2147483647 h 90"/>
              <a:gd name="T70" fmla="*/ 2147483647 w 108"/>
              <a:gd name="T71" fmla="*/ 2147483647 h 90"/>
              <a:gd name="T72" fmla="*/ 2147483647 w 108"/>
              <a:gd name="T73" fmla="*/ 2147483647 h 90"/>
              <a:gd name="T74" fmla="*/ 2147483647 w 108"/>
              <a:gd name="T75" fmla="*/ 2147483647 h 90"/>
              <a:gd name="T76" fmla="*/ 2147483647 w 108"/>
              <a:gd name="T77" fmla="*/ 2147483647 h 90"/>
              <a:gd name="T78" fmla="*/ 2147483647 w 108"/>
              <a:gd name="T79" fmla="*/ 2147483647 h 90"/>
              <a:gd name="T80" fmla="*/ 2147483647 w 108"/>
              <a:gd name="T81" fmla="*/ 2147483647 h 9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8"/>
              <a:gd name="T124" fmla="*/ 0 h 90"/>
              <a:gd name="T125" fmla="*/ 108 w 108"/>
              <a:gd name="T126" fmla="*/ 90 h 9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8" h="90">
                <a:moveTo>
                  <a:pt x="1" y="68"/>
                </a:moveTo>
                <a:lnTo>
                  <a:pt x="0" y="67"/>
                </a:lnTo>
                <a:lnTo>
                  <a:pt x="0" y="63"/>
                </a:lnTo>
                <a:lnTo>
                  <a:pt x="0" y="62"/>
                </a:lnTo>
                <a:lnTo>
                  <a:pt x="0" y="60"/>
                </a:lnTo>
                <a:lnTo>
                  <a:pt x="1" y="57"/>
                </a:lnTo>
                <a:lnTo>
                  <a:pt x="1" y="52"/>
                </a:lnTo>
                <a:lnTo>
                  <a:pt x="2" y="51"/>
                </a:lnTo>
                <a:lnTo>
                  <a:pt x="3" y="50"/>
                </a:lnTo>
                <a:lnTo>
                  <a:pt x="3" y="49"/>
                </a:lnTo>
                <a:lnTo>
                  <a:pt x="4" y="48"/>
                </a:lnTo>
                <a:lnTo>
                  <a:pt x="5" y="47"/>
                </a:lnTo>
                <a:lnTo>
                  <a:pt x="5" y="45"/>
                </a:lnTo>
                <a:lnTo>
                  <a:pt x="9" y="41"/>
                </a:lnTo>
                <a:lnTo>
                  <a:pt x="10" y="37"/>
                </a:lnTo>
                <a:lnTo>
                  <a:pt x="13" y="32"/>
                </a:lnTo>
                <a:lnTo>
                  <a:pt x="16" y="23"/>
                </a:lnTo>
                <a:lnTo>
                  <a:pt x="18" y="19"/>
                </a:lnTo>
                <a:lnTo>
                  <a:pt x="20" y="13"/>
                </a:lnTo>
                <a:lnTo>
                  <a:pt x="23" y="5"/>
                </a:lnTo>
                <a:lnTo>
                  <a:pt x="24" y="3"/>
                </a:lnTo>
                <a:lnTo>
                  <a:pt x="24" y="1"/>
                </a:lnTo>
                <a:lnTo>
                  <a:pt x="24" y="0"/>
                </a:lnTo>
                <a:lnTo>
                  <a:pt x="25" y="0"/>
                </a:lnTo>
                <a:lnTo>
                  <a:pt x="27" y="0"/>
                </a:lnTo>
                <a:lnTo>
                  <a:pt x="30" y="1"/>
                </a:lnTo>
                <a:lnTo>
                  <a:pt x="31" y="2"/>
                </a:lnTo>
                <a:lnTo>
                  <a:pt x="33" y="2"/>
                </a:lnTo>
                <a:lnTo>
                  <a:pt x="35" y="5"/>
                </a:lnTo>
                <a:lnTo>
                  <a:pt x="36" y="7"/>
                </a:lnTo>
                <a:lnTo>
                  <a:pt x="35" y="8"/>
                </a:lnTo>
                <a:lnTo>
                  <a:pt x="35" y="12"/>
                </a:lnTo>
                <a:lnTo>
                  <a:pt x="36" y="14"/>
                </a:lnTo>
                <a:lnTo>
                  <a:pt x="39" y="15"/>
                </a:lnTo>
                <a:lnTo>
                  <a:pt x="43" y="16"/>
                </a:lnTo>
                <a:lnTo>
                  <a:pt x="46" y="15"/>
                </a:lnTo>
                <a:lnTo>
                  <a:pt x="48" y="16"/>
                </a:lnTo>
                <a:lnTo>
                  <a:pt x="53" y="17"/>
                </a:lnTo>
                <a:lnTo>
                  <a:pt x="54" y="18"/>
                </a:lnTo>
                <a:lnTo>
                  <a:pt x="59" y="18"/>
                </a:lnTo>
                <a:lnTo>
                  <a:pt x="61" y="18"/>
                </a:lnTo>
                <a:lnTo>
                  <a:pt x="62" y="19"/>
                </a:lnTo>
                <a:lnTo>
                  <a:pt x="65" y="19"/>
                </a:lnTo>
                <a:lnTo>
                  <a:pt x="66" y="19"/>
                </a:lnTo>
                <a:lnTo>
                  <a:pt x="68" y="18"/>
                </a:lnTo>
                <a:lnTo>
                  <a:pt x="69" y="18"/>
                </a:lnTo>
                <a:lnTo>
                  <a:pt x="71" y="19"/>
                </a:lnTo>
                <a:lnTo>
                  <a:pt x="72" y="18"/>
                </a:lnTo>
                <a:lnTo>
                  <a:pt x="74" y="18"/>
                </a:lnTo>
                <a:lnTo>
                  <a:pt x="75" y="19"/>
                </a:lnTo>
                <a:lnTo>
                  <a:pt x="76" y="19"/>
                </a:lnTo>
                <a:lnTo>
                  <a:pt x="77" y="19"/>
                </a:lnTo>
                <a:lnTo>
                  <a:pt x="79" y="19"/>
                </a:lnTo>
                <a:lnTo>
                  <a:pt x="80" y="18"/>
                </a:lnTo>
                <a:lnTo>
                  <a:pt x="104" y="24"/>
                </a:lnTo>
                <a:lnTo>
                  <a:pt x="104" y="25"/>
                </a:lnTo>
                <a:lnTo>
                  <a:pt x="105" y="27"/>
                </a:lnTo>
                <a:lnTo>
                  <a:pt x="107" y="27"/>
                </a:lnTo>
                <a:lnTo>
                  <a:pt x="108" y="28"/>
                </a:lnTo>
                <a:lnTo>
                  <a:pt x="108" y="31"/>
                </a:lnTo>
                <a:lnTo>
                  <a:pt x="102" y="40"/>
                </a:lnTo>
                <a:lnTo>
                  <a:pt x="101" y="41"/>
                </a:lnTo>
                <a:lnTo>
                  <a:pt x="101" y="42"/>
                </a:lnTo>
                <a:lnTo>
                  <a:pt x="100" y="43"/>
                </a:lnTo>
                <a:lnTo>
                  <a:pt x="98" y="44"/>
                </a:lnTo>
                <a:lnTo>
                  <a:pt x="95" y="49"/>
                </a:lnTo>
                <a:lnTo>
                  <a:pt x="94" y="51"/>
                </a:lnTo>
                <a:lnTo>
                  <a:pt x="95" y="52"/>
                </a:lnTo>
                <a:lnTo>
                  <a:pt x="97" y="53"/>
                </a:lnTo>
                <a:lnTo>
                  <a:pt x="98" y="54"/>
                </a:lnTo>
                <a:lnTo>
                  <a:pt x="97" y="55"/>
                </a:lnTo>
                <a:lnTo>
                  <a:pt x="97" y="56"/>
                </a:lnTo>
                <a:lnTo>
                  <a:pt x="96" y="56"/>
                </a:lnTo>
                <a:lnTo>
                  <a:pt x="96" y="58"/>
                </a:lnTo>
                <a:lnTo>
                  <a:pt x="95" y="60"/>
                </a:lnTo>
                <a:lnTo>
                  <a:pt x="88" y="90"/>
                </a:lnTo>
                <a:lnTo>
                  <a:pt x="52" y="81"/>
                </a:lnTo>
                <a:lnTo>
                  <a:pt x="1" y="68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30" name="Freeform 47"/>
          <p:cNvSpPr>
            <a:spLocks/>
          </p:cNvSpPr>
          <p:nvPr/>
        </p:nvSpPr>
        <p:spPr bwMode="auto">
          <a:xfrm>
            <a:off x="2805113" y="1833563"/>
            <a:ext cx="585787" cy="1006475"/>
          </a:xfrm>
          <a:custGeom>
            <a:avLst/>
            <a:gdLst>
              <a:gd name="T0" fmla="*/ 2147483647 w 81"/>
              <a:gd name="T1" fmla="*/ 2147483647 h 130"/>
              <a:gd name="T2" fmla="*/ 2147483647 w 81"/>
              <a:gd name="T3" fmla="*/ 2147483647 h 130"/>
              <a:gd name="T4" fmla="*/ 2147483647 w 81"/>
              <a:gd name="T5" fmla="*/ 2147483647 h 130"/>
              <a:gd name="T6" fmla="*/ 2147483647 w 81"/>
              <a:gd name="T7" fmla="*/ 2147483647 h 130"/>
              <a:gd name="T8" fmla="*/ 2147483647 w 81"/>
              <a:gd name="T9" fmla="*/ 2147483647 h 130"/>
              <a:gd name="T10" fmla="*/ 2147483647 w 81"/>
              <a:gd name="T11" fmla="*/ 2147483647 h 130"/>
              <a:gd name="T12" fmla="*/ 2147483647 w 81"/>
              <a:gd name="T13" fmla="*/ 2147483647 h 130"/>
              <a:gd name="T14" fmla="*/ 2147483647 w 81"/>
              <a:gd name="T15" fmla="*/ 2147483647 h 130"/>
              <a:gd name="T16" fmla="*/ 2147483647 w 81"/>
              <a:gd name="T17" fmla="*/ 2147483647 h 130"/>
              <a:gd name="T18" fmla="*/ 2147483647 w 81"/>
              <a:gd name="T19" fmla="*/ 2147483647 h 130"/>
              <a:gd name="T20" fmla="*/ 2147483647 w 81"/>
              <a:gd name="T21" fmla="*/ 2147483647 h 130"/>
              <a:gd name="T22" fmla="*/ 2147483647 w 81"/>
              <a:gd name="T23" fmla="*/ 2147483647 h 130"/>
              <a:gd name="T24" fmla="*/ 2147483647 w 81"/>
              <a:gd name="T25" fmla="*/ 2147483647 h 130"/>
              <a:gd name="T26" fmla="*/ 2147483647 w 81"/>
              <a:gd name="T27" fmla="*/ 2147483647 h 130"/>
              <a:gd name="T28" fmla="*/ 2147483647 w 81"/>
              <a:gd name="T29" fmla="*/ 0 h 130"/>
              <a:gd name="T30" fmla="*/ 2147483647 w 81"/>
              <a:gd name="T31" fmla="*/ 2147483647 h 130"/>
              <a:gd name="T32" fmla="*/ 2147483647 w 81"/>
              <a:gd name="T33" fmla="*/ 2147483647 h 130"/>
              <a:gd name="T34" fmla="*/ 2147483647 w 81"/>
              <a:gd name="T35" fmla="*/ 2147483647 h 130"/>
              <a:gd name="T36" fmla="*/ 2147483647 w 81"/>
              <a:gd name="T37" fmla="*/ 2147483647 h 130"/>
              <a:gd name="T38" fmla="*/ 2147483647 w 81"/>
              <a:gd name="T39" fmla="*/ 2147483647 h 130"/>
              <a:gd name="T40" fmla="*/ 2147483647 w 81"/>
              <a:gd name="T41" fmla="*/ 2147483647 h 130"/>
              <a:gd name="T42" fmla="*/ 2147483647 w 81"/>
              <a:gd name="T43" fmla="*/ 2147483647 h 130"/>
              <a:gd name="T44" fmla="*/ 2147483647 w 81"/>
              <a:gd name="T45" fmla="*/ 2147483647 h 130"/>
              <a:gd name="T46" fmla="*/ 2147483647 w 81"/>
              <a:gd name="T47" fmla="*/ 2147483647 h 130"/>
              <a:gd name="T48" fmla="*/ 2147483647 w 81"/>
              <a:gd name="T49" fmla="*/ 2147483647 h 130"/>
              <a:gd name="T50" fmla="*/ 2147483647 w 81"/>
              <a:gd name="T51" fmla="*/ 2147483647 h 130"/>
              <a:gd name="T52" fmla="*/ 2147483647 w 81"/>
              <a:gd name="T53" fmla="*/ 2147483647 h 130"/>
              <a:gd name="T54" fmla="*/ 2147483647 w 81"/>
              <a:gd name="T55" fmla="*/ 2147483647 h 130"/>
              <a:gd name="T56" fmla="*/ 2147483647 w 81"/>
              <a:gd name="T57" fmla="*/ 2147483647 h 130"/>
              <a:gd name="T58" fmla="*/ 2147483647 w 81"/>
              <a:gd name="T59" fmla="*/ 2147483647 h 130"/>
              <a:gd name="T60" fmla="*/ 2147483647 w 81"/>
              <a:gd name="T61" fmla="*/ 2147483647 h 130"/>
              <a:gd name="T62" fmla="*/ 2147483647 w 81"/>
              <a:gd name="T63" fmla="*/ 2147483647 h 130"/>
              <a:gd name="T64" fmla="*/ 2147483647 w 81"/>
              <a:gd name="T65" fmla="*/ 2147483647 h 130"/>
              <a:gd name="T66" fmla="*/ 2147483647 w 81"/>
              <a:gd name="T67" fmla="*/ 2147483647 h 130"/>
              <a:gd name="T68" fmla="*/ 2147483647 w 81"/>
              <a:gd name="T69" fmla="*/ 2147483647 h 130"/>
              <a:gd name="T70" fmla="*/ 2147483647 w 81"/>
              <a:gd name="T71" fmla="*/ 2147483647 h 130"/>
              <a:gd name="T72" fmla="*/ 2147483647 w 81"/>
              <a:gd name="T73" fmla="*/ 2147483647 h 130"/>
              <a:gd name="T74" fmla="*/ 2147483647 w 81"/>
              <a:gd name="T75" fmla="*/ 2147483647 h 130"/>
              <a:gd name="T76" fmla="*/ 2147483647 w 81"/>
              <a:gd name="T77" fmla="*/ 2147483647 h 130"/>
              <a:gd name="T78" fmla="*/ 2147483647 w 81"/>
              <a:gd name="T79" fmla="*/ 2147483647 h 130"/>
              <a:gd name="T80" fmla="*/ 2147483647 w 81"/>
              <a:gd name="T81" fmla="*/ 2147483647 h 130"/>
              <a:gd name="T82" fmla="*/ 2147483647 w 81"/>
              <a:gd name="T83" fmla="*/ 2147483647 h 130"/>
              <a:gd name="T84" fmla="*/ 2147483647 w 81"/>
              <a:gd name="T85" fmla="*/ 2147483647 h 130"/>
              <a:gd name="T86" fmla="*/ 2147483647 w 81"/>
              <a:gd name="T87" fmla="*/ 2147483647 h 130"/>
              <a:gd name="T88" fmla="*/ 2147483647 w 81"/>
              <a:gd name="T89" fmla="*/ 2147483647 h 130"/>
              <a:gd name="T90" fmla="*/ 2147483647 w 81"/>
              <a:gd name="T91" fmla="*/ 2147483647 h 130"/>
              <a:gd name="T92" fmla="*/ 2147483647 w 81"/>
              <a:gd name="T93" fmla="*/ 2147483647 h 130"/>
              <a:gd name="T94" fmla="*/ 2147483647 w 81"/>
              <a:gd name="T95" fmla="*/ 2147483647 h 130"/>
              <a:gd name="T96" fmla="*/ 0 w 81"/>
              <a:gd name="T97" fmla="*/ 2147483647 h 13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1"/>
              <a:gd name="T148" fmla="*/ 0 h 130"/>
              <a:gd name="T149" fmla="*/ 81 w 81"/>
              <a:gd name="T150" fmla="*/ 130 h 13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1" h="130">
                <a:moveTo>
                  <a:pt x="0" y="116"/>
                </a:moveTo>
                <a:lnTo>
                  <a:pt x="7" y="86"/>
                </a:lnTo>
                <a:lnTo>
                  <a:pt x="8" y="84"/>
                </a:lnTo>
                <a:lnTo>
                  <a:pt x="8" y="82"/>
                </a:lnTo>
                <a:lnTo>
                  <a:pt x="9" y="82"/>
                </a:lnTo>
                <a:lnTo>
                  <a:pt x="9" y="81"/>
                </a:lnTo>
                <a:lnTo>
                  <a:pt x="10" y="80"/>
                </a:lnTo>
                <a:lnTo>
                  <a:pt x="9" y="79"/>
                </a:lnTo>
                <a:lnTo>
                  <a:pt x="7" y="78"/>
                </a:lnTo>
                <a:lnTo>
                  <a:pt x="6" y="77"/>
                </a:lnTo>
                <a:lnTo>
                  <a:pt x="7" y="75"/>
                </a:lnTo>
                <a:lnTo>
                  <a:pt x="10" y="70"/>
                </a:lnTo>
                <a:lnTo>
                  <a:pt x="12" y="69"/>
                </a:lnTo>
                <a:lnTo>
                  <a:pt x="13" y="68"/>
                </a:lnTo>
                <a:lnTo>
                  <a:pt x="13" y="67"/>
                </a:lnTo>
                <a:lnTo>
                  <a:pt x="14" y="66"/>
                </a:lnTo>
                <a:lnTo>
                  <a:pt x="20" y="57"/>
                </a:lnTo>
                <a:lnTo>
                  <a:pt x="20" y="54"/>
                </a:lnTo>
                <a:lnTo>
                  <a:pt x="19" y="53"/>
                </a:lnTo>
                <a:lnTo>
                  <a:pt x="17" y="53"/>
                </a:lnTo>
                <a:lnTo>
                  <a:pt x="16" y="51"/>
                </a:lnTo>
                <a:lnTo>
                  <a:pt x="16" y="50"/>
                </a:lnTo>
                <a:lnTo>
                  <a:pt x="16" y="48"/>
                </a:lnTo>
                <a:lnTo>
                  <a:pt x="16" y="47"/>
                </a:lnTo>
                <a:lnTo>
                  <a:pt x="17" y="46"/>
                </a:lnTo>
                <a:lnTo>
                  <a:pt x="16" y="45"/>
                </a:lnTo>
                <a:lnTo>
                  <a:pt x="16" y="43"/>
                </a:lnTo>
                <a:lnTo>
                  <a:pt x="26" y="0"/>
                </a:lnTo>
                <a:lnTo>
                  <a:pt x="37" y="3"/>
                </a:lnTo>
                <a:lnTo>
                  <a:pt x="34" y="19"/>
                </a:lnTo>
                <a:lnTo>
                  <a:pt x="36" y="23"/>
                </a:lnTo>
                <a:lnTo>
                  <a:pt x="36" y="26"/>
                </a:lnTo>
                <a:lnTo>
                  <a:pt x="36" y="28"/>
                </a:lnTo>
                <a:lnTo>
                  <a:pt x="35" y="29"/>
                </a:lnTo>
                <a:lnTo>
                  <a:pt x="36" y="30"/>
                </a:lnTo>
                <a:lnTo>
                  <a:pt x="37" y="31"/>
                </a:lnTo>
                <a:lnTo>
                  <a:pt x="40" y="34"/>
                </a:lnTo>
                <a:lnTo>
                  <a:pt x="42" y="39"/>
                </a:lnTo>
                <a:lnTo>
                  <a:pt x="42" y="41"/>
                </a:lnTo>
                <a:lnTo>
                  <a:pt x="43" y="43"/>
                </a:lnTo>
                <a:lnTo>
                  <a:pt x="45" y="43"/>
                </a:lnTo>
                <a:lnTo>
                  <a:pt x="45" y="45"/>
                </a:lnTo>
                <a:lnTo>
                  <a:pt x="48" y="45"/>
                </a:lnTo>
                <a:lnTo>
                  <a:pt x="49" y="46"/>
                </a:lnTo>
                <a:lnTo>
                  <a:pt x="46" y="51"/>
                </a:lnTo>
                <a:lnTo>
                  <a:pt x="46" y="52"/>
                </a:lnTo>
                <a:lnTo>
                  <a:pt x="45" y="53"/>
                </a:lnTo>
                <a:lnTo>
                  <a:pt x="45" y="56"/>
                </a:lnTo>
                <a:lnTo>
                  <a:pt x="45" y="57"/>
                </a:lnTo>
                <a:lnTo>
                  <a:pt x="43" y="59"/>
                </a:lnTo>
                <a:lnTo>
                  <a:pt x="43" y="60"/>
                </a:lnTo>
                <a:lnTo>
                  <a:pt x="43" y="61"/>
                </a:lnTo>
                <a:lnTo>
                  <a:pt x="43" y="62"/>
                </a:lnTo>
                <a:lnTo>
                  <a:pt x="45" y="65"/>
                </a:lnTo>
                <a:lnTo>
                  <a:pt x="46" y="65"/>
                </a:lnTo>
                <a:lnTo>
                  <a:pt x="49" y="62"/>
                </a:lnTo>
                <a:lnTo>
                  <a:pt x="50" y="61"/>
                </a:lnTo>
                <a:lnTo>
                  <a:pt x="50" y="62"/>
                </a:lnTo>
                <a:lnTo>
                  <a:pt x="51" y="63"/>
                </a:lnTo>
                <a:lnTo>
                  <a:pt x="52" y="64"/>
                </a:lnTo>
                <a:lnTo>
                  <a:pt x="52" y="66"/>
                </a:lnTo>
                <a:lnTo>
                  <a:pt x="52" y="69"/>
                </a:lnTo>
                <a:lnTo>
                  <a:pt x="52" y="72"/>
                </a:lnTo>
                <a:lnTo>
                  <a:pt x="54" y="74"/>
                </a:lnTo>
                <a:lnTo>
                  <a:pt x="54" y="75"/>
                </a:lnTo>
                <a:lnTo>
                  <a:pt x="53" y="76"/>
                </a:lnTo>
                <a:lnTo>
                  <a:pt x="54" y="78"/>
                </a:lnTo>
                <a:lnTo>
                  <a:pt x="56" y="78"/>
                </a:lnTo>
                <a:lnTo>
                  <a:pt x="57" y="80"/>
                </a:lnTo>
                <a:lnTo>
                  <a:pt x="57" y="81"/>
                </a:lnTo>
                <a:lnTo>
                  <a:pt x="57" y="83"/>
                </a:lnTo>
                <a:lnTo>
                  <a:pt x="57" y="84"/>
                </a:lnTo>
                <a:lnTo>
                  <a:pt x="58" y="86"/>
                </a:lnTo>
                <a:lnTo>
                  <a:pt x="59" y="87"/>
                </a:lnTo>
                <a:lnTo>
                  <a:pt x="60" y="85"/>
                </a:lnTo>
                <a:lnTo>
                  <a:pt x="61" y="84"/>
                </a:lnTo>
                <a:lnTo>
                  <a:pt x="63" y="85"/>
                </a:lnTo>
                <a:lnTo>
                  <a:pt x="65" y="86"/>
                </a:lnTo>
                <a:lnTo>
                  <a:pt x="66" y="85"/>
                </a:lnTo>
                <a:lnTo>
                  <a:pt x="67" y="84"/>
                </a:lnTo>
                <a:lnTo>
                  <a:pt x="67" y="85"/>
                </a:lnTo>
                <a:lnTo>
                  <a:pt x="71" y="85"/>
                </a:lnTo>
                <a:lnTo>
                  <a:pt x="72" y="86"/>
                </a:lnTo>
                <a:lnTo>
                  <a:pt x="73" y="86"/>
                </a:lnTo>
                <a:lnTo>
                  <a:pt x="76" y="86"/>
                </a:lnTo>
                <a:lnTo>
                  <a:pt x="76" y="84"/>
                </a:lnTo>
                <a:lnTo>
                  <a:pt x="77" y="83"/>
                </a:lnTo>
                <a:lnTo>
                  <a:pt x="79" y="85"/>
                </a:lnTo>
                <a:lnTo>
                  <a:pt x="79" y="87"/>
                </a:lnTo>
                <a:lnTo>
                  <a:pt x="81" y="88"/>
                </a:lnTo>
                <a:lnTo>
                  <a:pt x="75" y="130"/>
                </a:lnTo>
                <a:lnTo>
                  <a:pt x="74" y="130"/>
                </a:lnTo>
                <a:lnTo>
                  <a:pt x="37" y="124"/>
                </a:lnTo>
                <a:lnTo>
                  <a:pt x="0" y="116"/>
                </a:lnTo>
                <a:close/>
              </a:path>
            </a:pathLst>
          </a:custGeom>
          <a:solidFill>
            <a:srgbClr val="AAC8F5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31" name="Freeform 48"/>
          <p:cNvSpPr>
            <a:spLocks/>
          </p:cNvSpPr>
          <p:nvPr/>
        </p:nvSpPr>
        <p:spPr bwMode="auto">
          <a:xfrm>
            <a:off x="3051175" y="1857375"/>
            <a:ext cx="996950" cy="673100"/>
          </a:xfrm>
          <a:custGeom>
            <a:avLst/>
            <a:gdLst>
              <a:gd name="T0" fmla="*/ 2147483647 w 138"/>
              <a:gd name="T1" fmla="*/ 2147483647 h 87"/>
              <a:gd name="T2" fmla="*/ 2147483647 w 138"/>
              <a:gd name="T3" fmla="*/ 2147483647 h 87"/>
              <a:gd name="T4" fmla="*/ 2147483647 w 138"/>
              <a:gd name="T5" fmla="*/ 2147483647 h 87"/>
              <a:gd name="T6" fmla="*/ 2147483647 w 138"/>
              <a:gd name="T7" fmla="*/ 2147483647 h 87"/>
              <a:gd name="T8" fmla="*/ 2147483647 w 138"/>
              <a:gd name="T9" fmla="*/ 2147483647 h 87"/>
              <a:gd name="T10" fmla="*/ 2147483647 w 138"/>
              <a:gd name="T11" fmla="*/ 2147483647 h 87"/>
              <a:gd name="T12" fmla="*/ 2147483647 w 138"/>
              <a:gd name="T13" fmla="*/ 2147483647 h 87"/>
              <a:gd name="T14" fmla="*/ 2147483647 w 138"/>
              <a:gd name="T15" fmla="*/ 2147483647 h 87"/>
              <a:gd name="T16" fmla="*/ 2147483647 w 138"/>
              <a:gd name="T17" fmla="*/ 2147483647 h 87"/>
              <a:gd name="T18" fmla="*/ 2147483647 w 138"/>
              <a:gd name="T19" fmla="*/ 2147483647 h 87"/>
              <a:gd name="T20" fmla="*/ 2147483647 w 138"/>
              <a:gd name="T21" fmla="*/ 2147483647 h 87"/>
              <a:gd name="T22" fmla="*/ 2147483647 w 138"/>
              <a:gd name="T23" fmla="*/ 2147483647 h 87"/>
              <a:gd name="T24" fmla="*/ 2147483647 w 138"/>
              <a:gd name="T25" fmla="*/ 2147483647 h 87"/>
              <a:gd name="T26" fmla="*/ 2147483647 w 138"/>
              <a:gd name="T27" fmla="*/ 2147483647 h 87"/>
              <a:gd name="T28" fmla="*/ 2147483647 w 138"/>
              <a:gd name="T29" fmla="*/ 2147483647 h 87"/>
              <a:gd name="T30" fmla="*/ 2147483647 w 138"/>
              <a:gd name="T31" fmla="*/ 2147483647 h 87"/>
              <a:gd name="T32" fmla="*/ 2147483647 w 138"/>
              <a:gd name="T33" fmla="*/ 2147483647 h 87"/>
              <a:gd name="T34" fmla="*/ 2147483647 w 138"/>
              <a:gd name="T35" fmla="*/ 2147483647 h 87"/>
              <a:gd name="T36" fmla="*/ 2147483647 w 138"/>
              <a:gd name="T37" fmla="*/ 2147483647 h 87"/>
              <a:gd name="T38" fmla="*/ 2147483647 w 138"/>
              <a:gd name="T39" fmla="*/ 2147483647 h 87"/>
              <a:gd name="T40" fmla="*/ 2147483647 w 138"/>
              <a:gd name="T41" fmla="*/ 2147483647 h 87"/>
              <a:gd name="T42" fmla="*/ 2147483647 w 138"/>
              <a:gd name="T43" fmla="*/ 2147483647 h 87"/>
              <a:gd name="T44" fmla="*/ 2147483647 w 138"/>
              <a:gd name="T45" fmla="*/ 2147483647 h 87"/>
              <a:gd name="T46" fmla="*/ 2147483647 w 138"/>
              <a:gd name="T47" fmla="*/ 2147483647 h 87"/>
              <a:gd name="T48" fmla="*/ 2147483647 w 138"/>
              <a:gd name="T49" fmla="*/ 2147483647 h 87"/>
              <a:gd name="T50" fmla="*/ 2147483647 w 138"/>
              <a:gd name="T51" fmla="*/ 2147483647 h 87"/>
              <a:gd name="T52" fmla="*/ 2147483647 w 138"/>
              <a:gd name="T53" fmla="*/ 2147483647 h 87"/>
              <a:gd name="T54" fmla="*/ 2147483647 w 138"/>
              <a:gd name="T55" fmla="*/ 2147483647 h 87"/>
              <a:gd name="T56" fmla="*/ 2147483647 w 138"/>
              <a:gd name="T57" fmla="*/ 2147483647 h 87"/>
              <a:gd name="T58" fmla="*/ 2147483647 w 138"/>
              <a:gd name="T59" fmla="*/ 2147483647 h 87"/>
              <a:gd name="T60" fmla="*/ 2147483647 w 138"/>
              <a:gd name="T61" fmla="*/ 2147483647 h 87"/>
              <a:gd name="T62" fmla="*/ 2147483647 w 138"/>
              <a:gd name="T63" fmla="*/ 2147483647 h 87"/>
              <a:gd name="T64" fmla="*/ 2147483647 w 138"/>
              <a:gd name="T65" fmla="*/ 0 h 87"/>
              <a:gd name="T66" fmla="*/ 2147483647 w 138"/>
              <a:gd name="T67" fmla="*/ 2147483647 h 87"/>
              <a:gd name="T68" fmla="*/ 2147483647 w 138"/>
              <a:gd name="T69" fmla="*/ 2147483647 h 87"/>
              <a:gd name="T70" fmla="*/ 2147483647 w 138"/>
              <a:gd name="T71" fmla="*/ 2147483647 h 8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38"/>
              <a:gd name="T109" fmla="*/ 0 h 87"/>
              <a:gd name="T110" fmla="*/ 138 w 138"/>
              <a:gd name="T111" fmla="*/ 87 h 8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38" h="87">
                <a:moveTo>
                  <a:pt x="132" y="87"/>
                </a:moveTo>
                <a:lnTo>
                  <a:pt x="48" y="77"/>
                </a:lnTo>
                <a:lnTo>
                  <a:pt x="47" y="85"/>
                </a:lnTo>
                <a:lnTo>
                  <a:pt x="45" y="84"/>
                </a:lnTo>
                <a:lnTo>
                  <a:pt x="45" y="82"/>
                </a:lnTo>
                <a:lnTo>
                  <a:pt x="43" y="80"/>
                </a:lnTo>
                <a:lnTo>
                  <a:pt x="42" y="81"/>
                </a:lnTo>
                <a:lnTo>
                  <a:pt x="42" y="83"/>
                </a:lnTo>
                <a:lnTo>
                  <a:pt x="39" y="83"/>
                </a:lnTo>
                <a:lnTo>
                  <a:pt x="38" y="83"/>
                </a:lnTo>
                <a:lnTo>
                  <a:pt x="37" y="82"/>
                </a:lnTo>
                <a:lnTo>
                  <a:pt x="33" y="82"/>
                </a:lnTo>
                <a:lnTo>
                  <a:pt x="33" y="81"/>
                </a:lnTo>
                <a:lnTo>
                  <a:pt x="32" y="82"/>
                </a:lnTo>
                <a:lnTo>
                  <a:pt x="31" y="83"/>
                </a:lnTo>
                <a:lnTo>
                  <a:pt x="29" y="82"/>
                </a:lnTo>
                <a:lnTo>
                  <a:pt x="27" y="81"/>
                </a:lnTo>
                <a:lnTo>
                  <a:pt x="26" y="82"/>
                </a:lnTo>
                <a:lnTo>
                  <a:pt x="25" y="84"/>
                </a:lnTo>
                <a:lnTo>
                  <a:pt x="24" y="83"/>
                </a:lnTo>
                <a:lnTo>
                  <a:pt x="23" y="81"/>
                </a:lnTo>
                <a:lnTo>
                  <a:pt x="23" y="80"/>
                </a:lnTo>
                <a:lnTo>
                  <a:pt x="23" y="78"/>
                </a:lnTo>
                <a:lnTo>
                  <a:pt x="23" y="77"/>
                </a:lnTo>
                <a:lnTo>
                  <a:pt x="22" y="75"/>
                </a:lnTo>
                <a:lnTo>
                  <a:pt x="20" y="75"/>
                </a:lnTo>
                <a:lnTo>
                  <a:pt x="19" y="73"/>
                </a:lnTo>
                <a:lnTo>
                  <a:pt x="20" y="72"/>
                </a:lnTo>
                <a:lnTo>
                  <a:pt x="20" y="71"/>
                </a:lnTo>
                <a:lnTo>
                  <a:pt x="18" y="69"/>
                </a:lnTo>
                <a:lnTo>
                  <a:pt x="18" y="66"/>
                </a:lnTo>
                <a:lnTo>
                  <a:pt x="18" y="63"/>
                </a:lnTo>
                <a:lnTo>
                  <a:pt x="18" y="61"/>
                </a:lnTo>
                <a:lnTo>
                  <a:pt x="17" y="60"/>
                </a:lnTo>
                <a:lnTo>
                  <a:pt x="16" y="59"/>
                </a:lnTo>
                <a:lnTo>
                  <a:pt x="16" y="58"/>
                </a:lnTo>
                <a:lnTo>
                  <a:pt x="15" y="59"/>
                </a:lnTo>
                <a:lnTo>
                  <a:pt x="12" y="62"/>
                </a:lnTo>
                <a:lnTo>
                  <a:pt x="11" y="62"/>
                </a:lnTo>
                <a:lnTo>
                  <a:pt x="9" y="59"/>
                </a:lnTo>
                <a:lnTo>
                  <a:pt x="9" y="58"/>
                </a:lnTo>
                <a:lnTo>
                  <a:pt x="9" y="57"/>
                </a:lnTo>
                <a:lnTo>
                  <a:pt x="9" y="56"/>
                </a:lnTo>
                <a:lnTo>
                  <a:pt x="11" y="54"/>
                </a:lnTo>
                <a:lnTo>
                  <a:pt x="11" y="53"/>
                </a:lnTo>
                <a:lnTo>
                  <a:pt x="11" y="50"/>
                </a:lnTo>
                <a:lnTo>
                  <a:pt x="12" y="49"/>
                </a:lnTo>
                <a:lnTo>
                  <a:pt x="12" y="48"/>
                </a:lnTo>
                <a:lnTo>
                  <a:pt x="15" y="43"/>
                </a:lnTo>
                <a:lnTo>
                  <a:pt x="14" y="42"/>
                </a:lnTo>
                <a:lnTo>
                  <a:pt x="11" y="42"/>
                </a:lnTo>
                <a:lnTo>
                  <a:pt x="11" y="40"/>
                </a:lnTo>
                <a:lnTo>
                  <a:pt x="9" y="40"/>
                </a:lnTo>
                <a:lnTo>
                  <a:pt x="8" y="38"/>
                </a:lnTo>
                <a:lnTo>
                  <a:pt x="8" y="36"/>
                </a:lnTo>
                <a:lnTo>
                  <a:pt x="6" y="31"/>
                </a:lnTo>
                <a:lnTo>
                  <a:pt x="3" y="28"/>
                </a:lnTo>
                <a:lnTo>
                  <a:pt x="2" y="27"/>
                </a:lnTo>
                <a:lnTo>
                  <a:pt x="1" y="26"/>
                </a:lnTo>
                <a:lnTo>
                  <a:pt x="2" y="25"/>
                </a:lnTo>
                <a:lnTo>
                  <a:pt x="2" y="23"/>
                </a:lnTo>
                <a:lnTo>
                  <a:pt x="2" y="20"/>
                </a:lnTo>
                <a:lnTo>
                  <a:pt x="0" y="16"/>
                </a:lnTo>
                <a:lnTo>
                  <a:pt x="3" y="0"/>
                </a:lnTo>
                <a:lnTo>
                  <a:pt x="15" y="2"/>
                </a:lnTo>
                <a:lnTo>
                  <a:pt x="49" y="8"/>
                </a:lnTo>
                <a:lnTo>
                  <a:pt x="84" y="13"/>
                </a:lnTo>
                <a:lnTo>
                  <a:pt x="138" y="19"/>
                </a:lnTo>
                <a:lnTo>
                  <a:pt x="133" y="70"/>
                </a:lnTo>
                <a:lnTo>
                  <a:pt x="132" y="87"/>
                </a:lnTo>
                <a:close/>
              </a:path>
            </a:pathLst>
          </a:custGeom>
          <a:solidFill>
            <a:srgbClr val="AAC8F5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32" name="Freeform 49"/>
          <p:cNvSpPr>
            <a:spLocks/>
          </p:cNvSpPr>
          <p:nvPr/>
        </p:nvSpPr>
        <p:spPr bwMode="auto">
          <a:xfrm>
            <a:off x="2451100" y="2662238"/>
            <a:ext cx="620713" cy="1030287"/>
          </a:xfrm>
          <a:custGeom>
            <a:avLst/>
            <a:gdLst>
              <a:gd name="T0" fmla="*/ 2147483647 w 86"/>
              <a:gd name="T1" fmla="*/ 0 h 133"/>
              <a:gd name="T2" fmla="*/ 0 w 86"/>
              <a:gd name="T3" fmla="*/ 2147483647 h 133"/>
              <a:gd name="T4" fmla="*/ 2147483647 w 86"/>
              <a:gd name="T5" fmla="*/ 2147483647 h 133"/>
              <a:gd name="T6" fmla="*/ 2147483647 w 86"/>
              <a:gd name="T7" fmla="*/ 2147483647 h 133"/>
              <a:gd name="T8" fmla="*/ 2147483647 w 86"/>
              <a:gd name="T9" fmla="*/ 2147483647 h 133"/>
              <a:gd name="T10" fmla="*/ 2147483647 w 86"/>
              <a:gd name="T11" fmla="*/ 2147483647 h 133"/>
              <a:gd name="T12" fmla="*/ 2147483647 w 86"/>
              <a:gd name="T13" fmla="*/ 2147483647 h 133"/>
              <a:gd name="T14" fmla="*/ 2147483647 w 86"/>
              <a:gd name="T15" fmla="*/ 2147483647 h 133"/>
              <a:gd name="T16" fmla="*/ 2147483647 w 86"/>
              <a:gd name="T17" fmla="*/ 2147483647 h 133"/>
              <a:gd name="T18" fmla="*/ 2147483647 w 86"/>
              <a:gd name="T19" fmla="*/ 2147483647 h 133"/>
              <a:gd name="T20" fmla="*/ 2147483647 w 86"/>
              <a:gd name="T21" fmla="*/ 2147483647 h 133"/>
              <a:gd name="T22" fmla="*/ 2147483647 w 86"/>
              <a:gd name="T23" fmla="*/ 2147483647 h 133"/>
              <a:gd name="T24" fmla="*/ 2147483647 w 86"/>
              <a:gd name="T25" fmla="*/ 2147483647 h 133"/>
              <a:gd name="T26" fmla="*/ 2147483647 w 86"/>
              <a:gd name="T27" fmla="*/ 2147483647 h 133"/>
              <a:gd name="T28" fmla="*/ 2147483647 w 86"/>
              <a:gd name="T29" fmla="*/ 2147483647 h 133"/>
              <a:gd name="T30" fmla="*/ 2147483647 w 86"/>
              <a:gd name="T31" fmla="*/ 2147483647 h 133"/>
              <a:gd name="T32" fmla="*/ 2147483647 w 86"/>
              <a:gd name="T33" fmla="*/ 2147483647 h 133"/>
              <a:gd name="T34" fmla="*/ 2147483647 w 86"/>
              <a:gd name="T35" fmla="*/ 2147483647 h 133"/>
              <a:gd name="T36" fmla="*/ 2147483647 w 86"/>
              <a:gd name="T37" fmla="*/ 2147483647 h 133"/>
              <a:gd name="T38" fmla="*/ 2147483647 w 86"/>
              <a:gd name="T39" fmla="*/ 2147483647 h 133"/>
              <a:gd name="T40" fmla="*/ 2147483647 w 86"/>
              <a:gd name="T41" fmla="*/ 0 h 133"/>
              <a:gd name="T42" fmla="*/ 2147483647 w 86"/>
              <a:gd name="T43" fmla="*/ 0 h 13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6"/>
              <a:gd name="T67" fmla="*/ 0 h 133"/>
              <a:gd name="T68" fmla="*/ 86 w 86"/>
              <a:gd name="T69" fmla="*/ 133 h 13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6" h="133">
                <a:moveTo>
                  <a:pt x="13" y="0"/>
                </a:moveTo>
                <a:lnTo>
                  <a:pt x="0" y="51"/>
                </a:lnTo>
                <a:lnTo>
                  <a:pt x="56" y="133"/>
                </a:lnTo>
                <a:lnTo>
                  <a:pt x="56" y="132"/>
                </a:lnTo>
                <a:lnTo>
                  <a:pt x="56" y="131"/>
                </a:lnTo>
                <a:lnTo>
                  <a:pt x="57" y="127"/>
                </a:lnTo>
                <a:lnTo>
                  <a:pt x="57" y="126"/>
                </a:lnTo>
                <a:lnTo>
                  <a:pt x="57" y="118"/>
                </a:lnTo>
                <a:lnTo>
                  <a:pt x="57" y="115"/>
                </a:lnTo>
                <a:lnTo>
                  <a:pt x="57" y="114"/>
                </a:lnTo>
                <a:lnTo>
                  <a:pt x="60" y="114"/>
                </a:lnTo>
                <a:lnTo>
                  <a:pt x="62" y="114"/>
                </a:lnTo>
                <a:lnTo>
                  <a:pt x="63" y="115"/>
                </a:lnTo>
                <a:lnTo>
                  <a:pt x="63" y="116"/>
                </a:lnTo>
                <a:lnTo>
                  <a:pt x="64" y="117"/>
                </a:lnTo>
                <a:lnTo>
                  <a:pt x="66" y="117"/>
                </a:lnTo>
                <a:lnTo>
                  <a:pt x="68" y="110"/>
                </a:lnTo>
                <a:lnTo>
                  <a:pt x="70" y="101"/>
                </a:lnTo>
                <a:lnTo>
                  <a:pt x="86" y="17"/>
                </a:lnTo>
                <a:lnTo>
                  <a:pt x="49" y="9"/>
                </a:lnTo>
                <a:lnTo>
                  <a:pt x="13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33" name="Freeform 50"/>
          <p:cNvSpPr>
            <a:spLocks/>
          </p:cNvSpPr>
          <p:nvPr/>
        </p:nvSpPr>
        <p:spPr bwMode="auto">
          <a:xfrm>
            <a:off x="2774950" y="3444875"/>
            <a:ext cx="660400" cy="820738"/>
          </a:xfrm>
          <a:custGeom>
            <a:avLst/>
            <a:gdLst>
              <a:gd name="T0" fmla="*/ 2147483647 w 91"/>
              <a:gd name="T1" fmla="*/ 2147483647 h 106"/>
              <a:gd name="T2" fmla="*/ 2147483647 w 91"/>
              <a:gd name="T3" fmla="*/ 2147483647 h 106"/>
              <a:gd name="T4" fmla="*/ 2147483647 w 91"/>
              <a:gd name="T5" fmla="*/ 0 h 106"/>
              <a:gd name="T6" fmla="*/ 2147483647 w 91"/>
              <a:gd name="T7" fmla="*/ 0 h 106"/>
              <a:gd name="T8" fmla="*/ 2147483647 w 91"/>
              <a:gd name="T9" fmla="*/ 2147483647 h 106"/>
              <a:gd name="T10" fmla="*/ 2147483647 w 91"/>
              <a:gd name="T11" fmla="*/ 2147483647 h 106"/>
              <a:gd name="T12" fmla="*/ 2147483647 w 91"/>
              <a:gd name="T13" fmla="*/ 2147483647 h 106"/>
              <a:gd name="T14" fmla="*/ 2147483647 w 91"/>
              <a:gd name="T15" fmla="*/ 2147483647 h 106"/>
              <a:gd name="T16" fmla="*/ 2147483647 w 91"/>
              <a:gd name="T17" fmla="*/ 2147483647 h 106"/>
              <a:gd name="T18" fmla="*/ 2147483647 w 91"/>
              <a:gd name="T19" fmla="*/ 2147483647 h 106"/>
              <a:gd name="T20" fmla="*/ 2147483647 w 91"/>
              <a:gd name="T21" fmla="*/ 2147483647 h 106"/>
              <a:gd name="T22" fmla="*/ 2147483647 w 91"/>
              <a:gd name="T23" fmla="*/ 2147483647 h 106"/>
              <a:gd name="T24" fmla="*/ 2147483647 w 91"/>
              <a:gd name="T25" fmla="*/ 2147483647 h 106"/>
              <a:gd name="T26" fmla="*/ 2147483647 w 91"/>
              <a:gd name="T27" fmla="*/ 2147483647 h 106"/>
              <a:gd name="T28" fmla="*/ 2147483647 w 91"/>
              <a:gd name="T29" fmla="*/ 2147483647 h 106"/>
              <a:gd name="T30" fmla="*/ 2147483647 w 91"/>
              <a:gd name="T31" fmla="*/ 2147483647 h 106"/>
              <a:gd name="T32" fmla="*/ 2147483647 w 91"/>
              <a:gd name="T33" fmla="*/ 2147483647 h 106"/>
              <a:gd name="T34" fmla="*/ 2147483647 w 91"/>
              <a:gd name="T35" fmla="*/ 2147483647 h 106"/>
              <a:gd name="T36" fmla="*/ 2147483647 w 91"/>
              <a:gd name="T37" fmla="*/ 2147483647 h 106"/>
              <a:gd name="T38" fmla="*/ 2147483647 w 91"/>
              <a:gd name="T39" fmla="*/ 2147483647 h 106"/>
              <a:gd name="T40" fmla="*/ 2147483647 w 91"/>
              <a:gd name="T41" fmla="*/ 2147483647 h 106"/>
              <a:gd name="T42" fmla="*/ 2147483647 w 91"/>
              <a:gd name="T43" fmla="*/ 2147483647 h 106"/>
              <a:gd name="T44" fmla="*/ 2147483647 w 91"/>
              <a:gd name="T45" fmla="*/ 2147483647 h 106"/>
              <a:gd name="T46" fmla="*/ 2147483647 w 91"/>
              <a:gd name="T47" fmla="*/ 2147483647 h 106"/>
              <a:gd name="T48" fmla="*/ 2147483647 w 91"/>
              <a:gd name="T49" fmla="*/ 2147483647 h 106"/>
              <a:gd name="T50" fmla="*/ 2147483647 w 91"/>
              <a:gd name="T51" fmla="*/ 2147483647 h 106"/>
              <a:gd name="T52" fmla="*/ 2147483647 w 91"/>
              <a:gd name="T53" fmla="*/ 2147483647 h 106"/>
              <a:gd name="T54" fmla="*/ 2147483647 w 91"/>
              <a:gd name="T55" fmla="*/ 2147483647 h 106"/>
              <a:gd name="T56" fmla="*/ 2147483647 w 91"/>
              <a:gd name="T57" fmla="*/ 2147483647 h 106"/>
              <a:gd name="T58" fmla="*/ 2147483647 w 91"/>
              <a:gd name="T59" fmla="*/ 2147483647 h 106"/>
              <a:gd name="T60" fmla="*/ 2147483647 w 91"/>
              <a:gd name="T61" fmla="*/ 2147483647 h 106"/>
              <a:gd name="T62" fmla="*/ 2147483647 w 91"/>
              <a:gd name="T63" fmla="*/ 2147483647 h 106"/>
              <a:gd name="T64" fmla="*/ 2147483647 w 91"/>
              <a:gd name="T65" fmla="*/ 2147483647 h 106"/>
              <a:gd name="T66" fmla="*/ 2147483647 w 91"/>
              <a:gd name="T67" fmla="*/ 2147483647 h 106"/>
              <a:gd name="T68" fmla="*/ 2147483647 w 91"/>
              <a:gd name="T69" fmla="*/ 2147483647 h 106"/>
              <a:gd name="T70" fmla="*/ 2147483647 w 91"/>
              <a:gd name="T71" fmla="*/ 2147483647 h 106"/>
              <a:gd name="T72" fmla="*/ 2147483647 w 91"/>
              <a:gd name="T73" fmla="*/ 2147483647 h 106"/>
              <a:gd name="T74" fmla="*/ 2147483647 w 91"/>
              <a:gd name="T75" fmla="*/ 2147483647 h 106"/>
              <a:gd name="T76" fmla="*/ 2147483647 w 91"/>
              <a:gd name="T77" fmla="*/ 2147483647 h 106"/>
              <a:gd name="T78" fmla="*/ 2147483647 w 91"/>
              <a:gd name="T79" fmla="*/ 2147483647 h 106"/>
              <a:gd name="T80" fmla="*/ 2147483647 w 91"/>
              <a:gd name="T81" fmla="*/ 2147483647 h 106"/>
              <a:gd name="T82" fmla="*/ 2147483647 w 91"/>
              <a:gd name="T83" fmla="*/ 2147483647 h 106"/>
              <a:gd name="T84" fmla="*/ 2147483647 w 91"/>
              <a:gd name="T85" fmla="*/ 2147483647 h 106"/>
              <a:gd name="T86" fmla="*/ 2147483647 w 91"/>
              <a:gd name="T87" fmla="*/ 2147483647 h 106"/>
              <a:gd name="T88" fmla="*/ 2147483647 w 91"/>
              <a:gd name="T89" fmla="*/ 2147483647 h 106"/>
              <a:gd name="T90" fmla="*/ 2147483647 w 91"/>
              <a:gd name="T91" fmla="*/ 2147483647 h 106"/>
              <a:gd name="T92" fmla="*/ 2147483647 w 91"/>
              <a:gd name="T93" fmla="*/ 2147483647 h 106"/>
              <a:gd name="T94" fmla="*/ 2147483647 w 91"/>
              <a:gd name="T95" fmla="*/ 2147483647 h 106"/>
              <a:gd name="T96" fmla="*/ 2147483647 w 91"/>
              <a:gd name="T97" fmla="*/ 2147483647 h 106"/>
              <a:gd name="T98" fmla="*/ 0 w 91"/>
              <a:gd name="T99" fmla="*/ 2147483647 h 106"/>
              <a:gd name="T100" fmla="*/ 2147483647 w 91"/>
              <a:gd name="T101" fmla="*/ 2147483647 h 106"/>
              <a:gd name="T102" fmla="*/ 2147483647 w 91"/>
              <a:gd name="T103" fmla="*/ 2147483647 h 106"/>
              <a:gd name="T104" fmla="*/ 2147483647 w 91"/>
              <a:gd name="T105" fmla="*/ 2147483647 h 106"/>
              <a:gd name="T106" fmla="*/ 2147483647 w 91"/>
              <a:gd name="T107" fmla="*/ 2147483647 h 10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1"/>
              <a:gd name="T163" fmla="*/ 0 h 106"/>
              <a:gd name="T164" fmla="*/ 91 w 91"/>
              <a:gd name="T165" fmla="*/ 106 h 10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1" h="106">
                <a:moveTo>
                  <a:pt x="78" y="106"/>
                </a:moveTo>
                <a:lnTo>
                  <a:pt x="91" y="10"/>
                </a:lnTo>
                <a:lnTo>
                  <a:pt x="25" y="0"/>
                </a:lnTo>
                <a:lnTo>
                  <a:pt x="23" y="9"/>
                </a:lnTo>
                <a:lnTo>
                  <a:pt x="21" y="16"/>
                </a:lnTo>
                <a:lnTo>
                  <a:pt x="19" y="16"/>
                </a:lnTo>
                <a:lnTo>
                  <a:pt x="18" y="15"/>
                </a:lnTo>
                <a:lnTo>
                  <a:pt x="18" y="14"/>
                </a:lnTo>
                <a:lnTo>
                  <a:pt x="17" y="13"/>
                </a:lnTo>
                <a:lnTo>
                  <a:pt x="15" y="13"/>
                </a:lnTo>
                <a:lnTo>
                  <a:pt x="12" y="13"/>
                </a:lnTo>
                <a:lnTo>
                  <a:pt x="12" y="14"/>
                </a:lnTo>
                <a:lnTo>
                  <a:pt x="12" y="17"/>
                </a:lnTo>
                <a:lnTo>
                  <a:pt x="12" y="25"/>
                </a:lnTo>
                <a:lnTo>
                  <a:pt x="12" y="26"/>
                </a:lnTo>
                <a:lnTo>
                  <a:pt x="11" y="30"/>
                </a:lnTo>
                <a:lnTo>
                  <a:pt x="11" y="31"/>
                </a:lnTo>
                <a:lnTo>
                  <a:pt x="11" y="32"/>
                </a:lnTo>
                <a:lnTo>
                  <a:pt x="11" y="34"/>
                </a:lnTo>
                <a:lnTo>
                  <a:pt x="11" y="35"/>
                </a:lnTo>
                <a:lnTo>
                  <a:pt x="11" y="36"/>
                </a:lnTo>
                <a:lnTo>
                  <a:pt x="12" y="38"/>
                </a:lnTo>
                <a:lnTo>
                  <a:pt x="12" y="39"/>
                </a:lnTo>
                <a:lnTo>
                  <a:pt x="12" y="41"/>
                </a:lnTo>
                <a:lnTo>
                  <a:pt x="13" y="43"/>
                </a:lnTo>
                <a:lnTo>
                  <a:pt x="14" y="44"/>
                </a:lnTo>
                <a:lnTo>
                  <a:pt x="15" y="46"/>
                </a:lnTo>
                <a:lnTo>
                  <a:pt x="14" y="46"/>
                </a:lnTo>
                <a:lnTo>
                  <a:pt x="12" y="47"/>
                </a:lnTo>
                <a:lnTo>
                  <a:pt x="10" y="48"/>
                </a:lnTo>
                <a:lnTo>
                  <a:pt x="9" y="50"/>
                </a:lnTo>
                <a:lnTo>
                  <a:pt x="7" y="55"/>
                </a:lnTo>
                <a:lnTo>
                  <a:pt x="5" y="58"/>
                </a:lnTo>
                <a:lnTo>
                  <a:pt x="3" y="58"/>
                </a:lnTo>
                <a:lnTo>
                  <a:pt x="3" y="59"/>
                </a:lnTo>
                <a:lnTo>
                  <a:pt x="4" y="60"/>
                </a:lnTo>
                <a:lnTo>
                  <a:pt x="3" y="61"/>
                </a:lnTo>
                <a:lnTo>
                  <a:pt x="3" y="63"/>
                </a:lnTo>
                <a:lnTo>
                  <a:pt x="3" y="64"/>
                </a:lnTo>
                <a:lnTo>
                  <a:pt x="5" y="66"/>
                </a:lnTo>
                <a:lnTo>
                  <a:pt x="6" y="67"/>
                </a:lnTo>
                <a:lnTo>
                  <a:pt x="5" y="67"/>
                </a:lnTo>
                <a:lnTo>
                  <a:pt x="5" y="69"/>
                </a:lnTo>
                <a:lnTo>
                  <a:pt x="4" y="70"/>
                </a:lnTo>
                <a:lnTo>
                  <a:pt x="3" y="70"/>
                </a:lnTo>
                <a:lnTo>
                  <a:pt x="1" y="69"/>
                </a:lnTo>
                <a:lnTo>
                  <a:pt x="0" y="73"/>
                </a:lnTo>
                <a:lnTo>
                  <a:pt x="49" y="102"/>
                </a:lnTo>
                <a:lnTo>
                  <a:pt x="78" y="106"/>
                </a:lnTo>
                <a:close/>
              </a:path>
            </a:pathLst>
          </a:custGeom>
          <a:solidFill>
            <a:srgbClr val="AAC8F5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34" name="Freeform 51"/>
          <p:cNvSpPr>
            <a:spLocks/>
          </p:cNvSpPr>
          <p:nvPr/>
        </p:nvSpPr>
        <p:spPr bwMode="auto">
          <a:xfrm>
            <a:off x="4606925" y="1981200"/>
            <a:ext cx="642938" cy="773113"/>
          </a:xfrm>
          <a:custGeom>
            <a:avLst/>
            <a:gdLst>
              <a:gd name="T0" fmla="*/ 2147483647 w 89"/>
              <a:gd name="T1" fmla="*/ 2147483647 h 100"/>
              <a:gd name="T2" fmla="*/ 2147483647 w 89"/>
              <a:gd name="T3" fmla="*/ 2147483647 h 100"/>
              <a:gd name="T4" fmla="*/ 2147483647 w 89"/>
              <a:gd name="T5" fmla="*/ 2147483647 h 100"/>
              <a:gd name="T6" fmla="*/ 2147483647 w 89"/>
              <a:gd name="T7" fmla="*/ 2147483647 h 100"/>
              <a:gd name="T8" fmla="*/ 2147483647 w 89"/>
              <a:gd name="T9" fmla="*/ 2147483647 h 100"/>
              <a:gd name="T10" fmla="*/ 2147483647 w 89"/>
              <a:gd name="T11" fmla="*/ 2147483647 h 100"/>
              <a:gd name="T12" fmla="*/ 2147483647 w 89"/>
              <a:gd name="T13" fmla="*/ 2147483647 h 100"/>
              <a:gd name="T14" fmla="*/ 2147483647 w 89"/>
              <a:gd name="T15" fmla="*/ 2147483647 h 100"/>
              <a:gd name="T16" fmla="*/ 0 w 89"/>
              <a:gd name="T17" fmla="*/ 2147483647 h 100"/>
              <a:gd name="T18" fmla="*/ 2147483647 w 89"/>
              <a:gd name="T19" fmla="*/ 2147483647 h 100"/>
              <a:gd name="T20" fmla="*/ 0 w 89"/>
              <a:gd name="T21" fmla="*/ 2147483647 h 100"/>
              <a:gd name="T22" fmla="*/ 2147483647 w 89"/>
              <a:gd name="T23" fmla="*/ 2147483647 h 100"/>
              <a:gd name="T24" fmla="*/ 2147483647 w 89"/>
              <a:gd name="T25" fmla="*/ 2147483647 h 100"/>
              <a:gd name="T26" fmla="*/ 2147483647 w 89"/>
              <a:gd name="T27" fmla="*/ 2147483647 h 100"/>
              <a:gd name="T28" fmla="*/ 2147483647 w 89"/>
              <a:gd name="T29" fmla="*/ 2147483647 h 100"/>
              <a:gd name="T30" fmla="*/ 2147483647 w 89"/>
              <a:gd name="T31" fmla="*/ 2147483647 h 100"/>
              <a:gd name="T32" fmla="*/ 2147483647 w 89"/>
              <a:gd name="T33" fmla="*/ 2147483647 h 100"/>
              <a:gd name="T34" fmla="*/ 2147483647 w 89"/>
              <a:gd name="T35" fmla="*/ 2147483647 h 100"/>
              <a:gd name="T36" fmla="*/ 2147483647 w 89"/>
              <a:gd name="T37" fmla="*/ 2147483647 h 100"/>
              <a:gd name="T38" fmla="*/ 2147483647 w 89"/>
              <a:gd name="T39" fmla="*/ 2147483647 h 100"/>
              <a:gd name="T40" fmla="*/ 2147483647 w 89"/>
              <a:gd name="T41" fmla="*/ 2147483647 h 100"/>
              <a:gd name="T42" fmla="*/ 2147483647 w 89"/>
              <a:gd name="T43" fmla="*/ 2147483647 h 100"/>
              <a:gd name="T44" fmla="*/ 2147483647 w 89"/>
              <a:gd name="T45" fmla="*/ 2147483647 h 100"/>
              <a:gd name="T46" fmla="*/ 2147483647 w 89"/>
              <a:gd name="T47" fmla="*/ 2147483647 h 100"/>
              <a:gd name="T48" fmla="*/ 2147483647 w 89"/>
              <a:gd name="T49" fmla="*/ 2147483647 h 100"/>
              <a:gd name="T50" fmla="*/ 2147483647 w 89"/>
              <a:gd name="T51" fmla="*/ 2147483647 h 100"/>
              <a:gd name="T52" fmla="*/ 2147483647 w 89"/>
              <a:gd name="T53" fmla="*/ 2147483647 h 100"/>
              <a:gd name="T54" fmla="*/ 2147483647 w 89"/>
              <a:gd name="T55" fmla="*/ 2147483647 h 100"/>
              <a:gd name="T56" fmla="*/ 2147483647 w 89"/>
              <a:gd name="T57" fmla="*/ 2147483647 h 100"/>
              <a:gd name="T58" fmla="*/ 2147483647 w 89"/>
              <a:gd name="T59" fmla="*/ 2147483647 h 100"/>
              <a:gd name="T60" fmla="*/ 2147483647 w 89"/>
              <a:gd name="T61" fmla="*/ 2147483647 h 100"/>
              <a:gd name="T62" fmla="*/ 2147483647 w 89"/>
              <a:gd name="T63" fmla="*/ 2147483647 h 100"/>
              <a:gd name="T64" fmla="*/ 2147483647 w 89"/>
              <a:gd name="T65" fmla="*/ 2147483647 h 100"/>
              <a:gd name="T66" fmla="*/ 2147483647 w 89"/>
              <a:gd name="T67" fmla="*/ 2147483647 h 100"/>
              <a:gd name="T68" fmla="*/ 2147483647 w 89"/>
              <a:gd name="T69" fmla="*/ 2147483647 h 100"/>
              <a:gd name="T70" fmla="*/ 2147483647 w 89"/>
              <a:gd name="T71" fmla="*/ 2147483647 h 100"/>
              <a:gd name="T72" fmla="*/ 2147483647 w 89"/>
              <a:gd name="T73" fmla="*/ 2147483647 h 100"/>
              <a:gd name="T74" fmla="*/ 2147483647 w 89"/>
              <a:gd name="T75" fmla="*/ 2147483647 h 100"/>
              <a:gd name="T76" fmla="*/ 2147483647 w 89"/>
              <a:gd name="T77" fmla="*/ 2147483647 h 100"/>
              <a:gd name="T78" fmla="*/ 2147483647 w 89"/>
              <a:gd name="T79" fmla="*/ 2147483647 h 100"/>
              <a:gd name="T80" fmla="*/ 2147483647 w 89"/>
              <a:gd name="T81" fmla="*/ 2147483647 h 100"/>
              <a:gd name="T82" fmla="*/ 2147483647 w 89"/>
              <a:gd name="T83" fmla="*/ 2147483647 h 100"/>
              <a:gd name="T84" fmla="*/ 2147483647 w 89"/>
              <a:gd name="T85" fmla="*/ 2147483647 h 100"/>
              <a:gd name="T86" fmla="*/ 2147483647 w 89"/>
              <a:gd name="T87" fmla="*/ 2147483647 h 100"/>
              <a:gd name="T88" fmla="*/ 2147483647 w 89"/>
              <a:gd name="T89" fmla="*/ 2147483647 h 100"/>
              <a:gd name="T90" fmla="*/ 2147483647 w 89"/>
              <a:gd name="T91" fmla="*/ 2147483647 h 100"/>
              <a:gd name="T92" fmla="*/ 2147483647 w 89"/>
              <a:gd name="T93" fmla="*/ 2147483647 h 100"/>
              <a:gd name="T94" fmla="*/ 2147483647 w 89"/>
              <a:gd name="T95" fmla="*/ 2147483647 h 100"/>
              <a:gd name="T96" fmla="*/ 2147483647 w 89"/>
              <a:gd name="T97" fmla="*/ 2147483647 h 100"/>
              <a:gd name="T98" fmla="*/ 2147483647 w 89"/>
              <a:gd name="T99" fmla="*/ 2147483647 h 100"/>
              <a:gd name="T100" fmla="*/ 2147483647 w 89"/>
              <a:gd name="T101" fmla="*/ 2147483647 h 100"/>
              <a:gd name="T102" fmla="*/ 2147483647 w 89"/>
              <a:gd name="T103" fmla="*/ 2147483647 h 100"/>
              <a:gd name="T104" fmla="*/ 2147483647 w 89"/>
              <a:gd name="T105" fmla="*/ 2147483647 h 1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9"/>
              <a:gd name="T160" fmla="*/ 0 h 100"/>
              <a:gd name="T161" fmla="*/ 89 w 89"/>
              <a:gd name="T162" fmla="*/ 100 h 1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9" h="100">
                <a:moveTo>
                  <a:pt x="8" y="100"/>
                </a:moveTo>
                <a:lnTo>
                  <a:pt x="8" y="69"/>
                </a:lnTo>
                <a:lnTo>
                  <a:pt x="4" y="65"/>
                </a:lnTo>
                <a:lnTo>
                  <a:pt x="4" y="64"/>
                </a:lnTo>
                <a:lnTo>
                  <a:pt x="6" y="61"/>
                </a:lnTo>
                <a:lnTo>
                  <a:pt x="7" y="60"/>
                </a:lnTo>
                <a:lnTo>
                  <a:pt x="7" y="58"/>
                </a:lnTo>
                <a:lnTo>
                  <a:pt x="7" y="56"/>
                </a:lnTo>
                <a:lnTo>
                  <a:pt x="7" y="54"/>
                </a:lnTo>
                <a:lnTo>
                  <a:pt x="5" y="47"/>
                </a:lnTo>
                <a:lnTo>
                  <a:pt x="5" y="46"/>
                </a:lnTo>
                <a:lnTo>
                  <a:pt x="5" y="43"/>
                </a:lnTo>
                <a:lnTo>
                  <a:pt x="4" y="41"/>
                </a:lnTo>
                <a:lnTo>
                  <a:pt x="4" y="33"/>
                </a:lnTo>
                <a:lnTo>
                  <a:pt x="3" y="28"/>
                </a:lnTo>
                <a:lnTo>
                  <a:pt x="2" y="26"/>
                </a:lnTo>
                <a:lnTo>
                  <a:pt x="0" y="21"/>
                </a:lnTo>
                <a:lnTo>
                  <a:pt x="0" y="16"/>
                </a:lnTo>
                <a:lnTo>
                  <a:pt x="1" y="13"/>
                </a:lnTo>
                <a:lnTo>
                  <a:pt x="1" y="12"/>
                </a:lnTo>
                <a:lnTo>
                  <a:pt x="0" y="8"/>
                </a:lnTo>
                <a:lnTo>
                  <a:pt x="0" y="7"/>
                </a:lnTo>
                <a:lnTo>
                  <a:pt x="23" y="7"/>
                </a:lnTo>
                <a:lnTo>
                  <a:pt x="23" y="3"/>
                </a:lnTo>
                <a:lnTo>
                  <a:pt x="23" y="0"/>
                </a:lnTo>
                <a:lnTo>
                  <a:pt x="25" y="1"/>
                </a:lnTo>
                <a:lnTo>
                  <a:pt x="27" y="2"/>
                </a:lnTo>
                <a:lnTo>
                  <a:pt x="28" y="5"/>
                </a:lnTo>
                <a:lnTo>
                  <a:pt x="28" y="8"/>
                </a:lnTo>
                <a:lnTo>
                  <a:pt x="28" y="10"/>
                </a:lnTo>
                <a:lnTo>
                  <a:pt x="31" y="12"/>
                </a:lnTo>
                <a:lnTo>
                  <a:pt x="32" y="12"/>
                </a:lnTo>
                <a:lnTo>
                  <a:pt x="33" y="12"/>
                </a:lnTo>
                <a:lnTo>
                  <a:pt x="34" y="13"/>
                </a:lnTo>
                <a:lnTo>
                  <a:pt x="36" y="13"/>
                </a:lnTo>
                <a:lnTo>
                  <a:pt x="38" y="13"/>
                </a:lnTo>
                <a:lnTo>
                  <a:pt x="39" y="14"/>
                </a:lnTo>
                <a:lnTo>
                  <a:pt x="42" y="14"/>
                </a:lnTo>
                <a:lnTo>
                  <a:pt x="43" y="13"/>
                </a:lnTo>
                <a:lnTo>
                  <a:pt x="48" y="13"/>
                </a:lnTo>
                <a:lnTo>
                  <a:pt x="51" y="14"/>
                </a:lnTo>
                <a:lnTo>
                  <a:pt x="52" y="14"/>
                </a:lnTo>
                <a:lnTo>
                  <a:pt x="52" y="15"/>
                </a:lnTo>
                <a:lnTo>
                  <a:pt x="53" y="15"/>
                </a:lnTo>
                <a:lnTo>
                  <a:pt x="54" y="16"/>
                </a:lnTo>
                <a:lnTo>
                  <a:pt x="54" y="18"/>
                </a:lnTo>
                <a:lnTo>
                  <a:pt x="55" y="19"/>
                </a:lnTo>
                <a:lnTo>
                  <a:pt x="57" y="17"/>
                </a:lnTo>
                <a:lnTo>
                  <a:pt x="59" y="17"/>
                </a:lnTo>
                <a:lnTo>
                  <a:pt x="60" y="19"/>
                </a:lnTo>
                <a:lnTo>
                  <a:pt x="62" y="19"/>
                </a:lnTo>
                <a:lnTo>
                  <a:pt x="63" y="20"/>
                </a:lnTo>
                <a:lnTo>
                  <a:pt x="64" y="21"/>
                </a:lnTo>
                <a:lnTo>
                  <a:pt x="66" y="21"/>
                </a:lnTo>
                <a:lnTo>
                  <a:pt x="68" y="21"/>
                </a:lnTo>
                <a:lnTo>
                  <a:pt x="72" y="18"/>
                </a:lnTo>
                <a:lnTo>
                  <a:pt x="73" y="18"/>
                </a:lnTo>
                <a:lnTo>
                  <a:pt x="74" y="20"/>
                </a:lnTo>
                <a:lnTo>
                  <a:pt x="81" y="20"/>
                </a:lnTo>
                <a:lnTo>
                  <a:pt x="82" y="20"/>
                </a:lnTo>
                <a:lnTo>
                  <a:pt x="83" y="20"/>
                </a:lnTo>
                <a:lnTo>
                  <a:pt x="84" y="22"/>
                </a:lnTo>
                <a:lnTo>
                  <a:pt x="86" y="21"/>
                </a:lnTo>
                <a:lnTo>
                  <a:pt x="89" y="21"/>
                </a:lnTo>
                <a:lnTo>
                  <a:pt x="87" y="22"/>
                </a:lnTo>
                <a:lnTo>
                  <a:pt x="83" y="25"/>
                </a:lnTo>
                <a:lnTo>
                  <a:pt x="81" y="25"/>
                </a:lnTo>
                <a:lnTo>
                  <a:pt x="79" y="26"/>
                </a:lnTo>
                <a:lnTo>
                  <a:pt x="78" y="28"/>
                </a:lnTo>
                <a:lnTo>
                  <a:pt x="74" y="29"/>
                </a:lnTo>
                <a:lnTo>
                  <a:pt x="73" y="30"/>
                </a:lnTo>
                <a:lnTo>
                  <a:pt x="67" y="36"/>
                </a:lnTo>
                <a:lnTo>
                  <a:pt x="59" y="44"/>
                </a:lnTo>
                <a:lnTo>
                  <a:pt x="58" y="45"/>
                </a:lnTo>
                <a:lnTo>
                  <a:pt x="57" y="46"/>
                </a:lnTo>
                <a:lnTo>
                  <a:pt x="58" y="55"/>
                </a:lnTo>
                <a:lnTo>
                  <a:pt x="57" y="56"/>
                </a:lnTo>
                <a:lnTo>
                  <a:pt x="56" y="56"/>
                </a:lnTo>
                <a:lnTo>
                  <a:pt x="52" y="59"/>
                </a:lnTo>
                <a:lnTo>
                  <a:pt x="52" y="61"/>
                </a:lnTo>
                <a:lnTo>
                  <a:pt x="51" y="64"/>
                </a:lnTo>
                <a:lnTo>
                  <a:pt x="52" y="65"/>
                </a:lnTo>
                <a:lnTo>
                  <a:pt x="54" y="67"/>
                </a:lnTo>
                <a:lnTo>
                  <a:pt x="53" y="69"/>
                </a:lnTo>
                <a:lnTo>
                  <a:pt x="53" y="70"/>
                </a:lnTo>
                <a:lnTo>
                  <a:pt x="52" y="73"/>
                </a:lnTo>
                <a:lnTo>
                  <a:pt x="52" y="78"/>
                </a:lnTo>
                <a:lnTo>
                  <a:pt x="53" y="79"/>
                </a:lnTo>
                <a:lnTo>
                  <a:pt x="54" y="80"/>
                </a:lnTo>
                <a:lnTo>
                  <a:pt x="55" y="80"/>
                </a:lnTo>
                <a:lnTo>
                  <a:pt x="58" y="81"/>
                </a:lnTo>
                <a:lnTo>
                  <a:pt x="59" y="82"/>
                </a:lnTo>
                <a:lnTo>
                  <a:pt x="59" y="83"/>
                </a:lnTo>
                <a:lnTo>
                  <a:pt x="63" y="84"/>
                </a:lnTo>
                <a:lnTo>
                  <a:pt x="64" y="87"/>
                </a:lnTo>
                <a:lnTo>
                  <a:pt x="68" y="89"/>
                </a:lnTo>
                <a:lnTo>
                  <a:pt x="72" y="92"/>
                </a:lnTo>
                <a:lnTo>
                  <a:pt x="72" y="93"/>
                </a:lnTo>
                <a:lnTo>
                  <a:pt x="72" y="95"/>
                </a:lnTo>
                <a:lnTo>
                  <a:pt x="72" y="98"/>
                </a:lnTo>
                <a:lnTo>
                  <a:pt x="8" y="100"/>
                </a:lnTo>
                <a:close/>
              </a:path>
            </a:pathLst>
          </a:custGeom>
          <a:solidFill>
            <a:srgbClr val="AAC8F5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35" name="Freeform 52"/>
          <p:cNvSpPr>
            <a:spLocks/>
          </p:cNvSpPr>
          <p:nvPr/>
        </p:nvSpPr>
        <p:spPr bwMode="auto">
          <a:xfrm>
            <a:off x="4902200" y="4133850"/>
            <a:ext cx="557213" cy="511175"/>
          </a:xfrm>
          <a:custGeom>
            <a:avLst/>
            <a:gdLst>
              <a:gd name="T0" fmla="*/ 2147483647 w 77"/>
              <a:gd name="T1" fmla="*/ 2147483647 h 66"/>
              <a:gd name="T2" fmla="*/ 2147483647 w 77"/>
              <a:gd name="T3" fmla="*/ 2147483647 h 66"/>
              <a:gd name="T4" fmla="*/ 2147483647 w 77"/>
              <a:gd name="T5" fmla="*/ 2147483647 h 66"/>
              <a:gd name="T6" fmla="*/ 2147483647 w 77"/>
              <a:gd name="T7" fmla="*/ 2147483647 h 66"/>
              <a:gd name="T8" fmla="*/ 2147483647 w 77"/>
              <a:gd name="T9" fmla="*/ 2147483647 h 66"/>
              <a:gd name="T10" fmla="*/ 2147483647 w 77"/>
              <a:gd name="T11" fmla="*/ 2147483647 h 66"/>
              <a:gd name="T12" fmla="*/ 2147483647 w 77"/>
              <a:gd name="T13" fmla="*/ 2147483647 h 66"/>
              <a:gd name="T14" fmla="*/ 2147483647 w 77"/>
              <a:gd name="T15" fmla="*/ 2147483647 h 66"/>
              <a:gd name="T16" fmla="*/ 2147483647 w 77"/>
              <a:gd name="T17" fmla="*/ 2147483647 h 66"/>
              <a:gd name="T18" fmla="*/ 2147483647 w 77"/>
              <a:gd name="T19" fmla="*/ 2147483647 h 66"/>
              <a:gd name="T20" fmla="*/ 2147483647 w 77"/>
              <a:gd name="T21" fmla="*/ 2147483647 h 66"/>
              <a:gd name="T22" fmla="*/ 2147483647 w 77"/>
              <a:gd name="T23" fmla="*/ 2147483647 h 66"/>
              <a:gd name="T24" fmla="*/ 2147483647 w 77"/>
              <a:gd name="T25" fmla="*/ 2147483647 h 66"/>
              <a:gd name="T26" fmla="*/ 2147483647 w 77"/>
              <a:gd name="T27" fmla="*/ 2147483647 h 66"/>
              <a:gd name="T28" fmla="*/ 2147483647 w 77"/>
              <a:gd name="T29" fmla="*/ 2147483647 h 66"/>
              <a:gd name="T30" fmla="*/ 2147483647 w 77"/>
              <a:gd name="T31" fmla="*/ 2147483647 h 66"/>
              <a:gd name="T32" fmla="*/ 2147483647 w 77"/>
              <a:gd name="T33" fmla="*/ 2147483647 h 66"/>
              <a:gd name="T34" fmla="*/ 2147483647 w 77"/>
              <a:gd name="T35" fmla="*/ 2147483647 h 66"/>
              <a:gd name="T36" fmla="*/ 2147483647 w 77"/>
              <a:gd name="T37" fmla="*/ 2147483647 h 66"/>
              <a:gd name="T38" fmla="*/ 2147483647 w 77"/>
              <a:gd name="T39" fmla="*/ 2147483647 h 66"/>
              <a:gd name="T40" fmla="*/ 2147483647 w 77"/>
              <a:gd name="T41" fmla="*/ 2147483647 h 66"/>
              <a:gd name="T42" fmla="*/ 2147483647 w 77"/>
              <a:gd name="T43" fmla="*/ 2147483647 h 66"/>
              <a:gd name="T44" fmla="*/ 2147483647 w 77"/>
              <a:gd name="T45" fmla="*/ 2147483647 h 66"/>
              <a:gd name="T46" fmla="*/ 2147483647 w 77"/>
              <a:gd name="T47" fmla="*/ 2147483647 h 66"/>
              <a:gd name="T48" fmla="*/ 2147483647 w 77"/>
              <a:gd name="T49" fmla="*/ 2147483647 h 66"/>
              <a:gd name="T50" fmla="*/ 2147483647 w 77"/>
              <a:gd name="T51" fmla="*/ 2147483647 h 66"/>
              <a:gd name="T52" fmla="*/ 2147483647 w 77"/>
              <a:gd name="T53" fmla="*/ 2147483647 h 66"/>
              <a:gd name="T54" fmla="*/ 2147483647 w 77"/>
              <a:gd name="T55" fmla="*/ 2147483647 h 66"/>
              <a:gd name="T56" fmla="*/ 2147483647 w 77"/>
              <a:gd name="T57" fmla="*/ 2147483647 h 66"/>
              <a:gd name="T58" fmla="*/ 2147483647 w 77"/>
              <a:gd name="T59" fmla="*/ 2147483647 h 66"/>
              <a:gd name="T60" fmla="*/ 2147483647 w 77"/>
              <a:gd name="T61" fmla="*/ 2147483647 h 66"/>
              <a:gd name="T62" fmla="*/ 2147483647 w 77"/>
              <a:gd name="T63" fmla="*/ 2147483647 h 66"/>
              <a:gd name="T64" fmla="*/ 2147483647 w 77"/>
              <a:gd name="T65" fmla="*/ 2147483647 h 66"/>
              <a:gd name="T66" fmla="*/ 2147483647 w 77"/>
              <a:gd name="T67" fmla="*/ 2147483647 h 66"/>
              <a:gd name="T68" fmla="*/ 2147483647 w 77"/>
              <a:gd name="T69" fmla="*/ 2147483647 h 66"/>
              <a:gd name="T70" fmla="*/ 2147483647 w 77"/>
              <a:gd name="T71" fmla="*/ 2147483647 h 66"/>
              <a:gd name="T72" fmla="*/ 2147483647 w 77"/>
              <a:gd name="T73" fmla="*/ 2147483647 h 66"/>
              <a:gd name="T74" fmla="*/ 2147483647 w 77"/>
              <a:gd name="T75" fmla="*/ 2147483647 h 66"/>
              <a:gd name="T76" fmla="*/ 2147483647 w 77"/>
              <a:gd name="T77" fmla="*/ 2147483647 h 66"/>
              <a:gd name="T78" fmla="*/ 2147483647 w 77"/>
              <a:gd name="T79" fmla="*/ 2147483647 h 66"/>
              <a:gd name="T80" fmla="*/ 2147483647 w 77"/>
              <a:gd name="T81" fmla="*/ 2147483647 h 66"/>
              <a:gd name="T82" fmla="*/ 2147483647 w 77"/>
              <a:gd name="T83" fmla="*/ 2147483647 h 66"/>
              <a:gd name="T84" fmla="*/ 0 w 77"/>
              <a:gd name="T85" fmla="*/ 2147483647 h 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7"/>
              <a:gd name="T130" fmla="*/ 0 h 66"/>
              <a:gd name="T131" fmla="*/ 77 w 77"/>
              <a:gd name="T132" fmla="*/ 66 h 6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7" h="66">
                <a:moveTo>
                  <a:pt x="0" y="1"/>
                </a:moveTo>
                <a:lnTo>
                  <a:pt x="42" y="0"/>
                </a:lnTo>
                <a:lnTo>
                  <a:pt x="41" y="1"/>
                </a:lnTo>
                <a:lnTo>
                  <a:pt x="43" y="5"/>
                </a:lnTo>
                <a:lnTo>
                  <a:pt x="43" y="8"/>
                </a:lnTo>
                <a:lnTo>
                  <a:pt x="44" y="10"/>
                </a:lnTo>
                <a:lnTo>
                  <a:pt x="45" y="11"/>
                </a:lnTo>
                <a:lnTo>
                  <a:pt x="45" y="12"/>
                </a:lnTo>
                <a:lnTo>
                  <a:pt x="43" y="13"/>
                </a:lnTo>
                <a:lnTo>
                  <a:pt x="43" y="14"/>
                </a:lnTo>
                <a:lnTo>
                  <a:pt x="42" y="17"/>
                </a:lnTo>
                <a:lnTo>
                  <a:pt x="40" y="22"/>
                </a:lnTo>
                <a:lnTo>
                  <a:pt x="37" y="29"/>
                </a:lnTo>
                <a:lnTo>
                  <a:pt x="37" y="34"/>
                </a:lnTo>
                <a:lnTo>
                  <a:pt x="64" y="33"/>
                </a:lnTo>
                <a:lnTo>
                  <a:pt x="64" y="34"/>
                </a:lnTo>
                <a:lnTo>
                  <a:pt x="63" y="36"/>
                </a:lnTo>
                <a:lnTo>
                  <a:pt x="64" y="40"/>
                </a:lnTo>
                <a:lnTo>
                  <a:pt x="66" y="43"/>
                </a:lnTo>
                <a:lnTo>
                  <a:pt x="67" y="46"/>
                </a:lnTo>
                <a:lnTo>
                  <a:pt x="63" y="45"/>
                </a:lnTo>
                <a:lnTo>
                  <a:pt x="60" y="44"/>
                </a:lnTo>
                <a:lnTo>
                  <a:pt x="59" y="43"/>
                </a:lnTo>
                <a:lnTo>
                  <a:pt x="58" y="44"/>
                </a:lnTo>
                <a:lnTo>
                  <a:pt x="55" y="46"/>
                </a:lnTo>
                <a:lnTo>
                  <a:pt x="55" y="48"/>
                </a:lnTo>
                <a:lnTo>
                  <a:pt x="56" y="49"/>
                </a:lnTo>
                <a:lnTo>
                  <a:pt x="58" y="49"/>
                </a:lnTo>
                <a:lnTo>
                  <a:pt x="60" y="49"/>
                </a:lnTo>
                <a:lnTo>
                  <a:pt x="62" y="48"/>
                </a:lnTo>
                <a:lnTo>
                  <a:pt x="63" y="47"/>
                </a:lnTo>
                <a:lnTo>
                  <a:pt x="65" y="47"/>
                </a:lnTo>
                <a:lnTo>
                  <a:pt x="66" y="47"/>
                </a:lnTo>
                <a:lnTo>
                  <a:pt x="66" y="48"/>
                </a:lnTo>
                <a:lnTo>
                  <a:pt x="65" y="48"/>
                </a:lnTo>
                <a:lnTo>
                  <a:pt x="64" y="49"/>
                </a:lnTo>
                <a:lnTo>
                  <a:pt x="65" y="50"/>
                </a:lnTo>
                <a:lnTo>
                  <a:pt x="66" y="51"/>
                </a:lnTo>
                <a:lnTo>
                  <a:pt x="67" y="51"/>
                </a:lnTo>
                <a:lnTo>
                  <a:pt x="68" y="49"/>
                </a:lnTo>
                <a:lnTo>
                  <a:pt x="71" y="47"/>
                </a:lnTo>
                <a:lnTo>
                  <a:pt x="72" y="47"/>
                </a:lnTo>
                <a:lnTo>
                  <a:pt x="73" y="47"/>
                </a:lnTo>
                <a:lnTo>
                  <a:pt x="74" y="48"/>
                </a:lnTo>
                <a:lnTo>
                  <a:pt x="73" y="49"/>
                </a:lnTo>
                <a:lnTo>
                  <a:pt x="74" y="50"/>
                </a:lnTo>
                <a:lnTo>
                  <a:pt x="73" y="51"/>
                </a:lnTo>
                <a:lnTo>
                  <a:pt x="72" y="51"/>
                </a:lnTo>
                <a:lnTo>
                  <a:pt x="70" y="54"/>
                </a:lnTo>
                <a:lnTo>
                  <a:pt x="68" y="56"/>
                </a:lnTo>
                <a:lnTo>
                  <a:pt x="68" y="57"/>
                </a:lnTo>
                <a:lnTo>
                  <a:pt x="68" y="59"/>
                </a:lnTo>
                <a:lnTo>
                  <a:pt x="71" y="60"/>
                </a:lnTo>
                <a:lnTo>
                  <a:pt x="76" y="62"/>
                </a:lnTo>
                <a:lnTo>
                  <a:pt x="77" y="63"/>
                </a:lnTo>
                <a:lnTo>
                  <a:pt x="77" y="65"/>
                </a:lnTo>
                <a:lnTo>
                  <a:pt x="76" y="65"/>
                </a:lnTo>
                <a:lnTo>
                  <a:pt x="72" y="66"/>
                </a:lnTo>
                <a:lnTo>
                  <a:pt x="71" y="63"/>
                </a:lnTo>
                <a:lnTo>
                  <a:pt x="69" y="62"/>
                </a:lnTo>
                <a:lnTo>
                  <a:pt x="65" y="61"/>
                </a:lnTo>
                <a:lnTo>
                  <a:pt x="64" y="59"/>
                </a:lnTo>
                <a:lnTo>
                  <a:pt x="63" y="59"/>
                </a:lnTo>
                <a:lnTo>
                  <a:pt x="62" y="59"/>
                </a:lnTo>
                <a:lnTo>
                  <a:pt x="61" y="62"/>
                </a:lnTo>
                <a:lnTo>
                  <a:pt x="62" y="63"/>
                </a:lnTo>
                <a:lnTo>
                  <a:pt x="60" y="65"/>
                </a:lnTo>
                <a:lnTo>
                  <a:pt x="59" y="65"/>
                </a:lnTo>
                <a:lnTo>
                  <a:pt x="58" y="63"/>
                </a:lnTo>
                <a:lnTo>
                  <a:pt x="57" y="63"/>
                </a:lnTo>
                <a:lnTo>
                  <a:pt x="55" y="63"/>
                </a:lnTo>
                <a:lnTo>
                  <a:pt x="54" y="63"/>
                </a:lnTo>
                <a:lnTo>
                  <a:pt x="52" y="65"/>
                </a:lnTo>
                <a:lnTo>
                  <a:pt x="50" y="65"/>
                </a:lnTo>
                <a:lnTo>
                  <a:pt x="49" y="64"/>
                </a:lnTo>
                <a:lnTo>
                  <a:pt x="47" y="64"/>
                </a:lnTo>
                <a:lnTo>
                  <a:pt x="43" y="60"/>
                </a:lnTo>
                <a:lnTo>
                  <a:pt x="41" y="59"/>
                </a:lnTo>
                <a:lnTo>
                  <a:pt x="39" y="58"/>
                </a:lnTo>
                <a:lnTo>
                  <a:pt x="38" y="57"/>
                </a:lnTo>
                <a:lnTo>
                  <a:pt x="37" y="57"/>
                </a:lnTo>
                <a:lnTo>
                  <a:pt x="37" y="56"/>
                </a:lnTo>
                <a:lnTo>
                  <a:pt x="37" y="55"/>
                </a:lnTo>
                <a:lnTo>
                  <a:pt x="36" y="56"/>
                </a:lnTo>
                <a:lnTo>
                  <a:pt x="34" y="55"/>
                </a:lnTo>
                <a:lnTo>
                  <a:pt x="34" y="54"/>
                </a:lnTo>
                <a:lnTo>
                  <a:pt x="33" y="54"/>
                </a:lnTo>
                <a:lnTo>
                  <a:pt x="30" y="57"/>
                </a:lnTo>
                <a:lnTo>
                  <a:pt x="31" y="58"/>
                </a:lnTo>
                <a:lnTo>
                  <a:pt x="27" y="59"/>
                </a:lnTo>
                <a:lnTo>
                  <a:pt x="19" y="57"/>
                </a:lnTo>
                <a:lnTo>
                  <a:pt x="15" y="56"/>
                </a:lnTo>
                <a:lnTo>
                  <a:pt x="4" y="57"/>
                </a:lnTo>
                <a:lnTo>
                  <a:pt x="4" y="56"/>
                </a:lnTo>
                <a:lnTo>
                  <a:pt x="4" y="55"/>
                </a:lnTo>
                <a:lnTo>
                  <a:pt x="4" y="54"/>
                </a:lnTo>
                <a:lnTo>
                  <a:pt x="5" y="53"/>
                </a:lnTo>
                <a:lnTo>
                  <a:pt x="7" y="49"/>
                </a:lnTo>
                <a:lnTo>
                  <a:pt x="6" y="47"/>
                </a:lnTo>
                <a:lnTo>
                  <a:pt x="6" y="46"/>
                </a:lnTo>
                <a:lnTo>
                  <a:pt x="6" y="45"/>
                </a:lnTo>
                <a:lnTo>
                  <a:pt x="6" y="44"/>
                </a:lnTo>
                <a:lnTo>
                  <a:pt x="6" y="42"/>
                </a:lnTo>
                <a:lnTo>
                  <a:pt x="7" y="41"/>
                </a:lnTo>
                <a:lnTo>
                  <a:pt x="8" y="40"/>
                </a:lnTo>
                <a:lnTo>
                  <a:pt x="9" y="37"/>
                </a:lnTo>
                <a:lnTo>
                  <a:pt x="9" y="35"/>
                </a:lnTo>
                <a:lnTo>
                  <a:pt x="8" y="32"/>
                </a:lnTo>
                <a:lnTo>
                  <a:pt x="7" y="30"/>
                </a:lnTo>
                <a:lnTo>
                  <a:pt x="6" y="30"/>
                </a:lnTo>
                <a:lnTo>
                  <a:pt x="7" y="29"/>
                </a:lnTo>
                <a:lnTo>
                  <a:pt x="6" y="28"/>
                </a:lnTo>
                <a:lnTo>
                  <a:pt x="5" y="27"/>
                </a:lnTo>
                <a:lnTo>
                  <a:pt x="4" y="26"/>
                </a:lnTo>
                <a:lnTo>
                  <a:pt x="4" y="25"/>
                </a:lnTo>
                <a:lnTo>
                  <a:pt x="5" y="24"/>
                </a:lnTo>
                <a:lnTo>
                  <a:pt x="4" y="21"/>
                </a:lnTo>
                <a:lnTo>
                  <a:pt x="1" y="19"/>
                </a:lnTo>
                <a:lnTo>
                  <a:pt x="1" y="18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36" name="Freeform 53"/>
          <p:cNvSpPr>
            <a:spLocks/>
          </p:cNvSpPr>
          <p:nvPr/>
        </p:nvSpPr>
        <p:spPr bwMode="auto">
          <a:xfrm>
            <a:off x="5126038" y="2855913"/>
            <a:ext cx="392112" cy="735012"/>
          </a:xfrm>
          <a:custGeom>
            <a:avLst/>
            <a:gdLst>
              <a:gd name="T0" fmla="*/ 2147483647 w 54"/>
              <a:gd name="T1" fmla="*/ 2147483647 h 95"/>
              <a:gd name="T2" fmla="*/ 2147483647 w 54"/>
              <a:gd name="T3" fmla="*/ 2147483647 h 95"/>
              <a:gd name="T4" fmla="*/ 2147483647 w 54"/>
              <a:gd name="T5" fmla="*/ 2147483647 h 95"/>
              <a:gd name="T6" fmla="*/ 2147483647 w 54"/>
              <a:gd name="T7" fmla="*/ 2147483647 h 95"/>
              <a:gd name="T8" fmla="*/ 2147483647 w 54"/>
              <a:gd name="T9" fmla="*/ 2147483647 h 95"/>
              <a:gd name="T10" fmla="*/ 2147483647 w 54"/>
              <a:gd name="T11" fmla="*/ 2147483647 h 95"/>
              <a:gd name="T12" fmla="*/ 2147483647 w 54"/>
              <a:gd name="T13" fmla="*/ 2147483647 h 95"/>
              <a:gd name="T14" fmla="*/ 2147483647 w 54"/>
              <a:gd name="T15" fmla="*/ 2147483647 h 95"/>
              <a:gd name="T16" fmla="*/ 2147483647 w 54"/>
              <a:gd name="T17" fmla="*/ 2147483647 h 95"/>
              <a:gd name="T18" fmla="*/ 2147483647 w 54"/>
              <a:gd name="T19" fmla="*/ 2147483647 h 95"/>
              <a:gd name="T20" fmla="*/ 2147483647 w 54"/>
              <a:gd name="T21" fmla="*/ 2147483647 h 95"/>
              <a:gd name="T22" fmla="*/ 2147483647 w 54"/>
              <a:gd name="T23" fmla="*/ 2147483647 h 95"/>
              <a:gd name="T24" fmla="*/ 0 w 54"/>
              <a:gd name="T25" fmla="*/ 2147483647 h 95"/>
              <a:gd name="T26" fmla="*/ 0 w 54"/>
              <a:gd name="T27" fmla="*/ 2147483647 h 95"/>
              <a:gd name="T28" fmla="*/ 2147483647 w 54"/>
              <a:gd name="T29" fmla="*/ 2147483647 h 95"/>
              <a:gd name="T30" fmla="*/ 2147483647 w 54"/>
              <a:gd name="T31" fmla="*/ 2147483647 h 95"/>
              <a:gd name="T32" fmla="*/ 2147483647 w 54"/>
              <a:gd name="T33" fmla="*/ 2147483647 h 95"/>
              <a:gd name="T34" fmla="*/ 2147483647 w 54"/>
              <a:gd name="T35" fmla="*/ 2147483647 h 95"/>
              <a:gd name="T36" fmla="*/ 2147483647 w 54"/>
              <a:gd name="T37" fmla="*/ 2147483647 h 95"/>
              <a:gd name="T38" fmla="*/ 2147483647 w 54"/>
              <a:gd name="T39" fmla="*/ 2147483647 h 95"/>
              <a:gd name="T40" fmla="*/ 2147483647 w 54"/>
              <a:gd name="T41" fmla="*/ 2147483647 h 95"/>
              <a:gd name="T42" fmla="*/ 2147483647 w 54"/>
              <a:gd name="T43" fmla="*/ 2147483647 h 95"/>
              <a:gd name="T44" fmla="*/ 2147483647 w 54"/>
              <a:gd name="T45" fmla="*/ 2147483647 h 95"/>
              <a:gd name="T46" fmla="*/ 2147483647 w 54"/>
              <a:gd name="T47" fmla="*/ 2147483647 h 95"/>
              <a:gd name="T48" fmla="*/ 2147483647 w 54"/>
              <a:gd name="T49" fmla="*/ 2147483647 h 95"/>
              <a:gd name="T50" fmla="*/ 2147483647 w 54"/>
              <a:gd name="T51" fmla="*/ 2147483647 h 95"/>
              <a:gd name="T52" fmla="*/ 2147483647 w 54"/>
              <a:gd name="T53" fmla="*/ 2147483647 h 95"/>
              <a:gd name="T54" fmla="*/ 2147483647 w 54"/>
              <a:gd name="T55" fmla="*/ 2147483647 h 95"/>
              <a:gd name="T56" fmla="*/ 2147483647 w 54"/>
              <a:gd name="T57" fmla="*/ 2147483647 h 95"/>
              <a:gd name="T58" fmla="*/ 2147483647 w 54"/>
              <a:gd name="T59" fmla="*/ 2147483647 h 95"/>
              <a:gd name="T60" fmla="*/ 2147483647 w 54"/>
              <a:gd name="T61" fmla="*/ 2147483647 h 95"/>
              <a:gd name="T62" fmla="*/ 2147483647 w 54"/>
              <a:gd name="T63" fmla="*/ 2147483647 h 95"/>
              <a:gd name="T64" fmla="*/ 2147483647 w 54"/>
              <a:gd name="T65" fmla="*/ 2147483647 h 95"/>
              <a:gd name="T66" fmla="*/ 2147483647 w 54"/>
              <a:gd name="T67" fmla="*/ 2147483647 h 95"/>
              <a:gd name="T68" fmla="*/ 2147483647 w 54"/>
              <a:gd name="T69" fmla="*/ 2147483647 h 95"/>
              <a:gd name="T70" fmla="*/ 2147483647 w 54"/>
              <a:gd name="T71" fmla="*/ 2147483647 h 95"/>
              <a:gd name="T72" fmla="*/ 2147483647 w 54"/>
              <a:gd name="T73" fmla="*/ 2147483647 h 95"/>
              <a:gd name="T74" fmla="*/ 2147483647 w 54"/>
              <a:gd name="T75" fmla="*/ 2147483647 h 95"/>
              <a:gd name="T76" fmla="*/ 2147483647 w 54"/>
              <a:gd name="T77" fmla="*/ 2147483647 h 95"/>
              <a:gd name="T78" fmla="*/ 2147483647 w 54"/>
              <a:gd name="T79" fmla="*/ 2147483647 h 95"/>
              <a:gd name="T80" fmla="*/ 2147483647 w 54"/>
              <a:gd name="T81" fmla="*/ 2147483647 h 95"/>
              <a:gd name="T82" fmla="*/ 2147483647 w 54"/>
              <a:gd name="T83" fmla="*/ 2147483647 h 95"/>
              <a:gd name="T84" fmla="*/ 2147483647 w 54"/>
              <a:gd name="T85" fmla="*/ 2147483647 h 95"/>
              <a:gd name="T86" fmla="*/ 2147483647 w 54"/>
              <a:gd name="T87" fmla="*/ 2147483647 h 95"/>
              <a:gd name="T88" fmla="*/ 2147483647 w 54"/>
              <a:gd name="T89" fmla="*/ 2147483647 h 95"/>
              <a:gd name="T90" fmla="*/ 2147483647 w 54"/>
              <a:gd name="T91" fmla="*/ 2147483647 h 95"/>
              <a:gd name="T92" fmla="*/ 2147483647 w 54"/>
              <a:gd name="T93" fmla="*/ 2147483647 h 95"/>
              <a:gd name="T94" fmla="*/ 2147483647 w 54"/>
              <a:gd name="T95" fmla="*/ 2147483647 h 95"/>
              <a:gd name="T96" fmla="*/ 2147483647 w 54"/>
              <a:gd name="T97" fmla="*/ 0 h 9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4"/>
              <a:gd name="T148" fmla="*/ 0 h 95"/>
              <a:gd name="T149" fmla="*/ 54 w 54"/>
              <a:gd name="T150" fmla="*/ 95 h 9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4" h="95">
                <a:moveTo>
                  <a:pt x="44" y="0"/>
                </a:moveTo>
                <a:lnTo>
                  <a:pt x="9" y="2"/>
                </a:lnTo>
                <a:lnTo>
                  <a:pt x="9" y="3"/>
                </a:lnTo>
                <a:lnTo>
                  <a:pt x="12" y="5"/>
                </a:lnTo>
                <a:lnTo>
                  <a:pt x="12" y="6"/>
                </a:lnTo>
                <a:lnTo>
                  <a:pt x="15" y="8"/>
                </a:lnTo>
                <a:lnTo>
                  <a:pt x="16" y="11"/>
                </a:lnTo>
                <a:lnTo>
                  <a:pt x="15" y="12"/>
                </a:lnTo>
                <a:lnTo>
                  <a:pt x="14" y="14"/>
                </a:lnTo>
                <a:lnTo>
                  <a:pt x="14" y="15"/>
                </a:lnTo>
                <a:lnTo>
                  <a:pt x="14" y="16"/>
                </a:lnTo>
                <a:lnTo>
                  <a:pt x="11" y="19"/>
                </a:lnTo>
                <a:lnTo>
                  <a:pt x="9" y="19"/>
                </a:lnTo>
                <a:lnTo>
                  <a:pt x="9" y="20"/>
                </a:lnTo>
                <a:lnTo>
                  <a:pt x="6" y="20"/>
                </a:lnTo>
                <a:lnTo>
                  <a:pt x="5" y="21"/>
                </a:lnTo>
                <a:lnTo>
                  <a:pt x="4" y="23"/>
                </a:lnTo>
                <a:lnTo>
                  <a:pt x="4" y="24"/>
                </a:lnTo>
                <a:lnTo>
                  <a:pt x="6" y="26"/>
                </a:lnTo>
                <a:lnTo>
                  <a:pt x="6" y="27"/>
                </a:lnTo>
                <a:lnTo>
                  <a:pt x="6" y="29"/>
                </a:lnTo>
                <a:lnTo>
                  <a:pt x="4" y="34"/>
                </a:lnTo>
                <a:lnTo>
                  <a:pt x="2" y="35"/>
                </a:lnTo>
                <a:lnTo>
                  <a:pt x="1" y="36"/>
                </a:lnTo>
                <a:lnTo>
                  <a:pt x="1" y="38"/>
                </a:lnTo>
                <a:lnTo>
                  <a:pt x="0" y="39"/>
                </a:lnTo>
                <a:lnTo>
                  <a:pt x="0" y="40"/>
                </a:lnTo>
                <a:lnTo>
                  <a:pt x="0" y="41"/>
                </a:lnTo>
                <a:lnTo>
                  <a:pt x="0" y="45"/>
                </a:lnTo>
                <a:lnTo>
                  <a:pt x="1" y="48"/>
                </a:lnTo>
                <a:lnTo>
                  <a:pt x="1" y="49"/>
                </a:lnTo>
                <a:lnTo>
                  <a:pt x="5" y="53"/>
                </a:lnTo>
                <a:lnTo>
                  <a:pt x="9" y="56"/>
                </a:lnTo>
                <a:lnTo>
                  <a:pt x="10" y="57"/>
                </a:lnTo>
                <a:lnTo>
                  <a:pt x="12" y="64"/>
                </a:lnTo>
                <a:lnTo>
                  <a:pt x="13" y="64"/>
                </a:lnTo>
                <a:lnTo>
                  <a:pt x="14" y="63"/>
                </a:lnTo>
                <a:lnTo>
                  <a:pt x="15" y="62"/>
                </a:lnTo>
                <a:lnTo>
                  <a:pt x="18" y="64"/>
                </a:lnTo>
                <a:lnTo>
                  <a:pt x="19" y="65"/>
                </a:lnTo>
                <a:lnTo>
                  <a:pt x="18" y="67"/>
                </a:lnTo>
                <a:lnTo>
                  <a:pt x="19" y="69"/>
                </a:lnTo>
                <a:lnTo>
                  <a:pt x="16" y="72"/>
                </a:lnTo>
                <a:lnTo>
                  <a:pt x="16" y="73"/>
                </a:lnTo>
                <a:lnTo>
                  <a:pt x="17" y="75"/>
                </a:lnTo>
                <a:lnTo>
                  <a:pt x="19" y="78"/>
                </a:lnTo>
                <a:lnTo>
                  <a:pt x="23" y="80"/>
                </a:lnTo>
                <a:lnTo>
                  <a:pt x="24" y="81"/>
                </a:lnTo>
                <a:lnTo>
                  <a:pt x="28" y="84"/>
                </a:lnTo>
                <a:lnTo>
                  <a:pt x="29" y="87"/>
                </a:lnTo>
                <a:lnTo>
                  <a:pt x="30" y="88"/>
                </a:lnTo>
                <a:lnTo>
                  <a:pt x="30" y="89"/>
                </a:lnTo>
                <a:lnTo>
                  <a:pt x="29" y="90"/>
                </a:lnTo>
                <a:lnTo>
                  <a:pt x="29" y="91"/>
                </a:lnTo>
                <a:lnTo>
                  <a:pt x="32" y="95"/>
                </a:lnTo>
                <a:lnTo>
                  <a:pt x="32" y="94"/>
                </a:lnTo>
                <a:lnTo>
                  <a:pt x="33" y="94"/>
                </a:lnTo>
                <a:lnTo>
                  <a:pt x="34" y="95"/>
                </a:lnTo>
                <a:lnTo>
                  <a:pt x="34" y="92"/>
                </a:lnTo>
                <a:lnTo>
                  <a:pt x="36" y="91"/>
                </a:lnTo>
                <a:lnTo>
                  <a:pt x="38" y="91"/>
                </a:lnTo>
                <a:lnTo>
                  <a:pt x="40" y="92"/>
                </a:lnTo>
                <a:lnTo>
                  <a:pt x="42" y="93"/>
                </a:lnTo>
                <a:lnTo>
                  <a:pt x="43" y="93"/>
                </a:lnTo>
                <a:lnTo>
                  <a:pt x="43" y="89"/>
                </a:lnTo>
                <a:lnTo>
                  <a:pt x="42" y="87"/>
                </a:lnTo>
                <a:lnTo>
                  <a:pt x="44" y="87"/>
                </a:lnTo>
                <a:lnTo>
                  <a:pt x="48" y="86"/>
                </a:lnTo>
                <a:lnTo>
                  <a:pt x="48" y="85"/>
                </a:lnTo>
                <a:lnTo>
                  <a:pt x="47" y="83"/>
                </a:lnTo>
                <a:lnTo>
                  <a:pt x="47" y="81"/>
                </a:lnTo>
                <a:lnTo>
                  <a:pt x="48" y="80"/>
                </a:lnTo>
                <a:lnTo>
                  <a:pt x="48" y="79"/>
                </a:lnTo>
                <a:lnTo>
                  <a:pt x="48" y="76"/>
                </a:lnTo>
                <a:lnTo>
                  <a:pt x="48" y="73"/>
                </a:lnTo>
                <a:lnTo>
                  <a:pt x="50" y="71"/>
                </a:lnTo>
                <a:lnTo>
                  <a:pt x="52" y="68"/>
                </a:lnTo>
                <a:lnTo>
                  <a:pt x="52" y="67"/>
                </a:lnTo>
                <a:lnTo>
                  <a:pt x="54" y="64"/>
                </a:lnTo>
                <a:lnTo>
                  <a:pt x="53" y="60"/>
                </a:lnTo>
                <a:lnTo>
                  <a:pt x="52" y="57"/>
                </a:lnTo>
                <a:lnTo>
                  <a:pt x="52" y="55"/>
                </a:lnTo>
                <a:lnTo>
                  <a:pt x="52" y="54"/>
                </a:lnTo>
                <a:lnTo>
                  <a:pt x="52" y="53"/>
                </a:lnTo>
                <a:lnTo>
                  <a:pt x="49" y="13"/>
                </a:lnTo>
                <a:lnTo>
                  <a:pt x="48" y="12"/>
                </a:lnTo>
                <a:lnTo>
                  <a:pt x="48" y="11"/>
                </a:lnTo>
                <a:lnTo>
                  <a:pt x="47" y="8"/>
                </a:lnTo>
                <a:lnTo>
                  <a:pt x="46" y="6"/>
                </a:lnTo>
                <a:lnTo>
                  <a:pt x="45" y="5"/>
                </a:lnTo>
                <a:lnTo>
                  <a:pt x="44" y="3"/>
                </a:lnTo>
                <a:lnTo>
                  <a:pt x="44" y="0"/>
                </a:lnTo>
                <a:close/>
              </a:path>
            </a:pathLst>
          </a:custGeom>
          <a:solidFill>
            <a:srgbClr val="AAC8F5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5176838" y="2197100"/>
            <a:ext cx="738187" cy="742950"/>
            <a:chOff x="3562" y="1636"/>
            <a:chExt cx="497" cy="468"/>
          </a:xfrm>
        </p:grpSpPr>
        <p:sp>
          <p:nvSpPr>
            <p:cNvPr id="256067" name="Freeform 55"/>
            <p:cNvSpPr>
              <a:spLocks/>
            </p:cNvSpPr>
            <p:nvPr/>
          </p:nvSpPr>
          <p:spPr bwMode="auto">
            <a:xfrm>
              <a:off x="3806" y="1758"/>
              <a:ext cx="253" cy="346"/>
            </a:xfrm>
            <a:custGeom>
              <a:avLst/>
              <a:gdLst>
                <a:gd name="T0" fmla="*/ 2147483647 w 52"/>
                <a:gd name="T1" fmla="*/ 2147483647 h 71"/>
                <a:gd name="T2" fmla="*/ 2147483647 w 52"/>
                <a:gd name="T3" fmla="*/ 2147483647 h 71"/>
                <a:gd name="T4" fmla="*/ 2147483647 w 52"/>
                <a:gd name="T5" fmla="*/ 2147483647 h 71"/>
                <a:gd name="T6" fmla="*/ 2147483647 w 52"/>
                <a:gd name="T7" fmla="*/ 2147483647 h 71"/>
                <a:gd name="T8" fmla="*/ 2147483647 w 52"/>
                <a:gd name="T9" fmla="*/ 2147483647 h 71"/>
                <a:gd name="T10" fmla="*/ 2147483647 w 52"/>
                <a:gd name="T11" fmla="*/ 2147483647 h 71"/>
                <a:gd name="T12" fmla="*/ 2147483647 w 52"/>
                <a:gd name="T13" fmla="*/ 2147483647 h 71"/>
                <a:gd name="T14" fmla="*/ 2147483647 w 52"/>
                <a:gd name="T15" fmla="*/ 2147483647 h 71"/>
                <a:gd name="T16" fmla="*/ 2147483647 w 52"/>
                <a:gd name="T17" fmla="*/ 2147483647 h 71"/>
                <a:gd name="T18" fmla="*/ 2147483647 w 52"/>
                <a:gd name="T19" fmla="*/ 2147483647 h 71"/>
                <a:gd name="T20" fmla="*/ 2147483647 w 52"/>
                <a:gd name="T21" fmla="*/ 2147483647 h 71"/>
                <a:gd name="T22" fmla="*/ 2147483647 w 52"/>
                <a:gd name="T23" fmla="*/ 2147483647 h 71"/>
                <a:gd name="T24" fmla="*/ 2147483647 w 52"/>
                <a:gd name="T25" fmla="*/ 2147483647 h 71"/>
                <a:gd name="T26" fmla="*/ 2147483647 w 52"/>
                <a:gd name="T27" fmla="*/ 2147483647 h 71"/>
                <a:gd name="T28" fmla="*/ 2147483647 w 52"/>
                <a:gd name="T29" fmla="*/ 2147483647 h 71"/>
                <a:gd name="T30" fmla="*/ 2147483647 w 52"/>
                <a:gd name="T31" fmla="*/ 2147483647 h 71"/>
                <a:gd name="T32" fmla="*/ 2147483647 w 52"/>
                <a:gd name="T33" fmla="*/ 2147483647 h 71"/>
                <a:gd name="T34" fmla="*/ 2147483647 w 52"/>
                <a:gd name="T35" fmla="*/ 2147483647 h 71"/>
                <a:gd name="T36" fmla="*/ 2147483647 w 52"/>
                <a:gd name="T37" fmla="*/ 2147483647 h 71"/>
                <a:gd name="T38" fmla="*/ 2147483647 w 52"/>
                <a:gd name="T39" fmla="*/ 2147483647 h 71"/>
                <a:gd name="T40" fmla="*/ 2147483647 w 52"/>
                <a:gd name="T41" fmla="*/ 2147483647 h 71"/>
                <a:gd name="T42" fmla="*/ 2147483647 w 52"/>
                <a:gd name="T43" fmla="*/ 2147483647 h 71"/>
                <a:gd name="T44" fmla="*/ 2147483647 w 52"/>
                <a:gd name="T45" fmla="*/ 2137515072 h 71"/>
                <a:gd name="T46" fmla="*/ 2147483647 w 52"/>
                <a:gd name="T47" fmla="*/ 1805735204 h 71"/>
                <a:gd name="T48" fmla="*/ 2147483647 w 52"/>
                <a:gd name="T49" fmla="*/ 1253867670 h 71"/>
                <a:gd name="T50" fmla="*/ 2147483647 w 52"/>
                <a:gd name="T51" fmla="*/ 702320815 h 71"/>
                <a:gd name="T52" fmla="*/ 2147483647 w 52"/>
                <a:gd name="T53" fmla="*/ 370541039 h 71"/>
                <a:gd name="T54" fmla="*/ 2147483647 w 52"/>
                <a:gd name="T55" fmla="*/ 181326612 h 71"/>
                <a:gd name="T56" fmla="*/ 2147483647 w 52"/>
                <a:gd name="T57" fmla="*/ 181326612 h 71"/>
                <a:gd name="T58" fmla="*/ 2147483647 w 52"/>
                <a:gd name="T59" fmla="*/ 551867651 h 71"/>
                <a:gd name="T60" fmla="*/ 2147483647 w 52"/>
                <a:gd name="T61" fmla="*/ 1064974608 h 71"/>
                <a:gd name="T62" fmla="*/ 2147483647 w 52"/>
                <a:gd name="T63" fmla="*/ 1253867670 h 71"/>
                <a:gd name="T64" fmla="*/ 2147483647 w 52"/>
                <a:gd name="T65" fmla="*/ 1435515672 h 71"/>
                <a:gd name="T66" fmla="*/ 2147483647 w 52"/>
                <a:gd name="T67" fmla="*/ 1805735204 h 71"/>
                <a:gd name="T68" fmla="*/ 2095956927 w 52"/>
                <a:gd name="T69" fmla="*/ 2147483647 h 71"/>
                <a:gd name="T70" fmla="*/ 2095956927 w 52"/>
                <a:gd name="T71" fmla="*/ 2147483647 h 71"/>
                <a:gd name="T72" fmla="*/ 1769135283 w 52"/>
                <a:gd name="T73" fmla="*/ 2147483647 h 71"/>
                <a:gd name="T74" fmla="*/ 1769135283 w 52"/>
                <a:gd name="T75" fmla="*/ 2147483647 h 71"/>
                <a:gd name="T76" fmla="*/ 1769135283 w 52"/>
                <a:gd name="T77" fmla="*/ 1987061816 h 71"/>
                <a:gd name="T78" fmla="*/ 1411780636 w 52"/>
                <a:gd name="T79" fmla="*/ 2147483647 h 71"/>
                <a:gd name="T80" fmla="*/ 1411780636 w 52"/>
                <a:gd name="T81" fmla="*/ 2147483647 h 71"/>
                <a:gd name="T82" fmla="*/ 869141730 w 52"/>
                <a:gd name="T83" fmla="*/ 2147483647 h 71"/>
                <a:gd name="T84" fmla="*/ 684560632 w 52"/>
                <a:gd name="T85" fmla="*/ 2147483647 h 71"/>
                <a:gd name="T86" fmla="*/ 542320086 w 52"/>
                <a:gd name="T87" fmla="*/ 2147483647 h 71"/>
                <a:gd name="T88" fmla="*/ 363616738 w 52"/>
                <a:gd name="T89" fmla="*/ 2147483647 h 71"/>
                <a:gd name="T90" fmla="*/ 178637826 w 52"/>
                <a:gd name="T91" fmla="*/ 2147483647 h 71"/>
                <a:gd name="T92" fmla="*/ 363616738 w 52"/>
                <a:gd name="T93" fmla="*/ 2147483647 h 71"/>
                <a:gd name="T94" fmla="*/ 363616738 w 52"/>
                <a:gd name="T95" fmla="*/ 2147483647 h 71"/>
                <a:gd name="T96" fmla="*/ 1048177365 w 52"/>
                <a:gd name="T97" fmla="*/ 2147483647 h 71"/>
                <a:gd name="T98" fmla="*/ 1226815197 w 52"/>
                <a:gd name="T99" fmla="*/ 2147483647 h 71"/>
                <a:gd name="T100" fmla="*/ 1226815197 w 52"/>
                <a:gd name="T101" fmla="*/ 2147483647 h 71"/>
                <a:gd name="T102" fmla="*/ 1048177365 w 52"/>
                <a:gd name="T103" fmla="*/ 2147483647 h 71"/>
                <a:gd name="T104" fmla="*/ 363616738 w 52"/>
                <a:gd name="T105" fmla="*/ 2147483647 h 71"/>
                <a:gd name="T106" fmla="*/ 0 w 52"/>
                <a:gd name="T107" fmla="*/ 2147483647 h 7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"/>
                <a:gd name="T163" fmla="*/ 0 h 71"/>
                <a:gd name="T164" fmla="*/ 52 w 52"/>
                <a:gd name="T165" fmla="*/ 71 h 7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" h="71">
                  <a:moveTo>
                    <a:pt x="0" y="71"/>
                  </a:moveTo>
                  <a:lnTo>
                    <a:pt x="26" y="68"/>
                  </a:lnTo>
                  <a:lnTo>
                    <a:pt x="26" y="69"/>
                  </a:lnTo>
                  <a:lnTo>
                    <a:pt x="43" y="67"/>
                  </a:lnTo>
                  <a:lnTo>
                    <a:pt x="43" y="66"/>
                  </a:lnTo>
                  <a:lnTo>
                    <a:pt x="45" y="62"/>
                  </a:lnTo>
                  <a:lnTo>
                    <a:pt x="45" y="61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8" y="55"/>
                  </a:lnTo>
                  <a:lnTo>
                    <a:pt x="48" y="52"/>
                  </a:lnTo>
                  <a:lnTo>
                    <a:pt x="49" y="52"/>
                  </a:lnTo>
                  <a:lnTo>
                    <a:pt x="49" y="51"/>
                  </a:lnTo>
                  <a:lnTo>
                    <a:pt x="50" y="50"/>
                  </a:lnTo>
                  <a:lnTo>
                    <a:pt x="50" y="51"/>
                  </a:lnTo>
                  <a:lnTo>
                    <a:pt x="51" y="51"/>
                  </a:lnTo>
                  <a:lnTo>
                    <a:pt x="52" y="50"/>
                  </a:lnTo>
                  <a:lnTo>
                    <a:pt x="52" y="49"/>
                  </a:lnTo>
                  <a:lnTo>
                    <a:pt x="52" y="46"/>
                  </a:lnTo>
                  <a:lnTo>
                    <a:pt x="52" y="43"/>
                  </a:lnTo>
                  <a:lnTo>
                    <a:pt x="51" y="42"/>
                  </a:lnTo>
                  <a:lnTo>
                    <a:pt x="51" y="37"/>
                  </a:lnTo>
                  <a:lnTo>
                    <a:pt x="47" y="28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0" y="29"/>
                  </a:lnTo>
                  <a:lnTo>
                    <a:pt x="36" y="36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2" y="33"/>
                  </a:lnTo>
                  <a:lnTo>
                    <a:pt x="33" y="30"/>
                  </a:lnTo>
                  <a:lnTo>
                    <a:pt x="33" y="29"/>
                  </a:lnTo>
                  <a:lnTo>
                    <a:pt x="36" y="28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8" y="17"/>
                  </a:lnTo>
                  <a:lnTo>
                    <a:pt x="38" y="15"/>
                  </a:lnTo>
                  <a:lnTo>
                    <a:pt x="37" y="14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6" y="7"/>
                  </a:lnTo>
                  <a:lnTo>
                    <a:pt x="34" y="6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3" y="10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2" y="17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0" y="12"/>
                  </a:lnTo>
                  <a:lnTo>
                    <a:pt x="10" y="11"/>
                  </a:lnTo>
                  <a:lnTo>
                    <a:pt x="9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4" y="19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2" y="28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2" y="37"/>
                  </a:lnTo>
                  <a:lnTo>
                    <a:pt x="1" y="39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6" y="50"/>
                  </a:lnTo>
                  <a:lnTo>
                    <a:pt x="6" y="54"/>
                  </a:lnTo>
                  <a:lnTo>
                    <a:pt x="7" y="55"/>
                  </a:lnTo>
                  <a:lnTo>
                    <a:pt x="7" y="56"/>
                  </a:lnTo>
                  <a:lnTo>
                    <a:pt x="6" y="59"/>
                  </a:lnTo>
                  <a:lnTo>
                    <a:pt x="6" y="62"/>
                  </a:lnTo>
                  <a:lnTo>
                    <a:pt x="5" y="64"/>
                  </a:lnTo>
                  <a:lnTo>
                    <a:pt x="2" y="69"/>
                  </a:lnTo>
                  <a:lnTo>
                    <a:pt x="1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68" name="Freeform 56"/>
            <p:cNvSpPr>
              <a:spLocks/>
            </p:cNvSpPr>
            <p:nvPr/>
          </p:nvSpPr>
          <p:spPr bwMode="auto">
            <a:xfrm>
              <a:off x="3562" y="1636"/>
              <a:ext cx="405" cy="200"/>
            </a:xfrm>
            <a:custGeom>
              <a:avLst/>
              <a:gdLst>
                <a:gd name="T0" fmla="*/ 749448533 w 83"/>
                <a:gd name="T1" fmla="*/ 2147483647 h 41"/>
                <a:gd name="T2" fmla="*/ 1453586334 w 83"/>
                <a:gd name="T3" fmla="*/ 2147483647 h 41"/>
                <a:gd name="T4" fmla="*/ 2147483647 w 83"/>
                <a:gd name="T5" fmla="*/ 1075970922 h 41"/>
                <a:gd name="T6" fmla="*/ 2147483647 w 83"/>
                <a:gd name="T7" fmla="*/ 183035410 h 41"/>
                <a:gd name="T8" fmla="*/ 2147483647 w 83"/>
                <a:gd name="T9" fmla="*/ 183035410 h 41"/>
                <a:gd name="T10" fmla="*/ 2147483647 w 83"/>
                <a:gd name="T11" fmla="*/ 747679927 h 41"/>
                <a:gd name="T12" fmla="*/ 2147483647 w 83"/>
                <a:gd name="T13" fmla="*/ 1640532780 h 41"/>
                <a:gd name="T14" fmla="*/ 2147483647 w 83"/>
                <a:gd name="T15" fmla="*/ 2147483647 h 41"/>
                <a:gd name="T16" fmla="*/ 2147483647 w 83"/>
                <a:gd name="T17" fmla="*/ 1823568210 h 41"/>
                <a:gd name="T18" fmla="*/ 2147483647 w 83"/>
                <a:gd name="T19" fmla="*/ 2147483647 h 41"/>
                <a:gd name="T20" fmla="*/ 2147483647 w 83"/>
                <a:gd name="T21" fmla="*/ 2147483647 h 41"/>
                <a:gd name="T22" fmla="*/ 2147483647 w 83"/>
                <a:gd name="T23" fmla="*/ 2147483647 h 41"/>
                <a:gd name="T24" fmla="*/ 2147483647 w 83"/>
                <a:gd name="T25" fmla="*/ 2147483647 h 41"/>
                <a:gd name="T26" fmla="*/ 2147483647 w 83"/>
                <a:gd name="T27" fmla="*/ 1449803000 h 41"/>
                <a:gd name="T28" fmla="*/ 2147483647 w 83"/>
                <a:gd name="T29" fmla="*/ 2006686376 h 41"/>
                <a:gd name="T30" fmla="*/ 2147483647 w 83"/>
                <a:gd name="T31" fmla="*/ 2147483647 h 41"/>
                <a:gd name="T32" fmla="*/ 2147483647 w 83"/>
                <a:gd name="T33" fmla="*/ 2147483647 h 41"/>
                <a:gd name="T34" fmla="*/ 2147483647 w 83"/>
                <a:gd name="T35" fmla="*/ 2147483647 h 41"/>
                <a:gd name="T36" fmla="*/ 2147483647 w 83"/>
                <a:gd name="T37" fmla="*/ 2147483647 h 41"/>
                <a:gd name="T38" fmla="*/ 2147483647 w 83"/>
                <a:gd name="T39" fmla="*/ 2147483647 h 41"/>
                <a:gd name="T40" fmla="*/ 2147483647 w 83"/>
                <a:gd name="T41" fmla="*/ 2147483647 h 41"/>
                <a:gd name="T42" fmla="*/ 2147483647 w 83"/>
                <a:gd name="T43" fmla="*/ 2147483647 h 41"/>
                <a:gd name="T44" fmla="*/ 2147483647 w 83"/>
                <a:gd name="T45" fmla="*/ 2147483647 h 41"/>
                <a:gd name="T46" fmla="*/ 2147483647 w 83"/>
                <a:gd name="T47" fmla="*/ 2147483647 h 41"/>
                <a:gd name="T48" fmla="*/ 2147483647 w 83"/>
                <a:gd name="T49" fmla="*/ 2147483647 h 41"/>
                <a:gd name="T50" fmla="*/ 2147483647 w 83"/>
                <a:gd name="T51" fmla="*/ 2147483647 h 41"/>
                <a:gd name="T52" fmla="*/ 2147483647 w 83"/>
                <a:gd name="T53" fmla="*/ 2147483647 h 41"/>
                <a:gd name="T54" fmla="*/ 2147483647 w 83"/>
                <a:gd name="T55" fmla="*/ 2147483647 h 41"/>
                <a:gd name="T56" fmla="*/ 2147483647 w 83"/>
                <a:gd name="T57" fmla="*/ 2147483647 h 41"/>
                <a:gd name="T58" fmla="*/ 2147483647 w 83"/>
                <a:gd name="T59" fmla="*/ 2147483647 h 41"/>
                <a:gd name="T60" fmla="*/ 2147483647 w 83"/>
                <a:gd name="T61" fmla="*/ 2147483647 h 41"/>
                <a:gd name="T62" fmla="*/ 2147483647 w 83"/>
                <a:gd name="T63" fmla="*/ 2147483647 h 41"/>
                <a:gd name="T64" fmla="*/ 2147483647 w 83"/>
                <a:gd name="T65" fmla="*/ 2147483647 h 41"/>
                <a:gd name="T66" fmla="*/ 2147483647 w 83"/>
                <a:gd name="T67" fmla="*/ 2147483647 h 41"/>
                <a:gd name="T68" fmla="*/ 2147483647 w 83"/>
                <a:gd name="T69" fmla="*/ 2147483647 h 41"/>
                <a:gd name="T70" fmla="*/ 2147483647 w 83"/>
                <a:gd name="T71" fmla="*/ 2147483647 h 41"/>
                <a:gd name="T72" fmla="*/ 2147483647 w 83"/>
                <a:gd name="T73" fmla="*/ 2147483647 h 41"/>
                <a:gd name="T74" fmla="*/ 2147483647 w 83"/>
                <a:gd name="T75" fmla="*/ 2147483647 h 41"/>
                <a:gd name="T76" fmla="*/ 2147483647 w 83"/>
                <a:gd name="T77" fmla="*/ 2147483647 h 41"/>
                <a:gd name="T78" fmla="*/ 2147483647 w 83"/>
                <a:gd name="T79" fmla="*/ 2147483647 h 41"/>
                <a:gd name="T80" fmla="*/ 2147483647 w 83"/>
                <a:gd name="T81" fmla="*/ 2147483647 h 41"/>
                <a:gd name="T82" fmla="*/ 2147483647 w 83"/>
                <a:gd name="T83" fmla="*/ 2147483647 h 41"/>
                <a:gd name="T84" fmla="*/ 749448533 w 83"/>
                <a:gd name="T85" fmla="*/ 2147483647 h 41"/>
                <a:gd name="T86" fmla="*/ 0 w 83"/>
                <a:gd name="T87" fmla="*/ 2147483647 h 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3"/>
                <a:gd name="T133" fmla="*/ 0 h 41"/>
                <a:gd name="T134" fmla="*/ 83 w 83"/>
                <a:gd name="T135" fmla="*/ 41 h 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3" h="41">
                  <a:moveTo>
                    <a:pt x="0" y="17"/>
                  </a:moveTo>
                  <a:lnTo>
                    <a:pt x="3" y="17"/>
                  </a:lnTo>
                  <a:lnTo>
                    <a:pt x="4" y="16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3" y="11"/>
                  </a:lnTo>
                  <a:lnTo>
                    <a:pt x="16" y="10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30" y="0"/>
                  </a:lnTo>
                  <a:lnTo>
                    <a:pt x="31" y="1"/>
                  </a:lnTo>
                  <a:lnTo>
                    <a:pt x="29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25" y="7"/>
                  </a:lnTo>
                  <a:lnTo>
                    <a:pt x="24" y="8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33" y="12"/>
                  </a:lnTo>
                  <a:lnTo>
                    <a:pt x="36" y="16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3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6" y="15"/>
                  </a:lnTo>
                  <a:lnTo>
                    <a:pt x="49" y="13"/>
                  </a:lnTo>
                  <a:lnTo>
                    <a:pt x="59" y="10"/>
                  </a:lnTo>
                  <a:lnTo>
                    <a:pt x="62" y="9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3" y="10"/>
                  </a:lnTo>
                  <a:lnTo>
                    <a:pt x="63" y="11"/>
                  </a:lnTo>
                  <a:lnTo>
                    <a:pt x="65" y="14"/>
                  </a:lnTo>
                  <a:lnTo>
                    <a:pt x="66" y="14"/>
                  </a:lnTo>
                  <a:lnTo>
                    <a:pt x="68" y="14"/>
                  </a:lnTo>
                  <a:lnTo>
                    <a:pt x="69" y="14"/>
                  </a:lnTo>
                  <a:lnTo>
                    <a:pt x="72" y="13"/>
                  </a:lnTo>
                  <a:lnTo>
                    <a:pt x="73" y="14"/>
                  </a:lnTo>
                  <a:lnTo>
                    <a:pt x="75" y="17"/>
                  </a:lnTo>
                  <a:lnTo>
                    <a:pt x="76" y="18"/>
                  </a:lnTo>
                  <a:lnTo>
                    <a:pt x="79" y="19"/>
                  </a:lnTo>
                  <a:lnTo>
                    <a:pt x="81" y="18"/>
                  </a:lnTo>
                  <a:lnTo>
                    <a:pt x="82" y="19"/>
                  </a:lnTo>
                  <a:lnTo>
                    <a:pt x="83" y="19"/>
                  </a:lnTo>
                  <a:lnTo>
                    <a:pt x="83" y="20"/>
                  </a:lnTo>
                  <a:lnTo>
                    <a:pt x="82" y="21"/>
                  </a:lnTo>
                  <a:lnTo>
                    <a:pt x="80" y="21"/>
                  </a:lnTo>
                  <a:lnTo>
                    <a:pt x="79" y="21"/>
                  </a:lnTo>
                  <a:lnTo>
                    <a:pt x="78" y="21"/>
                  </a:lnTo>
                  <a:lnTo>
                    <a:pt x="76" y="21"/>
                  </a:lnTo>
                  <a:lnTo>
                    <a:pt x="75" y="21"/>
                  </a:lnTo>
                  <a:lnTo>
                    <a:pt x="74" y="21"/>
                  </a:lnTo>
                  <a:lnTo>
                    <a:pt x="71" y="22"/>
                  </a:lnTo>
                  <a:lnTo>
                    <a:pt x="69" y="21"/>
                  </a:lnTo>
                  <a:lnTo>
                    <a:pt x="69" y="22"/>
                  </a:lnTo>
                  <a:lnTo>
                    <a:pt x="69" y="23"/>
                  </a:lnTo>
                  <a:lnTo>
                    <a:pt x="69" y="24"/>
                  </a:lnTo>
                  <a:lnTo>
                    <a:pt x="68" y="23"/>
                  </a:lnTo>
                  <a:lnTo>
                    <a:pt x="66" y="22"/>
                  </a:lnTo>
                  <a:lnTo>
                    <a:pt x="62" y="21"/>
                  </a:lnTo>
                  <a:lnTo>
                    <a:pt x="61" y="22"/>
                  </a:lnTo>
                  <a:lnTo>
                    <a:pt x="60" y="21"/>
                  </a:lnTo>
                  <a:lnTo>
                    <a:pt x="57" y="23"/>
                  </a:lnTo>
                  <a:lnTo>
                    <a:pt x="56" y="23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4" y="25"/>
                  </a:lnTo>
                  <a:lnTo>
                    <a:pt x="52" y="24"/>
                  </a:lnTo>
                  <a:lnTo>
                    <a:pt x="50" y="25"/>
                  </a:lnTo>
                  <a:lnTo>
                    <a:pt x="50" y="26"/>
                  </a:lnTo>
                  <a:lnTo>
                    <a:pt x="50" y="27"/>
                  </a:lnTo>
                  <a:lnTo>
                    <a:pt x="46" y="30"/>
                  </a:lnTo>
                  <a:lnTo>
                    <a:pt x="45" y="30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5" y="27"/>
                  </a:lnTo>
                  <a:lnTo>
                    <a:pt x="44" y="28"/>
                  </a:lnTo>
                  <a:lnTo>
                    <a:pt x="43" y="29"/>
                  </a:lnTo>
                  <a:lnTo>
                    <a:pt x="42" y="28"/>
                  </a:lnTo>
                  <a:lnTo>
                    <a:pt x="42" y="27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40" y="32"/>
                  </a:lnTo>
                  <a:lnTo>
                    <a:pt x="39" y="34"/>
                  </a:lnTo>
                  <a:lnTo>
                    <a:pt x="38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4" y="39"/>
                  </a:lnTo>
                  <a:lnTo>
                    <a:pt x="34" y="38"/>
                  </a:lnTo>
                  <a:lnTo>
                    <a:pt x="34" y="37"/>
                  </a:lnTo>
                  <a:lnTo>
                    <a:pt x="35" y="36"/>
                  </a:lnTo>
                  <a:lnTo>
                    <a:pt x="34" y="36"/>
                  </a:lnTo>
                  <a:lnTo>
                    <a:pt x="32" y="36"/>
                  </a:lnTo>
                  <a:lnTo>
                    <a:pt x="33" y="32"/>
                  </a:lnTo>
                  <a:lnTo>
                    <a:pt x="32" y="30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9" y="28"/>
                  </a:lnTo>
                  <a:lnTo>
                    <a:pt x="28" y="27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18" y="24"/>
                  </a:lnTo>
                  <a:lnTo>
                    <a:pt x="16" y="24"/>
                  </a:lnTo>
                  <a:lnTo>
                    <a:pt x="5" y="22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1" y="18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6038" name="Freeform 57"/>
          <p:cNvSpPr>
            <a:spLocks/>
          </p:cNvSpPr>
          <p:nvPr/>
        </p:nvSpPr>
        <p:spPr bwMode="auto">
          <a:xfrm>
            <a:off x="5473700" y="2917825"/>
            <a:ext cx="290513" cy="557213"/>
          </a:xfrm>
          <a:custGeom>
            <a:avLst/>
            <a:gdLst>
              <a:gd name="T0" fmla="*/ 2147483647 w 40"/>
              <a:gd name="T1" fmla="*/ 2147483647 h 72"/>
              <a:gd name="T2" fmla="*/ 2147483647 w 40"/>
              <a:gd name="T3" fmla="*/ 2147483647 h 72"/>
              <a:gd name="T4" fmla="*/ 2147483647 w 40"/>
              <a:gd name="T5" fmla="*/ 2147483647 h 72"/>
              <a:gd name="T6" fmla="*/ 2147483647 w 40"/>
              <a:gd name="T7" fmla="*/ 2147483647 h 72"/>
              <a:gd name="T8" fmla="*/ 2147483647 w 40"/>
              <a:gd name="T9" fmla="*/ 2147483647 h 72"/>
              <a:gd name="T10" fmla="*/ 2147483647 w 40"/>
              <a:gd name="T11" fmla="*/ 2147483647 h 72"/>
              <a:gd name="T12" fmla="*/ 2147483647 w 40"/>
              <a:gd name="T13" fmla="*/ 2147483647 h 72"/>
              <a:gd name="T14" fmla="*/ 2147483647 w 40"/>
              <a:gd name="T15" fmla="*/ 2147483647 h 72"/>
              <a:gd name="T16" fmla="*/ 2147483647 w 40"/>
              <a:gd name="T17" fmla="*/ 2147483647 h 72"/>
              <a:gd name="T18" fmla="*/ 2147483647 w 40"/>
              <a:gd name="T19" fmla="*/ 2147483647 h 72"/>
              <a:gd name="T20" fmla="*/ 0 w 40"/>
              <a:gd name="T21" fmla="*/ 2147483647 h 72"/>
              <a:gd name="T22" fmla="*/ 0 w 40"/>
              <a:gd name="T23" fmla="*/ 2147483647 h 72"/>
              <a:gd name="T24" fmla="*/ 0 w 40"/>
              <a:gd name="T25" fmla="*/ 2147483647 h 72"/>
              <a:gd name="T26" fmla="*/ 0 w 40"/>
              <a:gd name="T27" fmla="*/ 2147483647 h 72"/>
              <a:gd name="T28" fmla="*/ 0 w 40"/>
              <a:gd name="T29" fmla="*/ 2147483647 h 72"/>
              <a:gd name="T30" fmla="*/ 0 w 40"/>
              <a:gd name="T31" fmla="*/ 2147483647 h 72"/>
              <a:gd name="T32" fmla="*/ 2147483647 w 40"/>
              <a:gd name="T33" fmla="*/ 2147483647 h 72"/>
              <a:gd name="T34" fmla="*/ 2147483647 w 40"/>
              <a:gd name="T35" fmla="*/ 2147483647 h 72"/>
              <a:gd name="T36" fmla="*/ 2147483647 w 40"/>
              <a:gd name="T37" fmla="*/ 2147483647 h 72"/>
              <a:gd name="T38" fmla="*/ 2147483647 w 40"/>
              <a:gd name="T39" fmla="*/ 2147483647 h 72"/>
              <a:gd name="T40" fmla="*/ 2147483647 w 40"/>
              <a:gd name="T41" fmla="*/ 2147483647 h 72"/>
              <a:gd name="T42" fmla="*/ 2147483647 w 40"/>
              <a:gd name="T43" fmla="*/ 2147483647 h 72"/>
              <a:gd name="T44" fmla="*/ 2147483647 w 40"/>
              <a:gd name="T45" fmla="*/ 2147483647 h 72"/>
              <a:gd name="T46" fmla="*/ 2147483647 w 40"/>
              <a:gd name="T47" fmla="*/ 2147483647 h 72"/>
              <a:gd name="T48" fmla="*/ 2147483647 w 40"/>
              <a:gd name="T49" fmla="*/ 2147483647 h 72"/>
              <a:gd name="T50" fmla="*/ 2147483647 w 40"/>
              <a:gd name="T51" fmla="*/ 2147483647 h 72"/>
              <a:gd name="T52" fmla="*/ 2147483647 w 40"/>
              <a:gd name="T53" fmla="*/ 2147483647 h 72"/>
              <a:gd name="T54" fmla="*/ 2147483647 w 40"/>
              <a:gd name="T55" fmla="*/ 2147483647 h 72"/>
              <a:gd name="T56" fmla="*/ 2147483647 w 40"/>
              <a:gd name="T57" fmla="*/ 2147483647 h 72"/>
              <a:gd name="T58" fmla="*/ 2147483647 w 40"/>
              <a:gd name="T59" fmla="*/ 2147483647 h 72"/>
              <a:gd name="T60" fmla="*/ 2147483647 w 40"/>
              <a:gd name="T61" fmla="*/ 2147483647 h 72"/>
              <a:gd name="T62" fmla="*/ 2147483647 w 40"/>
              <a:gd name="T63" fmla="*/ 2147483647 h 72"/>
              <a:gd name="T64" fmla="*/ 2147483647 w 40"/>
              <a:gd name="T65" fmla="*/ 2147483647 h 72"/>
              <a:gd name="T66" fmla="*/ 2147483647 w 40"/>
              <a:gd name="T67" fmla="*/ 2147483647 h 72"/>
              <a:gd name="T68" fmla="*/ 2147483647 w 40"/>
              <a:gd name="T69" fmla="*/ 2147483647 h 72"/>
              <a:gd name="T70" fmla="*/ 2147483647 w 40"/>
              <a:gd name="T71" fmla="*/ 2147483647 h 72"/>
              <a:gd name="T72" fmla="*/ 2147483647 w 40"/>
              <a:gd name="T73" fmla="*/ 2147483647 h 72"/>
              <a:gd name="T74" fmla="*/ 2147483647 w 40"/>
              <a:gd name="T75" fmla="*/ 2147483647 h 72"/>
              <a:gd name="T76" fmla="*/ 2147483647 w 40"/>
              <a:gd name="T77" fmla="*/ 2147483647 h 72"/>
              <a:gd name="T78" fmla="*/ 2147483647 w 40"/>
              <a:gd name="T79" fmla="*/ 2147483647 h 72"/>
              <a:gd name="T80" fmla="*/ 2147483647 w 40"/>
              <a:gd name="T81" fmla="*/ 2147483647 h 72"/>
              <a:gd name="T82" fmla="*/ 2147483647 w 40"/>
              <a:gd name="T83" fmla="*/ 2147483647 h 72"/>
              <a:gd name="T84" fmla="*/ 2147483647 w 40"/>
              <a:gd name="T85" fmla="*/ 2147483647 h 72"/>
              <a:gd name="T86" fmla="*/ 2147483647 w 40"/>
              <a:gd name="T87" fmla="*/ 2147483647 h 72"/>
              <a:gd name="T88" fmla="*/ 2147483647 w 40"/>
              <a:gd name="T89" fmla="*/ 2147483647 h 72"/>
              <a:gd name="T90" fmla="*/ 2147483647 w 40"/>
              <a:gd name="T91" fmla="*/ 2147483647 h 72"/>
              <a:gd name="T92" fmla="*/ 2147483647 w 40"/>
              <a:gd name="T93" fmla="*/ 2147483647 h 72"/>
              <a:gd name="T94" fmla="*/ 2147483647 w 40"/>
              <a:gd name="T95" fmla="*/ 0 h 72"/>
              <a:gd name="T96" fmla="*/ 2147483647 w 40"/>
              <a:gd name="T97" fmla="*/ 2147483647 h 72"/>
              <a:gd name="T98" fmla="*/ 2147483647 w 40"/>
              <a:gd name="T99" fmla="*/ 2147483647 h 72"/>
              <a:gd name="T100" fmla="*/ 2147483647 w 40"/>
              <a:gd name="T101" fmla="*/ 2147483647 h 72"/>
              <a:gd name="T102" fmla="*/ 2147483647 w 40"/>
              <a:gd name="T103" fmla="*/ 2147483647 h 72"/>
              <a:gd name="T104" fmla="*/ 2147483647 w 40"/>
              <a:gd name="T105" fmla="*/ 2147483647 h 72"/>
              <a:gd name="T106" fmla="*/ 2147483647 w 40"/>
              <a:gd name="T107" fmla="*/ 2147483647 h 72"/>
              <a:gd name="T108" fmla="*/ 2147483647 w 40"/>
              <a:gd name="T109" fmla="*/ 2147483647 h 7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0"/>
              <a:gd name="T166" fmla="*/ 0 h 72"/>
              <a:gd name="T167" fmla="*/ 40 w 40"/>
              <a:gd name="T168" fmla="*/ 72 h 7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0" h="72">
                <a:moveTo>
                  <a:pt x="1" y="5"/>
                </a:moveTo>
                <a:lnTo>
                  <a:pt x="4" y="45"/>
                </a:lnTo>
                <a:lnTo>
                  <a:pt x="4" y="46"/>
                </a:lnTo>
                <a:lnTo>
                  <a:pt x="4" y="47"/>
                </a:lnTo>
                <a:lnTo>
                  <a:pt x="4" y="49"/>
                </a:lnTo>
                <a:lnTo>
                  <a:pt x="5" y="52"/>
                </a:lnTo>
                <a:lnTo>
                  <a:pt x="6" y="56"/>
                </a:lnTo>
                <a:lnTo>
                  <a:pt x="4" y="59"/>
                </a:lnTo>
                <a:lnTo>
                  <a:pt x="4" y="60"/>
                </a:lnTo>
                <a:lnTo>
                  <a:pt x="2" y="63"/>
                </a:lnTo>
                <a:lnTo>
                  <a:pt x="0" y="65"/>
                </a:lnTo>
                <a:lnTo>
                  <a:pt x="0" y="68"/>
                </a:lnTo>
                <a:lnTo>
                  <a:pt x="0" y="71"/>
                </a:lnTo>
                <a:lnTo>
                  <a:pt x="0" y="72"/>
                </a:lnTo>
                <a:lnTo>
                  <a:pt x="1" y="72"/>
                </a:lnTo>
                <a:lnTo>
                  <a:pt x="2" y="72"/>
                </a:lnTo>
                <a:lnTo>
                  <a:pt x="2" y="71"/>
                </a:lnTo>
                <a:lnTo>
                  <a:pt x="2" y="70"/>
                </a:lnTo>
                <a:lnTo>
                  <a:pt x="5" y="70"/>
                </a:lnTo>
                <a:lnTo>
                  <a:pt x="8" y="69"/>
                </a:lnTo>
                <a:lnTo>
                  <a:pt x="12" y="71"/>
                </a:lnTo>
                <a:lnTo>
                  <a:pt x="13" y="71"/>
                </a:lnTo>
                <a:lnTo>
                  <a:pt x="14" y="68"/>
                </a:lnTo>
                <a:lnTo>
                  <a:pt x="16" y="68"/>
                </a:lnTo>
                <a:lnTo>
                  <a:pt x="17" y="69"/>
                </a:lnTo>
                <a:lnTo>
                  <a:pt x="18" y="70"/>
                </a:lnTo>
                <a:lnTo>
                  <a:pt x="19" y="69"/>
                </a:lnTo>
                <a:lnTo>
                  <a:pt x="20" y="65"/>
                </a:lnTo>
                <a:lnTo>
                  <a:pt x="21" y="64"/>
                </a:lnTo>
                <a:lnTo>
                  <a:pt x="22" y="64"/>
                </a:lnTo>
                <a:lnTo>
                  <a:pt x="24" y="66"/>
                </a:lnTo>
                <a:lnTo>
                  <a:pt x="27" y="66"/>
                </a:lnTo>
                <a:lnTo>
                  <a:pt x="28" y="63"/>
                </a:lnTo>
                <a:lnTo>
                  <a:pt x="33" y="56"/>
                </a:lnTo>
                <a:lnTo>
                  <a:pt x="33" y="53"/>
                </a:lnTo>
                <a:lnTo>
                  <a:pt x="34" y="53"/>
                </a:lnTo>
                <a:lnTo>
                  <a:pt x="37" y="53"/>
                </a:lnTo>
                <a:lnTo>
                  <a:pt x="38" y="52"/>
                </a:lnTo>
                <a:lnTo>
                  <a:pt x="40" y="51"/>
                </a:lnTo>
                <a:lnTo>
                  <a:pt x="40" y="50"/>
                </a:lnTo>
                <a:lnTo>
                  <a:pt x="40" y="47"/>
                </a:lnTo>
                <a:lnTo>
                  <a:pt x="40" y="45"/>
                </a:lnTo>
                <a:lnTo>
                  <a:pt x="35" y="1"/>
                </a:lnTo>
                <a:lnTo>
                  <a:pt x="35" y="0"/>
                </a:lnTo>
                <a:lnTo>
                  <a:pt x="9" y="3"/>
                </a:lnTo>
                <a:lnTo>
                  <a:pt x="8" y="4"/>
                </a:lnTo>
                <a:lnTo>
                  <a:pt x="6" y="5"/>
                </a:lnTo>
                <a:lnTo>
                  <a:pt x="5" y="6"/>
                </a:lnTo>
                <a:lnTo>
                  <a:pt x="3" y="6"/>
                </a:lnTo>
                <a:lnTo>
                  <a:pt x="1" y="5"/>
                </a:lnTo>
                <a:close/>
              </a:path>
            </a:pathLst>
          </a:custGeom>
          <a:solidFill>
            <a:srgbClr val="6987E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39" name="Freeform 58"/>
          <p:cNvSpPr>
            <a:spLocks/>
          </p:cNvSpPr>
          <p:nvPr/>
        </p:nvSpPr>
        <p:spPr bwMode="auto">
          <a:xfrm>
            <a:off x="5172075" y="3846513"/>
            <a:ext cx="338138" cy="642937"/>
          </a:xfrm>
          <a:custGeom>
            <a:avLst/>
            <a:gdLst>
              <a:gd name="T0" fmla="*/ 2147483647 w 47"/>
              <a:gd name="T1" fmla="*/ 0 h 83"/>
              <a:gd name="T2" fmla="*/ 2147483647 w 47"/>
              <a:gd name="T3" fmla="*/ 2147483647 h 83"/>
              <a:gd name="T4" fmla="*/ 2147483647 w 47"/>
              <a:gd name="T5" fmla="*/ 2147483647 h 83"/>
              <a:gd name="T6" fmla="*/ 2147483647 w 47"/>
              <a:gd name="T7" fmla="*/ 2147483647 h 83"/>
              <a:gd name="T8" fmla="*/ 2147483647 w 47"/>
              <a:gd name="T9" fmla="*/ 2147483647 h 83"/>
              <a:gd name="T10" fmla="*/ 2147483647 w 47"/>
              <a:gd name="T11" fmla="*/ 2147483647 h 83"/>
              <a:gd name="T12" fmla="*/ 2147483647 w 47"/>
              <a:gd name="T13" fmla="*/ 2147483647 h 83"/>
              <a:gd name="T14" fmla="*/ 2147483647 w 47"/>
              <a:gd name="T15" fmla="*/ 2147483647 h 83"/>
              <a:gd name="T16" fmla="*/ 2147483647 w 47"/>
              <a:gd name="T17" fmla="*/ 2147483647 h 83"/>
              <a:gd name="T18" fmla="*/ 2147483647 w 47"/>
              <a:gd name="T19" fmla="*/ 2147483647 h 83"/>
              <a:gd name="T20" fmla="*/ 2147483647 w 47"/>
              <a:gd name="T21" fmla="*/ 2147483647 h 83"/>
              <a:gd name="T22" fmla="*/ 2147483647 w 47"/>
              <a:gd name="T23" fmla="*/ 2147483647 h 83"/>
              <a:gd name="T24" fmla="*/ 2147483647 w 47"/>
              <a:gd name="T25" fmla="*/ 2147483647 h 83"/>
              <a:gd name="T26" fmla="*/ 2147483647 w 47"/>
              <a:gd name="T27" fmla="*/ 2147483647 h 83"/>
              <a:gd name="T28" fmla="*/ 2147483647 w 47"/>
              <a:gd name="T29" fmla="*/ 2147483647 h 83"/>
              <a:gd name="T30" fmla="*/ 2147483647 w 47"/>
              <a:gd name="T31" fmla="*/ 2147483647 h 83"/>
              <a:gd name="T32" fmla="*/ 2147483647 w 47"/>
              <a:gd name="T33" fmla="*/ 2147483647 h 83"/>
              <a:gd name="T34" fmla="*/ 2147483647 w 47"/>
              <a:gd name="T35" fmla="*/ 2147483647 h 83"/>
              <a:gd name="T36" fmla="*/ 2147483647 w 47"/>
              <a:gd name="T37" fmla="*/ 2147483647 h 83"/>
              <a:gd name="T38" fmla="*/ 2147483647 w 47"/>
              <a:gd name="T39" fmla="*/ 2147483647 h 83"/>
              <a:gd name="T40" fmla="*/ 2147483647 w 47"/>
              <a:gd name="T41" fmla="*/ 2147483647 h 83"/>
              <a:gd name="T42" fmla="*/ 2147483647 w 47"/>
              <a:gd name="T43" fmla="*/ 2147483647 h 83"/>
              <a:gd name="T44" fmla="*/ 2147483647 w 47"/>
              <a:gd name="T45" fmla="*/ 2147483647 h 83"/>
              <a:gd name="T46" fmla="*/ 2147483647 w 47"/>
              <a:gd name="T47" fmla="*/ 2147483647 h 83"/>
              <a:gd name="T48" fmla="*/ 2147483647 w 47"/>
              <a:gd name="T49" fmla="*/ 2147483647 h 83"/>
              <a:gd name="T50" fmla="*/ 2147483647 w 47"/>
              <a:gd name="T51" fmla="*/ 2147483647 h 83"/>
              <a:gd name="T52" fmla="*/ 2147483647 w 47"/>
              <a:gd name="T53" fmla="*/ 2147483647 h 83"/>
              <a:gd name="T54" fmla="*/ 2147483647 w 47"/>
              <a:gd name="T55" fmla="*/ 2147483647 h 83"/>
              <a:gd name="T56" fmla="*/ 2147483647 w 47"/>
              <a:gd name="T57" fmla="*/ 2147483647 h 83"/>
              <a:gd name="T58" fmla="*/ 2147483647 w 47"/>
              <a:gd name="T59" fmla="*/ 2147483647 h 83"/>
              <a:gd name="T60" fmla="*/ 2147483647 w 47"/>
              <a:gd name="T61" fmla="*/ 2147483647 h 83"/>
              <a:gd name="T62" fmla="*/ 2147483647 w 47"/>
              <a:gd name="T63" fmla="*/ 2147483647 h 83"/>
              <a:gd name="T64" fmla="*/ 2147483647 w 47"/>
              <a:gd name="T65" fmla="*/ 2147483647 h 83"/>
              <a:gd name="T66" fmla="*/ 0 w 47"/>
              <a:gd name="T67" fmla="*/ 2147483647 h 83"/>
              <a:gd name="T68" fmla="*/ 0 w 47"/>
              <a:gd name="T69" fmla="*/ 2147483647 h 83"/>
              <a:gd name="T70" fmla="*/ 2147483647 w 47"/>
              <a:gd name="T71" fmla="*/ 2147483647 h 83"/>
              <a:gd name="T72" fmla="*/ 2147483647 w 47"/>
              <a:gd name="T73" fmla="*/ 2147483647 h 83"/>
              <a:gd name="T74" fmla="*/ 2147483647 w 47"/>
              <a:gd name="T75" fmla="*/ 2147483647 h 83"/>
              <a:gd name="T76" fmla="*/ 2147483647 w 47"/>
              <a:gd name="T77" fmla="*/ 2147483647 h 83"/>
              <a:gd name="T78" fmla="*/ 2147483647 w 47"/>
              <a:gd name="T79" fmla="*/ 2147483647 h 83"/>
              <a:gd name="T80" fmla="*/ 2147483647 w 47"/>
              <a:gd name="T81" fmla="*/ 2147483647 h 83"/>
              <a:gd name="T82" fmla="*/ 2147483647 w 47"/>
              <a:gd name="T83" fmla="*/ 2147483647 h 83"/>
              <a:gd name="T84" fmla="*/ 2147483647 w 47"/>
              <a:gd name="T85" fmla="*/ 2147483647 h 83"/>
              <a:gd name="T86" fmla="*/ 2147483647 w 47"/>
              <a:gd name="T87" fmla="*/ 2147483647 h 83"/>
              <a:gd name="T88" fmla="*/ 2147483647 w 47"/>
              <a:gd name="T89" fmla="*/ 2147483647 h 83"/>
              <a:gd name="T90" fmla="*/ 2147483647 w 47"/>
              <a:gd name="T91" fmla="*/ 2147483647 h 83"/>
              <a:gd name="T92" fmla="*/ 2147483647 w 47"/>
              <a:gd name="T93" fmla="*/ 2147483647 h 83"/>
              <a:gd name="T94" fmla="*/ 2147483647 w 47"/>
              <a:gd name="T95" fmla="*/ 2147483647 h 83"/>
              <a:gd name="T96" fmla="*/ 2147483647 w 47"/>
              <a:gd name="T97" fmla="*/ 2147483647 h 83"/>
              <a:gd name="T98" fmla="*/ 2147483647 w 47"/>
              <a:gd name="T99" fmla="*/ 2147483647 h 83"/>
              <a:gd name="T100" fmla="*/ 2147483647 w 47"/>
              <a:gd name="T101" fmla="*/ 2147483647 h 83"/>
              <a:gd name="T102" fmla="*/ 2147483647 w 47"/>
              <a:gd name="T103" fmla="*/ 2147483647 h 83"/>
              <a:gd name="T104" fmla="*/ 2147483647 w 47"/>
              <a:gd name="T105" fmla="*/ 0 h 83"/>
              <a:gd name="T106" fmla="*/ 2147483647 w 47"/>
              <a:gd name="T107" fmla="*/ 0 h 8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7"/>
              <a:gd name="T163" fmla="*/ 0 h 83"/>
              <a:gd name="T164" fmla="*/ 47 w 47"/>
              <a:gd name="T165" fmla="*/ 83 h 8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7" h="83">
                <a:moveTo>
                  <a:pt x="44" y="0"/>
                </a:moveTo>
                <a:lnTo>
                  <a:pt x="15" y="2"/>
                </a:lnTo>
                <a:lnTo>
                  <a:pt x="15" y="3"/>
                </a:lnTo>
                <a:lnTo>
                  <a:pt x="12" y="5"/>
                </a:lnTo>
                <a:lnTo>
                  <a:pt x="12" y="8"/>
                </a:lnTo>
                <a:lnTo>
                  <a:pt x="12" y="11"/>
                </a:lnTo>
                <a:lnTo>
                  <a:pt x="11" y="12"/>
                </a:lnTo>
                <a:lnTo>
                  <a:pt x="9" y="14"/>
                </a:lnTo>
                <a:lnTo>
                  <a:pt x="7" y="16"/>
                </a:lnTo>
                <a:lnTo>
                  <a:pt x="6" y="17"/>
                </a:lnTo>
                <a:lnTo>
                  <a:pt x="6" y="19"/>
                </a:lnTo>
                <a:lnTo>
                  <a:pt x="5" y="21"/>
                </a:lnTo>
                <a:lnTo>
                  <a:pt x="5" y="22"/>
                </a:lnTo>
                <a:lnTo>
                  <a:pt x="4" y="25"/>
                </a:lnTo>
                <a:lnTo>
                  <a:pt x="3" y="27"/>
                </a:lnTo>
                <a:lnTo>
                  <a:pt x="4" y="30"/>
                </a:lnTo>
                <a:lnTo>
                  <a:pt x="5" y="31"/>
                </a:lnTo>
                <a:lnTo>
                  <a:pt x="5" y="33"/>
                </a:lnTo>
                <a:lnTo>
                  <a:pt x="5" y="34"/>
                </a:lnTo>
                <a:lnTo>
                  <a:pt x="4" y="36"/>
                </a:lnTo>
                <a:lnTo>
                  <a:pt x="5" y="37"/>
                </a:lnTo>
                <a:lnTo>
                  <a:pt x="4" y="38"/>
                </a:lnTo>
                <a:lnTo>
                  <a:pt x="6" y="42"/>
                </a:lnTo>
                <a:lnTo>
                  <a:pt x="6" y="45"/>
                </a:lnTo>
                <a:lnTo>
                  <a:pt x="7" y="47"/>
                </a:lnTo>
                <a:lnTo>
                  <a:pt x="8" y="48"/>
                </a:lnTo>
                <a:lnTo>
                  <a:pt x="8" y="49"/>
                </a:lnTo>
                <a:lnTo>
                  <a:pt x="6" y="50"/>
                </a:lnTo>
                <a:lnTo>
                  <a:pt x="6" y="51"/>
                </a:lnTo>
                <a:lnTo>
                  <a:pt x="5" y="54"/>
                </a:lnTo>
                <a:lnTo>
                  <a:pt x="3" y="59"/>
                </a:lnTo>
                <a:lnTo>
                  <a:pt x="0" y="66"/>
                </a:lnTo>
                <a:lnTo>
                  <a:pt x="0" y="71"/>
                </a:lnTo>
                <a:lnTo>
                  <a:pt x="27" y="70"/>
                </a:lnTo>
                <a:lnTo>
                  <a:pt x="27" y="71"/>
                </a:lnTo>
                <a:lnTo>
                  <a:pt x="26" y="73"/>
                </a:lnTo>
                <a:lnTo>
                  <a:pt x="27" y="77"/>
                </a:lnTo>
                <a:lnTo>
                  <a:pt x="29" y="80"/>
                </a:lnTo>
                <a:lnTo>
                  <a:pt x="30" y="83"/>
                </a:lnTo>
                <a:lnTo>
                  <a:pt x="32" y="83"/>
                </a:lnTo>
                <a:lnTo>
                  <a:pt x="35" y="81"/>
                </a:lnTo>
                <a:lnTo>
                  <a:pt x="41" y="79"/>
                </a:lnTo>
                <a:lnTo>
                  <a:pt x="43" y="79"/>
                </a:lnTo>
                <a:lnTo>
                  <a:pt x="45" y="78"/>
                </a:lnTo>
                <a:lnTo>
                  <a:pt x="46" y="79"/>
                </a:lnTo>
                <a:lnTo>
                  <a:pt x="47" y="80"/>
                </a:lnTo>
                <a:lnTo>
                  <a:pt x="47" y="79"/>
                </a:lnTo>
                <a:lnTo>
                  <a:pt x="44" y="54"/>
                </a:lnTo>
                <a:lnTo>
                  <a:pt x="44" y="52"/>
                </a:lnTo>
                <a:lnTo>
                  <a:pt x="45" y="2"/>
                </a:lnTo>
                <a:lnTo>
                  <a:pt x="44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0" name="Freeform 59"/>
          <p:cNvSpPr>
            <a:spLocks/>
          </p:cNvSpPr>
          <p:nvPr/>
        </p:nvSpPr>
        <p:spPr bwMode="auto">
          <a:xfrm>
            <a:off x="6111875" y="2732088"/>
            <a:ext cx="569913" cy="395287"/>
          </a:xfrm>
          <a:custGeom>
            <a:avLst/>
            <a:gdLst>
              <a:gd name="T0" fmla="*/ 2147483647 w 79"/>
              <a:gd name="T1" fmla="*/ 2147483647 h 51"/>
              <a:gd name="T2" fmla="*/ 2147483647 w 79"/>
              <a:gd name="T3" fmla="*/ 2147483647 h 51"/>
              <a:gd name="T4" fmla="*/ 2147483647 w 79"/>
              <a:gd name="T5" fmla="*/ 2147483647 h 51"/>
              <a:gd name="T6" fmla="*/ 2147483647 w 79"/>
              <a:gd name="T7" fmla="*/ 2147483647 h 51"/>
              <a:gd name="T8" fmla="*/ 2147483647 w 79"/>
              <a:gd name="T9" fmla="*/ 2147483647 h 51"/>
              <a:gd name="T10" fmla="*/ 2147483647 w 79"/>
              <a:gd name="T11" fmla="*/ 2147483647 h 51"/>
              <a:gd name="T12" fmla="*/ 2147483647 w 79"/>
              <a:gd name="T13" fmla="*/ 2147483647 h 51"/>
              <a:gd name="T14" fmla="*/ 2147483647 w 79"/>
              <a:gd name="T15" fmla="*/ 2147483647 h 51"/>
              <a:gd name="T16" fmla="*/ 2147483647 w 79"/>
              <a:gd name="T17" fmla="*/ 2147483647 h 51"/>
              <a:gd name="T18" fmla="*/ 2147483647 w 79"/>
              <a:gd name="T19" fmla="*/ 2147483647 h 51"/>
              <a:gd name="T20" fmla="*/ 2147483647 w 79"/>
              <a:gd name="T21" fmla="*/ 2147483647 h 51"/>
              <a:gd name="T22" fmla="*/ 2147483647 w 79"/>
              <a:gd name="T23" fmla="*/ 2147483647 h 51"/>
              <a:gd name="T24" fmla="*/ 2147483647 w 79"/>
              <a:gd name="T25" fmla="*/ 2147483647 h 51"/>
              <a:gd name="T26" fmla="*/ 2147483647 w 79"/>
              <a:gd name="T27" fmla="*/ 2147483647 h 51"/>
              <a:gd name="T28" fmla="*/ 2147483647 w 79"/>
              <a:gd name="T29" fmla="*/ 2147483647 h 51"/>
              <a:gd name="T30" fmla="*/ 2147483647 w 79"/>
              <a:gd name="T31" fmla="*/ 2147483647 h 51"/>
              <a:gd name="T32" fmla="*/ 2147483647 w 79"/>
              <a:gd name="T33" fmla="*/ 2147483647 h 51"/>
              <a:gd name="T34" fmla="*/ 2147483647 w 79"/>
              <a:gd name="T35" fmla="*/ 2147483647 h 51"/>
              <a:gd name="T36" fmla="*/ 2147483647 w 79"/>
              <a:gd name="T37" fmla="*/ 2147483647 h 51"/>
              <a:gd name="T38" fmla="*/ 2147483647 w 79"/>
              <a:gd name="T39" fmla="*/ 2147483647 h 51"/>
              <a:gd name="T40" fmla="*/ 2147483647 w 79"/>
              <a:gd name="T41" fmla="*/ 2147483647 h 51"/>
              <a:gd name="T42" fmla="*/ 2147483647 w 79"/>
              <a:gd name="T43" fmla="*/ 2147483647 h 51"/>
              <a:gd name="T44" fmla="*/ 2147483647 w 79"/>
              <a:gd name="T45" fmla="*/ 2147483647 h 51"/>
              <a:gd name="T46" fmla="*/ 2147483647 w 79"/>
              <a:gd name="T47" fmla="*/ 2147483647 h 51"/>
              <a:gd name="T48" fmla="*/ 2147483647 w 79"/>
              <a:gd name="T49" fmla="*/ 2147483647 h 51"/>
              <a:gd name="T50" fmla="*/ 2147483647 w 79"/>
              <a:gd name="T51" fmla="*/ 2147483647 h 51"/>
              <a:gd name="T52" fmla="*/ 2147483647 w 79"/>
              <a:gd name="T53" fmla="*/ 2147483647 h 51"/>
              <a:gd name="T54" fmla="*/ 2147483647 w 79"/>
              <a:gd name="T55" fmla="*/ 2147483647 h 51"/>
              <a:gd name="T56" fmla="*/ 2147483647 w 79"/>
              <a:gd name="T57" fmla="*/ 2147483647 h 51"/>
              <a:gd name="T58" fmla="*/ 2147483647 w 79"/>
              <a:gd name="T59" fmla="*/ 2147483647 h 51"/>
              <a:gd name="T60" fmla="*/ 2147483647 w 79"/>
              <a:gd name="T61" fmla="*/ 2147483647 h 51"/>
              <a:gd name="T62" fmla="*/ 2147483647 w 79"/>
              <a:gd name="T63" fmla="*/ 2147483647 h 51"/>
              <a:gd name="T64" fmla="*/ 2147483647 w 79"/>
              <a:gd name="T65" fmla="*/ 2147483647 h 51"/>
              <a:gd name="T66" fmla="*/ 2147483647 w 79"/>
              <a:gd name="T67" fmla="*/ 2147483647 h 51"/>
              <a:gd name="T68" fmla="*/ 2147483647 w 79"/>
              <a:gd name="T69" fmla="*/ 2147483647 h 51"/>
              <a:gd name="T70" fmla="*/ 2147483647 w 79"/>
              <a:gd name="T71" fmla="*/ 2147483647 h 51"/>
              <a:gd name="T72" fmla="*/ 2147483647 w 79"/>
              <a:gd name="T73" fmla="*/ 2147483647 h 51"/>
              <a:gd name="T74" fmla="*/ 2147483647 w 79"/>
              <a:gd name="T75" fmla="*/ 2147483647 h 51"/>
              <a:gd name="T76" fmla="*/ 2147483647 w 79"/>
              <a:gd name="T77" fmla="*/ 2147483647 h 51"/>
              <a:gd name="T78" fmla="*/ 2147483647 w 79"/>
              <a:gd name="T79" fmla="*/ 2147483647 h 51"/>
              <a:gd name="T80" fmla="*/ 2147483647 w 79"/>
              <a:gd name="T81" fmla="*/ 2147483647 h 51"/>
              <a:gd name="T82" fmla="*/ 2147483647 w 79"/>
              <a:gd name="T83" fmla="*/ 2147483647 h 51"/>
              <a:gd name="T84" fmla="*/ 2147483647 w 79"/>
              <a:gd name="T85" fmla="*/ 2147483647 h 51"/>
              <a:gd name="T86" fmla="*/ 2147483647 w 79"/>
              <a:gd name="T87" fmla="*/ 2147483647 h 51"/>
              <a:gd name="T88" fmla="*/ 2147483647 w 79"/>
              <a:gd name="T89" fmla="*/ 0 h 51"/>
              <a:gd name="T90" fmla="*/ 2147483647 w 79"/>
              <a:gd name="T91" fmla="*/ 2147483647 h 51"/>
              <a:gd name="T92" fmla="*/ 2147483647 w 79"/>
              <a:gd name="T93" fmla="*/ 2147483647 h 51"/>
              <a:gd name="T94" fmla="*/ 2147483647 w 79"/>
              <a:gd name="T95" fmla="*/ 2147483647 h 51"/>
              <a:gd name="T96" fmla="*/ 2147483647 w 79"/>
              <a:gd name="T97" fmla="*/ 2147483647 h 51"/>
              <a:gd name="T98" fmla="*/ 2147483647 w 79"/>
              <a:gd name="T99" fmla="*/ 2147483647 h 51"/>
              <a:gd name="T100" fmla="*/ 2147483647 w 79"/>
              <a:gd name="T101" fmla="*/ 2147483647 h 51"/>
              <a:gd name="T102" fmla="*/ 2147483647 w 79"/>
              <a:gd name="T103" fmla="*/ 2147483647 h 51"/>
              <a:gd name="T104" fmla="*/ 2147483647 w 79"/>
              <a:gd name="T105" fmla="*/ 2147483647 h 51"/>
              <a:gd name="T106" fmla="*/ 0 w 79"/>
              <a:gd name="T107" fmla="*/ 2147483647 h 51"/>
              <a:gd name="T108" fmla="*/ 2147483647 w 79"/>
              <a:gd name="T109" fmla="*/ 2147483647 h 51"/>
              <a:gd name="T110" fmla="*/ 2147483647 w 79"/>
              <a:gd name="T111" fmla="*/ 2147483647 h 51"/>
              <a:gd name="T112" fmla="*/ 2147483647 w 79"/>
              <a:gd name="T113" fmla="*/ 2147483647 h 51"/>
              <a:gd name="T114" fmla="*/ 2147483647 w 79"/>
              <a:gd name="T115" fmla="*/ 2147483647 h 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9"/>
              <a:gd name="T175" fmla="*/ 0 h 51"/>
              <a:gd name="T176" fmla="*/ 79 w 79"/>
              <a:gd name="T177" fmla="*/ 51 h 5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9" h="51">
                <a:moveTo>
                  <a:pt x="19" y="49"/>
                </a:moveTo>
                <a:lnTo>
                  <a:pt x="55" y="42"/>
                </a:lnTo>
                <a:lnTo>
                  <a:pt x="66" y="40"/>
                </a:lnTo>
                <a:lnTo>
                  <a:pt x="67" y="40"/>
                </a:lnTo>
                <a:lnTo>
                  <a:pt x="67" y="39"/>
                </a:lnTo>
                <a:lnTo>
                  <a:pt x="67" y="38"/>
                </a:lnTo>
                <a:lnTo>
                  <a:pt x="68" y="37"/>
                </a:lnTo>
                <a:lnTo>
                  <a:pt x="70" y="37"/>
                </a:lnTo>
                <a:lnTo>
                  <a:pt x="71" y="37"/>
                </a:lnTo>
                <a:lnTo>
                  <a:pt x="74" y="35"/>
                </a:lnTo>
                <a:lnTo>
                  <a:pt x="74" y="33"/>
                </a:lnTo>
                <a:lnTo>
                  <a:pt x="77" y="31"/>
                </a:lnTo>
                <a:lnTo>
                  <a:pt x="79" y="30"/>
                </a:lnTo>
                <a:lnTo>
                  <a:pt x="79" y="29"/>
                </a:lnTo>
                <a:lnTo>
                  <a:pt x="77" y="28"/>
                </a:lnTo>
                <a:lnTo>
                  <a:pt x="76" y="27"/>
                </a:lnTo>
                <a:lnTo>
                  <a:pt x="75" y="27"/>
                </a:lnTo>
                <a:lnTo>
                  <a:pt x="75" y="26"/>
                </a:lnTo>
                <a:lnTo>
                  <a:pt x="73" y="26"/>
                </a:lnTo>
                <a:lnTo>
                  <a:pt x="73" y="24"/>
                </a:lnTo>
                <a:lnTo>
                  <a:pt x="71" y="24"/>
                </a:lnTo>
                <a:lnTo>
                  <a:pt x="71" y="23"/>
                </a:lnTo>
                <a:lnTo>
                  <a:pt x="71" y="20"/>
                </a:lnTo>
                <a:lnTo>
                  <a:pt x="72" y="20"/>
                </a:lnTo>
                <a:lnTo>
                  <a:pt x="71" y="18"/>
                </a:lnTo>
                <a:lnTo>
                  <a:pt x="70" y="17"/>
                </a:lnTo>
                <a:lnTo>
                  <a:pt x="71" y="16"/>
                </a:lnTo>
                <a:lnTo>
                  <a:pt x="72" y="15"/>
                </a:lnTo>
                <a:lnTo>
                  <a:pt x="73" y="12"/>
                </a:lnTo>
                <a:lnTo>
                  <a:pt x="73" y="11"/>
                </a:lnTo>
                <a:lnTo>
                  <a:pt x="74" y="10"/>
                </a:lnTo>
                <a:lnTo>
                  <a:pt x="74" y="9"/>
                </a:lnTo>
                <a:lnTo>
                  <a:pt x="73" y="9"/>
                </a:lnTo>
                <a:lnTo>
                  <a:pt x="70" y="8"/>
                </a:lnTo>
                <a:lnTo>
                  <a:pt x="69" y="7"/>
                </a:lnTo>
                <a:lnTo>
                  <a:pt x="69" y="6"/>
                </a:lnTo>
                <a:lnTo>
                  <a:pt x="67" y="3"/>
                </a:lnTo>
                <a:lnTo>
                  <a:pt x="66" y="3"/>
                </a:lnTo>
                <a:lnTo>
                  <a:pt x="66" y="2"/>
                </a:lnTo>
                <a:lnTo>
                  <a:pt x="65" y="2"/>
                </a:lnTo>
                <a:lnTo>
                  <a:pt x="65" y="1"/>
                </a:lnTo>
                <a:lnTo>
                  <a:pt x="64" y="0"/>
                </a:lnTo>
                <a:lnTo>
                  <a:pt x="9" y="11"/>
                </a:lnTo>
                <a:lnTo>
                  <a:pt x="8" y="7"/>
                </a:lnTo>
                <a:lnTo>
                  <a:pt x="5" y="10"/>
                </a:lnTo>
                <a:lnTo>
                  <a:pt x="4" y="9"/>
                </a:lnTo>
                <a:lnTo>
                  <a:pt x="3" y="11"/>
                </a:lnTo>
                <a:lnTo>
                  <a:pt x="1" y="13"/>
                </a:lnTo>
                <a:lnTo>
                  <a:pt x="0" y="14"/>
                </a:lnTo>
                <a:lnTo>
                  <a:pt x="4" y="36"/>
                </a:lnTo>
                <a:lnTo>
                  <a:pt x="6" y="51"/>
                </a:lnTo>
                <a:lnTo>
                  <a:pt x="19" y="49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1" name="Freeform 60"/>
          <p:cNvSpPr>
            <a:spLocks/>
          </p:cNvSpPr>
          <p:nvPr/>
        </p:nvSpPr>
        <p:spPr bwMode="auto">
          <a:xfrm>
            <a:off x="5922963" y="3127375"/>
            <a:ext cx="738187" cy="455613"/>
          </a:xfrm>
          <a:custGeom>
            <a:avLst/>
            <a:gdLst>
              <a:gd name="T0" fmla="*/ 2147483647 w 102"/>
              <a:gd name="T1" fmla="*/ 2147483647 h 59"/>
              <a:gd name="T2" fmla="*/ 2147483647 w 102"/>
              <a:gd name="T3" fmla="*/ 2147483647 h 59"/>
              <a:gd name="T4" fmla="*/ 2147483647 w 102"/>
              <a:gd name="T5" fmla="*/ 2147483647 h 59"/>
              <a:gd name="T6" fmla="*/ 2147483647 w 102"/>
              <a:gd name="T7" fmla="*/ 2147483647 h 59"/>
              <a:gd name="T8" fmla="*/ 2147483647 w 102"/>
              <a:gd name="T9" fmla="*/ 2147483647 h 59"/>
              <a:gd name="T10" fmla="*/ 2147483647 w 102"/>
              <a:gd name="T11" fmla="*/ 2147483647 h 59"/>
              <a:gd name="T12" fmla="*/ 2147483647 w 102"/>
              <a:gd name="T13" fmla="*/ 2147483647 h 59"/>
              <a:gd name="T14" fmla="*/ 2147483647 w 102"/>
              <a:gd name="T15" fmla="*/ 2147483647 h 59"/>
              <a:gd name="T16" fmla="*/ 2147483647 w 102"/>
              <a:gd name="T17" fmla="*/ 2147483647 h 59"/>
              <a:gd name="T18" fmla="*/ 2147483647 w 102"/>
              <a:gd name="T19" fmla="*/ 2147483647 h 59"/>
              <a:gd name="T20" fmla="*/ 2147483647 w 102"/>
              <a:gd name="T21" fmla="*/ 2147483647 h 59"/>
              <a:gd name="T22" fmla="*/ 2147483647 w 102"/>
              <a:gd name="T23" fmla="*/ 2147483647 h 59"/>
              <a:gd name="T24" fmla="*/ 2147483647 w 102"/>
              <a:gd name="T25" fmla="*/ 2147483647 h 59"/>
              <a:gd name="T26" fmla="*/ 2147483647 w 102"/>
              <a:gd name="T27" fmla="*/ 2147483647 h 59"/>
              <a:gd name="T28" fmla="*/ 2147483647 w 102"/>
              <a:gd name="T29" fmla="*/ 2147483647 h 59"/>
              <a:gd name="T30" fmla="*/ 2147483647 w 102"/>
              <a:gd name="T31" fmla="*/ 2147483647 h 59"/>
              <a:gd name="T32" fmla="*/ 2147483647 w 102"/>
              <a:gd name="T33" fmla="*/ 2147483647 h 59"/>
              <a:gd name="T34" fmla="*/ 2147483647 w 102"/>
              <a:gd name="T35" fmla="*/ 2147483647 h 59"/>
              <a:gd name="T36" fmla="*/ 2147483647 w 102"/>
              <a:gd name="T37" fmla="*/ 2147483647 h 59"/>
              <a:gd name="T38" fmla="*/ 2147483647 w 102"/>
              <a:gd name="T39" fmla="*/ 2147483647 h 59"/>
              <a:gd name="T40" fmla="*/ 2147483647 w 102"/>
              <a:gd name="T41" fmla="*/ 2147483647 h 59"/>
              <a:gd name="T42" fmla="*/ 2147483647 w 102"/>
              <a:gd name="T43" fmla="*/ 2147483647 h 59"/>
              <a:gd name="T44" fmla="*/ 2147483647 w 102"/>
              <a:gd name="T45" fmla="*/ 2147483647 h 59"/>
              <a:gd name="T46" fmla="*/ 2147483647 w 102"/>
              <a:gd name="T47" fmla="*/ 2147483647 h 59"/>
              <a:gd name="T48" fmla="*/ 2147483647 w 102"/>
              <a:gd name="T49" fmla="*/ 2147483647 h 59"/>
              <a:gd name="T50" fmla="*/ 2147483647 w 102"/>
              <a:gd name="T51" fmla="*/ 2147483647 h 59"/>
              <a:gd name="T52" fmla="*/ 2147483647 w 102"/>
              <a:gd name="T53" fmla="*/ 2147483647 h 59"/>
              <a:gd name="T54" fmla="*/ 2147483647 w 102"/>
              <a:gd name="T55" fmla="*/ 2147483647 h 59"/>
              <a:gd name="T56" fmla="*/ 2147483647 w 102"/>
              <a:gd name="T57" fmla="*/ 2147483647 h 59"/>
              <a:gd name="T58" fmla="*/ 2147483647 w 102"/>
              <a:gd name="T59" fmla="*/ 2147483647 h 59"/>
              <a:gd name="T60" fmla="*/ 2147483647 w 102"/>
              <a:gd name="T61" fmla="*/ 2147483647 h 59"/>
              <a:gd name="T62" fmla="*/ 2147483647 w 102"/>
              <a:gd name="T63" fmla="*/ 2147483647 h 59"/>
              <a:gd name="T64" fmla="*/ 2147483647 w 102"/>
              <a:gd name="T65" fmla="*/ 2147483647 h 59"/>
              <a:gd name="T66" fmla="*/ 2147483647 w 102"/>
              <a:gd name="T67" fmla="*/ 2147483647 h 59"/>
              <a:gd name="T68" fmla="*/ 2147483647 w 102"/>
              <a:gd name="T69" fmla="*/ 2147483647 h 59"/>
              <a:gd name="T70" fmla="*/ 2147483647 w 102"/>
              <a:gd name="T71" fmla="*/ 2147483647 h 59"/>
              <a:gd name="T72" fmla="*/ 2147483647 w 102"/>
              <a:gd name="T73" fmla="*/ 2147483647 h 59"/>
              <a:gd name="T74" fmla="*/ 2147483647 w 102"/>
              <a:gd name="T75" fmla="*/ 2147483647 h 59"/>
              <a:gd name="T76" fmla="*/ 2147483647 w 102"/>
              <a:gd name="T77" fmla="*/ 2147483647 h 59"/>
              <a:gd name="T78" fmla="*/ 2147483647 w 102"/>
              <a:gd name="T79" fmla="*/ 2147483647 h 59"/>
              <a:gd name="T80" fmla="*/ 2147483647 w 102"/>
              <a:gd name="T81" fmla="*/ 2147483647 h 59"/>
              <a:gd name="T82" fmla="*/ 2147483647 w 102"/>
              <a:gd name="T83" fmla="*/ 2147483647 h 59"/>
              <a:gd name="T84" fmla="*/ 2147483647 w 102"/>
              <a:gd name="T85" fmla="*/ 2147483647 h 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02"/>
              <a:gd name="T130" fmla="*/ 0 h 59"/>
              <a:gd name="T131" fmla="*/ 102 w 102"/>
              <a:gd name="T132" fmla="*/ 59 h 5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02" h="59">
                <a:moveTo>
                  <a:pt x="101" y="43"/>
                </a:moveTo>
                <a:lnTo>
                  <a:pt x="67" y="50"/>
                </a:lnTo>
                <a:lnTo>
                  <a:pt x="31" y="55"/>
                </a:lnTo>
                <a:lnTo>
                  <a:pt x="29" y="56"/>
                </a:lnTo>
                <a:lnTo>
                  <a:pt x="26" y="56"/>
                </a:lnTo>
                <a:lnTo>
                  <a:pt x="26" y="55"/>
                </a:lnTo>
                <a:lnTo>
                  <a:pt x="22" y="56"/>
                </a:lnTo>
                <a:lnTo>
                  <a:pt x="0" y="59"/>
                </a:lnTo>
                <a:lnTo>
                  <a:pt x="0" y="58"/>
                </a:lnTo>
                <a:lnTo>
                  <a:pt x="5" y="56"/>
                </a:lnTo>
                <a:lnTo>
                  <a:pt x="6" y="55"/>
                </a:lnTo>
                <a:lnTo>
                  <a:pt x="9" y="53"/>
                </a:lnTo>
                <a:lnTo>
                  <a:pt x="9" y="52"/>
                </a:lnTo>
                <a:lnTo>
                  <a:pt x="9" y="51"/>
                </a:lnTo>
                <a:lnTo>
                  <a:pt x="10" y="50"/>
                </a:lnTo>
                <a:lnTo>
                  <a:pt x="10" y="49"/>
                </a:lnTo>
                <a:lnTo>
                  <a:pt x="12" y="47"/>
                </a:lnTo>
                <a:lnTo>
                  <a:pt x="19" y="41"/>
                </a:lnTo>
                <a:lnTo>
                  <a:pt x="19" y="40"/>
                </a:lnTo>
                <a:lnTo>
                  <a:pt x="20" y="41"/>
                </a:lnTo>
                <a:lnTo>
                  <a:pt x="19" y="42"/>
                </a:lnTo>
                <a:lnTo>
                  <a:pt x="21" y="44"/>
                </a:lnTo>
                <a:lnTo>
                  <a:pt x="24" y="45"/>
                </a:lnTo>
                <a:lnTo>
                  <a:pt x="26" y="45"/>
                </a:lnTo>
                <a:lnTo>
                  <a:pt x="27" y="44"/>
                </a:lnTo>
                <a:lnTo>
                  <a:pt x="27" y="43"/>
                </a:lnTo>
                <a:lnTo>
                  <a:pt x="28" y="42"/>
                </a:lnTo>
                <a:lnTo>
                  <a:pt x="29" y="43"/>
                </a:lnTo>
                <a:lnTo>
                  <a:pt x="30" y="44"/>
                </a:lnTo>
                <a:lnTo>
                  <a:pt x="31" y="43"/>
                </a:lnTo>
                <a:lnTo>
                  <a:pt x="34" y="42"/>
                </a:lnTo>
                <a:lnTo>
                  <a:pt x="35" y="40"/>
                </a:lnTo>
                <a:lnTo>
                  <a:pt x="36" y="41"/>
                </a:lnTo>
                <a:lnTo>
                  <a:pt x="39" y="38"/>
                </a:lnTo>
                <a:lnTo>
                  <a:pt x="40" y="39"/>
                </a:lnTo>
                <a:lnTo>
                  <a:pt x="42" y="36"/>
                </a:lnTo>
                <a:lnTo>
                  <a:pt x="41" y="35"/>
                </a:lnTo>
                <a:lnTo>
                  <a:pt x="42" y="33"/>
                </a:lnTo>
                <a:lnTo>
                  <a:pt x="44" y="28"/>
                </a:lnTo>
                <a:lnTo>
                  <a:pt x="47" y="17"/>
                </a:lnTo>
                <a:lnTo>
                  <a:pt x="49" y="18"/>
                </a:lnTo>
                <a:lnTo>
                  <a:pt x="49" y="19"/>
                </a:lnTo>
                <a:lnTo>
                  <a:pt x="50" y="20"/>
                </a:lnTo>
                <a:lnTo>
                  <a:pt x="52" y="19"/>
                </a:lnTo>
                <a:lnTo>
                  <a:pt x="53" y="17"/>
                </a:lnTo>
                <a:lnTo>
                  <a:pt x="54" y="13"/>
                </a:lnTo>
                <a:lnTo>
                  <a:pt x="55" y="12"/>
                </a:lnTo>
                <a:lnTo>
                  <a:pt x="57" y="12"/>
                </a:lnTo>
                <a:lnTo>
                  <a:pt x="58" y="10"/>
                </a:lnTo>
                <a:lnTo>
                  <a:pt x="59" y="10"/>
                </a:lnTo>
                <a:lnTo>
                  <a:pt x="60" y="8"/>
                </a:lnTo>
                <a:lnTo>
                  <a:pt x="60" y="6"/>
                </a:lnTo>
                <a:lnTo>
                  <a:pt x="61" y="5"/>
                </a:lnTo>
                <a:lnTo>
                  <a:pt x="61" y="4"/>
                </a:lnTo>
                <a:lnTo>
                  <a:pt x="61" y="1"/>
                </a:lnTo>
                <a:lnTo>
                  <a:pt x="61" y="0"/>
                </a:lnTo>
                <a:lnTo>
                  <a:pt x="62" y="0"/>
                </a:lnTo>
                <a:lnTo>
                  <a:pt x="68" y="4"/>
                </a:lnTo>
                <a:lnTo>
                  <a:pt x="69" y="4"/>
                </a:lnTo>
                <a:lnTo>
                  <a:pt x="70" y="1"/>
                </a:lnTo>
                <a:lnTo>
                  <a:pt x="71" y="1"/>
                </a:lnTo>
                <a:lnTo>
                  <a:pt x="72" y="1"/>
                </a:lnTo>
                <a:lnTo>
                  <a:pt x="73" y="2"/>
                </a:lnTo>
                <a:lnTo>
                  <a:pt x="72" y="3"/>
                </a:lnTo>
                <a:lnTo>
                  <a:pt x="74" y="4"/>
                </a:lnTo>
                <a:lnTo>
                  <a:pt x="76" y="4"/>
                </a:lnTo>
                <a:lnTo>
                  <a:pt x="78" y="6"/>
                </a:lnTo>
                <a:lnTo>
                  <a:pt x="79" y="6"/>
                </a:lnTo>
                <a:lnTo>
                  <a:pt x="80" y="8"/>
                </a:lnTo>
                <a:lnTo>
                  <a:pt x="78" y="12"/>
                </a:lnTo>
                <a:lnTo>
                  <a:pt x="77" y="14"/>
                </a:lnTo>
                <a:lnTo>
                  <a:pt x="78" y="16"/>
                </a:lnTo>
                <a:lnTo>
                  <a:pt x="80" y="16"/>
                </a:lnTo>
                <a:lnTo>
                  <a:pt x="81" y="15"/>
                </a:lnTo>
                <a:lnTo>
                  <a:pt x="83" y="17"/>
                </a:lnTo>
                <a:lnTo>
                  <a:pt x="84" y="17"/>
                </a:lnTo>
                <a:lnTo>
                  <a:pt x="85" y="18"/>
                </a:lnTo>
                <a:lnTo>
                  <a:pt x="86" y="18"/>
                </a:lnTo>
                <a:lnTo>
                  <a:pt x="87" y="18"/>
                </a:lnTo>
                <a:lnTo>
                  <a:pt x="90" y="20"/>
                </a:lnTo>
                <a:lnTo>
                  <a:pt x="93" y="20"/>
                </a:lnTo>
                <a:lnTo>
                  <a:pt x="94" y="22"/>
                </a:lnTo>
                <a:lnTo>
                  <a:pt x="93" y="22"/>
                </a:lnTo>
                <a:lnTo>
                  <a:pt x="93" y="23"/>
                </a:lnTo>
                <a:lnTo>
                  <a:pt x="93" y="25"/>
                </a:lnTo>
                <a:lnTo>
                  <a:pt x="92" y="26"/>
                </a:lnTo>
                <a:lnTo>
                  <a:pt x="94" y="27"/>
                </a:lnTo>
                <a:lnTo>
                  <a:pt x="95" y="29"/>
                </a:lnTo>
                <a:lnTo>
                  <a:pt x="95" y="30"/>
                </a:lnTo>
                <a:lnTo>
                  <a:pt x="93" y="30"/>
                </a:lnTo>
                <a:lnTo>
                  <a:pt x="93" y="31"/>
                </a:lnTo>
                <a:lnTo>
                  <a:pt x="94" y="31"/>
                </a:lnTo>
                <a:lnTo>
                  <a:pt x="94" y="32"/>
                </a:lnTo>
                <a:lnTo>
                  <a:pt x="93" y="32"/>
                </a:lnTo>
                <a:lnTo>
                  <a:pt x="92" y="32"/>
                </a:lnTo>
                <a:lnTo>
                  <a:pt x="93" y="33"/>
                </a:lnTo>
                <a:lnTo>
                  <a:pt x="94" y="33"/>
                </a:lnTo>
                <a:lnTo>
                  <a:pt x="96" y="34"/>
                </a:lnTo>
                <a:lnTo>
                  <a:pt x="94" y="36"/>
                </a:lnTo>
                <a:lnTo>
                  <a:pt x="92" y="35"/>
                </a:lnTo>
                <a:lnTo>
                  <a:pt x="92" y="36"/>
                </a:lnTo>
                <a:lnTo>
                  <a:pt x="93" y="37"/>
                </a:lnTo>
                <a:lnTo>
                  <a:pt x="94" y="38"/>
                </a:lnTo>
                <a:lnTo>
                  <a:pt x="96" y="37"/>
                </a:lnTo>
                <a:lnTo>
                  <a:pt x="97" y="36"/>
                </a:lnTo>
                <a:lnTo>
                  <a:pt x="99" y="36"/>
                </a:lnTo>
                <a:lnTo>
                  <a:pt x="100" y="36"/>
                </a:lnTo>
                <a:lnTo>
                  <a:pt x="101" y="37"/>
                </a:lnTo>
                <a:lnTo>
                  <a:pt x="102" y="41"/>
                </a:lnTo>
                <a:lnTo>
                  <a:pt x="101" y="42"/>
                </a:lnTo>
                <a:lnTo>
                  <a:pt x="101" y="4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2" name="Freeform 61"/>
          <p:cNvSpPr>
            <a:spLocks/>
          </p:cNvSpPr>
          <p:nvPr/>
        </p:nvSpPr>
        <p:spPr bwMode="auto">
          <a:xfrm>
            <a:off x="5973763" y="3730625"/>
            <a:ext cx="496887" cy="409575"/>
          </a:xfrm>
          <a:custGeom>
            <a:avLst/>
            <a:gdLst>
              <a:gd name="T0" fmla="*/ 2147483647 w 69"/>
              <a:gd name="T1" fmla="*/ 2147483647 h 53"/>
              <a:gd name="T2" fmla="*/ 2147483647 w 69"/>
              <a:gd name="T3" fmla="*/ 2147483647 h 53"/>
              <a:gd name="T4" fmla="*/ 2147483647 w 69"/>
              <a:gd name="T5" fmla="*/ 2147483647 h 53"/>
              <a:gd name="T6" fmla="*/ 2147483647 w 69"/>
              <a:gd name="T7" fmla="*/ 2147483647 h 53"/>
              <a:gd name="T8" fmla="*/ 2147483647 w 69"/>
              <a:gd name="T9" fmla="*/ 2147483647 h 53"/>
              <a:gd name="T10" fmla="*/ 2147483647 w 69"/>
              <a:gd name="T11" fmla="*/ 2147483647 h 53"/>
              <a:gd name="T12" fmla="*/ 2147483647 w 69"/>
              <a:gd name="T13" fmla="*/ 2147483647 h 53"/>
              <a:gd name="T14" fmla="*/ 2147483647 w 69"/>
              <a:gd name="T15" fmla="*/ 2147483647 h 53"/>
              <a:gd name="T16" fmla="*/ 2147483647 w 69"/>
              <a:gd name="T17" fmla="*/ 2147483647 h 53"/>
              <a:gd name="T18" fmla="*/ 2147483647 w 69"/>
              <a:gd name="T19" fmla="*/ 2147483647 h 53"/>
              <a:gd name="T20" fmla="*/ 2147483647 w 69"/>
              <a:gd name="T21" fmla="*/ 2147483647 h 53"/>
              <a:gd name="T22" fmla="*/ 2147483647 w 69"/>
              <a:gd name="T23" fmla="*/ 2147483647 h 53"/>
              <a:gd name="T24" fmla="*/ 2147483647 w 69"/>
              <a:gd name="T25" fmla="*/ 2147483647 h 53"/>
              <a:gd name="T26" fmla="*/ 2147483647 w 69"/>
              <a:gd name="T27" fmla="*/ 2147483647 h 53"/>
              <a:gd name="T28" fmla="*/ 2147483647 w 69"/>
              <a:gd name="T29" fmla="*/ 2147483647 h 53"/>
              <a:gd name="T30" fmla="*/ 2147483647 w 69"/>
              <a:gd name="T31" fmla="*/ 2147483647 h 53"/>
              <a:gd name="T32" fmla="*/ 2147483647 w 69"/>
              <a:gd name="T33" fmla="*/ 2147483647 h 53"/>
              <a:gd name="T34" fmla="*/ 2147483647 w 69"/>
              <a:gd name="T35" fmla="*/ 2147483647 h 53"/>
              <a:gd name="T36" fmla="*/ 2147483647 w 69"/>
              <a:gd name="T37" fmla="*/ 2147483647 h 53"/>
              <a:gd name="T38" fmla="*/ 2147483647 w 69"/>
              <a:gd name="T39" fmla="*/ 2147483647 h 53"/>
              <a:gd name="T40" fmla="*/ 2147483647 w 69"/>
              <a:gd name="T41" fmla="*/ 2147483647 h 53"/>
              <a:gd name="T42" fmla="*/ 2147483647 w 69"/>
              <a:gd name="T43" fmla="*/ 2147483647 h 53"/>
              <a:gd name="T44" fmla="*/ 2147483647 w 69"/>
              <a:gd name="T45" fmla="*/ 2147483647 h 53"/>
              <a:gd name="T46" fmla="*/ 2147483647 w 69"/>
              <a:gd name="T47" fmla="*/ 2147483647 h 53"/>
              <a:gd name="T48" fmla="*/ 2147483647 w 69"/>
              <a:gd name="T49" fmla="*/ 2147483647 h 53"/>
              <a:gd name="T50" fmla="*/ 2147483647 w 69"/>
              <a:gd name="T51" fmla="*/ 2147483647 h 53"/>
              <a:gd name="T52" fmla="*/ 2147483647 w 69"/>
              <a:gd name="T53" fmla="*/ 2147483647 h 53"/>
              <a:gd name="T54" fmla="*/ 2147483647 w 69"/>
              <a:gd name="T55" fmla="*/ 2147483647 h 53"/>
              <a:gd name="T56" fmla="*/ 2147483647 w 69"/>
              <a:gd name="T57" fmla="*/ 2147483647 h 53"/>
              <a:gd name="T58" fmla="*/ 2147483647 w 69"/>
              <a:gd name="T59" fmla="*/ 2147483647 h 53"/>
              <a:gd name="T60" fmla="*/ 2147483647 w 69"/>
              <a:gd name="T61" fmla="*/ 2147483647 h 53"/>
              <a:gd name="T62" fmla="*/ 2147483647 w 69"/>
              <a:gd name="T63" fmla="*/ 2147483647 h 53"/>
              <a:gd name="T64" fmla="*/ 2147483647 w 69"/>
              <a:gd name="T65" fmla="*/ 2147483647 h 53"/>
              <a:gd name="T66" fmla="*/ 2147483647 w 69"/>
              <a:gd name="T67" fmla="*/ 2147483647 h 53"/>
              <a:gd name="T68" fmla="*/ 2147483647 w 69"/>
              <a:gd name="T69" fmla="*/ 2147483647 h 53"/>
              <a:gd name="T70" fmla="*/ 2147483647 w 69"/>
              <a:gd name="T71" fmla="*/ 2147483647 h 53"/>
              <a:gd name="T72" fmla="*/ 2147483647 w 69"/>
              <a:gd name="T73" fmla="*/ 2147483647 h 53"/>
              <a:gd name="T74" fmla="*/ 2147483647 w 69"/>
              <a:gd name="T75" fmla="*/ 2147483647 h 53"/>
              <a:gd name="T76" fmla="*/ 2147483647 w 69"/>
              <a:gd name="T77" fmla="*/ 2147483647 h 53"/>
              <a:gd name="T78" fmla="*/ 2147483647 w 69"/>
              <a:gd name="T79" fmla="*/ 2147483647 h 53"/>
              <a:gd name="T80" fmla="*/ 2147483647 w 69"/>
              <a:gd name="T81" fmla="*/ 2147483647 h 53"/>
              <a:gd name="T82" fmla="*/ 2147483647 w 69"/>
              <a:gd name="T83" fmla="*/ 2147483647 h 53"/>
              <a:gd name="T84" fmla="*/ 2147483647 w 69"/>
              <a:gd name="T85" fmla="*/ 2147483647 h 53"/>
              <a:gd name="T86" fmla="*/ 2147483647 w 69"/>
              <a:gd name="T87" fmla="*/ 2147483647 h 5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9"/>
              <a:gd name="T133" fmla="*/ 0 h 53"/>
              <a:gd name="T134" fmla="*/ 69 w 69"/>
              <a:gd name="T135" fmla="*/ 53 h 5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9" h="53">
                <a:moveTo>
                  <a:pt x="41" y="52"/>
                </a:moveTo>
                <a:lnTo>
                  <a:pt x="41" y="53"/>
                </a:lnTo>
                <a:lnTo>
                  <a:pt x="39" y="52"/>
                </a:lnTo>
                <a:lnTo>
                  <a:pt x="38" y="52"/>
                </a:lnTo>
                <a:lnTo>
                  <a:pt x="38" y="51"/>
                </a:lnTo>
                <a:lnTo>
                  <a:pt x="37" y="48"/>
                </a:lnTo>
                <a:lnTo>
                  <a:pt x="35" y="45"/>
                </a:lnTo>
                <a:lnTo>
                  <a:pt x="33" y="44"/>
                </a:lnTo>
                <a:lnTo>
                  <a:pt x="32" y="41"/>
                </a:lnTo>
                <a:lnTo>
                  <a:pt x="31" y="39"/>
                </a:lnTo>
                <a:lnTo>
                  <a:pt x="30" y="37"/>
                </a:lnTo>
                <a:lnTo>
                  <a:pt x="29" y="37"/>
                </a:lnTo>
                <a:lnTo>
                  <a:pt x="26" y="36"/>
                </a:lnTo>
                <a:lnTo>
                  <a:pt x="25" y="34"/>
                </a:lnTo>
                <a:lnTo>
                  <a:pt x="23" y="33"/>
                </a:lnTo>
                <a:lnTo>
                  <a:pt x="23" y="32"/>
                </a:lnTo>
                <a:lnTo>
                  <a:pt x="22" y="30"/>
                </a:lnTo>
                <a:lnTo>
                  <a:pt x="19" y="29"/>
                </a:lnTo>
                <a:lnTo>
                  <a:pt x="15" y="25"/>
                </a:lnTo>
                <a:lnTo>
                  <a:pt x="13" y="24"/>
                </a:lnTo>
                <a:lnTo>
                  <a:pt x="13" y="23"/>
                </a:lnTo>
                <a:lnTo>
                  <a:pt x="11" y="21"/>
                </a:lnTo>
                <a:lnTo>
                  <a:pt x="10" y="19"/>
                </a:lnTo>
                <a:lnTo>
                  <a:pt x="8" y="17"/>
                </a:lnTo>
                <a:lnTo>
                  <a:pt x="8" y="16"/>
                </a:lnTo>
                <a:lnTo>
                  <a:pt x="5" y="16"/>
                </a:lnTo>
                <a:lnTo>
                  <a:pt x="1" y="14"/>
                </a:lnTo>
                <a:lnTo>
                  <a:pt x="0" y="13"/>
                </a:lnTo>
                <a:lnTo>
                  <a:pt x="1" y="10"/>
                </a:lnTo>
                <a:lnTo>
                  <a:pt x="2" y="9"/>
                </a:lnTo>
                <a:lnTo>
                  <a:pt x="3" y="8"/>
                </a:lnTo>
                <a:lnTo>
                  <a:pt x="3" y="7"/>
                </a:lnTo>
                <a:lnTo>
                  <a:pt x="7" y="5"/>
                </a:lnTo>
                <a:lnTo>
                  <a:pt x="8" y="5"/>
                </a:lnTo>
                <a:lnTo>
                  <a:pt x="12" y="3"/>
                </a:lnTo>
                <a:lnTo>
                  <a:pt x="12" y="2"/>
                </a:lnTo>
                <a:lnTo>
                  <a:pt x="13" y="2"/>
                </a:lnTo>
                <a:lnTo>
                  <a:pt x="31" y="0"/>
                </a:lnTo>
                <a:lnTo>
                  <a:pt x="31" y="1"/>
                </a:lnTo>
                <a:lnTo>
                  <a:pt x="31" y="2"/>
                </a:lnTo>
                <a:lnTo>
                  <a:pt x="32" y="1"/>
                </a:lnTo>
                <a:lnTo>
                  <a:pt x="35" y="4"/>
                </a:lnTo>
                <a:lnTo>
                  <a:pt x="36" y="6"/>
                </a:lnTo>
                <a:lnTo>
                  <a:pt x="51" y="4"/>
                </a:lnTo>
                <a:lnTo>
                  <a:pt x="69" y="16"/>
                </a:lnTo>
                <a:lnTo>
                  <a:pt x="68" y="17"/>
                </a:lnTo>
                <a:lnTo>
                  <a:pt x="67" y="18"/>
                </a:lnTo>
                <a:lnTo>
                  <a:pt x="66" y="19"/>
                </a:lnTo>
                <a:lnTo>
                  <a:pt x="63" y="23"/>
                </a:lnTo>
                <a:lnTo>
                  <a:pt x="63" y="24"/>
                </a:lnTo>
                <a:lnTo>
                  <a:pt x="62" y="26"/>
                </a:lnTo>
                <a:lnTo>
                  <a:pt x="62" y="28"/>
                </a:lnTo>
                <a:lnTo>
                  <a:pt x="62" y="29"/>
                </a:lnTo>
                <a:lnTo>
                  <a:pt x="62" y="30"/>
                </a:lnTo>
                <a:lnTo>
                  <a:pt x="61" y="31"/>
                </a:lnTo>
                <a:lnTo>
                  <a:pt x="60" y="31"/>
                </a:lnTo>
                <a:lnTo>
                  <a:pt x="59" y="32"/>
                </a:lnTo>
                <a:lnTo>
                  <a:pt x="59" y="33"/>
                </a:lnTo>
                <a:lnTo>
                  <a:pt x="58" y="34"/>
                </a:lnTo>
                <a:lnTo>
                  <a:pt x="57" y="35"/>
                </a:lnTo>
                <a:lnTo>
                  <a:pt x="55" y="37"/>
                </a:lnTo>
                <a:lnTo>
                  <a:pt x="53" y="39"/>
                </a:lnTo>
                <a:lnTo>
                  <a:pt x="52" y="40"/>
                </a:lnTo>
                <a:lnTo>
                  <a:pt x="50" y="41"/>
                </a:lnTo>
                <a:lnTo>
                  <a:pt x="50" y="42"/>
                </a:lnTo>
                <a:lnTo>
                  <a:pt x="49" y="43"/>
                </a:lnTo>
                <a:lnTo>
                  <a:pt x="47" y="44"/>
                </a:lnTo>
                <a:lnTo>
                  <a:pt x="46" y="44"/>
                </a:lnTo>
                <a:lnTo>
                  <a:pt x="46" y="45"/>
                </a:lnTo>
                <a:lnTo>
                  <a:pt x="45" y="47"/>
                </a:lnTo>
                <a:lnTo>
                  <a:pt x="44" y="48"/>
                </a:lnTo>
                <a:lnTo>
                  <a:pt x="43" y="48"/>
                </a:lnTo>
                <a:lnTo>
                  <a:pt x="43" y="49"/>
                </a:lnTo>
                <a:lnTo>
                  <a:pt x="44" y="49"/>
                </a:lnTo>
                <a:lnTo>
                  <a:pt x="44" y="50"/>
                </a:lnTo>
                <a:lnTo>
                  <a:pt x="43" y="50"/>
                </a:lnTo>
                <a:lnTo>
                  <a:pt x="42" y="51"/>
                </a:lnTo>
                <a:lnTo>
                  <a:pt x="41" y="52"/>
                </a:lnTo>
                <a:close/>
              </a:path>
            </a:pathLst>
          </a:custGeom>
          <a:solidFill>
            <a:srgbClr val="6987E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3" name="Freeform 62"/>
          <p:cNvSpPr>
            <a:spLocks/>
          </p:cNvSpPr>
          <p:nvPr/>
        </p:nvSpPr>
        <p:spPr bwMode="auto">
          <a:xfrm>
            <a:off x="5748338" y="3784600"/>
            <a:ext cx="530225" cy="596900"/>
          </a:xfrm>
          <a:custGeom>
            <a:avLst/>
            <a:gdLst>
              <a:gd name="T0" fmla="*/ 2147483647 w 73"/>
              <a:gd name="T1" fmla="*/ 2147483647 h 77"/>
              <a:gd name="T2" fmla="*/ 2147483647 w 73"/>
              <a:gd name="T3" fmla="*/ 2147483647 h 77"/>
              <a:gd name="T4" fmla="*/ 2147483647 w 73"/>
              <a:gd name="T5" fmla="*/ 2147483647 h 77"/>
              <a:gd name="T6" fmla="*/ 2147483647 w 73"/>
              <a:gd name="T7" fmla="*/ 2147483647 h 77"/>
              <a:gd name="T8" fmla="*/ 2147483647 w 73"/>
              <a:gd name="T9" fmla="*/ 2147483647 h 77"/>
              <a:gd name="T10" fmla="*/ 2147483647 w 73"/>
              <a:gd name="T11" fmla="*/ 2147483647 h 77"/>
              <a:gd name="T12" fmla="*/ 2147483647 w 73"/>
              <a:gd name="T13" fmla="*/ 2147483647 h 77"/>
              <a:gd name="T14" fmla="*/ 2147483647 w 73"/>
              <a:gd name="T15" fmla="*/ 2147483647 h 77"/>
              <a:gd name="T16" fmla="*/ 2147483647 w 73"/>
              <a:gd name="T17" fmla="*/ 2147483647 h 77"/>
              <a:gd name="T18" fmla="*/ 2147483647 w 73"/>
              <a:gd name="T19" fmla="*/ 2147483647 h 77"/>
              <a:gd name="T20" fmla="*/ 2147483647 w 73"/>
              <a:gd name="T21" fmla="*/ 2147483647 h 77"/>
              <a:gd name="T22" fmla="*/ 2147483647 w 73"/>
              <a:gd name="T23" fmla="*/ 2147483647 h 77"/>
              <a:gd name="T24" fmla="*/ 2147483647 w 73"/>
              <a:gd name="T25" fmla="*/ 2147483647 h 77"/>
              <a:gd name="T26" fmla="*/ 2147483647 w 73"/>
              <a:gd name="T27" fmla="*/ 2147483647 h 77"/>
              <a:gd name="T28" fmla="*/ 2147483647 w 73"/>
              <a:gd name="T29" fmla="*/ 2147483647 h 77"/>
              <a:gd name="T30" fmla="*/ 2147483647 w 73"/>
              <a:gd name="T31" fmla="*/ 2147483647 h 77"/>
              <a:gd name="T32" fmla="*/ 2147483647 w 73"/>
              <a:gd name="T33" fmla="*/ 2147483647 h 77"/>
              <a:gd name="T34" fmla="*/ 2147483647 w 73"/>
              <a:gd name="T35" fmla="*/ 2147483647 h 77"/>
              <a:gd name="T36" fmla="*/ 2147483647 w 73"/>
              <a:gd name="T37" fmla="*/ 2147483647 h 77"/>
              <a:gd name="T38" fmla="*/ 2147483647 w 73"/>
              <a:gd name="T39" fmla="*/ 2147483647 h 77"/>
              <a:gd name="T40" fmla="*/ 2147483647 w 73"/>
              <a:gd name="T41" fmla="*/ 2147483647 h 77"/>
              <a:gd name="T42" fmla="*/ 2147483647 w 73"/>
              <a:gd name="T43" fmla="*/ 2147483647 h 77"/>
              <a:gd name="T44" fmla="*/ 2147483647 w 73"/>
              <a:gd name="T45" fmla="*/ 2147483647 h 77"/>
              <a:gd name="T46" fmla="*/ 2147483647 w 73"/>
              <a:gd name="T47" fmla="*/ 2147483647 h 77"/>
              <a:gd name="T48" fmla="*/ 2147483647 w 73"/>
              <a:gd name="T49" fmla="*/ 2147483647 h 77"/>
              <a:gd name="T50" fmla="*/ 2147483647 w 73"/>
              <a:gd name="T51" fmla="*/ 2147483647 h 77"/>
              <a:gd name="T52" fmla="*/ 2147483647 w 73"/>
              <a:gd name="T53" fmla="*/ 2147483647 h 77"/>
              <a:gd name="T54" fmla="*/ 2147483647 w 73"/>
              <a:gd name="T55" fmla="*/ 2147483647 h 77"/>
              <a:gd name="T56" fmla="*/ 2147483647 w 73"/>
              <a:gd name="T57" fmla="*/ 2147483647 h 77"/>
              <a:gd name="T58" fmla="*/ 2147483647 w 73"/>
              <a:gd name="T59" fmla="*/ 2147483647 h 77"/>
              <a:gd name="T60" fmla="*/ 2147483647 w 73"/>
              <a:gd name="T61" fmla="*/ 2147483647 h 77"/>
              <a:gd name="T62" fmla="*/ 2147483647 w 73"/>
              <a:gd name="T63" fmla="*/ 2147483647 h 77"/>
              <a:gd name="T64" fmla="*/ 2147483647 w 73"/>
              <a:gd name="T65" fmla="*/ 2147483647 h 77"/>
              <a:gd name="T66" fmla="*/ 2147483647 w 73"/>
              <a:gd name="T67" fmla="*/ 2147483647 h 77"/>
              <a:gd name="T68" fmla="*/ 2147483647 w 73"/>
              <a:gd name="T69" fmla="*/ 2147483647 h 77"/>
              <a:gd name="T70" fmla="*/ 2147483647 w 73"/>
              <a:gd name="T71" fmla="*/ 2147483647 h 77"/>
              <a:gd name="T72" fmla="*/ 2147483647 w 73"/>
              <a:gd name="T73" fmla="*/ 2147483647 h 77"/>
              <a:gd name="T74" fmla="*/ 2147483647 w 73"/>
              <a:gd name="T75" fmla="*/ 2147483647 h 77"/>
              <a:gd name="T76" fmla="*/ 2147483647 w 73"/>
              <a:gd name="T77" fmla="*/ 2147483647 h 77"/>
              <a:gd name="T78" fmla="*/ 2147483647 w 73"/>
              <a:gd name="T79" fmla="*/ 0 h 77"/>
              <a:gd name="T80" fmla="*/ 0 w 73"/>
              <a:gd name="T81" fmla="*/ 2147483647 h 7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73"/>
              <a:gd name="T124" fmla="*/ 0 h 77"/>
              <a:gd name="T125" fmla="*/ 73 w 73"/>
              <a:gd name="T126" fmla="*/ 77 h 7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73" h="77">
                <a:moveTo>
                  <a:pt x="0" y="5"/>
                </a:moveTo>
                <a:lnTo>
                  <a:pt x="9" y="41"/>
                </a:lnTo>
                <a:lnTo>
                  <a:pt x="10" y="42"/>
                </a:lnTo>
                <a:lnTo>
                  <a:pt x="11" y="44"/>
                </a:lnTo>
                <a:lnTo>
                  <a:pt x="12" y="45"/>
                </a:lnTo>
                <a:lnTo>
                  <a:pt x="13" y="46"/>
                </a:lnTo>
                <a:lnTo>
                  <a:pt x="14" y="47"/>
                </a:lnTo>
                <a:lnTo>
                  <a:pt x="13" y="49"/>
                </a:lnTo>
                <a:lnTo>
                  <a:pt x="15" y="50"/>
                </a:lnTo>
                <a:lnTo>
                  <a:pt x="14" y="50"/>
                </a:lnTo>
                <a:lnTo>
                  <a:pt x="13" y="52"/>
                </a:lnTo>
                <a:lnTo>
                  <a:pt x="13" y="55"/>
                </a:lnTo>
                <a:lnTo>
                  <a:pt x="12" y="57"/>
                </a:lnTo>
                <a:lnTo>
                  <a:pt x="12" y="60"/>
                </a:lnTo>
                <a:lnTo>
                  <a:pt x="14" y="63"/>
                </a:lnTo>
                <a:lnTo>
                  <a:pt x="14" y="68"/>
                </a:lnTo>
                <a:lnTo>
                  <a:pt x="16" y="70"/>
                </a:lnTo>
                <a:lnTo>
                  <a:pt x="16" y="71"/>
                </a:lnTo>
                <a:lnTo>
                  <a:pt x="16" y="72"/>
                </a:lnTo>
                <a:lnTo>
                  <a:pt x="17" y="74"/>
                </a:lnTo>
                <a:lnTo>
                  <a:pt x="17" y="75"/>
                </a:lnTo>
                <a:lnTo>
                  <a:pt x="18" y="76"/>
                </a:lnTo>
                <a:lnTo>
                  <a:pt x="57" y="74"/>
                </a:lnTo>
                <a:lnTo>
                  <a:pt x="58" y="76"/>
                </a:lnTo>
                <a:lnTo>
                  <a:pt x="60" y="77"/>
                </a:lnTo>
                <a:lnTo>
                  <a:pt x="60" y="75"/>
                </a:lnTo>
                <a:lnTo>
                  <a:pt x="59" y="71"/>
                </a:lnTo>
                <a:lnTo>
                  <a:pt x="60" y="70"/>
                </a:lnTo>
                <a:lnTo>
                  <a:pt x="60" y="69"/>
                </a:lnTo>
                <a:lnTo>
                  <a:pt x="61" y="68"/>
                </a:lnTo>
                <a:lnTo>
                  <a:pt x="64" y="69"/>
                </a:lnTo>
                <a:lnTo>
                  <a:pt x="66" y="69"/>
                </a:lnTo>
                <a:lnTo>
                  <a:pt x="67" y="69"/>
                </a:lnTo>
                <a:lnTo>
                  <a:pt x="67" y="66"/>
                </a:lnTo>
                <a:lnTo>
                  <a:pt x="67" y="65"/>
                </a:lnTo>
                <a:lnTo>
                  <a:pt x="67" y="63"/>
                </a:lnTo>
                <a:lnTo>
                  <a:pt x="67" y="62"/>
                </a:lnTo>
                <a:lnTo>
                  <a:pt x="69" y="56"/>
                </a:lnTo>
                <a:lnTo>
                  <a:pt x="69" y="53"/>
                </a:lnTo>
                <a:lnTo>
                  <a:pt x="70" y="51"/>
                </a:lnTo>
                <a:lnTo>
                  <a:pt x="71" y="48"/>
                </a:lnTo>
                <a:lnTo>
                  <a:pt x="73" y="47"/>
                </a:lnTo>
                <a:lnTo>
                  <a:pt x="73" y="46"/>
                </a:lnTo>
                <a:lnTo>
                  <a:pt x="72" y="45"/>
                </a:lnTo>
                <a:lnTo>
                  <a:pt x="72" y="46"/>
                </a:lnTo>
                <a:lnTo>
                  <a:pt x="70" y="45"/>
                </a:lnTo>
                <a:lnTo>
                  <a:pt x="69" y="45"/>
                </a:lnTo>
                <a:lnTo>
                  <a:pt x="69" y="44"/>
                </a:lnTo>
                <a:lnTo>
                  <a:pt x="68" y="41"/>
                </a:lnTo>
                <a:lnTo>
                  <a:pt x="66" y="38"/>
                </a:lnTo>
                <a:lnTo>
                  <a:pt x="64" y="37"/>
                </a:lnTo>
                <a:lnTo>
                  <a:pt x="63" y="34"/>
                </a:lnTo>
                <a:lnTo>
                  <a:pt x="62" y="32"/>
                </a:lnTo>
                <a:lnTo>
                  <a:pt x="61" y="30"/>
                </a:lnTo>
                <a:lnTo>
                  <a:pt x="60" y="30"/>
                </a:lnTo>
                <a:lnTo>
                  <a:pt x="57" y="29"/>
                </a:lnTo>
                <a:lnTo>
                  <a:pt x="56" y="27"/>
                </a:lnTo>
                <a:lnTo>
                  <a:pt x="54" y="26"/>
                </a:lnTo>
                <a:lnTo>
                  <a:pt x="54" y="25"/>
                </a:lnTo>
                <a:lnTo>
                  <a:pt x="53" y="23"/>
                </a:lnTo>
                <a:lnTo>
                  <a:pt x="50" y="22"/>
                </a:lnTo>
                <a:lnTo>
                  <a:pt x="46" y="18"/>
                </a:lnTo>
                <a:lnTo>
                  <a:pt x="44" y="17"/>
                </a:lnTo>
                <a:lnTo>
                  <a:pt x="44" y="16"/>
                </a:lnTo>
                <a:lnTo>
                  <a:pt x="42" y="14"/>
                </a:lnTo>
                <a:lnTo>
                  <a:pt x="41" y="12"/>
                </a:lnTo>
                <a:lnTo>
                  <a:pt x="39" y="10"/>
                </a:lnTo>
                <a:lnTo>
                  <a:pt x="39" y="9"/>
                </a:lnTo>
                <a:lnTo>
                  <a:pt x="36" y="9"/>
                </a:lnTo>
                <a:lnTo>
                  <a:pt x="32" y="7"/>
                </a:lnTo>
                <a:lnTo>
                  <a:pt x="31" y="6"/>
                </a:lnTo>
                <a:lnTo>
                  <a:pt x="32" y="3"/>
                </a:lnTo>
                <a:lnTo>
                  <a:pt x="33" y="2"/>
                </a:lnTo>
                <a:lnTo>
                  <a:pt x="34" y="1"/>
                </a:lnTo>
                <a:lnTo>
                  <a:pt x="34" y="0"/>
                </a:lnTo>
                <a:lnTo>
                  <a:pt x="13" y="3"/>
                </a:lnTo>
                <a:lnTo>
                  <a:pt x="0" y="5"/>
                </a:lnTo>
                <a:close/>
              </a:path>
            </a:pathLst>
          </a:custGeom>
          <a:solidFill>
            <a:srgbClr val="6487E6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4" name="Freeform 63"/>
          <p:cNvSpPr>
            <a:spLocks/>
          </p:cNvSpPr>
          <p:nvPr/>
        </p:nvSpPr>
        <p:spPr bwMode="auto">
          <a:xfrm>
            <a:off x="6246813" y="3041650"/>
            <a:ext cx="449262" cy="223838"/>
          </a:xfrm>
          <a:custGeom>
            <a:avLst/>
            <a:gdLst>
              <a:gd name="T0" fmla="*/ 2147483647 w 62"/>
              <a:gd name="T1" fmla="*/ 2147483647 h 29"/>
              <a:gd name="T2" fmla="*/ 2147483647 w 62"/>
              <a:gd name="T3" fmla="*/ 2147483647 h 29"/>
              <a:gd name="T4" fmla="*/ 2147483647 w 62"/>
              <a:gd name="T5" fmla="*/ 2147483647 h 29"/>
              <a:gd name="T6" fmla="*/ 2147483647 w 62"/>
              <a:gd name="T7" fmla="*/ 2147483647 h 29"/>
              <a:gd name="T8" fmla="*/ 2147483647 w 62"/>
              <a:gd name="T9" fmla="*/ 2147483647 h 29"/>
              <a:gd name="T10" fmla="*/ 2147483647 w 62"/>
              <a:gd name="T11" fmla="*/ 2147483647 h 29"/>
              <a:gd name="T12" fmla="*/ 2147483647 w 62"/>
              <a:gd name="T13" fmla="*/ 2147483647 h 29"/>
              <a:gd name="T14" fmla="*/ 2147483647 w 62"/>
              <a:gd name="T15" fmla="*/ 2147483647 h 29"/>
              <a:gd name="T16" fmla="*/ 2147483647 w 62"/>
              <a:gd name="T17" fmla="*/ 2147483647 h 29"/>
              <a:gd name="T18" fmla="*/ 2147483647 w 62"/>
              <a:gd name="T19" fmla="*/ 2147483647 h 29"/>
              <a:gd name="T20" fmla="*/ 2147483647 w 62"/>
              <a:gd name="T21" fmla="*/ 2147483647 h 29"/>
              <a:gd name="T22" fmla="*/ 2147483647 w 62"/>
              <a:gd name="T23" fmla="*/ 2147483647 h 29"/>
              <a:gd name="T24" fmla="*/ 2147483647 w 62"/>
              <a:gd name="T25" fmla="*/ 2147483647 h 29"/>
              <a:gd name="T26" fmla="*/ 2147483647 w 62"/>
              <a:gd name="T27" fmla="*/ 2147483647 h 29"/>
              <a:gd name="T28" fmla="*/ 2147483647 w 62"/>
              <a:gd name="T29" fmla="*/ 2147483647 h 29"/>
              <a:gd name="T30" fmla="*/ 2147483647 w 62"/>
              <a:gd name="T31" fmla="*/ 2147483647 h 29"/>
              <a:gd name="T32" fmla="*/ 2147483647 w 62"/>
              <a:gd name="T33" fmla="*/ 2147483647 h 29"/>
              <a:gd name="T34" fmla="*/ 2147483647 w 62"/>
              <a:gd name="T35" fmla="*/ 2147483647 h 29"/>
              <a:gd name="T36" fmla="*/ 2147483647 w 62"/>
              <a:gd name="T37" fmla="*/ 2147483647 h 29"/>
              <a:gd name="T38" fmla="*/ 2147483647 w 62"/>
              <a:gd name="T39" fmla="*/ 2147483647 h 29"/>
              <a:gd name="T40" fmla="*/ 2147483647 w 62"/>
              <a:gd name="T41" fmla="*/ 2147483647 h 29"/>
              <a:gd name="T42" fmla="*/ 2147483647 w 62"/>
              <a:gd name="T43" fmla="*/ 2147483647 h 29"/>
              <a:gd name="T44" fmla="*/ 2147483647 w 62"/>
              <a:gd name="T45" fmla="*/ 2147483647 h 29"/>
              <a:gd name="T46" fmla="*/ 2147483647 w 62"/>
              <a:gd name="T47" fmla="*/ 2147483647 h 29"/>
              <a:gd name="T48" fmla="*/ 2147483647 w 62"/>
              <a:gd name="T49" fmla="*/ 2147483647 h 29"/>
              <a:gd name="T50" fmla="*/ 2147483647 w 62"/>
              <a:gd name="T51" fmla="*/ 2147483647 h 29"/>
              <a:gd name="T52" fmla="*/ 2147483647 w 62"/>
              <a:gd name="T53" fmla="*/ 2147483647 h 29"/>
              <a:gd name="T54" fmla="*/ 2147483647 w 62"/>
              <a:gd name="T55" fmla="*/ 2147483647 h 29"/>
              <a:gd name="T56" fmla="*/ 2147483647 w 62"/>
              <a:gd name="T57" fmla="*/ 2147483647 h 29"/>
              <a:gd name="T58" fmla="*/ 2147483647 w 62"/>
              <a:gd name="T59" fmla="*/ 2147483647 h 29"/>
              <a:gd name="T60" fmla="*/ 2147483647 w 62"/>
              <a:gd name="T61" fmla="*/ 2147483647 h 29"/>
              <a:gd name="T62" fmla="*/ 2147483647 w 62"/>
              <a:gd name="T63" fmla="*/ 2147483647 h 29"/>
              <a:gd name="T64" fmla="*/ 2147483647 w 62"/>
              <a:gd name="T65" fmla="*/ 2147483647 h 29"/>
              <a:gd name="T66" fmla="*/ 2147483647 w 62"/>
              <a:gd name="T67" fmla="*/ 2147483647 h 29"/>
              <a:gd name="T68" fmla="*/ 2147483647 w 62"/>
              <a:gd name="T69" fmla="*/ 2147483647 h 29"/>
              <a:gd name="T70" fmla="*/ 2147483647 w 62"/>
              <a:gd name="T71" fmla="*/ 2147483647 h 29"/>
              <a:gd name="T72" fmla="*/ 2147483647 w 62"/>
              <a:gd name="T73" fmla="*/ 2147483647 h 29"/>
              <a:gd name="T74" fmla="*/ 2147483647 w 62"/>
              <a:gd name="T75" fmla="*/ 2147483647 h 29"/>
              <a:gd name="T76" fmla="*/ 2147483647 w 62"/>
              <a:gd name="T77" fmla="*/ 2147483647 h 29"/>
              <a:gd name="T78" fmla="*/ 2147483647 w 62"/>
              <a:gd name="T79" fmla="*/ 2147483647 h 29"/>
              <a:gd name="T80" fmla="*/ 2147483647 w 62"/>
              <a:gd name="T81" fmla="*/ 2147483647 h 29"/>
              <a:gd name="T82" fmla="*/ 2147483647 w 62"/>
              <a:gd name="T83" fmla="*/ 2147483647 h 29"/>
              <a:gd name="T84" fmla="*/ 2147483647 w 62"/>
              <a:gd name="T85" fmla="*/ 2147483647 h 29"/>
              <a:gd name="T86" fmla="*/ 2147483647 w 62"/>
              <a:gd name="T87" fmla="*/ 2147483647 h 29"/>
              <a:gd name="T88" fmla="*/ 2147483647 w 62"/>
              <a:gd name="T89" fmla="*/ 2147483647 h 29"/>
              <a:gd name="T90" fmla="*/ 2147483647 w 62"/>
              <a:gd name="T91" fmla="*/ 2147483647 h 29"/>
              <a:gd name="T92" fmla="*/ 2147483647 w 62"/>
              <a:gd name="T93" fmla="*/ 2147483647 h 29"/>
              <a:gd name="T94" fmla="*/ 2147483647 w 62"/>
              <a:gd name="T95" fmla="*/ 2147483647 h 29"/>
              <a:gd name="T96" fmla="*/ 2147483647 w 62"/>
              <a:gd name="T97" fmla="*/ 2147483647 h 29"/>
              <a:gd name="T98" fmla="*/ 2147483647 w 62"/>
              <a:gd name="T99" fmla="*/ 2147483647 h 29"/>
              <a:gd name="T100" fmla="*/ 2147483647 w 62"/>
              <a:gd name="T101" fmla="*/ 2147483647 h 29"/>
              <a:gd name="T102" fmla="*/ 2147483647 w 62"/>
              <a:gd name="T103" fmla="*/ 2147483647 h 29"/>
              <a:gd name="T104" fmla="*/ 2147483647 w 62"/>
              <a:gd name="T105" fmla="*/ 0 h 2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2"/>
              <a:gd name="T160" fmla="*/ 0 h 29"/>
              <a:gd name="T161" fmla="*/ 62 w 62"/>
              <a:gd name="T162" fmla="*/ 29 h 2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2" h="29">
                <a:moveTo>
                  <a:pt x="47" y="0"/>
                </a:moveTo>
                <a:lnTo>
                  <a:pt x="36" y="2"/>
                </a:lnTo>
                <a:lnTo>
                  <a:pt x="0" y="9"/>
                </a:lnTo>
                <a:lnTo>
                  <a:pt x="2" y="17"/>
                </a:lnTo>
                <a:lnTo>
                  <a:pt x="3" y="16"/>
                </a:lnTo>
                <a:lnTo>
                  <a:pt x="4" y="16"/>
                </a:lnTo>
                <a:lnTo>
                  <a:pt x="6" y="13"/>
                </a:lnTo>
                <a:lnTo>
                  <a:pt x="8" y="13"/>
                </a:lnTo>
                <a:lnTo>
                  <a:pt x="9" y="11"/>
                </a:lnTo>
                <a:lnTo>
                  <a:pt x="10" y="11"/>
                </a:lnTo>
                <a:lnTo>
                  <a:pt x="10" y="9"/>
                </a:lnTo>
                <a:lnTo>
                  <a:pt x="11" y="10"/>
                </a:lnTo>
                <a:lnTo>
                  <a:pt x="13" y="10"/>
                </a:lnTo>
                <a:lnTo>
                  <a:pt x="14" y="9"/>
                </a:lnTo>
                <a:lnTo>
                  <a:pt x="15" y="8"/>
                </a:lnTo>
                <a:lnTo>
                  <a:pt x="19" y="7"/>
                </a:lnTo>
                <a:lnTo>
                  <a:pt x="20" y="7"/>
                </a:lnTo>
                <a:lnTo>
                  <a:pt x="21" y="8"/>
                </a:lnTo>
                <a:lnTo>
                  <a:pt x="22" y="7"/>
                </a:lnTo>
                <a:lnTo>
                  <a:pt x="23" y="8"/>
                </a:lnTo>
                <a:lnTo>
                  <a:pt x="23" y="9"/>
                </a:lnTo>
                <a:lnTo>
                  <a:pt x="25" y="12"/>
                </a:lnTo>
                <a:lnTo>
                  <a:pt x="26" y="12"/>
                </a:lnTo>
                <a:lnTo>
                  <a:pt x="27" y="12"/>
                </a:lnTo>
                <a:lnTo>
                  <a:pt x="28" y="13"/>
                </a:lnTo>
                <a:lnTo>
                  <a:pt x="27" y="14"/>
                </a:lnTo>
                <a:lnTo>
                  <a:pt x="29" y="15"/>
                </a:lnTo>
                <a:lnTo>
                  <a:pt x="31" y="15"/>
                </a:lnTo>
                <a:lnTo>
                  <a:pt x="33" y="17"/>
                </a:lnTo>
                <a:lnTo>
                  <a:pt x="34" y="17"/>
                </a:lnTo>
                <a:lnTo>
                  <a:pt x="35" y="19"/>
                </a:lnTo>
                <a:lnTo>
                  <a:pt x="33" y="23"/>
                </a:lnTo>
                <a:lnTo>
                  <a:pt x="32" y="25"/>
                </a:lnTo>
                <a:lnTo>
                  <a:pt x="33" y="27"/>
                </a:lnTo>
                <a:lnTo>
                  <a:pt x="35" y="27"/>
                </a:lnTo>
                <a:lnTo>
                  <a:pt x="36" y="26"/>
                </a:lnTo>
                <a:lnTo>
                  <a:pt x="38" y="28"/>
                </a:lnTo>
                <a:lnTo>
                  <a:pt x="39" y="28"/>
                </a:lnTo>
                <a:lnTo>
                  <a:pt x="40" y="27"/>
                </a:lnTo>
                <a:lnTo>
                  <a:pt x="42" y="27"/>
                </a:lnTo>
                <a:lnTo>
                  <a:pt x="45" y="28"/>
                </a:lnTo>
                <a:lnTo>
                  <a:pt x="46" y="29"/>
                </a:lnTo>
                <a:lnTo>
                  <a:pt x="47" y="29"/>
                </a:lnTo>
                <a:lnTo>
                  <a:pt x="47" y="28"/>
                </a:lnTo>
                <a:lnTo>
                  <a:pt x="46" y="28"/>
                </a:lnTo>
                <a:lnTo>
                  <a:pt x="45" y="26"/>
                </a:lnTo>
                <a:lnTo>
                  <a:pt x="44" y="25"/>
                </a:lnTo>
                <a:lnTo>
                  <a:pt x="44" y="24"/>
                </a:lnTo>
                <a:lnTo>
                  <a:pt x="45" y="24"/>
                </a:lnTo>
                <a:lnTo>
                  <a:pt x="44" y="23"/>
                </a:lnTo>
                <a:lnTo>
                  <a:pt x="43" y="21"/>
                </a:lnTo>
                <a:lnTo>
                  <a:pt x="41" y="19"/>
                </a:lnTo>
                <a:lnTo>
                  <a:pt x="41" y="17"/>
                </a:lnTo>
                <a:lnTo>
                  <a:pt x="41" y="16"/>
                </a:lnTo>
                <a:lnTo>
                  <a:pt x="41" y="13"/>
                </a:lnTo>
                <a:lnTo>
                  <a:pt x="41" y="12"/>
                </a:lnTo>
                <a:lnTo>
                  <a:pt x="41" y="11"/>
                </a:lnTo>
                <a:lnTo>
                  <a:pt x="41" y="10"/>
                </a:lnTo>
                <a:lnTo>
                  <a:pt x="41" y="9"/>
                </a:lnTo>
                <a:lnTo>
                  <a:pt x="42" y="8"/>
                </a:lnTo>
                <a:lnTo>
                  <a:pt x="44" y="6"/>
                </a:lnTo>
                <a:lnTo>
                  <a:pt x="45" y="6"/>
                </a:lnTo>
                <a:lnTo>
                  <a:pt x="45" y="4"/>
                </a:lnTo>
                <a:lnTo>
                  <a:pt x="46" y="4"/>
                </a:lnTo>
                <a:lnTo>
                  <a:pt x="47" y="4"/>
                </a:lnTo>
                <a:lnTo>
                  <a:pt x="46" y="6"/>
                </a:lnTo>
                <a:lnTo>
                  <a:pt x="45" y="8"/>
                </a:lnTo>
                <a:lnTo>
                  <a:pt x="44" y="9"/>
                </a:lnTo>
                <a:lnTo>
                  <a:pt x="44" y="10"/>
                </a:lnTo>
                <a:lnTo>
                  <a:pt x="44" y="12"/>
                </a:lnTo>
                <a:lnTo>
                  <a:pt x="46" y="12"/>
                </a:lnTo>
                <a:lnTo>
                  <a:pt x="46" y="15"/>
                </a:lnTo>
                <a:lnTo>
                  <a:pt x="46" y="16"/>
                </a:lnTo>
                <a:lnTo>
                  <a:pt x="44" y="17"/>
                </a:lnTo>
                <a:lnTo>
                  <a:pt x="45" y="18"/>
                </a:lnTo>
                <a:lnTo>
                  <a:pt x="46" y="18"/>
                </a:lnTo>
                <a:lnTo>
                  <a:pt x="46" y="19"/>
                </a:lnTo>
                <a:lnTo>
                  <a:pt x="46" y="20"/>
                </a:lnTo>
                <a:lnTo>
                  <a:pt x="46" y="21"/>
                </a:lnTo>
                <a:lnTo>
                  <a:pt x="46" y="22"/>
                </a:lnTo>
                <a:lnTo>
                  <a:pt x="47" y="24"/>
                </a:lnTo>
                <a:lnTo>
                  <a:pt x="49" y="25"/>
                </a:lnTo>
                <a:lnTo>
                  <a:pt x="50" y="25"/>
                </a:lnTo>
                <a:lnTo>
                  <a:pt x="51" y="24"/>
                </a:lnTo>
                <a:lnTo>
                  <a:pt x="52" y="24"/>
                </a:lnTo>
                <a:lnTo>
                  <a:pt x="52" y="25"/>
                </a:lnTo>
                <a:lnTo>
                  <a:pt x="52" y="26"/>
                </a:lnTo>
                <a:lnTo>
                  <a:pt x="53" y="28"/>
                </a:lnTo>
                <a:lnTo>
                  <a:pt x="54" y="29"/>
                </a:lnTo>
                <a:lnTo>
                  <a:pt x="55" y="29"/>
                </a:lnTo>
                <a:lnTo>
                  <a:pt x="56" y="28"/>
                </a:lnTo>
                <a:lnTo>
                  <a:pt x="61" y="27"/>
                </a:lnTo>
                <a:lnTo>
                  <a:pt x="61" y="26"/>
                </a:lnTo>
                <a:lnTo>
                  <a:pt x="61" y="25"/>
                </a:lnTo>
                <a:lnTo>
                  <a:pt x="62" y="19"/>
                </a:lnTo>
                <a:lnTo>
                  <a:pt x="54" y="21"/>
                </a:lnTo>
                <a:lnTo>
                  <a:pt x="47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5" name="Freeform 64"/>
          <p:cNvSpPr>
            <a:spLocks/>
          </p:cNvSpPr>
          <p:nvPr/>
        </p:nvSpPr>
        <p:spPr bwMode="auto">
          <a:xfrm>
            <a:off x="6588125" y="3017838"/>
            <a:ext cx="107950" cy="185737"/>
          </a:xfrm>
          <a:custGeom>
            <a:avLst/>
            <a:gdLst>
              <a:gd name="T0" fmla="*/ 2147483647 w 15"/>
              <a:gd name="T1" fmla="*/ 2147483647 h 24"/>
              <a:gd name="T2" fmla="*/ 2147483647 w 15"/>
              <a:gd name="T3" fmla="*/ 2147483647 h 24"/>
              <a:gd name="T4" fmla="*/ 2147483647 w 15"/>
              <a:gd name="T5" fmla="*/ 2147483647 h 24"/>
              <a:gd name="T6" fmla="*/ 2147483647 w 15"/>
              <a:gd name="T7" fmla="*/ 2147483647 h 24"/>
              <a:gd name="T8" fmla="*/ 2147483647 w 15"/>
              <a:gd name="T9" fmla="*/ 2147483647 h 24"/>
              <a:gd name="T10" fmla="*/ 2147483647 w 15"/>
              <a:gd name="T11" fmla="*/ 2147483647 h 24"/>
              <a:gd name="T12" fmla="*/ 2147483647 w 15"/>
              <a:gd name="T13" fmla="*/ 2147483647 h 24"/>
              <a:gd name="T14" fmla="*/ 2147483647 w 15"/>
              <a:gd name="T15" fmla="*/ 2147483647 h 24"/>
              <a:gd name="T16" fmla="*/ 2147483647 w 15"/>
              <a:gd name="T17" fmla="*/ 2147483647 h 24"/>
              <a:gd name="T18" fmla="*/ 2147483647 w 15"/>
              <a:gd name="T19" fmla="*/ 2147483647 h 24"/>
              <a:gd name="T20" fmla="*/ 2147483647 w 15"/>
              <a:gd name="T21" fmla="*/ 2147483647 h 24"/>
              <a:gd name="T22" fmla="*/ 2147483647 w 15"/>
              <a:gd name="T23" fmla="*/ 2147483647 h 24"/>
              <a:gd name="T24" fmla="*/ 2147483647 w 15"/>
              <a:gd name="T25" fmla="*/ 2147483647 h 24"/>
              <a:gd name="T26" fmla="*/ 2147483647 w 15"/>
              <a:gd name="T27" fmla="*/ 2147483647 h 24"/>
              <a:gd name="T28" fmla="*/ 2147483647 w 15"/>
              <a:gd name="T29" fmla="*/ 0 h 24"/>
              <a:gd name="T30" fmla="*/ 2147483647 w 15"/>
              <a:gd name="T31" fmla="*/ 0 h 24"/>
              <a:gd name="T32" fmla="*/ 2147483647 w 15"/>
              <a:gd name="T33" fmla="*/ 0 h 24"/>
              <a:gd name="T34" fmla="*/ 2147483647 w 15"/>
              <a:gd name="T35" fmla="*/ 2147483647 h 24"/>
              <a:gd name="T36" fmla="*/ 2147483647 w 15"/>
              <a:gd name="T37" fmla="*/ 2147483647 h 24"/>
              <a:gd name="T38" fmla="*/ 2147483647 w 15"/>
              <a:gd name="T39" fmla="*/ 2147483647 h 24"/>
              <a:gd name="T40" fmla="*/ 0 w 15"/>
              <a:gd name="T41" fmla="*/ 2147483647 h 24"/>
              <a:gd name="T42" fmla="*/ 2147483647 w 15"/>
              <a:gd name="T43" fmla="*/ 2147483647 h 24"/>
              <a:gd name="T44" fmla="*/ 2147483647 w 15"/>
              <a:gd name="T45" fmla="*/ 2147483647 h 24"/>
              <a:gd name="T46" fmla="*/ 2147483647 w 15"/>
              <a:gd name="T47" fmla="*/ 2147483647 h 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"/>
              <a:gd name="T73" fmla="*/ 0 h 24"/>
              <a:gd name="T74" fmla="*/ 15 w 15"/>
              <a:gd name="T75" fmla="*/ 24 h 2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" h="24">
                <a:moveTo>
                  <a:pt x="15" y="22"/>
                </a:moveTo>
                <a:lnTo>
                  <a:pt x="15" y="20"/>
                </a:lnTo>
                <a:lnTo>
                  <a:pt x="14" y="18"/>
                </a:lnTo>
                <a:lnTo>
                  <a:pt x="12" y="16"/>
                </a:lnTo>
                <a:lnTo>
                  <a:pt x="10" y="15"/>
                </a:lnTo>
                <a:lnTo>
                  <a:pt x="9" y="14"/>
                </a:lnTo>
                <a:lnTo>
                  <a:pt x="9" y="12"/>
                </a:lnTo>
                <a:lnTo>
                  <a:pt x="7" y="9"/>
                </a:lnTo>
                <a:lnTo>
                  <a:pt x="6" y="8"/>
                </a:lnTo>
                <a:lnTo>
                  <a:pt x="5" y="6"/>
                </a:lnTo>
                <a:lnTo>
                  <a:pt x="4" y="5"/>
                </a:lnTo>
                <a:lnTo>
                  <a:pt x="4" y="4"/>
                </a:lnTo>
                <a:lnTo>
                  <a:pt x="4" y="3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1" y="2"/>
                </a:lnTo>
                <a:lnTo>
                  <a:pt x="1" y="3"/>
                </a:lnTo>
                <a:lnTo>
                  <a:pt x="0" y="3"/>
                </a:lnTo>
                <a:lnTo>
                  <a:pt x="7" y="24"/>
                </a:lnTo>
                <a:lnTo>
                  <a:pt x="15" y="22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6" name="Freeform 65"/>
          <p:cNvSpPr>
            <a:spLocks/>
          </p:cNvSpPr>
          <p:nvPr/>
        </p:nvSpPr>
        <p:spPr bwMode="auto">
          <a:xfrm>
            <a:off x="6616700" y="2801938"/>
            <a:ext cx="138113" cy="325437"/>
          </a:xfrm>
          <a:custGeom>
            <a:avLst/>
            <a:gdLst>
              <a:gd name="T0" fmla="*/ 0 w 19"/>
              <a:gd name="T1" fmla="*/ 2147483647 h 42"/>
              <a:gd name="T2" fmla="*/ 0 w 19"/>
              <a:gd name="T3" fmla="*/ 2147483647 h 42"/>
              <a:gd name="T4" fmla="*/ 2147483647 w 19"/>
              <a:gd name="T5" fmla="*/ 2147483647 h 42"/>
              <a:gd name="T6" fmla="*/ 2147483647 w 19"/>
              <a:gd name="T7" fmla="*/ 2147483647 h 42"/>
              <a:gd name="T8" fmla="*/ 2147483647 w 19"/>
              <a:gd name="T9" fmla="*/ 2147483647 h 42"/>
              <a:gd name="T10" fmla="*/ 2147483647 w 19"/>
              <a:gd name="T11" fmla="*/ 2147483647 h 42"/>
              <a:gd name="T12" fmla="*/ 2147483647 w 19"/>
              <a:gd name="T13" fmla="*/ 2147483647 h 42"/>
              <a:gd name="T14" fmla="*/ 2147483647 w 19"/>
              <a:gd name="T15" fmla="*/ 2147483647 h 42"/>
              <a:gd name="T16" fmla="*/ 2147483647 w 19"/>
              <a:gd name="T17" fmla="*/ 2147483647 h 42"/>
              <a:gd name="T18" fmla="*/ 2147483647 w 19"/>
              <a:gd name="T19" fmla="*/ 2147483647 h 42"/>
              <a:gd name="T20" fmla="*/ 2147483647 w 19"/>
              <a:gd name="T21" fmla="*/ 2147483647 h 42"/>
              <a:gd name="T22" fmla="*/ 2147483647 w 19"/>
              <a:gd name="T23" fmla="*/ 2147483647 h 42"/>
              <a:gd name="T24" fmla="*/ 2147483647 w 19"/>
              <a:gd name="T25" fmla="*/ 2147483647 h 42"/>
              <a:gd name="T26" fmla="*/ 2147483647 w 19"/>
              <a:gd name="T27" fmla="*/ 2147483647 h 42"/>
              <a:gd name="T28" fmla="*/ 2147483647 w 19"/>
              <a:gd name="T29" fmla="*/ 2147483647 h 42"/>
              <a:gd name="T30" fmla="*/ 2147483647 w 19"/>
              <a:gd name="T31" fmla="*/ 2147483647 h 42"/>
              <a:gd name="T32" fmla="*/ 2147483647 w 19"/>
              <a:gd name="T33" fmla="*/ 2147483647 h 42"/>
              <a:gd name="T34" fmla="*/ 2147483647 w 19"/>
              <a:gd name="T35" fmla="*/ 2147483647 h 42"/>
              <a:gd name="T36" fmla="*/ 2147483647 w 19"/>
              <a:gd name="T37" fmla="*/ 2147483647 h 42"/>
              <a:gd name="T38" fmla="*/ 2147483647 w 19"/>
              <a:gd name="T39" fmla="*/ 2147483647 h 42"/>
              <a:gd name="T40" fmla="*/ 2147483647 w 19"/>
              <a:gd name="T41" fmla="*/ 0 h 42"/>
              <a:gd name="T42" fmla="*/ 2147483647 w 19"/>
              <a:gd name="T43" fmla="*/ 2147483647 h 42"/>
              <a:gd name="T44" fmla="*/ 2147483647 w 19"/>
              <a:gd name="T45" fmla="*/ 2147483647 h 42"/>
              <a:gd name="T46" fmla="*/ 0 w 19"/>
              <a:gd name="T47" fmla="*/ 2147483647 h 42"/>
              <a:gd name="T48" fmla="*/ 2147483647 w 19"/>
              <a:gd name="T49" fmla="*/ 2147483647 h 42"/>
              <a:gd name="T50" fmla="*/ 2147483647 w 19"/>
              <a:gd name="T51" fmla="*/ 2147483647 h 42"/>
              <a:gd name="T52" fmla="*/ 2147483647 w 19"/>
              <a:gd name="T53" fmla="*/ 2147483647 h 42"/>
              <a:gd name="T54" fmla="*/ 2147483647 w 19"/>
              <a:gd name="T55" fmla="*/ 2147483647 h 42"/>
              <a:gd name="T56" fmla="*/ 2147483647 w 19"/>
              <a:gd name="T57" fmla="*/ 2147483647 h 42"/>
              <a:gd name="T58" fmla="*/ 2147483647 w 19"/>
              <a:gd name="T59" fmla="*/ 2147483647 h 42"/>
              <a:gd name="T60" fmla="*/ 2147483647 w 19"/>
              <a:gd name="T61" fmla="*/ 2147483647 h 42"/>
              <a:gd name="T62" fmla="*/ 2147483647 w 19"/>
              <a:gd name="T63" fmla="*/ 2147483647 h 42"/>
              <a:gd name="T64" fmla="*/ 2147483647 w 19"/>
              <a:gd name="T65" fmla="*/ 2147483647 h 4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"/>
              <a:gd name="T100" fmla="*/ 0 h 42"/>
              <a:gd name="T101" fmla="*/ 19 w 19"/>
              <a:gd name="T102" fmla="*/ 42 h 4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" h="42">
                <a:moveTo>
                  <a:pt x="1" y="28"/>
                </a:moveTo>
                <a:lnTo>
                  <a:pt x="0" y="31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3" y="35"/>
                </a:lnTo>
                <a:lnTo>
                  <a:pt x="6" y="37"/>
                </a:lnTo>
                <a:lnTo>
                  <a:pt x="7" y="37"/>
                </a:lnTo>
                <a:lnTo>
                  <a:pt x="9" y="38"/>
                </a:lnTo>
                <a:lnTo>
                  <a:pt x="10" y="38"/>
                </a:lnTo>
                <a:lnTo>
                  <a:pt x="10" y="40"/>
                </a:lnTo>
                <a:lnTo>
                  <a:pt x="10" y="41"/>
                </a:lnTo>
                <a:lnTo>
                  <a:pt x="11" y="42"/>
                </a:lnTo>
                <a:lnTo>
                  <a:pt x="12" y="41"/>
                </a:lnTo>
                <a:lnTo>
                  <a:pt x="13" y="39"/>
                </a:lnTo>
                <a:lnTo>
                  <a:pt x="13" y="37"/>
                </a:lnTo>
                <a:lnTo>
                  <a:pt x="14" y="35"/>
                </a:lnTo>
                <a:lnTo>
                  <a:pt x="15" y="33"/>
                </a:lnTo>
                <a:lnTo>
                  <a:pt x="17" y="30"/>
                </a:lnTo>
                <a:lnTo>
                  <a:pt x="18" y="28"/>
                </a:lnTo>
                <a:lnTo>
                  <a:pt x="19" y="26"/>
                </a:lnTo>
                <a:lnTo>
                  <a:pt x="18" y="25"/>
                </a:lnTo>
                <a:lnTo>
                  <a:pt x="18" y="19"/>
                </a:lnTo>
                <a:lnTo>
                  <a:pt x="18" y="15"/>
                </a:lnTo>
                <a:lnTo>
                  <a:pt x="17" y="13"/>
                </a:lnTo>
                <a:lnTo>
                  <a:pt x="15" y="14"/>
                </a:lnTo>
                <a:lnTo>
                  <a:pt x="14" y="14"/>
                </a:lnTo>
                <a:lnTo>
                  <a:pt x="13" y="14"/>
                </a:lnTo>
                <a:lnTo>
                  <a:pt x="12" y="14"/>
                </a:lnTo>
                <a:lnTo>
                  <a:pt x="12" y="13"/>
                </a:lnTo>
                <a:lnTo>
                  <a:pt x="13" y="11"/>
                </a:lnTo>
                <a:lnTo>
                  <a:pt x="14" y="11"/>
                </a:lnTo>
                <a:lnTo>
                  <a:pt x="14" y="9"/>
                </a:lnTo>
                <a:lnTo>
                  <a:pt x="15" y="8"/>
                </a:lnTo>
                <a:lnTo>
                  <a:pt x="15" y="7"/>
                </a:lnTo>
                <a:lnTo>
                  <a:pt x="16" y="6"/>
                </a:lnTo>
                <a:lnTo>
                  <a:pt x="15" y="4"/>
                </a:lnTo>
                <a:lnTo>
                  <a:pt x="4" y="0"/>
                </a:lnTo>
                <a:lnTo>
                  <a:pt x="4" y="1"/>
                </a:lnTo>
                <a:lnTo>
                  <a:pt x="3" y="2"/>
                </a:lnTo>
                <a:lnTo>
                  <a:pt x="3" y="3"/>
                </a:lnTo>
                <a:lnTo>
                  <a:pt x="2" y="6"/>
                </a:lnTo>
                <a:lnTo>
                  <a:pt x="1" y="7"/>
                </a:lnTo>
                <a:lnTo>
                  <a:pt x="0" y="8"/>
                </a:lnTo>
                <a:lnTo>
                  <a:pt x="1" y="9"/>
                </a:lnTo>
                <a:lnTo>
                  <a:pt x="2" y="11"/>
                </a:lnTo>
                <a:lnTo>
                  <a:pt x="1" y="11"/>
                </a:lnTo>
                <a:lnTo>
                  <a:pt x="1" y="14"/>
                </a:lnTo>
                <a:lnTo>
                  <a:pt x="1" y="15"/>
                </a:lnTo>
                <a:lnTo>
                  <a:pt x="3" y="15"/>
                </a:lnTo>
                <a:lnTo>
                  <a:pt x="3" y="17"/>
                </a:lnTo>
                <a:lnTo>
                  <a:pt x="5" y="17"/>
                </a:lnTo>
                <a:lnTo>
                  <a:pt x="5" y="18"/>
                </a:lnTo>
                <a:lnTo>
                  <a:pt x="6" y="18"/>
                </a:lnTo>
                <a:lnTo>
                  <a:pt x="7" y="19"/>
                </a:lnTo>
                <a:lnTo>
                  <a:pt x="9" y="20"/>
                </a:lnTo>
                <a:lnTo>
                  <a:pt x="9" y="21"/>
                </a:lnTo>
                <a:lnTo>
                  <a:pt x="7" y="22"/>
                </a:lnTo>
                <a:lnTo>
                  <a:pt x="4" y="24"/>
                </a:lnTo>
                <a:lnTo>
                  <a:pt x="4" y="26"/>
                </a:lnTo>
                <a:lnTo>
                  <a:pt x="1" y="28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7" name="Freeform 66"/>
          <p:cNvSpPr>
            <a:spLocks/>
          </p:cNvSpPr>
          <p:nvPr/>
        </p:nvSpPr>
        <p:spPr bwMode="auto">
          <a:xfrm>
            <a:off x="6738938" y="2654300"/>
            <a:ext cx="166687" cy="169863"/>
          </a:xfrm>
          <a:custGeom>
            <a:avLst/>
            <a:gdLst>
              <a:gd name="T0" fmla="*/ 0 w 23"/>
              <a:gd name="T1" fmla="*/ 2147483647 h 22"/>
              <a:gd name="T2" fmla="*/ 2147483647 w 23"/>
              <a:gd name="T3" fmla="*/ 2147483647 h 22"/>
              <a:gd name="T4" fmla="*/ 2147483647 w 23"/>
              <a:gd name="T5" fmla="*/ 2147483647 h 22"/>
              <a:gd name="T6" fmla="*/ 2147483647 w 23"/>
              <a:gd name="T7" fmla="*/ 2147483647 h 22"/>
              <a:gd name="T8" fmla="*/ 2147483647 w 23"/>
              <a:gd name="T9" fmla="*/ 2147483647 h 22"/>
              <a:gd name="T10" fmla="*/ 2147483647 w 23"/>
              <a:gd name="T11" fmla="*/ 0 h 22"/>
              <a:gd name="T12" fmla="*/ 2147483647 w 23"/>
              <a:gd name="T13" fmla="*/ 2147483647 h 22"/>
              <a:gd name="T14" fmla="*/ 2147483647 w 23"/>
              <a:gd name="T15" fmla="*/ 2147483647 h 22"/>
              <a:gd name="T16" fmla="*/ 2147483647 w 23"/>
              <a:gd name="T17" fmla="*/ 2147483647 h 22"/>
              <a:gd name="T18" fmla="*/ 2147483647 w 23"/>
              <a:gd name="T19" fmla="*/ 2147483647 h 22"/>
              <a:gd name="T20" fmla="*/ 2147483647 w 23"/>
              <a:gd name="T21" fmla="*/ 2147483647 h 22"/>
              <a:gd name="T22" fmla="*/ 2147483647 w 23"/>
              <a:gd name="T23" fmla="*/ 2147483647 h 22"/>
              <a:gd name="T24" fmla="*/ 2147483647 w 23"/>
              <a:gd name="T25" fmla="*/ 2147483647 h 22"/>
              <a:gd name="T26" fmla="*/ 2147483647 w 23"/>
              <a:gd name="T27" fmla="*/ 2147483647 h 22"/>
              <a:gd name="T28" fmla="*/ 2147483647 w 23"/>
              <a:gd name="T29" fmla="*/ 2147483647 h 22"/>
              <a:gd name="T30" fmla="*/ 2147483647 w 23"/>
              <a:gd name="T31" fmla="*/ 2147483647 h 22"/>
              <a:gd name="T32" fmla="*/ 2147483647 w 23"/>
              <a:gd name="T33" fmla="*/ 2147483647 h 22"/>
              <a:gd name="T34" fmla="*/ 2147483647 w 23"/>
              <a:gd name="T35" fmla="*/ 2147483647 h 22"/>
              <a:gd name="T36" fmla="*/ 2147483647 w 23"/>
              <a:gd name="T37" fmla="*/ 2147483647 h 22"/>
              <a:gd name="T38" fmla="*/ 2147483647 w 23"/>
              <a:gd name="T39" fmla="*/ 2147483647 h 22"/>
              <a:gd name="T40" fmla="*/ 2147483647 w 23"/>
              <a:gd name="T41" fmla="*/ 2147483647 h 22"/>
              <a:gd name="T42" fmla="*/ 2147483647 w 23"/>
              <a:gd name="T43" fmla="*/ 2147483647 h 22"/>
              <a:gd name="T44" fmla="*/ 2147483647 w 23"/>
              <a:gd name="T45" fmla="*/ 2147483647 h 22"/>
              <a:gd name="T46" fmla="*/ 0 w 23"/>
              <a:gd name="T47" fmla="*/ 2147483647 h 22"/>
              <a:gd name="T48" fmla="*/ 2147483647 w 23"/>
              <a:gd name="T49" fmla="*/ 2147483647 h 22"/>
              <a:gd name="T50" fmla="*/ 2147483647 w 23"/>
              <a:gd name="T51" fmla="*/ 2147483647 h 22"/>
              <a:gd name="T52" fmla="*/ 2147483647 w 23"/>
              <a:gd name="T53" fmla="*/ 2147483647 h 22"/>
              <a:gd name="T54" fmla="*/ 0 w 23"/>
              <a:gd name="T55" fmla="*/ 2147483647 h 22"/>
              <a:gd name="T56" fmla="*/ 0 w 23"/>
              <a:gd name="T57" fmla="*/ 2147483647 h 2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"/>
              <a:gd name="T88" fmla="*/ 0 h 22"/>
              <a:gd name="T89" fmla="*/ 23 w 23"/>
              <a:gd name="T90" fmla="*/ 22 h 2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" h="22">
                <a:moveTo>
                  <a:pt x="0" y="4"/>
                </a:moveTo>
                <a:lnTo>
                  <a:pt x="8" y="2"/>
                </a:lnTo>
                <a:lnTo>
                  <a:pt x="8" y="3"/>
                </a:lnTo>
                <a:lnTo>
                  <a:pt x="9" y="3"/>
                </a:lnTo>
                <a:lnTo>
                  <a:pt x="20" y="0"/>
                </a:lnTo>
                <a:lnTo>
                  <a:pt x="23" y="9"/>
                </a:lnTo>
                <a:lnTo>
                  <a:pt x="23" y="10"/>
                </a:lnTo>
                <a:lnTo>
                  <a:pt x="22" y="10"/>
                </a:lnTo>
                <a:lnTo>
                  <a:pt x="23" y="11"/>
                </a:lnTo>
                <a:lnTo>
                  <a:pt x="21" y="12"/>
                </a:lnTo>
                <a:lnTo>
                  <a:pt x="17" y="13"/>
                </a:lnTo>
                <a:lnTo>
                  <a:pt x="16" y="13"/>
                </a:lnTo>
                <a:lnTo>
                  <a:pt x="16" y="14"/>
                </a:lnTo>
                <a:lnTo>
                  <a:pt x="13" y="15"/>
                </a:lnTo>
                <a:lnTo>
                  <a:pt x="10" y="16"/>
                </a:lnTo>
                <a:lnTo>
                  <a:pt x="8" y="18"/>
                </a:lnTo>
                <a:lnTo>
                  <a:pt x="3" y="21"/>
                </a:lnTo>
                <a:lnTo>
                  <a:pt x="2" y="22"/>
                </a:lnTo>
                <a:lnTo>
                  <a:pt x="0" y="21"/>
                </a:lnTo>
                <a:lnTo>
                  <a:pt x="2" y="19"/>
                </a:lnTo>
                <a:lnTo>
                  <a:pt x="2" y="18"/>
                </a:lnTo>
                <a:lnTo>
                  <a:pt x="2" y="17"/>
                </a:lnTo>
                <a:lnTo>
                  <a:pt x="0" y="4"/>
                </a:lnTo>
                <a:close/>
              </a:path>
            </a:pathLst>
          </a:custGeom>
          <a:solidFill>
            <a:srgbClr val="AAC8F5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8" name="Freeform 67"/>
          <p:cNvSpPr>
            <a:spLocks/>
          </p:cNvSpPr>
          <p:nvPr/>
        </p:nvSpPr>
        <p:spPr bwMode="auto">
          <a:xfrm>
            <a:off x="6732588" y="2522538"/>
            <a:ext cx="327025" cy="177800"/>
          </a:xfrm>
          <a:custGeom>
            <a:avLst/>
            <a:gdLst>
              <a:gd name="T0" fmla="*/ 2147483647 w 45"/>
              <a:gd name="T1" fmla="*/ 2147483647 h 23"/>
              <a:gd name="T2" fmla="*/ 2147483647 w 45"/>
              <a:gd name="T3" fmla="*/ 2147483647 h 23"/>
              <a:gd name="T4" fmla="*/ 2147483647 w 45"/>
              <a:gd name="T5" fmla="*/ 2147483647 h 23"/>
              <a:gd name="T6" fmla="*/ 2147483647 w 45"/>
              <a:gd name="T7" fmla="*/ 2147483647 h 23"/>
              <a:gd name="T8" fmla="*/ 2147483647 w 45"/>
              <a:gd name="T9" fmla="*/ 0 h 23"/>
              <a:gd name="T10" fmla="*/ 2147483647 w 45"/>
              <a:gd name="T11" fmla="*/ 0 h 23"/>
              <a:gd name="T12" fmla="*/ 2147483647 w 45"/>
              <a:gd name="T13" fmla="*/ 2147483647 h 23"/>
              <a:gd name="T14" fmla="*/ 2147483647 w 45"/>
              <a:gd name="T15" fmla="*/ 2147483647 h 23"/>
              <a:gd name="T16" fmla="*/ 2147483647 w 45"/>
              <a:gd name="T17" fmla="*/ 2147483647 h 23"/>
              <a:gd name="T18" fmla="*/ 2147483647 w 45"/>
              <a:gd name="T19" fmla="*/ 2147483647 h 23"/>
              <a:gd name="T20" fmla="*/ 2147483647 w 45"/>
              <a:gd name="T21" fmla="*/ 2147483647 h 23"/>
              <a:gd name="T22" fmla="*/ 2147483647 w 45"/>
              <a:gd name="T23" fmla="*/ 2147483647 h 23"/>
              <a:gd name="T24" fmla="*/ 2147483647 w 45"/>
              <a:gd name="T25" fmla="*/ 2147483647 h 23"/>
              <a:gd name="T26" fmla="*/ 2147483647 w 45"/>
              <a:gd name="T27" fmla="*/ 2147483647 h 23"/>
              <a:gd name="T28" fmla="*/ 2147483647 w 45"/>
              <a:gd name="T29" fmla="*/ 2147483647 h 23"/>
              <a:gd name="T30" fmla="*/ 2147483647 w 45"/>
              <a:gd name="T31" fmla="*/ 2147483647 h 23"/>
              <a:gd name="T32" fmla="*/ 2147483647 w 45"/>
              <a:gd name="T33" fmla="*/ 2147483647 h 23"/>
              <a:gd name="T34" fmla="*/ 2147483647 w 45"/>
              <a:gd name="T35" fmla="*/ 2147483647 h 23"/>
              <a:gd name="T36" fmla="*/ 2147483647 w 45"/>
              <a:gd name="T37" fmla="*/ 2147483647 h 23"/>
              <a:gd name="T38" fmla="*/ 2147483647 w 45"/>
              <a:gd name="T39" fmla="*/ 2147483647 h 23"/>
              <a:gd name="T40" fmla="*/ 2147483647 w 45"/>
              <a:gd name="T41" fmla="*/ 2147483647 h 23"/>
              <a:gd name="T42" fmla="*/ 2147483647 w 45"/>
              <a:gd name="T43" fmla="*/ 2147483647 h 23"/>
              <a:gd name="T44" fmla="*/ 2147483647 w 45"/>
              <a:gd name="T45" fmla="*/ 2147483647 h 23"/>
              <a:gd name="T46" fmla="*/ 2147483647 w 45"/>
              <a:gd name="T47" fmla="*/ 2147483647 h 23"/>
              <a:gd name="T48" fmla="*/ 2147483647 w 45"/>
              <a:gd name="T49" fmla="*/ 2147483647 h 23"/>
              <a:gd name="T50" fmla="*/ 2147483647 w 45"/>
              <a:gd name="T51" fmla="*/ 2147483647 h 23"/>
              <a:gd name="T52" fmla="*/ 2147483647 w 45"/>
              <a:gd name="T53" fmla="*/ 2147483647 h 23"/>
              <a:gd name="T54" fmla="*/ 2147483647 w 45"/>
              <a:gd name="T55" fmla="*/ 2147483647 h 23"/>
              <a:gd name="T56" fmla="*/ 2147483647 w 45"/>
              <a:gd name="T57" fmla="*/ 2147483647 h 23"/>
              <a:gd name="T58" fmla="*/ 2147483647 w 45"/>
              <a:gd name="T59" fmla="*/ 2147483647 h 23"/>
              <a:gd name="T60" fmla="*/ 2147483647 w 45"/>
              <a:gd name="T61" fmla="*/ 2147483647 h 23"/>
              <a:gd name="T62" fmla="*/ 2147483647 w 45"/>
              <a:gd name="T63" fmla="*/ 2147483647 h 23"/>
              <a:gd name="T64" fmla="*/ 0 w 45"/>
              <a:gd name="T65" fmla="*/ 2147483647 h 23"/>
              <a:gd name="T66" fmla="*/ 0 w 45"/>
              <a:gd name="T67" fmla="*/ 2147483647 h 2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5"/>
              <a:gd name="T103" fmla="*/ 0 h 23"/>
              <a:gd name="T104" fmla="*/ 45 w 45"/>
              <a:gd name="T105" fmla="*/ 23 h 2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5" h="23">
                <a:moveTo>
                  <a:pt x="0" y="9"/>
                </a:moveTo>
                <a:lnTo>
                  <a:pt x="10" y="7"/>
                </a:lnTo>
                <a:lnTo>
                  <a:pt x="24" y="4"/>
                </a:lnTo>
                <a:lnTo>
                  <a:pt x="24" y="3"/>
                </a:lnTo>
                <a:lnTo>
                  <a:pt x="25" y="3"/>
                </a:lnTo>
                <a:lnTo>
                  <a:pt x="25" y="2"/>
                </a:lnTo>
                <a:lnTo>
                  <a:pt x="26" y="2"/>
                </a:lnTo>
                <a:lnTo>
                  <a:pt x="27" y="0"/>
                </a:lnTo>
                <a:lnTo>
                  <a:pt x="28" y="0"/>
                </a:lnTo>
                <a:lnTo>
                  <a:pt x="29" y="0"/>
                </a:lnTo>
                <a:lnTo>
                  <a:pt x="30" y="2"/>
                </a:lnTo>
                <a:lnTo>
                  <a:pt x="31" y="3"/>
                </a:lnTo>
                <a:lnTo>
                  <a:pt x="32" y="4"/>
                </a:lnTo>
                <a:lnTo>
                  <a:pt x="32" y="5"/>
                </a:lnTo>
                <a:lnTo>
                  <a:pt x="31" y="5"/>
                </a:lnTo>
                <a:lnTo>
                  <a:pt x="30" y="7"/>
                </a:lnTo>
                <a:lnTo>
                  <a:pt x="29" y="9"/>
                </a:lnTo>
                <a:lnTo>
                  <a:pt x="29" y="10"/>
                </a:lnTo>
                <a:lnTo>
                  <a:pt x="31" y="9"/>
                </a:lnTo>
                <a:lnTo>
                  <a:pt x="33" y="10"/>
                </a:lnTo>
                <a:lnTo>
                  <a:pt x="36" y="13"/>
                </a:lnTo>
                <a:lnTo>
                  <a:pt x="36" y="15"/>
                </a:lnTo>
                <a:lnTo>
                  <a:pt x="38" y="16"/>
                </a:lnTo>
                <a:lnTo>
                  <a:pt x="41" y="16"/>
                </a:lnTo>
                <a:lnTo>
                  <a:pt x="42" y="16"/>
                </a:lnTo>
                <a:lnTo>
                  <a:pt x="43" y="14"/>
                </a:lnTo>
                <a:lnTo>
                  <a:pt x="43" y="13"/>
                </a:lnTo>
                <a:lnTo>
                  <a:pt x="42" y="12"/>
                </a:lnTo>
                <a:lnTo>
                  <a:pt x="40" y="11"/>
                </a:lnTo>
                <a:lnTo>
                  <a:pt x="40" y="10"/>
                </a:lnTo>
                <a:lnTo>
                  <a:pt x="41" y="11"/>
                </a:lnTo>
                <a:lnTo>
                  <a:pt x="42" y="11"/>
                </a:lnTo>
                <a:lnTo>
                  <a:pt x="44" y="14"/>
                </a:lnTo>
                <a:lnTo>
                  <a:pt x="45" y="16"/>
                </a:lnTo>
                <a:lnTo>
                  <a:pt x="45" y="18"/>
                </a:lnTo>
                <a:lnTo>
                  <a:pt x="44" y="17"/>
                </a:lnTo>
                <a:lnTo>
                  <a:pt x="42" y="18"/>
                </a:lnTo>
                <a:lnTo>
                  <a:pt x="40" y="19"/>
                </a:lnTo>
                <a:lnTo>
                  <a:pt x="38" y="21"/>
                </a:lnTo>
                <a:lnTo>
                  <a:pt x="37" y="21"/>
                </a:lnTo>
                <a:lnTo>
                  <a:pt x="37" y="20"/>
                </a:lnTo>
                <a:lnTo>
                  <a:pt x="37" y="18"/>
                </a:lnTo>
                <a:lnTo>
                  <a:pt x="36" y="18"/>
                </a:lnTo>
                <a:lnTo>
                  <a:pt x="35" y="20"/>
                </a:lnTo>
                <a:lnTo>
                  <a:pt x="34" y="22"/>
                </a:lnTo>
                <a:lnTo>
                  <a:pt x="33" y="23"/>
                </a:lnTo>
                <a:lnTo>
                  <a:pt x="32" y="22"/>
                </a:lnTo>
                <a:lnTo>
                  <a:pt x="32" y="21"/>
                </a:lnTo>
                <a:lnTo>
                  <a:pt x="31" y="21"/>
                </a:lnTo>
                <a:lnTo>
                  <a:pt x="30" y="20"/>
                </a:lnTo>
                <a:lnTo>
                  <a:pt x="28" y="19"/>
                </a:lnTo>
                <a:lnTo>
                  <a:pt x="27" y="17"/>
                </a:lnTo>
                <a:lnTo>
                  <a:pt x="26" y="15"/>
                </a:lnTo>
                <a:lnTo>
                  <a:pt x="21" y="17"/>
                </a:lnTo>
                <a:lnTo>
                  <a:pt x="10" y="20"/>
                </a:lnTo>
                <a:lnTo>
                  <a:pt x="9" y="20"/>
                </a:lnTo>
                <a:lnTo>
                  <a:pt x="9" y="19"/>
                </a:lnTo>
                <a:lnTo>
                  <a:pt x="1" y="21"/>
                </a:lnTo>
                <a:lnTo>
                  <a:pt x="0" y="21"/>
                </a:lnTo>
                <a:lnTo>
                  <a:pt x="0" y="9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9" name="Freeform 68"/>
          <p:cNvSpPr>
            <a:spLocks/>
          </p:cNvSpPr>
          <p:nvPr/>
        </p:nvSpPr>
        <p:spPr bwMode="auto">
          <a:xfrm>
            <a:off x="6884988" y="2638425"/>
            <a:ext cx="85725" cy="101600"/>
          </a:xfrm>
          <a:custGeom>
            <a:avLst/>
            <a:gdLst>
              <a:gd name="T0" fmla="*/ 0 w 12"/>
              <a:gd name="T1" fmla="*/ 2147483647 h 13"/>
              <a:gd name="T2" fmla="*/ 2147483647 w 12"/>
              <a:gd name="T3" fmla="*/ 2147483647 h 13"/>
              <a:gd name="T4" fmla="*/ 2147483647 w 12"/>
              <a:gd name="T5" fmla="*/ 2147483647 h 13"/>
              <a:gd name="T6" fmla="*/ 2147483647 w 12"/>
              <a:gd name="T7" fmla="*/ 2147483647 h 13"/>
              <a:gd name="T8" fmla="*/ 2147483647 w 12"/>
              <a:gd name="T9" fmla="*/ 2147483647 h 13"/>
              <a:gd name="T10" fmla="*/ 2147483647 w 12"/>
              <a:gd name="T11" fmla="*/ 2147483647 h 13"/>
              <a:gd name="T12" fmla="*/ 2147483647 w 12"/>
              <a:gd name="T13" fmla="*/ 2147483647 h 13"/>
              <a:gd name="T14" fmla="*/ 2147483647 w 12"/>
              <a:gd name="T15" fmla="*/ 2147483647 h 13"/>
              <a:gd name="T16" fmla="*/ 2147483647 w 12"/>
              <a:gd name="T17" fmla="*/ 2147483647 h 13"/>
              <a:gd name="T18" fmla="*/ 2147483647 w 12"/>
              <a:gd name="T19" fmla="*/ 2147483647 h 13"/>
              <a:gd name="T20" fmla="*/ 2147483647 w 12"/>
              <a:gd name="T21" fmla="*/ 2147483647 h 13"/>
              <a:gd name="T22" fmla="*/ 2147483647 w 12"/>
              <a:gd name="T23" fmla="*/ 2147483647 h 13"/>
              <a:gd name="T24" fmla="*/ 2147483647 w 12"/>
              <a:gd name="T25" fmla="*/ 2147483647 h 13"/>
              <a:gd name="T26" fmla="*/ 2147483647 w 12"/>
              <a:gd name="T27" fmla="*/ 2147483647 h 13"/>
              <a:gd name="T28" fmla="*/ 2147483647 w 12"/>
              <a:gd name="T29" fmla="*/ 2147483647 h 13"/>
              <a:gd name="T30" fmla="*/ 2147483647 w 12"/>
              <a:gd name="T31" fmla="*/ 2147483647 h 13"/>
              <a:gd name="T32" fmla="*/ 2147483647 w 12"/>
              <a:gd name="T33" fmla="*/ 2147483647 h 13"/>
              <a:gd name="T34" fmla="*/ 2147483647 w 12"/>
              <a:gd name="T35" fmla="*/ 2147483647 h 13"/>
              <a:gd name="T36" fmla="*/ 2147483647 w 12"/>
              <a:gd name="T37" fmla="*/ 2147483647 h 13"/>
              <a:gd name="T38" fmla="*/ 2147483647 w 12"/>
              <a:gd name="T39" fmla="*/ 2147483647 h 13"/>
              <a:gd name="T40" fmla="*/ 2147483647 w 12"/>
              <a:gd name="T41" fmla="*/ 2147483647 h 13"/>
              <a:gd name="T42" fmla="*/ 2147483647 w 12"/>
              <a:gd name="T43" fmla="*/ 2147483647 h 13"/>
              <a:gd name="T44" fmla="*/ 2147483647 w 12"/>
              <a:gd name="T45" fmla="*/ 2147483647 h 13"/>
              <a:gd name="T46" fmla="*/ 2147483647 w 12"/>
              <a:gd name="T47" fmla="*/ 2147483647 h 13"/>
              <a:gd name="T48" fmla="*/ 2147483647 w 12"/>
              <a:gd name="T49" fmla="*/ 2147483647 h 13"/>
              <a:gd name="T50" fmla="*/ 2147483647 w 12"/>
              <a:gd name="T51" fmla="*/ 2147483647 h 13"/>
              <a:gd name="T52" fmla="*/ 2147483647 w 12"/>
              <a:gd name="T53" fmla="*/ 2147483647 h 13"/>
              <a:gd name="T54" fmla="*/ 2147483647 w 12"/>
              <a:gd name="T55" fmla="*/ 2147483647 h 13"/>
              <a:gd name="T56" fmla="*/ 2147483647 w 12"/>
              <a:gd name="T57" fmla="*/ 2147483647 h 13"/>
              <a:gd name="T58" fmla="*/ 2147483647 w 12"/>
              <a:gd name="T59" fmla="*/ 2147483647 h 13"/>
              <a:gd name="T60" fmla="*/ 2147483647 w 12"/>
              <a:gd name="T61" fmla="*/ 2147483647 h 13"/>
              <a:gd name="T62" fmla="*/ 2147483647 w 12"/>
              <a:gd name="T63" fmla="*/ 2147483647 h 13"/>
              <a:gd name="T64" fmla="*/ 2147483647 w 12"/>
              <a:gd name="T65" fmla="*/ 0 h 13"/>
              <a:gd name="T66" fmla="*/ 0 w 12"/>
              <a:gd name="T67" fmla="*/ 2147483647 h 13"/>
              <a:gd name="T68" fmla="*/ 0 w 12"/>
              <a:gd name="T69" fmla="*/ 2147483647 h 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2"/>
              <a:gd name="T106" fmla="*/ 0 h 13"/>
              <a:gd name="T107" fmla="*/ 12 w 12"/>
              <a:gd name="T108" fmla="*/ 13 h 1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2" h="13">
                <a:moveTo>
                  <a:pt x="0" y="2"/>
                </a:moveTo>
                <a:lnTo>
                  <a:pt x="3" y="11"/>
                </a:lnTo>
                <a:lnTo>
                  <a:pt x="3" y="12"/>
                </a:lnTo>
                <a:lnTo>
                  <a:pt x="2" y="12"/>
                </a:lnTo>
                <a:lnTo>
                  <a:pt x="3" y="13"/>
                </a:lnTo>
                <a:lnTo>
                  <a:pt x="6" y="12"/>
                </a:lnTo>
                <a:lnTo>
                  <a:pt x="7" y="11"/>
                </a:lnTo>
                <a:lnTo>
                  <a:pt x="7" y="10"/>
                </a:lnTo>
                <a:lnTo>
                  <a:pt x="7" y="9"/>
                </a:lnTo>
                <a:lnTo>
                  <a:pt x="7" y="7"/>
                </a:lnTo>
                <a:lnTo>
                  <a:pt x="8" y="6"/>
                </a:lnTo>
                <a:lnTo>
                  <a:pt x="8" y="7"/>
                </a:lnTo>
                <a:lnTo>
                  <a:pt x="8" y="8"/>
                </a:lnTo>
                <a:lnTo>
                  <a:pt x="8" y="10"/>
                </a:lnTo>
                <a:lnTo>
                  <a:pt x="9" y="10"/>
                </a:lnTo>
                <a:lnTo>
                  <a:pt x="9" y="9"/>
                </a:lnTo>
                <a:lnTo>
                  <a:pt x="10" y="9"/>
                </a:lnTo>
                <a:lnTo>
                  <a:pt x="11" y="8"/>
                </a:lnTo>
                <a:lnTo>
                  <a:pt x="12" y="8"/>
                </a:lnTo>
                <a:lnTo>
                  <a:pt x="11" y="7"/>
                </a:lnTo>
                <a:lnTo>
                  <a:pt x="11" y="6"/>
                </a:lnTo>
                <a:lnTo>
                  <a:pt x="10" y="6"/>
                </a:lnTo>
                <a:lnTo>
                  <a:pt x="9" y="5"/>
                </a:lnTo>
                <a:lnTo>
                  <a:pt x="7" y="4"/>
                </a:lnTo>
                <a:lnTo>
                  <a:pt x="6" y="2"/>
                </a:lnTo>
                <a:lnTo>
                  <a:pt x="5" y="0"/>
                </a:lnTo>
                <a:lnTo>
                  <a:pt x="0" y="2"/>
                </a:lnTo>
                <a:close/>
              </a:path>
            </a:pathLst>
          </a:custGeom>
          <a:solidFill>
            <a:srgbClr val="AAC8F5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50" name="Freeform 69"/>
          <p:cNvSpPr>
            <a:spLocks/>
          </p:cNvSpPr>
          <p:nvPr/>
        </p:nvSpPr>
        <p:spPr bwMode="auto">
          <a:xfrm>
            <a:off x="6789738" y="2212975"/>
            <a:ext cx="152400" cy="363538"/>
          </a:xfrm>
          <a:custGeom>
            <a:avLst/>
            <a:gdLst>
              <a:gd name="T0" fmla="*/ 2147483647 w 21"/>
              <a:gd name="T1" fmla="*/ 2147483647 h 47"/>
              <a:gd name="T2" fmla="*/ 2147483647 w 21"/>
              <a:gd name="T3" fmla="*/ 2147483647 h 47"/>
              <a:gd name="T4" fmla="*/ 2147483647 w 21"/>
              <a:gd name="T5" fmla="*/ 2147483647 h 47"/>
              <a:gd name="T6" fmla="*/ 2147483647 w 21"/>
              <a:gd name="T7" fmla="*/ 2147483647 h 47"/>
              <a:gd name="T8" fmla="*/ 2147483647 w 21"/>
              <a:gd name="T9" fmla="*/ 2147483647 h 47"/>
              <a:gd name="T10" fmla="*/ 2147483647 w 21"/>
              <a:gd name="T11" fmla="*/ 2147483647 h 47"/>
              <a:gd name="T12" fmla="*/ 2147483647 w 21"/>
              <a:gd name="T13" fmla="*/ 2147483647 h 47"/>
              <a:gd name="T14" fmla="*/ 2147483647 w 21"/>
              <a:gd name="T15" fmla="*/ 2147483647 h 47"/>
              <a:gd name="T16" fmla="*/ 2147483647 w 21"/>
              <a:gd name="T17" fmla="*/ 2147483647 h 47"/>
              <a:gd name="T18" fmla="*/ 2147483647 w 21"/>
              <a:gd name="T19" fmla="*/ 2147483647 h 47"/>
              <a:gd name="T20" fmla="*/ 2147483647 w 21"/>
              <a:gd name="T21" fmla="*/ 2147483647 h 47"/>
              <a:gd name="T22" fmla="*/ 2147483647 w 21"/>
              <a:gd name="T23" fmla="*/ 2147483647 h 47"/>
              <a:gd name="T24" fmla="*/ 0 w 21"/>
              <a:gd name="T25" fmla="*/ 2147483647 h 47"/>
              <a:gd name="T26" fmla="*/ 0 w 21"/>
              <a:gd name="T27" fmla="*/ 2147483647 h 47"/>
              <a:gd name="T28" fmla="*/ 2147483647 w 21"/>
              <a:gd name="T29" fmla="*/ 2147483647 h 47"/>
              <a:gd name="T30" fmla="*/ 0 w 21"/>
              <a:gd name="T31" fmla="*/ 2147483647 h 47"/>
              <a:gd name="T32" fmla="*/ 0 w 21"/>
              <a:gd name="T33" fmla="*/ 2147483647 h 47"/>
              <a:gd name="T34" fmla="*/ 0 w 21"/>
              <a:gd name="T35" fmla="*/ 2147483647 h 47"/>
              <a:gd name="T36" fmla="*/ 2147483647 w 21"/>
              <a:gd name="T37" fmla="*/ 2147483647 h 47"/>
              <a:gd name="T38" fmla="*/ 2147483647 w 21"/>
              <a:gd name="T39" fmla="*/ 2147483647 h 47"/>
              <a:gd name="T40" fmla="*/ 2147483647 w 21"/>
              <a:gd name="T41" fmla="*/ 2147483647 h 47"/>
              <a:gd name="T42" fmla="*/ 2147483647 w 21"/>
              <a:gd name="T43" fmla="*/ 2147483647 h 47"/>
              <a:gd name="T44" fmla="*/ 2147483647 w 21"/>
              <a:gd name="T45" fmla="*/ 2147483647 h 47"/>
              <a:gd name="T46" fmla="*/ 2147483647 w 21"/>
              <a:gd name="T47" fmla="*/ 2147483647 h 47"/>
              <a:gd name="T48" fmla="*/ 2147483647 w 21"/>
              <a:gd name="T49" fmla="*/ 2147483647 h 47"/>
              <a:gd name="T50" fmla="*/ 2147483647 w 21"/>
              <a:gd name="T51" fmla="*/ 2147483647 h 47"/>
              <a:gd name="T52" fmla="*/ 2147483647 w 21"/>
              <a:gd name="T53" fmla="*/ 2147483647 h 47"/>
              <a:gd name="T54" fmla="*/ 2147483647 w 21"/>
              <a:gd name="T55" fmla="*/ 2147483647 h 47"/>
              <a:gd name="T56" fmla="*/ 2147483647 w 21"/>
              <a:gd name="T57" fmla="*/ 2147483647 h 47"/>
              <a:gd name="T58" fmla="*/ 2147483647 w 21"/>
              <a:gd name="T59" fmla="*/ 2147483647 h 47"/>
              <a:gd name="T60" fmla="*/ 2147483647 w 21"/>
              <a:gd name="T61" fmla="*/ 2147483647 h 47"/>
              <a:gd name="T62" fmla="*/ 2147483647 w 21"/>
              <a:gd name="T63" fmla="*/ 2147483647 h 47"/>
              <a:gd name="T64" fmla="*/ 2147483647 w 21"/>
              <a:gd name="T65" fmla="*/ 2147483647 h 47"/>
              <a:gd name="T66" fmla="*/ 2147483647 w 21"/>
              <a:gd name="T67" fmla="*/ 2147483647 h 47"/>
              <a:gd name="T68" fmla="*/ 2147483647 w 21"/>
              <a:gd name="T69" fmla="*/ 2147483647 h 47"/>
              <a:gd name="T70" fmla="*/ 2147483647 w 21"/>
              <a:gd name="T71" fmla="*/ 2147483647 h 47"/>
              <a:gd name="T72" fmla="*/ 2147483647 w 21"/>
              <a:gd name="T73" fmla="*/ 2147483647 h 47"/>
              <a:gd name="T74" fmla="*/ 2147483647 w 21"/>
              <a:gd name="T75" fmla="*/ 2147483647 h 47"/>
              <a:gd name="T76" fmla="*/ 2147483647 w 21"/>
              <a:gd name="T77" fmla="*/ 0 h 47"/>
              <a:gd name="T78" fmla="*/ 2147483647 w 21"/>
              <a:gd name="T79" fmla="*/ 2147483647 h 47"/>
              <a:gd name="T80" fmla="*/ 2147483647 w 21"/>
              <a:gd name="T81" fmla="*/ 2147483647 h 47"/>
              <a:gd name="T82" fmla="*/ 2147483647 w 21"/>
              <a:gd name="T83" fmla="*/ 2147483647 h 47"/>
              <a:gd name="T84" fmla="*/ 2147483647 w 21"/>
              <a:gd name="T85" fmla="*/ 2147483647 h 47"/>
              <a:gd name="T86" fmla="*/ 2147483647 w 21"/>
              <a:gd name="T87" fmla="*/ 2147483647 h 47"/>
              <a:gd name="T88" fmla="*/ 2147483647 w 21"/>
              <a:gd name="T89" fmla="*/ 2147483647 h 47"/>
              <a:gd name="T90" fmla="*/ 2147483647 w 21"/>
              <a:gd name="T91" fmla="*/ 2147483647 h 47"/>
              <a:gd name="T92" fmla="*/ 2147483647 w 21"/>
              <a:gd name="T93" fmla="*/ 2147483647 h 47"/>
              <a:gd name="T94" fmla="*/ 2147483647 w 21"/>
              <a:gd name="T95" fmla="*/ 2147483647 h 47"/>
              <a:gd name="T96" fmla="*/ 2147483647 w 21"/>
              <a:gd name="T97" fmla="*/ 2147483647 h 47"/>
              <a:gd name="T98" fmla="*/ 2147483647 w 21"/>
              <a:gd name="T99" fmla="*/ 2147483647 h 47"/>
              <a:gd name="T100" fmla="*/ 2147483647 w 21"/>
              <a:gd name="T101" fmla="*/ 2147483647 h 47"/>
              <a:gd name="T102" fmla="*/ 2147483647 w 21"/>
              <a:gd name="T103" fmla="*/ 2147483647 h 4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1"/>
              <a:gd name="T157" fmla="*/ 0 h 47"/>
              <a:gd name="T158" fmla="*/ 21 w 21"/>
              <a:gd name="T159" fmla="*/ 47 h 4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1" h="47">
                <a:moveTo>
                  <a:pt x="21" y="40"/>
                </a:moveTo>
                <a:lnTo>
                  <a:pt x="20" y="40"/>
                </a:lnTo>
                <a:lnTo>
                  <a:pt x="19" y="40"/>
                </a:lnTo>
                <a:lnTo>
                  <a:pt x="18" y="42"/>
                </a:lnTo>
                <a:lnTo>
                  <a:pt x="17" y="42"/>
                </a:lnTo>
                <a:lnTo>
                  <a:pt x="17" y="43"/>
                </a:lnTo>
                <a:lnTo>
                  <a:pt x="16" y="43"/>
                </a:lnTo>
                <a:lnTo>
                  <a:pt x="16" y="44"/>
                </a:lnTo>
                <a:lnTo>
                  <a:pt x="2" y="47"/>
                </a:lnTo>
                <a:lnTo>
                  <a:pt x="1" y="46"/>
                </a:lnTo>
                <a:lnTo>
                  <a:pt x="0" y="45"/>
                </a:lnTo>
                <a:lnTo>
                  <a:pt x="0" y="44"/>
                </a:lnTo>
                <a:lnTo>
                  <a:pt x="1" y="43"/>
                </a:lnTo>
                <a:lnTo>
                  <a:pt x="0" y="41"/>
                </a:lnTo>
                <a:lnTo>
                  <a:pt x="0" y="34"/>
                </a:lnTo>
                <a:lnTo>
                  <a:pt x="0" y="32"/>
                </a:lnTo>
                <a:lnTo>
                  <a:pt x="1" y="28"/>
                </a:lnTo>
                <a:lnTo>
                  <a:pt x="1" y="26"/>
                </a:lnTo>
                <a:lnTo>
                  <a:pt x="1" y="24"/>
                </a:lnTo>
                <a:lnTo>
                  <a:pt x="1" y="22"/>
                </a:lnTo>
                <a:lnTo>
                  <a:pt x="1" y="21"/>
                </a:lnTo>
                <a:lnTo>
                  <a:pt x="1" y="20"/>
                </a:lnTo>
                <a:lnTo>
                  <a:pt x="4" y="18"/>
                </a:lnTo>
                <a:lnTo>
                  <a:pt x="5" y="14"/>
                </a:lnTo>
                <a:lnTo>
                  <a:pt x="4" y="12"/>
                </a:lnTo>
                <a:lnTo>
                  <a:pt x="4" y="10"/>
                </a:lnTo>
                <a:lnTo>
                  <a:pt x="4" y="9"/>
                </a:lnTo>
                <a:lnTo>
                  <a:pt x="3" y="7"/>
                </a:lnTo>
                <a:lnTo>
                  <a:pt x="4" y="4"/>
                </a:lnTo>
                <a:lnTo>
                  <a:pt x="3" y="3"/>
                </a:lnTo>
                <a:lnTo>
                  <a:pt x="3" y="2"/>
                </a:lnTo>
                <a:lnTo>
                  <a:pt x="4" y="2"/>
                </a:lnTo>
                <a:lnTo>
                  <a:pt x="5" y="1"/>
                </a:lnTo>
                <a:lnTo>
                  <a:pt x="6" y="1"/>
                </a:lnTo>
                <a:lnTo>
                  <a:pt x="7" y="0"/>
                </a:lnTo>
                <a:lnTo>
                  <a:pt x="17" y="29"/>
                </a:lnTo>
                <a:lnTo>
                  <a:pt x="17" y="30"/>
                </a:lnTo>
                <a:lnTo>
                  <a:pt x="17" y="31"/>
                </a:lnTo>
                <a:lnTo>
                  <a:pt x="19" y="33"/>
                </a:lnTo>
                <a:lnTo>
                  <a:pt x="20" y="33"/>
                </a:lnTo>
                <a:lnTo>
                  <a:pt x="20" y="34"/>
                </a:lnTo>
                <a:lnTo>
                  <a:pt x="20" y="35"/>
                </a:lnTo>
                <a:lnTo>
                  <a:pt x="21" y="37"/>
                </a:lnTo>
                <a:lnTo>
                  <a:pt x="21" y="38"/>
                </a:lnTo>
                <a:lnTo>
                  <a:pt x="21" y="39"/>
                </a:lnTo>
                <a:lnTo>
                  <a:pt x="21" y="4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51" name="Freeform 70"/>
          <p:cNvSpPr>
            <a:spLocks/>
          </p:cNvSpPr>
          <p:nvPr/>
        </p:nvSpPr>
        <p:spPr bwMode="auto">
          <a:xfrm>
            <a:off x="6840538" y="1887538"/>
            <a:ext cx="354012" cy="611187"/>
          </a:xfrm>
          <a:custGeom>
            <a:avLst/>
            <a:gdLst>
              <a:gd name="T0" fmla="*/ 2147483647 w 49"/>
              <a:gd name="T1" fmla="*/ 2147483647 h 79"/>
              <a:gd name="T2" fmla="*/ 2147483647 w 49"/>
              <a:gd name="T3" fmla="*/ 2147483647 h 79"/>
              <a:gd name="T4" fmla="*/ 2147483647 w 49"/>
              <a:gd name="T5" fmla="*/ 2147483647 h 79"/>
              <a:gd name="T6" fmla="*/ 2147483647 w 49"/>
              <a:gd name="T7" fmla="*/ 2147483647 h 79"/>
              <a:gd name="T8" fmla="*/ 2147483647 w 49"/>
              <a:gd name="T9" fmla="*/ 2147483647 h 79"/>
              <a:gd name="T10" fmla="*/ 2147483647 w 49"/>
              <a:gd name="T11" fmla="*/ 2147483647 h 79"/>
              <a:gd name="T12" fmla="*/ 2147483647 w 49"/>
              <a:gd name="T13" fmla="*/ 2147483647 h 79"/>
              <a:gd name="T14" fmla="*/ 2147483647 w 49"/>
              <a:gd name="T15" fmla="*/ 2147483647 h 79"/>
              <a:gd name="T16" fmla="*/ 2147483647 w 49"/>
              <a:gd name="T17" fmla="*/ 2147483647 h 79"/>
              <a:gd name="T18" fmla="*/ 2147483647 w 49"/>
              <a:gd name="T19" fmla="*/ 2147483647 h 79"/>
              <a:gd name="T20" fmla="*/ 2147483647 w 49"/>
              <a:gd name="T21" fmla="*/ 2147483647 h 79"/>
              <a:gd name="T22" fmla="*/ 2147483647 w 49"/>
              <a:gd name="T23" fmla="*/ 2147483647 h 79"/>
              <a:gd name="T24" fmla="*/ 2147483647 w 49"/>
              <a:gd name="T25" fmla="*/ 2147483647 h 79"/>
              <a:gd name="T26" fmla="*/ 2147483647 w 49"/>
              <a:gd name="T27" fmla="*/ 2147483647 h 79"/>
              <a:gd name="T28" fmla="*/ 2147483647 w 49"/>
              <a:gd name="T29" fmla="*/ 2147483647 h 79"/>
              <a:gd name="T30" fmla="*/ 2147483647 w 49"/>
              <a:gd name="T31" fmla="*/ 2147483647 h 79"/>
              <a:gd name="T32" fmla="*/ 2147483647 w 49"/>
              <a:gd name="T33" fmla="*/ 2147483647 h 79"/>
              <a:gd name="T34" fmla="*/ 2147483647 w 49"/>
              <a:gd name="T35" fmla="*/ 2147483647 h 79"/>
              <a:gd name="T36" fmla="*/ 2147483647 w 49"/>
              <a:gd name="T37" fmla="*/ 2147483647 h 79"/>
              <a:gd name="T38" fmla="*/ 2147483647 w 49"/>
              <a:gd name="T39" fmla="*/ 2147483647 h 79"/>
              <a:gd name="T40" fmla="*/ 2147483647 w 49"/>
              <a:gd name="T41" fmla="*/ 2147483647 h 79"/>
              <a:gd name="T42" fmla="*/ 2147483647 w 49"/>
              <a:gd name="T43" fmla="*/ 2147483647 h 79"/>
              <a:gd name="T44" fmla="*/ 2147483647 w 49"/>
              <a:gd name="T45" fmla="*/ 2147483647 h 79"/>
              <a:gd name="T46" fmla="*/ 2147483647 w 49"/>
              <a:gd name="T47" fmla="*/ 2147483647 h 79"/>
              <a:gd name="T48" fmla="*/ 2147483647 w 49"/>
              <a:gd name="T49" fmla="*/ 2147483647 h 79"/>
              <a:gd name="T50" fmla="*/ 2147483647 w 49"/>
              <a:gd name="T51" fmla="*/ 2147483647 h 79"/>
              <a:gd name="T52" fmla="*/ 2147483647 w 49"/>
              <a:gd name="T53" fmla="*/ 2147483647 h 79"/>
              <a:gd name="T54" fmla="*/ 2147483647 w 49"/>
              <a:gd name="T55" fmla="*/ 2147483647 h 79"/>
              <a:gd name="T56" fmla="*/ 2147483647 w 49"/>
              <a:gd name="T57" fmla="*/ 2147483647 h 79"/>
              <a:gd name="T58" fmla="*/ 2147483647 w 49"/>
              <a:gd name="T59" fmla="*/ 2147483647 h 79"/>
              <a:gd name="T60" fmla="*/ 2147483647 w 49"/>
              <a:gd name="T61" fmla="*/ 2147483647 h 79"/>
              <a:gd name="T62" fmla="*/ 2147483647 w 49"/>
              <a:gd name="T63" fmla="*/ 2147483647 h 79"/>
              <a:gd name="T64" fmla="*/ 2147483647 w 49"/>
              <a:gd name="T65" fmla="*/ 2147483647 h 79"/>
              <a:gd name="T66" fmla="*/ 2147483647 w 49"/>
              <a:gd name="T67" fmla="*/ 2147483647 h 79"/>
              <a:gd name="T68" fmla="*/ 2147483647 w 49"/>
              <a:gd name="T69" fmla="*/ 2147483647 h 79"/>
              <a:gd name="T70" fmla="*/ 2147483647 w 49"/>
              <a:gd name="T71" fmla="*/ 2147483647 h 79"/>
              <a:gd name="T72" fmla="*/ 2147483647 w 49"/>
              <a:gd name="T73" fmla="*/ 2147483647 h 79"/>
              <a:gd name="T74" fmla="*/ 2147483647 w 49"/>
              <a:gd name="T75" fmla="*/ 2147483647 h 79"/>
              <a:gd name="T76" fmla="*/ 2147483647 w 49"/>
              <a:gd name="T77" fmla="*/ 2147483647 h 79"/>
              <a:gd name="T78" fmla="*/ 2147483647 w 49"/>
              <a:gd name="T79" fmla="*/ 0 h 79"/>
              <a:gd name="T80" fmla="*/ 2147483647 w 49"/>
              <a:gd name="T81" fmla="*/ 0 h 79"/>
              <a:gd name="T82" fmla="*/ 2147483647 w 49"/>
              <a:gd name="T83" fmla="*/ 2147483647 h 79"/>
              <a:gd name="T84" fmla="*/ 2147483647 w 49"/>
              <a:gd name="T85" fmla="*/ 2147483647 h 79"/>
              <a:gd name="T86" fmla="*/ 2147483647 w 49"/>
              <a:gd name="T87" fmla="*/ 2147483647 h 79"/>
              <a:gd name="T88" fmla="*/ 2147483647 w 49"/>
              <a:gd name="T89" fmla="*/ 2147483647 h 79"/>
              <a:gd name="T90" fmla="*/ 2147483647 w 49"/>
              <a:gd name="T91" fmla="*/ 2147483647 h 79"/>
              <a:gd name="T92" fmla="*/ 2147483647 w 49"/>
              <a:gd name="T93" fmla="*/ 2147483647 h 79"/>
              <a:gd name="T94" fmla="*/ 2147483647 w 49"/>
              <a:gd name="T95" fmla="*/ 2147483647 h 79"/>
              <a:gd name="T96" fmla="*/ 2147483647 w 49"/>
              <a:gd name="T97" fmla="*/ 2147483647 h 79"/>
              <a:gd name="T98" fmla="*/ 2147483647 w 49"/>
              <a:gd name="T99" fmla="*/ 2147483647 h 79"/>
              <a:gd name="T100" fmla="*/ 2147483647 w 49"/>
              <a:gd name="T101" fmla="*/ 2147483647 h 79"/>
              <a:gd name="T102" fmla="*/ 2147483647 w 49"/>
              <a:gd name="T103" fmla="*/ 2147483647 h 79"/>
              <a:gd name="T104" fmla="*/ 2147483647 w 49"/>
              <a:gd name="T105" fmla="*/ 2147483647 h 79"/>
              <a:gd name="T106" fmla="*/ 2147483647 w 49"/>
              <a:gd name="T107" fmla="*/ 2147483647 h 79"/>
              <a:gd name="T108" fmla="*/ 2147483647 w 49"/>
              <a:gd name="T109" fmla="*/ 2147483647 h 79"/>
              <a:gd name="T110" fmla="*/ 2147483647 w 49"/>
              <a:gd name="T111" fmla="*/ 2147483647 h 79"/>
              <a:gd name="T112" fmla="*/ 0 w 49"/>
              <a:gd name="T113" fmla="*/ 2147483647 h 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9"/>
              <a:gd name="T172" fmla="*/ 0 h 79"/>
              <a:gd name="T173" fmla="*/ 49 w 49"/>
              <a:gd name="T174" fmla="*/ 79 h 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9" h="79">
                <a:moveTo>
                  <a:pt x="0" y="42"/>
                </a:moveTo>
                <a:lnTo>
                  <a:pt x="10" y="71"/>
                </a:lnTo>
                <a:lnTo>
                  <a:pt x="10" y="72"/>
                </a:lnTo>
                <a:lnTo>
                  <a:pt x="10" y="73"/>
                </a:lnTo>
                <a:lnTo>
                  <a:pt x="12" y="75"/>
                </a:lnTo>
                <a:lnTo>
                  <a:pt x="13" y="75"/>
                </a:lnTo>
                <a:lnTo>
                  <a:pt x="13" y="76"/>
                </a:lnTo>
                <a:lnTo>
                  <a:pt x="13" y="77"/>
                </a:lnTo>
                <a:lnTo>
                  <a:pt x="14" y="79"/>
                </a:lnTo>
                <a:lnTo>
                  <a:pt x="15" y="79"/>
                </a:lnTo>
                <a:lnTo>
                  <a:pt x="15" y="77"/>
                </a:lnTo>
                <a:lnTo>
                  <a:pt x="15" y="75"/>
                </a:lnTo>
                <a:lnTo>
                  <a:pt x="16" y="73"/>
                </a:lnTo>
                <a:lnTo>
                  <a:pt x="17" y="70"/>
                </a:lnTo>
                <a:lnTo>
                  <a:pt x="18" y="68"/>
                </a:lnTo>
                <a:lnTo>
                  <a:pt x="18" y="67"/>
                </a:lnTo>
                <a:lnTo>
                  <a:pt x="17" y="65"/>
                </a:lnTo>
                <a:lnTo>
                  <a:pt x="20" y="63"/>
                </a:lnTo>
                <a:lnTo>
                  <a:pt x="21" y="63"/>
                </a:lnTo>
                <a:lnTo>
                  <a:pt x="21" y="64"/>
                </a:lnTo>
                <a:lnTo>
                  <a:pt x="22" y="65"/>
                </a:lnTo>
                <a:lnTo>
                  <a:pt x="22" y="64"/>
                </a:lnTo>
                <a:lnTo>
                  <a:pt x="22" y="63"/>
                </a:lnTo>
                <a:lnTo>
                  <a:pt x="22" y="62"/>
                </a:lnTo>
                <a:lnTo>
                  <a:pt x="25" y="62"/>
                </a:lnTo>
                <a:lnTo>
                  <a:pt x="26" y="61"/>
                </a:lnTo>
                <a:lnTo>
                  <a:pt x="26" y="60"/>
                </a:lnTo>
                <a:lnTo>
                  <a:pt x="26" y="59"/>
                </a:lnTo>
                <a:lnTo>
                  <a:pt x="27" y="59"/>
                </a:lnTo>
                <a:lnTo>
                  <a:pt x="28" y="58"/>
                </a:lnTo>
                <a:lnTo>
                  <a:pt x="29" y="58"/>
                </a:lnTo>
                <a:lnTo>
                  <a:pt x="29" y="56"/>
                </a:lnTo>
                <a:lnTo>
                  <a:pt x="29" y="54"/>
                </a:lnTo>
                <a:lnTo>
                  <a:pt x="31" y="52"/>
                </a:lnTo>
                <a:lnTo>
                  <a:pt x="31" y="51"/>
                </a:lnTo>
                <a:lnTo>
                  <a:pt x="33" y="52"/>
                </a:lnTo>
                <a:lnTo>
                  <a:pt x="34" y="51"/>
                </a:lnTo>
                <a:lnTo>
                  <a:pt x="34" y="50"/>
                </a:lnTo>
                <a:lnTo>
                  <a:pt x="35" y="49"/>
                </a:lnTo>
                <a:lnTo>
                  <a:pt x="36" y="49"/>
                </a:lnTo>
                <a:lnTo>
                  <a:pt x="37" y="47"/>
                </a:lnTo>
                <a:lnTo>
                  <a:pt x="39" y="47"/>
                </a:lnTo>
                <a:lnTo>
                  <a:pt x="40" y="48"/>
                </a:lnTo>
                <a:lnTo>
                  <a:pt x="42" y="45"/>
                </a:lnTo>
                <a:lnTo>
                  <a:pt x="43" y="44"/>
                </a:lnTo>
                <a:lnTo>
                  <a:pt x="46" y="42"/>
                </a:lnTo>
                <a:lnTo>
                  <a:pt x="46" y="41"/>
                </a:lnTo>
                <a:lnTo>
                  <a:pt x="47" y="40"/>
                </a:lnTo>
                <a:lnTo>
                  <a:pt x="48" y="40"/>
                </a:lnTo>
                <a:lnTo>
                  <a:pt x="49" y="40"/>
                </a:lnTo>
                <a:lnTo>
                  <a:pt x="49" y="38"/>
                </a:lnTo>
                <a:lnTo>
                  <a:pt x="49" y="37"/>
                </a:lnTo>
                <a:lnTo>
                  <a:pt x="48" y="37"/>
                </a:lnTo>
                <a:lnTo>
                  <a:pt x="47" y="36"/>
                </a:lnTo>
                <a:lnTo>
                  <a:pt x="48" y="35"/>
                </a:lnTo>
                <a:lnTo>
                  <a:pt x="48" y="34"/>
                </a:lnTo>
                <a:lnTo>
                  <a:pt x="47" y="32"/>
                </a:lnTo>
                <a:lnTo>
                  <a:pt x="46" y="31"/>
                </a:lnTo>
                <a:lnTo>
                  <a:pt x="45" y="31"/>
                </a:lnTo>
                <a:lnTo>
                  <a:pt x="45" y="32"/>
                </a:lnTo>
                <a:lnTo>
                  <a:pt x="43" y="32"/>
                </a:lnTo>
                <a:lnTo>
                  <a:pt x="42" y="32"/>
                </a:lnTo>
                <a:lnTo>
                  <a:pt x="41" y="28"/>
                </a:lnTo>
                <a:lnTo>
                  <a:pt x="42" y="27"/>
                </a:lnTo>
                <a:lnTo>
                  <a:pt x="41" y="26"/>
                </a:lnTo>
                <a:lnTo>
                  <a:pt x="40" y="26"/>
                </a:lnTo>
                <a:lnTo>
                  <a:pt x="38" y="26"/>
                </a:lnTo>
                <a:lnTo>
                  <a:pt x="37" y="26"/>
                </a:lnTo>
                <a:lnTo>
                  <a:pt x="36" y="25"/>
                </a:lnTo>
                <a:lnTo>
                  <a:pt x="36" y="23"/>
                </a:lnTo>
                <a:lnTo>
                  <a:pt x="35" y="22"/>
                </a:lnTo>
                <a:lnTo>
                  <a:pt x="29" y="3"/>
                </a:lnTo>
                <a:lnTo>
                  <a:pt x="24" y="0"/>
                </a:lnTo>
                <a:lnTo>
                  <a:pt x="23" y="0"/>
                </a:lnTo>
                <a:lnTo>
                  <a:pt x="22" y="0"/>
                </a:lnTo>
                <a:lnTo>
                  <a:pt x="21" y="1"/>
                </a:lnTo>
                <a:lnTo>
                  <a:pt x="21" y="2"/>
                </a:lnTo>
                <a:lnTo>
                  <a:pt x="20" y="2"/>
                </a:lnTo>
                <a:lnTo>
                  <a:pt x="18" y="2"/>
                </a:lnTo>
                <a:lnTo>
                  <a:pt x="16" y="5"/>
                </a:lnTo>
                <a:lnTo>
                  <a:pt x="15" y="5"/>
                </a:lnTo>
                <a:lnTo>
                  <a:pt x="14" y="4"/>
                </a:lnTo>
                <a:lnTo>
                  <a:pt x="14" y="2"/>
                </a:lnTo>
                <a:lnTo>
                  <a:pt x="14" y="1"/>
                </a:lnTo>
                <a:lnTo>
                  <a:pt x="13" y="1"/>
                </a:lnTo>
                <a:lnTo>
                  <a:pt x="11" y="2"/>
                </a:lnTo>
                <a:lnTo>
                  <a:pt x="6" y="16"/>
                </a:lnTo>
                <a:lnTo>
                  <a:pt x="6" y="19"/>
                </a:lnTo>
                <a:lnTo>
                  <a:pt x="7" y="19"/>
                </a:lnTo>
                <a:lnTo>
                  <a:pt x="7" y="21"/>
                </a:lnTo>
                <a:lnTo>
                  <a:pt x="7" y="22"/>
                </a:lnTo>
                <a:lnTo>
                  <a:pt x="6" y="23"/>
                </a:lnTo>
                <a:lnTo>
                  <a:pt x="5" y="24"/>
                </a:lnTo>
                <a:lnTo>
                  <a:pt x="7" y="30"/>
                </a:lnTo>
                <a:lnTo>
                  <a:pt x="6" y="32"/>
                </a:lnTo>
                <a:lnTo>
                  <a:pt x="6" y="33"/>
                </a:lnTo>
                <a:lnTo>
                  <a:pt x="4" y="36"/>
                </a:lnTo>
                <a:lnTo>
                  <a:pt x="4" y="37"/>
                </a:lnTo>
                <a:lnTo>
                  <a:pt x="4" y="39"/>
                </a:lnTo>
                <a:lnTo>
                  <a:pt x="4" y="40"/>
                </a:lnTo>
                <a:lnTo>
                  <a:pt x="3" y="40"/>
                </a:lnTo>
                <a:lnTo>
                  <a:pt x="3" y="41"/>
                </a:lnTo>
                <a:lnTo>
                  <a:pt x="3" y="42"/>
                </a:lnTo>
                <a:lnTo>
                  <a:pt x="2" y="42"/>
                </a:lnTo>
                <a:lnTo>
                  <a:pt x="1" y="41"/>
                </a:lnTo>
                <a:lnTo>
                  <a:pt x="0" y="42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2876550" y="4635500"/>
            <a:ext cx="858838" cy="588963"/>
            <a:chOff x="1991" y="3321"/>
            <a:chExt cx="361" cy="231"/>
          </a:xfrm>
        </p:grpSpPr>
        <p:sp>
          <p:nvSpPr>
            <p:cNvPr id="256059" name="Freeform 72"/>
            <p:cNvSpPr>
              <a:spLocks/>
            </p:cNvSpPr>
            <p:nvPr/>
          </p:nvSpPr>
          <p:spPr bwMode="auto">
            <a:xfrm>
              <a:off x="2274" y="3459"/>
              <a:ext cx="78" cy="93"/>
            </a:xfrm>
            <a:custGeom>
              <a:avLst/>
              <a:gdLst>
                <a:gd name="T0" fmla="*/ 0 w 16"/>
                <a:gd name="T1" fmla="*/ 1311008450 h 19"/>
                <a:gd name="T2" fmla="*/ 181855372 w 16"/>
                <a:gd name="T3" fmla="*/ 2147483647 h 19"/>
                <a:gd name="T4" fmla="*/ 181855372 w 16"/>
                <a:gd name="T5" fmla="*/ 2147483647 h 19"/>
                <a:gd name="T6" fmla="*/ 1068317816 w 16"/>
                <a:gd name="T7" fmla="*/ 2147483647 h 19"/>
                <a:gd name="T8" fmla="*/ 1439999550 w 16"/>
                <a:gd name="T9" fmla="*/ 2147483647 h 19"/>
                <a:gd name="T10" fmla="*/ 2147483647 w 16"/>
                <a:gd name="T11" fmla="*/ 2083641251 h 19"/>
                <a:gd name="T12" fmla="*/ 2147483647 w 16"/>
                <a:gd name="T13" fmla="*/ 924225767 h 19"/>
                <a:gd name="T14" fmla="*/ 553790703 w 16"/>
                <a:gd name="T15" fmla="*/ 0 h 19"/>
                <a:gd name="T16" fmla="*/ 553790703 w 16"/>
                <a:gd name="T17" fmla="*/ 924225767 h 19"/>
                <a:gd name="T18" fmla="*/ 0 w 16"/>
                <a:gd name="T19" fmla="*/ 1311008450 h 19"/>
                <a:gd name="T20" fmla="*/ 0 w 16"/>
                <a:gd name="T21" fmla="*/ 1311008450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19"/>
                <a:gd name="T35" fmla="*/ 16 w 16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19">
                  <a:moveTo>
                    <a:pt x="0" y="7"/>
                  </a:moveTo>
                  <a:lnTo>
                    <a:pt x="1" y="13"/>
                  </a:lnTo>
                  <a:lnTo>
                    <a:pt x="1" y="16"/>
                  </a:lnTo>
                  <a:lnTo>
                    <a:pt x="6" y="19"/>
                  </a:lnTo>
                  <a:lnTo>
                    <a:pt x="8" y="16"/>
                  </a:lnTo>
                  <a:lnTo>
                    <a:pt x="16" y="11"/>
                  </a:lnTo>
                  <a:lnTo>
                    <a:pt x="13" y="5"/>
                  </a:lnTo>
                  <a:lnTo>
                    <a:pt x="3" y="0"/>
                  </a:lnTo>
                  <a:lnTo>
                    <a:pt x="3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60" name="Freeform 73"/>
            <p:cNvSpPr>
              <a:spLocks/>
            </p:cNvSpPr>
            <p:nvPr/>
          </p:nvSpPr>
          <p:spPr bwMode="auto">
            <a:xfrm>
              <a:off x="2235" y="3409"/>
              <a:ext cx="44" cy="29"/>
            </a:xfrm>
            <a:custGeom>
              <a:avLst/>
              <a:gdLst>
                <a:gd name="T0" fmla="*/ 569468949 w 9"/>
                <a:gd name="T1" fmla="*/ 974530128 h 6"/>
                <a:gd name="T2" fmla="*/ 1490133534 w 9"/>
                <a:gd name="T3" fmla="*/ 974530128 h 6"/>
                <a:gd name="T4" fmla="*/ 1676769913 w 9"/>
                <a:gd name="T5" fmla="*/ 508128440 h 6"/>
                <a:gd name="T6" fmla="*/ 912444617 w 9"/>
                <a:gd name="T7" fmla="*/ 333860112 h 6"/>
                <a:gd name="T8" fmla="*/ 569468949 w 9"/>
                <a:gd name="T9" fmla="*/ 333860112 h 6"/>
                <a:gd name="T10" fmla="*/ 382832550 w 9"/>
                <a:gd name="T11" fmla="*/ 0 h 6"/>
                <a:gd name="T12" fmla="*/ 0 w 9"/>
                <a:gd name="T13" fmla="*/ 333860112 h 6"/>
                <a:gd name="T14" fmla="*/ 382832550 w 9"/>
                <a:gd name="T15" fmla="*/ 807721442 h 6"/>
                <a:gd name="T16" fmla="*/ 569468949 w 9"/>
                <a:gd name="T17" fmla="*/ 974530128 h 6"/>
                <a:gd name="T18" fmla="*/ 569468949 w 9"/>
                <a:gd name="T19" fmla="*/ 974530128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6"/>
                <a:gd name="T32" fmla="*/ 9 w 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6">
                  <a:moveTo>
                    <a:pt x="3" y="6"/>
                  </a:moveTo>
                  <a:lnTo>
                    <a:pt x="8" y="6"/>
                  </a:lnTo>
                  <a:lnTo>
                    <a:pt x="9" y="3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3" y="6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61" name="Freeform 74"/>
            <p:cNvSpPr>
              <a:spLocks/>
            </p:cNvSpPr>
            <p:nvPr/>
          </p:nvSpPr>
          <p:spPr bwMode="auto">
            <a:xfrm>
              <a:off x="2225" y="3438"/>
              <a:ext cx="20" cy="10"/>
            </a:xfrm>
            <a:custGeom>
              <a:avLst/>
              <a:gdLst>
                <a:gd name="T0" fmla="*/ 0 w 4"/>
                <a:gd name="T1" fmla="*/ 488281250 h 2"/>
                <a:gd name="T2" fmla="*/ 976562500 w 4"/>
                <a:gd name="T3" fmla="*/ 0 h 2"/>
                <a:gd name="T4" fmla="*/ 976562500 w 4"/>
                <a:gd name="T5" fmla="*/ 488281250 h 2"/>
                <a:gd name="T6" fmla="*/ 0 w 4"/>
                <a:gd name="T7" fmla="*/ 488281250 h 2"/>
                <a:gd name="T8" fmla="*/ 0 w 4"/>
                <a:gd name="T9" fmla="*/ 48828125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0" y="2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62" name="Freeform 75"/>
            <p:cNvSpPr>
              <a:spLocks/>
            </p:cNvSpPr>
            <p:nvPr/>
          </p:nvSpPr>
          <p:spPr bwMode="auto">
            <a:xfrm>
              <a:off x="2211" y="3419"/>
              <a:ext cx="19" cy="14"/>
            </a:xfrm>
            <a:custGeom>
              <a:avLst/>
              <a:gdLst>
                <a:gd name="T0" fmla="*/ 280645732 w 4"/>
                <a:gd name="T1" fmla="*/ 0 h 3"/>
                <a:gd name="T2" fmla="*/ 280645732 w 4"/>
                <a:gd name="T3" fmla="*/ 0 h 3"/>
                <a:gd name="T4" fmla="*/ 391562194 w 4"/>
                <a:gd name="T5" fmla="*/ 0 h 3"/>
                <a:gd name="T6" fmla="*/ 391562194 w 4"/>
                <a:gd name="T7" fmla="*/ 0 h 3"/>
                <a:gd name="T8" fmla="*/ 391562194 w 4"/>
                <a:gd name="T9" fmla="*/ 0 h 3"/>
                <a:gd name="T10" fmla="*/ 391562194 w 4"/>
                <a:gd name="T11" fmla="*/ 112261506 h 3"/>
                <a:gd name="T12" fmla="*/ 391562194 w 4"/>
                <a:gd name="T13" fmla="*/ 112261506 h 3"/>
                <a:gd name="T14" fmla="*/ 391562194 w 4"/>
                <a:gd name="T15" fmla="*/ 112261506 h 3"/>
                <a:gd name="T16" fmla="*/ 526864880 w 4"/>
                <a:gd name="T17" fmla="*/ 112261506 h 3"/>
                <a:gd name="T18" fmla="*/ 391562194 w 4"/>
                <a:gd name="T19" fmla="*/ 205818186 h 3"/>
                <a:gd name="T20" fmla="*/ 391562194 w 4"/>
                <a:gd name="T21" fmla="*/ 205818186 h 3"/>
                <a:gd name="T22" fmla="*/ 391562194 w 4"/>
                <a:gd name="T23" fmla="*/ 205818186 h 3"/>
                <a:gd name="T24" fmla="*/ 391562194 w 4"/>
                <a:gd name="T25" fmla="*/ 318068823 h 3"/>
                <a:gd name="T26" fmla="*/ 391562194 w 4"/>
                <a:gd name="T27" fmla="*/ 318068823 h 3"/>
                <a:gd name="T28" fmla="*/ 391562194 w 4"/>
                <a:gd name="T29" fmla="*/ 318068823 h 3"/>
                <a:gd name="T30" fmla="*/ 280645732 w 4"/>
                <a:gd name="T31" fmla="*/ 318068823 h 3"/>
                <a:gd name="T32" fmla="*/ 280645732 w 4"/>
                <a:gd name="T33" fmla="*/ 318068823 h 3"/>
                <a:gd name="T34" fmla="*/ 280645732 w 4"/>
                <a:gd name="T35" fmla="*/ 318068823 h 3"/>
                <a:gd name="T36" fmla="*/ 140482495 w 4"/>
                <a:gd name="T37" fmla="*/ 318068823 h 3"/>
                <a:gd name="T38" fmla="*/ 140482495 w 4"/>
                <a:gd name="T39" fmla="*/ 318068823 h 3"/>
                <a:gd name="T40" fmla="*/ 140482495 w 4"/>
                <a:gd name="T41" fmla="*/ 318068823 h 3"/>
                <a:gd name="T42" fmla="*/ 140482495 w 4"/>
                <a:gd name="T43" fmla="*/ 205818186 h 3"/>
                <a:gd name="T44" fmla="*/ 0 w 4"/>
                <a:gd name="T45" fmla="*/ 205818186 h 3"/>
                <a:gd name="T46" fmla="*/ 0 w 4"/>
                <a:gd name="T47" fmla="*/ 205818186 h 3"/>
                <a:gd name="T48" fmla="*/ 0 w 4"/>
                <a:gd name="T49" fmla="*/ 112261506 h 3"/>
                <a:gd name="T50" fmla="*/ 0 w 4"/>
                <a:gd name="T51" fmla="*/ 112261506 h 3"/>
                <a:gd name="T52" fmla="*/ 0 w 4"/>
                <a:gd name="T53" fmla="*/ 112261506 h 3"/>
                <a:gd name="T54" fmla="*/ 140482495 w 4"/>
                <a:gd name="T55" fmla="*/ 112261506 h 3"/>
                <a:gd name="T56" fmla="*/ 140482495 w 4"/>
                <a:gd name="T57" fmla="*/ 0 h 3"/>
                <a:gd name="T58" fmla="*/ 140482495 w 4"/>
                <a:gd name="T59" fmla="*/ 0 h 3"/>
                <a:gd name="T60" fmla="*/ 140482495 w 4"/>
                <a:gd name="T61" fmla="*/ 0 h 3"/>
                <a:gd name="T62" fmla="*/ 280645732 w 4"/>
                <a:gd name="T63" fmla="*/ 0 h 3"/>
                <a:gd name="T64" fmla="*/ 280645732 w 4"/>
                <a:gd name="T65" fmla="*/ 0 h 3"/>
                <a:gd name="T66" fmla="*/ 280645732 w 4"/>
                <a:gd name="T67" fmla="*/ 0 h 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"/>
                <a:gd name="T103" fmla="*/ 0 h 3"/>
                <a:gd name="T104" fmla="*/ 4 w 4"/>
                <a:gd name="T105" fmla="*/ 3 h 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" h="3">
                  <a:moveTo>
                    <a:pt x="2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63" name="Freeform 76"/>
            <p:cNvSpPr>
              <a:spLocks/>
            </p:cNvSpPr>
            <p:nvPr/>
          </p:nvSpPr>
          <p:spPr bwMode="auto">
            <a:xfrm>
              <a:off x="2186" y="3394"/>
              <a:ext cx="39" cy="15"/>
            </a:xfrm>
            <a:custGeom>
              <a:avLst/>
              <a:gdLst>
                <a:gd name="T0" fmla="*/ 0 w 8"/>
                <a:gd name="T1" fmla="*/ 732421875 h 3"/>
                <a:gd name="T2" fmla="*/ 1258160626 w 8"/>
                <a:gd name="T3" fmla="*/ 732421875 h 3"/>
                <a:gd name="T4" fmla="*/ 1439999550 w 8"/>
                <a:gd name="T5" fmla="*/ 0 h 3"/>
                <a:gd name="T6" fmla="*/ 371613382 w 8"/>
                <a:gd name="T7" fmla="*/ 0 h 3"/>
                <a:gd name="T8" fmla="*/ 0 w 8"/>
                <a:gd name="T9" fmla="*/ 732421875 h 3"/>
                <a:gd name="T10" fmla="*/ 0 w 8"/>
                <a:gd name="T11" fmla="*/ 732421875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3"/>
                <a:gd name="T20" fmla="*/ 8 w 8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3">
                  <a:moveTo>
                    <a:pt x="0" y="3"/>
                  </a:moveTo>
                  <a:lnTo>
                    <a:pt x="7" y="3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64" name="Freeform 77"/>
            <p:cNvSpPr>
              <a:spLocks/>
            </p:cNvSpPr>
            <p:nvPr/>
          </p:nvSpPr>
          <p:spPr bwMode="auto">
            <a:xfrm>
              <a:off x="2026" y="3321"/>
              <a:ext cx="38" cy="24"/>
            </a:xfrm>
            <a:custGeom>
              <a:avLst/>
              <a:gdLst>
                <a:gd name="T0" fmla="*/ 0 w 8"/>
                <a:gd name="T1" fmla="*/ 591178152 h 5"/>
                <a:gd name="T2" fmla="*/ 391562194 w 8"/>
                <a:gd name="T3" fmla="*/ 746751350 h 5"/>
                <a:gd name="T4" fmla="*/ 807510726 w 8"/>
                <a:gd name="T5" fmla="*/ 746751350 h 5"/>
                <a:gd name="T6" fmla="*/ 1058636177 w 8"/>
                <a:gd name="T7" fmla="*/ 311084904 h 5"/>
                <a:gd name="T8" fmla="*/ 667291851 w 8"/>
                <a:gd name="T9" fmla="*/ 0 h 5"/>
                <a:gd name="T10" fmla="*/ 140482495 w 8"/>
                <a:gd name="T11" fmla="*/ 311084904 h 5"/>
                <a:gd name="T12" fmla="*/ 0 w 8"/>
                <a:gd name="T13" fmla="*/ 591178152 h 5"/>
                <a:gd name="T14" fmla="*/ 0 w 8"/>
                <a:gd name="T15" fmla="*/ 591178152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5"/>
                <a:gd name="T26" fmla="*/ 8 w 8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5">
                  <a:moveTo>
                    <a:pt x="0" y="4"/>
                  </a:moveTo>
                  <a:lnTo>
                    <a:pt x="3" y="5"/>
                  </a:lnTo>
                  <a:lnTo>
                    <a:pt x="6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65" name="Freeform 78"/>
            <p:cNvSpPr>
              <a:spLocks/>
            </p:cNvSpPr>
            <p:nvPr/>
          </p:nvSpPr>
          <p:spPr bwMode="auto">
            <a:xfrm>
              <a:off x="1991" y="3321"/>
              <a:ext cx="20" cy="24"/>
            </a:xfrm>
            <a:custGeom>
              <a:avLst/>
              <a:gdLst>
                <a:gd name="T0" fmla="*/ 0 w 4"/>
                <a:gd name="T1" fmla="*/ 746751350 h 5"/>
                <a:gd name="T2" fmla="*/ 976562500 w 4"/>
                <a:gd name="T3" fmla="*/ 311084904 h 5"/>
                <a:gd name="T4" fmla="*/ 976562500 w 4"/>
                <a:gd name="T5" fmla="*/ 0 h 5"/>
                <a:gd name="T6" fmla="*/ 0 w 4"/>
                <a:gd name="T7" fmla="*/ 591178152 h 5"/>
                <a:gd name="T8" fmla="*/ 0 w 4"/>
                <a:gd name="T9" fmla="*/ 746751350 h 5"/>
                <a:gd name="T10" fmla="*/ 0 w 4"/>
                <a:gd name="T11" fmla="*/ 74675135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5"/>
                <a:gd name="T20" fmla="*/ 4 w 4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5">
                  <a:moveTo>
                    <a:pt x="0" y="5"/>
                  </a:moveTo>
                  <a:lnTo>
                    <a:pt x="4" y="2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66" name="Freeform 79"/>
            <p:cNvSpPr>
              <a:spLocks/>
            </p:cNvSpPr>
            <p:nvPr/>
          </p:nvSpPr>
          <p:spPr bwMode="auto">
            <a:xfrm>
              <a:off x="2128" y="3360"/>
              <a:ext cx="39" cy="34"/>
            </a:xfrm>
            <a:custGeom>
              <a:avLst/>
              <a:gdLst>
                <a:gd name="T0" fmla="*/ 553790703 w 8"/>
                <a:gd name="T1" fmla="*/ 1205324422 h 7"/>
                <a:gd name="T2" fmla="*/ 1439999550 w 8"/>
                <a:gd name="T3" fmla="*/ 1205324422 h 7"/>
                <a:gd name="T4" fmla="*/ 1439999550 w 8"/>
                <a:gd name="T5" fmla="*/ 672537160 h 7"/>
                <a:gd name="T6" fmla="*/ 743295116 w 8"/>
                <a:gd name="T7" fmla="*/ 0 h 7"/>
                <a:gd name="T8" fmla="*/ 0 w 8"/>
                <a:gd name="T9" fmla="*/ 358111931 h 7"/>
                <a:gd name="T10" fmla="*/ 553790703 w 8"/>
                <a:gd name="T11" fmla="*/ 1205324422 h 7"/>
                <a:gd name="T12" fmla="*/ 553790703 w 8"/>
                <a:gd name="T13" fmla="*/ 1205324422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7"/>
                <a:gd name="T23" fmla="*/ 8 w 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7">
                  <a:moveTo>
                    <a:pt x="3" y="7"/>
                  </a:moveTo>
                  <a:lnTo>
                    <a:pt x="8" y="7"/>
                  </a:lnTo>
                  <a:lnTo>
                    <a:pt x="8" y="4"/>
                  </a:lnTo>
                  <a:lnTo>
                    <a:pt x="4" y="0"/>
                  </a:lnTo>
                  <a:lnTo>
                    <a:pt x="0" y="2"/>
                  </a:lnTo>
                  <a:lnTo>
                    <a:pt x="3" y="7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6053" name="Text Box 120"/>
          <p:cNvSpPr txBox="1">
            <a:spLocks noChangeArrowheads="1"/>
          </p:cNvSpPr>
          <p:nvPr/>
        </p:nvSpPr>
        <p:spPr bwMode="auto">
          <a:xfrm>
            <a:off x="2119313" y="1200150"/>
            <a:ext cx="54594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Verdana" charset="0"/>
              </a:rPr>
              <a:t>(*BMI ≥30, or ~ 30 lbs overweight for 5’ 4” person)</a:t>
            </a:r>
          </a:p>
        </p:txBody>
      </p:sp>
      <p:sp>
        <p:nvSpPr>
          <p:cNvPr id="256054" name="Text Box 136"/>
          <p:cNvSpPr txBox="1">
            <a:spLocks noChangeArrowheads="1"/>
          </p:cNvSpPr>
          <p:nvPr/>
        </p:nvSpPr>
        <p:spPr bwMode="auto">
          <a:xfrm>
            <a:off x="654050" y="5894388"/>
            <a:ext cx="7251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 Narrow" charset="0"/>
              </a:rPr>
              <a:t>No Data           &lt;10%          10%–14%</a:t>
            </a:r>
          </a:p>
        </p:txBody>
      </p:sp>
      <p:sp>
        <p:nvSpPr>
          <p:cNvPr id="256055" name="Rectangle 137"/>
          <p:cNvSpPr>
            <a:spLocks noChangeArrowheads="1"/>
          </p:cNvSpPr>
          <p:nvPr/>
        </p:nvSpPr>
        <p:spPr bwMode="auto">
          <a:xfrm>
            <a:off x="488950" y="5956300"/>
            <a:ext cx="207963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56" name="Rectangle 138"/>
          <p:cNvSpPr>
            <a:spLocks noChangeArrowheads="1"/>
          </p:cNvSpPr>
          <p:nvPr/>
        </p:nvSpPr>
        <p:spPr bwMode="auto">
          <a:xfrm>
            <a:off x="1447800" y="5943600"/>
            <a:ext cx="209550" cy="2349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57" name="Rectangle 139"/>
          <p:cNvSpPr>
            <a:spLocks noChangeArrowheads="1"/>
          </p:cNvSpPr>
          <p:nvPr/>
        </p:nvSpPr>
        <p:spPr bwMode="auto">
          <a:xfrm>
            <a:off x="2286000" y="5943600"/>
            <a:ext cx="209550" cy="23495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56058" name="Rectangle 140"/>
          <p:cNvSpPr>
            <a:spLocks noChangeArrowheads="1"/>
          </p:cNvSpPr>
          <p:nvPr/>
        </p:nvSpPr>
        <p:spPr bwMode="auto">
          <a:xfrm>
            <a:off x="395288" y="5892800"/>
            <a:ext cx="3414712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advClick="0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828800" y="5791200"/>
            <a:ext cx="693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1" hangingPunct="1"/>
            <a:r>
              <a:rPr lang="en-US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ＭＳ Ｐゴシック" charset="0"/>
              </a:rPr>
              <a:t>Green Infrastructure</a:t>
            </a:r>
          </a:p>
          <a:p>
            <a:pPr algn="r" eaLnBrk="1" hangingPunct="1"/>
            <a:r>
              <a:rPr lang="en-U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ＭＳ Ｐゴシック" charset="0"/>
              </a:rPr>
              <a:t>Pierce County WA, Chambers Creek Properties</a:t>
            </a:r>
            <a:endParaRPr lang="en-US" sz="4400" i="1" dirty="0" smtClean="0">
              <a:solidFill>
                <a:srgbClr val="E5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1219200" y="2133600"/>
            <a:ext cx="68929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eaLnBrk="1" hangingPunct="1"/>
            <a:endParaRPr lang="en-US" sz="4400" i="1" smtClean="0">
              <a:solidFill>
                <a:srgbClr val="E5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57700" name="Picture 5" descr="ESB_Grounds_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Freeform 2"/>
          <p:cNvSpPr>
            <a:spLocks/>
          </p:cNvSpPr>
          <p:nvPr/>
        </p:nvSpPr>
        <p:spPr bwMode="auto">
          <a:xfrm>
            <a:off x="6842125" y="1887538"/>
            <a:ext cx="354013" cy="611187"/>
          </a:xfrm>
          <a:custGeom>
            <a:avLst/>
            <a:gdLst>
              <a:gd name="T0" fmla="*/ 2147483647 w 49"/>
              <a:gd name="T1" fmla="*/ 2147483647 h 79"/>
              <a:gd name="T2" fmla="*/ 2147483647 w 49"/>
              <a:gd name="T3" fmla="*/ 2147483647 h 79"/>
              <a:gd name="T4" fmla="*/ 2147483647 w 49"/>
              <a:gd name="T5" fmla="*/ 2147483647 h 79"/>
              <a:gd name="T6" fmla="*/ 2147483647 w 49"/>
              <a:gd name="T7" fmla="*/ 2147483647 h 79"/>
              <a:gd name="T8" fmla="*/ 2147483647 w 49"/>
              <a:gd name="T9" fmla="*/ 2147483647 h 79"/>
              <a:gd name="T10" fmla="*/ 2147483647 w 49"/>
              <a:gd name="T11" fmla="*/ 2147483647 h 79"/>
              <a:gd name="T12" fmla="*/ 2147483647 w 49"/>
              <a:gd name="T13" fmla="*/ 2147483647 h 79"/>
              <a:gd name="T14" fmla="*/ 2147483647 w 49"/>
              <a:gd name="T15" fmla="*/ 2147483647 h 79"/>
              <a:gd name="T16" fmla="*/ 2147483647 w 49"/>
              <a:gd name="T17" fmla="*/ 2147483647 h 79"/>
              <a:gd name="T18" fmla="*/ 2147483647 w 49"/>
              <a:gd name="T19" fmla="*/ 2147483647 h 79"/>
              <a:gd name="T20" fmla="*/ 2147483647 w 49"/>
              <a:gd name="T21" fmla="*/ 2147483647 h 79"/>
              <a:gd name="T22" fmla="*/ 2147483647 w 49"/>
              <a:gd name="T23" fmla="*/ 2147483647 h 79"/>
              <a:gd name="T24" fmla="*/ 2147483647 w 49"/>
              <a:gd name="T25" fmla="*/ 2147483647 h 79"/>
              <a:gd name="T26" fmla="*/ 2147483647 w 49"/>
              <a:gd name="T27" fmla="*/ 2147483647 h 79"/>
              <a:gd name="T28" fmla="*/ 2147483647 w 49"/>
              <a:gd name="T29" fmla="*/ 2147483647 h 79"/>
              <a:gd name="T30" fmla="*/ 2147483647 w 49"/>
              <a:gd name="T31" fmla="*/ 2147483647 h 79"/>
              <a:gd name="T32" fmla="*/ 2147483647 w 49"/>
              <a:gd name="T33" fmla="*/ 2147483647 h 79"/>
              <a:gd name="T34" fmla="*/ 2147483647 w 49"/>
              <a:gd name="T35" fmla="*/ 2147483647 h 79"/>
              <a:gd name="T36" fmla="*/ 2147483647 w 49"/>
              <a:gd name="T37" fmla="*/ 2147483647 h 79"/>
              <a:gd name="T38" fmla="*/ 2147483647 w 49"/>
              <a:gd name="T39" fmla="*/ 2147483647 h 79"/>
              <a:gd name="T40" fmla="*/ 2147483647 w 49"/>
              <a:gd name="T41" fmla="*/ 2147483647 h 79"/>
              <a:gd name="T42" fmla="*/ 2147483647 w 49"/>
              <a:gd name="T43" fmla="*/ 2147483647 h 79"/>
              <a:gd name="T44" fmla="*/ 2147483647 w 49"/>
              <a:gd name="T45" fmla="*/ 2147483647 h 79"/>
              <a:gd name="T46" fmla="*/ 2147483647 w 49"/>
              <a:gd name="T47" fmla="*/ 2147483647 h 79"/>
              <a:gd name="T48" fmla="*/ 2147483647 w 49"/>
              <a:gd name="T49" fmla="*/ 2147483647 h 79"/>
              <a:gd name="T50" fmla="*/ 2147483647 w 49"/>
              <a:gd name="T51" fmla="*/ 2147483647 h 79"/>
              <a:gd name="T52" fmla="*/ 2147483647 w 49"/>
              <a:gd name="T53" fmla="*/ 2147483647 h 79"/>
              <a:gd name="T54" fmla="*/ 2147483647 w 49"/>
              <a:gd name="T55" fmla="*/ 2147483647 h 79"/>
              <a:gd name="T56" fmla="*/ 2147483647 w 49"/>
              <a:gd name="T57" fmla="*/ 2147483647 h 79"/>
              <a:gd name="T58" fmla="*/ 2147483647 w 49"/>
              <a:gd name="T59" fmla="*/ 2147483647 h 79"/>
              <a:gd name="T60" fmla="*/ 2147483647 w 49"/>
              <a:gd name="T61" fmla="*/ 2147483647 h 79"/>
              <a:gd name="T62" fmla="*/ 2147483647 w 49"/>
              <a:gd name="T63" fmla="*/ 2147483647 h 79"/>
              <a:gd name="T64" fmla="*/ 2147483647 w 49"/>
              <a:gd name="T65" fmla="*/ 2147483647 h 79"/>
              <a:gd name="T66" fmla="*/ 2147483647 w 49"/>
              <a:gd name="T67" fmla="*/ 2147483647 h 79"/>
              <a:gd name="T68" fmla="*/ 2147483647 w 49"/>
              <a:gd name="T69" fmla="*/ 2147483647 h 79"/>
              <a:gd name="T70" fmla="*/ 2147483647 w 49"/>
              <a:gd name="T71" fmla="*/ 2147483647 h 79"/>
              <a:gd name="T72" fmla="*/ 2147483647 w 49"/>
              <a:gd name="T73" fmla="*/ 2147483647 h 79"/>
              <a:gd name="T74" fmla="*/ 2147483647 w 49"/>
              <a:gd name="T75" fmla="*/ 2147483647 h 79"/>
              <a:gd name="T76" fmla="*/ 2147483647 w 49"/>
              <a:gd name="T77" fmla="*/ 2147483647 h 79"/>
              <a:gd name="T78" fmla="*/ 2147483647 w 49"/>
              <a:gd name="T79" fmla="*/ 0 h 79"/>
              <a:gd name="T80" fmla="*/ 2147483647 w 49"/>
              <a:gd name="T81" fmla="*/ 0 h 79"/>
              <a:gd name="T82" fmla="*/ 2147483647 w 49"/>
              <a:gd name="T83" fmla="*/ 2147483647 h 79"/>
              <a:gd name="T84" fmla="*/ 2147483647 w 49"/>
              <a:gd name="T85" fmla="*/ 2147483647 h 79"/>
              <a:gd name="T86" fmla="*/ 2147483647 w 49"/>
              <a:gd name="T87" fmla="*/ 2147483647 h 79"/>
              <a:gd name="T88" fmla="*/ 2147483647 w 49"/>
              <a:gd name="T89" fmla="*/ 2147483647 h 79"/>
              <a:gd name="T90" fmla="*/ 2147483647 w 49"/>
              <a:gd name="T91" fmla="*/ 2147483647 h 79"/>
              <a:gd name="T92" fmla="*/ 2147483647 w 49"/>
              <a:gd name="T93" fmla="*/ 2147483647 h 79"/>
              <a:gd name="T94" fmla="*/ 2147483647 w 49"/>
              <a:gd name="T95" fmla="*/ 2147483647 h 79"/>
              <a:gd name="T96" fmla="*/ 2147483647 w 49"/>
              <a:gd name="T97" fmla="*/ 2147483647 h 79"/>
              <a:gd name="T98" fmla="*/ 2147483647 w 49"/>
              <a:gd name="T99" fmla="*/ 2147483647 h 79"/>
              <a:gd name="T100" fmla="*/ 2147483647 w 49"/>
              <a:gd name="T101" fmla="*/ 2147483647 h 79"/>
              <a:gd name="T102" fmla="*/ 2147483647 w 49"/>
              <a:gd name="T103" fmla="*/ 2147483647 h 79"/>
              <a:gd name="T104" fmla="*/ 2147483647 w 49"/>
              <a:gd name="T105" fmla="*/ 2147483647 h 79"/>
              <a:gd name="T106" fmla="*/ 2147483647 w 49"/>
              <a:gd name="T107" fmla="*/ 2147483647 h 79"/>
              <a:gd name="T108" fmla="*/ 2147483647 w 49"/>
              <a:gd name="T109" fmla="*/ 2147483647 h 79"/>
              <a:gd name="T110" fmla="*/ 2147483647 w 49"/>
              <a:gd name="T111" fmla="*/ 2147483647 h 79"/>
              <a:gd name="T112" fmla="*/ 0 w 49"/>
              <a:gd name="T113" fmla="*/ 2147483647 h 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9"/>
              <a:gd name="T172" fmla="*/ 0 h 79"/>
              <a:gd name="T173" fmla="*/ 49 w 49"/>
              <a:gd name="T174" fmla="*/ 79 h 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9" h="79">
                <a:moveTo>
                  <a:pt x="0" y="42"/>
                </a:moveTo>
                <a:lnTo>
                  <a:pt x="10" y="71"/>
                </a:lnTo>
                <a:lnTo>
                  <a:pt x="10" y="72"/>
                </a:lnTo>
                <a:lnTo>
                  <a:pt x="10" y="73"/>
                </a:lnTo>
                <a:lnTo>
                  <a:pt x="12" y="75"/>
                </a:lnTo>
                <a:lnTo>
                  <a:pt x="13" y="75"/>
                </a:lnTo>
                <a:lnTo>
                  <a:pt x="13" y="76"/>
                </a:lnTo>
                <a:lnTo>
                  <a:pt x="13" y="77"/>
                </a:lnTo>
                <a:lnTo>
                  <a:pt x="14" y="79"/>
                </a:lnTo>
                <a:lnTo>
                  <a:pt x="15" y="79"/>
                </a:lnTo>
                <a:lnTo>
                  <a:pt x="15" y="77"/>
                </a:lnTo>
                <a:lnTo>
                  <a:pt x="15" y="75"/>
                </a:lnTo>
                <a:lnTo>
                  <a:pt x="16" y="73"/>
                </a:lnTo>
                <a:lnTo>
                  <a:pt x="17" y="70"/>
                </a:lnTo>
                <a:lnTo>
                  <a:pt x="18" y="68"/>
                </a:lnTo>
                <a:lnTo>
                  <a:pt x="18" y="67"/>
                </a:lnTo>
                <a:lnTo>
                  <a:pt x="17" y="65"/>
                </a:lnTo>
                <a:lnTo>
                  <a:pt x="20" y="63"/>
                </a:lnTo>
                <a:lnTo>
                  <a:pt x="21" y="63"/>
                </a:lnTo>
                <a:lnTo>
                  <a:pt x="21" y="64"/>
                </a:lnTo>
                <a:lnTo>
                  <a:pt x="22" y="65"/>
                </a:lnTo>
                <a:lnTo>
                  <a:pt x="22" y="64"/>
                </a:lnTo>
                <a:lnTo>
                  <a:pt x="22" y="63"/>
                </a:lnTo>
                <a:lnTo>
                  <a:pt x="22" y="62"/>
                </a:lnTo>
                <a:lnTo>
                  <a:pt x="25" y="62"/>
                </a:lnTo>
                <a:lnTo>
                  <a:pt x="26" y="61"/>
                </a:lnTo>
                <a:lnTo>
                  <a:pt x="26" y="60"/>
                </a:lnTo>
                <a:lnTo>
                  <a:pt x="26" y="59"/>
                </a:lnTo>
                <a:lnTo>
                  <a:pt x="27" y="59"/>
                </a:lnTo>
                <a:lnTo>
                  <a:pt x="28" y="58"/>
                </a:lnTo>
                <a:lnTo>
                  <a:pt x="29" y="58"/>
                </a:lnTo>
                <a:lnTo>
                  <a:pt x="29" y="56"/>
                </a:lnTo>
                <a:lnTo>
                  <a:pt x="29" y="54"/>
                </a:lnTo>
                <a:lnTo>
                  <a:pt x="31" y="52"/>
                </a:lnTo>
                <a:lnTo>
                  <a:pt x="31" y="51"/>
                </a:lnTo>
                <a:lnTo>
                  <a:pt x="33" y="52"/>
                </a:lnTo>
                <a:lnTo>
                  <a:pt x="34" y="51"/>
                </a:lnTo>
                <a:lnTo>
                  <a:pt x="34" y="50"/>
                </a:lnTo>
                <a:lnTo>
                  <a:pt x="35" y="49"/>
                </a:lnTo>
                <a:lnTo>
                  <a:pt x="36" y="49"/>
                </a:lnTo>
                <a:lnTo>
                  <a:pt x="37" y="47"/>
                </a:lnTo>
                <a:lnTo>
                  <a:pt x="39" y="47"/>
                </a:lnTo>
                <a:lnTo>
                  <a:pt x="40" y="48"/>
                </a:lnTo>
                <a:lnTo>
                  <a:pt x="42" y="45"/>
                </a:lnTo>
                <a:lnTo>
                  <a:pt x="43" y="44"/>
                </a:lnTo>
                <a:lnTo>
                  <a:pt x="46" y="42"/>
                </a:lnTo>
                <a:lnTo>
                  <a:pt x="46" y="41"/>
                </a:lnTo>
                <a:lnTo>
                  <a:pt x="47" y="40"/>
                </a:lnTo>
                <a:lnTo>
                  <a:pt x="48" y="40"/>
                </a:lnTo>
                <a:lnTo>
                  <a:pt x="49" y="40"/>
                </a:lnTo>
                <a:lnTo>
                  <a:pt x="49" y="38"/>
                </a:lnTo>
                <a:lnTo>
                  <a:pt x="49" y="37"/>
                </a:lnTo>
                <a:lnTo>
                  <a:pt x="48" y="37"/>
                </a:lnTo>
                <a:lnTo>
                  <a:pt x="47" y="36"/>
                </a:lnTo>
                <a:lnTo>
                  <a:pt x="48" y="35"/>
                </a:lnTo>
                <a:lnTo>
                  <a:pt x="48" y="34"/>
                </a:lnTo>
                <a:lnTo>
                  <a:pt x="47" y="32"/>
                </a:lnTo>
                <a:lnTo>
                  <a:pt x="46" y="31"/>
                </a:lnTo>
                <a:lnTo>
                  <a:pt x="45" y="31"/>
                </a:lnTo>
                <a:lnTo>
                  <a:pt x="45" y="32"/>
                </a:lnTo>
                <a:lnTo>
                  <a:pt x="43" y="32"/>
                </a:lnTo>
                <a:lnTo>
                  <a:pt x="42" y="32"/>
                </a:lnTo>
                <a:lnTo>
                  <a:pt x="41" y="28"/>
                </a:lnTo>
                <a:lnTo>
                  <a:pt x="42" y="27"/>
                </a:lnTo>
                <a:lnTo>
                  <a:pt x="41" y="26"/>
                </a:lnTo>
                <a:lnTo>
                  <a:pt x="40" y="26"/>
                </a:lnTo>
                <a:lnTo>
                  <a:pt x="38" y="26"/>
                </a:lnTo>
                <a:lnTo>
                  <a:pt x="37" y="26"/>
                </a:lnTo>
                <a:lnTo>
                  <a:pt x="36" y="25"/>
                </a:lnTo>
                <a:lnTo>
                  <a:pt x="36" y="23"/>
                </a:lnTo>
                <a:lnTo>
                  <a:pt x="35" y="22"/>
                </a:lnTo>
                <a:lnTo>
                  <a:pt x="29" y="3"/>
                </a:lnTo>
                <a:lnTo>
                  <a:pt x="24" y="0"/>
                </a:lnTo>
                <a:lnTo>
                  <a:pt x="23" y="0"/>
                </a:lnTo>
                <a:lnTo>
                  <a:pt x="22" y="0"/>
                </a:lnTo>
                <a:lnTo>
                  <a:pt x="21" y="1"/>
                </a:lnTo>
                <a:lnTo>
                  <a:pt x="21" y="2"/>
                </a:lnTo>
                <a:lnTo>
                  <a:pt x="20" y="2"/>
                </a:lnTo>
                <a:lnTo>
                  <a:pt x="18" y="2"/>
                </a:lnTo>
                <a:lnTo>
                  <a:pt x="16" y="5"/>
                </a:lnTo>
                <a:lnTo>
                  <a:pt x="15" y="5"/>
                </a:lnTo>
                <a:lnTo>
                  <a:pt x="14" y="4"/>
                </a:lnTo>
                <a:lnTo>
                  <a:pt x="14" y="2"/>
                </a:lnTo>
                <a:lnTo>
                  <a:pt x="14" y="1"/>
                </a:lnTo>
                <a:lnTo>
                  <a:pt x="13" y="1"/>
                </a:lnTo>
                <a:lnTo>
                  <a:pt x="11" y="2"/>
                </a:lnTo>
                <a:lnTo>
                  <a:pt x="6" y="16"/>
                </a:lnTo>
                <a:lnTo>
                  <a:pt x="6" y="19"/>
                </a:lnTo>
                <a:lnTo>
                  <a:pt x="7" y="19"/>
                </a:lnTo>
                <a:lnTo>
                  <a:pt x="7" y="21"/>
                </a:lnTo>
                <a:lnTo>
                  <a:pt x="7" y="22"/>
                </a:lnTo>
                <a:lnTo>
                  <a:pt x="6" y="23"/>
                </a:lnTo>
                <a:lnTo>
                  <a:pt x="5" y="24"/>
                </a:lnTo>
                <a:lnTo>
                  <a:pt x="7" y="30"/>
                </a:lnTo>
                <a:lnTo>
                  <a:pt x="6" y="32"/>
                </a:lnTo>
                <a:lnTo>
                  <a:pt x="6" y="33"/>
                </a:lnTo>
                <a:lnTo>
                  <a:pt x="4" y="36"/>
                </a:lnTo>
                <a:lnTo>
                  <a:pt x="4" y="37"/>
                </a:lnTo>
                <a:lnTo>
                  <a:pt x="4" y="39"/>
                </a:lnTo>
                <a:lnTo>
                  <a:pt x="4" y="40"/>
                </a:lnTo>
                <a:lnTo>
                  <a:pt x="3" y="40"/>
                </a:lnTo>
                <a:lnTo>
                  <a:pt x="3" y="41"/>
                </a:lnTo>
                <a:lnTo>
                  <a:pt x="3" y="42"/>
                </a:lnTo>
                <a:lnTo>
                  <a:pt x="2" y="42"/>
                </a:lnTo>
                <a:lnTo>
                  <a:pt x="1" y="41"/>
                </a:lnTo>
                <a:lnTo>
                  <a:pt x="0" y="42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51" name="Freeform 3"/>
          <p:cNvSpPr>
            <a:spLocks/>
          </p:cNvSpPr>
          <p:nvPr/>
        </p:nvSpPr>
        <p:spPr bwMode="auto">
          <a:xfrm>
            <a:off x="2343150" y="1709738"/>
            <a:ext cx="649288" cy="511175"/>
          </a:xfrm>
          <a:custGeom>
            <a:avLst/>
            <a:gdLst>
              <a:gd name="T0" fmla="*/ 2147483647 w 90"/>
              <a:gd name="T1" fmla="*/ 2147483647 h 66"/>
              <a:gd name="T2" fmla="*/ 0 w 90"/>
              <a:gd name="T3" fmla="*/ 2147483647 h 66"/>
              <a:gd name="T4" fmla="*/ 2147483647 w 90"/>
              <a:gd name="T5" fmla="*/ 2147483647 h 66"/>
              <a:gd name="T6" fmla="*/ 2147483647 w 90"/>
              <a:gd name="T7" fmla="*/ 2147483647 h 66"/>
              <a:gd name="T8" fmla="*/ 2147483647 w 90"/>
              <a:gd name="T9" fmla="*/ 2147483647 h 66"/>
              <a:gd name="T10" fmla="*/ 2147483647 w 90"/>
              <a:gd name="T11" fmla="*/ 2147483647 h 66"/>
              <a:gd name="T12" fmla="*/ 2147483647 w 90"/>
              <a:gd name="T13" fmla="*/ 2147483647 h 66"/>
              <a:gd name="T14" fmla="*/ 2147483647 w 90"/>
              <a:gd name="T15" fmla="*/ 2147483647 h 66"/>
              <a:gd name="T16" fmla="*/ 2147483647 w 90"/>
              <a:gd name="T17" fmla="*/ 2147483647 h 66"/>
              <a:gd name="T18" fmla="*/ 2147483647 w 90"/>
              <a:gd name="T19" fmla="*/ 2147483647 h 66"/>
              <a:gd name="T20" fmla="*/ 2147483647 w 90"/>
              <a:gd name="T21" fmla="*/ 2147483647 h 66"/>
              <a:gd name="T22" fmla="*/ 2147483647 w 90"/>
              <a:gd name="T23" fmla="*/ 2147483647 h 66"/>
              <a:gd name="T24" fmla="*/ 2147483647 w 90"/>
              <a:gd name="T25" fmla="*/ 2147483647 h 66"/>
              <a:gd name="T26" fmla="*/ 2147483647 w 90"/>
              <a:gd name="T27" fmla="*/ 2147483647 h 66"/>
              <a:gd name="T28" fmla="*/ 2147483647 w 90"/>
              <a:gd name="T29" fmla="*/ 2147483647 h 66"/>
              <a:gd name="T30" fmla="*/ 2147483647 w 90"/>
              <a:gd name="T31" fmla="*/ 2147483647 h 66"/>
              <a:gd name="T32" fmla="*/ 2147483647 w 90"/>
              <a:gd name="T33" fmla="*/ 2147483647 h 66"/>
              <a:gd name="T34" fmla="*/ 2147483647 w 90"/>
              <a:gd name="T35" fmla="*/ 2147483647 h 66"/>
              <a:gd name="T36" fmla="*/ 2147483647 w 90"/>
              <a:gd name="T37" fmla="*/ 2147483647 h 66"/>
              <a:gd name="T38" fmla="*/ 2147483647 w 90"/>
              <a:gd name="T39" fmla="*/ 2147483647 h 66"/>
              <a:gd name="T40" fmla="*/ 2147483647 w 90"/>
              <a:gd name="T41" fmla="*/ 2147483647 h 66"/>
              <a:gd name="T42" fmla="*/ 2147483647 w 90"/>
              <a:gd name="T43" fmla="*/ 2147483647 h 66"/>
              <a:gd name="T44" fmla="*/ 2147483647 w 90"/>
              <a:gd name="T45" fmla="*/ 2147483647 h 66"/>
              <a:gd name="T46" fmla="*/ 2147483647 w 90"/>
              <a:gd name="T47" fmla="*/ 2147483647 h 66"/>
              <a:gd name="T48" fmla="*/ 2147483647 w 90"/>
              <a:gd name="T49" fmla="*/ 2147483647 h 66"/>
              <a:gd name="T50" fmla="*/ 2147483647 w 90"/>
              <a:gd name="T51" fmla="*/ 2147483647 h 66"/>
              <a:gd name="T52" fmla="*/ 2147483647 w 90"/>
              <a:gd name="T53" fmla="*/ 2147483647 h 66"/>
              <a:gd name="T54" fmla="*/ 2147483647 w 90"/>
              <a:gd name="T55" fmla="*/ 2147483647 h 66"/>
              <a:gd name="T56" fmla="*/ 2147483647 w 90"/>
              <a:gd name="T57" fmla="*/ 2147483647 h 66"/>
              <a:gd name="T58" fmla="*/ 2147483647 w 90"/>
              <a:gd name="T59" fmla="*/ 2147483647 h 66"/>
              <a:gd name="T60" fmla="*/ 2147483647 w 90"/>
              <a:gd name="T61" fmla="*/ 2147483647 h 66"/>
              <a:gd name="T62" fmla="*/ 2147483647 w 90"/>
              <a:gd name="T63" fmla="*/ 2147483647 h 66"/>
              <a:gd name="T64" fmla="*/ 2147483647 w 90"/>
              <a:gd name="T65" fmla="*/ 2147483647 h 66"/>
              <a:gd name="T66" fmla="*/ 2147483647 w 90"/>
              <a:gd name="T67" fmla="*/ 2147483647 h 66"/>
              <a:gd name="T68" fmla="*/ 2147483647 w 90"/>
              <a:gd name="T69" fmla="*/ 2147483647 h 66"/>
              <a:gd name="T70" fmla="*/ 2147483647 w 90"/>
              <a:gd name="T71" fmla="*/ 2147483647 h 66"/>
              <a:gd name="T72" fmla="*/ 2147483647 w 90"/>
              <a:gd name="T73" fmla="*/ 0 h 66"/>
              <a:gd name="T74" fmla="*/ 2147483647 w 90"/>
              <a:gd name="T75" fmla="*/ 2147483647 h 66"/>
              <a:gd name="T76" fmla="*/ 2147483647 w 90"/>
              <a:gd name="T77" fmla="*/ 2147483647 h 66"/>
              <a:gd name="T78" fmla="*/ 2147483647 w 90"/>
              <a:gd name="T79" fmla="*/ 2147483647 h 66"/>
              <a:gd name="T80" fmla="*/ 2147483647 w 90"/>
              <a:gd name="T81" fmla="*/ 2147483647 h 66"/>
              <a:gd name="T82" fmla="*/ 2147483647 w 90"/>
              <a:gd name="T83" fmla="*/ 2147483647 h 66"/>
              <a:gd name="T84" fmla="*/ 2147483647 w 90"/>
              <a:gd name="T85" fmla="*/ 2147483647 h 66"/>
              <a:gd name="T86" fmla="*/ 2147483647 w 90"/>
              <a:gd name="T87" fmla="*/ 2147483647 h 66"/>
              <a:gd name="T88" fmla="*/ 2147483647 w 90"/>
              <a:gd name="T89" fmla="*/ 2147483647 h 66"/>
              <a:gd name="T90" fmla="*/ 2147483647 w 90"/>
              <a:gd name="T91" fmla="*/ 2147483647 h 66"/>
              <a:gd name="T92" fmla="*/ 2147483647 w 90"/>
              <a:gd name="T93" fmla="*/ 2147483647 h 66"/>
              <a:gd name="T94" fmla="*/ 2147483647 w 90"/>
              <a:gd name="T95" fmla="*/ 2147483647 h 66"/>
              <a:gd name="T96" fmla="*/ 2147483647 w 90"/>
              <a:gd name="T97" fmla="*/ 2147483647 h 66"/>
              <a:gd name="T98" fmla="*/ 2147483647 w 90"/>
              <a:gd name="T99" fmla="*/ 2147483647 h 66"/>
              <a:gd name="T100" fmla="*/ 2147483647 w 90"/>
              <a:gd name="T101" fmla="*/ 2147483647 h 66"/>
              <a:gd name="T102" fmla="*/ 2147483647 w 90"/>
              <a:gd name="T103" fmla="*/ 2147483647 h 66"/>
              <a:gd name="T104" fmla="*/ 2147483647 w 90"/>
              <a:gd name="T105" fmla="*/ 2147483647 h 66"/>
              <a:gd name="T106" fmla="*/ 2147483647 w 90"/>
              <a:gd name="T107" fmla="*/ 2147483647 h 66"/>
              <a:gd name="T108" fmla="*/ 2147483647 w 90"/>
              <a:gd name="T109" fmla="*/ 2147483647 h 66"/>
              <a:gd name="T110" fmla="*/ 2147483647 w 90"/>
              <a:gd name="T111" fmla="*/ 2147483647 h 66"/>
              <a:gd name="T112" fmla="*/ 2147483647 w 90"/>
              <a:gd name="T113" fmla="*/ 2147483647 h 66"/>
              <a:gd name="T114" fmla="*/ 2147483647 w 90"/>
              <a:gd name="T115" fmla="*/ 2147483647 h 66"/>
              <a:gd name="T116" fmla="*/ 2147483647 w 90"/>
              <a:gd name="T117" fmla="*/ 2147483647 h 66"/>
              <a:gd name="T118" fmla="*/ 2147483647 w 90"/>
              <a:gd name="T119" fmla="*/ 2147483647 h 66"/>
              <a:gd name="T120" fmla="*/ 2147483647 w 90"/>
              <a:gd name="T121" fmla="*/ 2147483647 h 6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0"/>
              <a:gd name="T184" fmla="*/ 0 h 66"/>
              <a:gd name="T185" fmla="*/ 90 w 90"/>
              <a:gd name="T186" fmla="*/ 66 h 6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0" h="66">
                <a:moveTo>
                  <a:pt x="3" y="42"/>
                </a:moveTo>
                <a:lnTo>
                  <a:pt x="1" y="40"/>
                </a:lnTo>
                <a:lnTo>
                  <a:pt x="0" y="40"/>
                </a:lnTo>
                <a:lnTo>
                  <a:pt x="0" y="39"/>
                </a:lnTo>
                <a:lnTo>
                  <a:pt x="1" y="37"/>
                </a:lnTo>
                <a:lnTo>
                  <a:pt x="1" y="36"/>
                </a:lnTo>
                <a:lnTo>
                  <a:pt x="1" y="35"/>
                </a:lnTo>
                <a:lnTo>
                  <a:pt x="2" y="35"/>
                </a:lnTo>
                <a:lnTo>
                  <a:pt x="2" y="36"/>
                </a:lnTo>
                <a:lnTo>
                  <a:pt x="2" y="37"/>
                </a:lnTo>
                <a:lnTo>
                  <a:pt x="1" y="37"/>
                </a:lnTo>
                <a:lnTo>
                  <a:pt x="2" y="38"/>
                </a:lnTo>
                <a:lnTo>
                  <a:pt x="3" y="36"/>
                </a:lnTo>
                <a:lnTo>
                  <a:pt x="3" y="35"/>
                </a:lnTo>
                <a:lnTo>
                  <a:pt x="4" y="34"/>
                </a:lnTo>
                <a:lnTo>
                  <a:pt x="3" y="33"/>
                </a:lnTo>
                <a:lnTo>
                  <a:pt x="2" y="33"/>
                </a:lnTo>
                <a:lnTo>
                  <a:pt x="2" y="30"/>
                </a:lnTo>
                <a:lnTo>
                  <a:pt x="3" y="30"/>
                </a:lnTo>
                <a:lnTo>
                  <a:pt x="4" y="30"/>
                </a:lnTo>
                <a:lnTo>
                  <a:pt x="5" y="29"/>
                </a:lnTo>
                <a:lnTo>
                  <a:pt x="4" y="28"/>
                </a:lnTo>
                <a:lnTo>
                  <a:pt x="3" y="29"/>
                </a:lnTo>
                <a:lnTo>
                  <a:pt x="3" y="27"/>
                </a:lnTo>
                <a:lnTo>
                  <a:pt x="3" y="25"/>
                </a:lnTo>
                <a:lnTo>
                  <a:pt x="3" y="24"/>
                </a:lnTo>
                <a:lnTo>
                  <a:pt x="3" y="22"/>
                </a:lnTo>
                <a:lnTo>
                  <a:pt x="3" y="20"/>
                </a:lnTo>
                <a:lnTo>
                  <a:pt x="3" y="17"/>
                </a:lnTo>
                <a:lnTo>
                  <a:pt x="3" y="15"/>
                </a:lnTo>
                <a:lnTo>
                  <a:pt x="2" y="11"/>
                </a:lnTo>
                <a:lnTo>
                  <a:pt x="2" y="8"/>
                </a:lnTo>
                <a:lnTo>
                  <a:pt x="2" y="6"/>
                </a:lnTo>
                <a:lnTo>
                  <a:pt x="3" y="3"/>
                </a:lnTo>
                <a:lnTo>
                  <a:pt x="11" y="9"/>
                </a:lnTo>
                <a:lnTo>
                  <a:pt x="16" y="12"/>
                </a:lnTo>
                <a:lnTo>
                  <a:pt x="19" y="13"/>
                </a:lnTo>
                <a:lnTo>
                  <a:pt x="21" y="14"/>
                </a:lnTo>
                <a:lnTo>
                  <a:pt x="23" y="14"/>
                </a:lnTo>
                <a:lnTo>
                  <a:pt x="24" y="14"/>
                </a:lnTo>
                <a:lnTo>
                  <a:pt x="24" y="15"/>
                </a:lnTo>
                <a:lnTo>
                  <a:pt x="25" y="20"/>
                </a:lnTo>
                <a:lnTo>
                  <a:pt x="24" y="20"/>
                </a:lnTo>
                <a:lnTo>
                  <a:pt x="23" y="21"/>
                </a:lnTo>
                <a:lnTo>
                  <a:pt x="22" y="23"/>
                </a:lnTo>
                <a:lnTo>
                  <a:pt x="22" y="25"/>
                </a:lnTo>
                <a:lnTo>
                  <a:pt x="22" y="26"/>
                </a:lnTo>
                <a:lnTo>
                  <a:pt x="22" y="27"/>
                </a:lnTo>
                <a:lnTo>
                  <a:pt x="22" y="28"/>
                </a:lnTo>
                <a:lnTo>
                  <a:pt x="23" y="28"/>
                </a:lnTo>
                <a:lnTo>
                  <a:pt x="24" y="27"/>
                </a:lnTo>
                <a:lnTo>
                  <a:pt x="25" y="24"/>
                </a:lnTo>
                <a:lnTo>
                  <a:pt x="26" y="23"/>
                </a:lnTo>
                <a:lnTo>
                  <a:pt x="27" y="21"/>
                </a:lnTo>
                <a:lnTo>
                  <a:pt x="29" y="19"/>
                </a:lnTo>
                <a:lnTo>
                  <a:pt x="29" y="18"/>
                </a:lnTo>
                <a:lnTo>
                  <a:pt x="28" y="15"/>
                </a:lnTo>
                <a:lnTo>
                  <a:pt x="26" y="10"/>
                </a:lnTo>
                <a:lnTo>
                  <a:pt x="26" y="9"/>
                </a:lnTo>
                <a:lnTo>
                  <a:pt x="27" y="9"/>
                </a:lnTo>
                <a:lnTo>
                  <a:pt x="28" y="9"/>
                </a:lnTo>
                <a:lnTo>
                  <a:pt x="29" y="7"/>
                </a:lnTo>
                <a:lnTo>
                  <a:pt x="29" y="5"/>
                </a:lnTo>
                <a:lnTo>
                  <a:pt x="27" y="5"/>
                </a:lnTo>
                <a:lnTo>
                  <a:pt x="27" y="3"/>
                </a:lnTo>
                <a:lnTo>
                  <a:pt x="27" y="0"/>
                </a:lnTo>
                <a:lnTo>
                  <a:pt x="45" y="5"/>
                </a:lnTo>
                <a:lnTo>
                  <a:pt x="62" y="9"/>
                </a:lnTo>
                <a:lnTo>
                  <a:pt x="90" y="16"/>
                </a:lnTo>
                <a:lnTo>
                  <a:pt x="80" y="59"/>
                </a:lnTo>
                <a:lnTo>
                  <a:pt x="80" y="60"/>
                </a:lnTo>
                <a:lnTo>
                  <a:pt x="80" y="61"/>
                </a:lnTo>
                <a:lnTo>
                  <a:pt x="81" y="62"/>
                </a:lnTo>
                <a:lnTo>
                  <a:pt x="81" y="63"/>
                </a:lnTo>
                <a:lnTo>
                  <a:pt x="80" y="63"/>
                </a:lnTo>
                <a:lnTo>
                  <a:pt x="80" y="64"/>
                </a:lnTo>
                <a:lnTo>
                  <a:pt x="80" y="65"/>
                </a:lnTo>
                <a:lnTo>
                  <a:pt x="80" y="66"/>
                </a:lnTo>
                <a:lnTo>
                  <a:pt x="56" y="60"/>
                </a:lnTo>
                <a:lnTo>
                  <a:pt x="55" y="61"/>
                </a:lnTo>
                <a:lnTo>
                  <a:pt x="53" y="61"/>
                </a:lnTo>
                <a:lnTo>
                  <a:pt x="52" y="61"/>
                </a:lnTo>
                <a:lnTo>
                  <a:pt x="51" y="61"/>
                </a:lnTo>
                <a:lnTo>
                  <a:pt x="50" y="60"/>
                </a:lnTo>
                <a:lnTo>
                  <a:pt x="48" y="60"/>
                </a:lnTo>
                <a:lnTo>
                  <a:pt x="47" y="61"/>
                </a:lnTo>
                <a:lnTo>
                  <a:pt x="45" y="60"/>
                </a:lnTo>
                <a:lnTo>
                  <a:pt x="44" y="60"/>
                </a:lnTo>
                <a:lnTo>
                  <a:pt x="42" y="61"/>
                </a:lnTo>
                <a:lnTo>
                  <a:pt x="41" y="61"/>
                </a:lnTo>
                <a:lnTo>
                  <a:pt x="38" y="61"/>
                </a:lnTo>
                <a:lnTo>
                  <a:pt x="37" y="60"/>
                </a:lnTo>
                <a:lnTo>
                  <a:pt x="35" y="60"/>
                </a:lnTo>
                <a:lnTo>
                  <a:pt x="30" y="60"/>
                </a:lnTo>
                <a:lnTo>
                  <a:pt x="29" y="59"/>
                </a:lnTo>
                <a:lnTo>
                  <a:pt x="24" y="58"/>
                </a:lnTo>
                <a:lnTo>
                  <a:pt x="22" y="57"/>
                </a:lnTo>
                <a:lnTo>
                  <a:pt x="19" y="58"/>
                </a:lnTo>
                <a:lnTo>
                  <a:pt x="15" y="57"/>
                </a:lnTo>
                <a:lnTo>
                  <a:pt x="12" y="56"/>
                </a:lnTo>
                <a:lnTo>
                  <a:pt x="11" y="54"/>
                </a:lnTo>
                <a:lnTo>
                  <a:pt x="11" y="50"/>
                </a:lnTo>
                <a:lnTo>
                  <a:pt x="12" y="49"/>
                </a:lnTo>
                <a:lnTo>
                  <a:pt x="11" y="47"/>
                </a:lnTo>
                <a:lnTo>
                  <a:pt x="9" y="44"/>
                </a:lnTo>
                <a:lnTo>
                  <a:pt x="7" y="44"/>
                </a:lnTo>
                <a:lnTo>
                  <a:pt x="6" y="43"/>
                </a:lnTo>
                <a:lnTo>
                  <a:pt x="3" y="42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52" name="Freeform 4"/>
          <p:cNvSpPr>
            <a:spLocks/>
          </p:cNvSpPr>
          <p:nvPr/>
        </p:nvSpPr>
        <p:spPr bwMode="auto">
          <a:xfrm>
            <a:off x="2806700" y="1833563"/>
            <a:ext cx="585788" cy="1006475"/>
          </a:xfrm>
          <a:custGeom>
            <a:avLst/>
            <a:gdLst>
              <a:gd name="T0" fmla="*/ 2147483647 w 81"/>
              <a:gd name="T1" fmla="*/ 2147483647 h 130"/>
              <a:gd name="T2" fmla="*/ 2147483647 w 81"/>
              <a:gd name="T3" fmla="*/ 2147483647 h 130"/>
              <a:gd name="T4" fmla="*/ 2147483647 w 81"/>
              <a:gd name="T5" fmla="*/ 2147483647 h 130"/>
              <a:gd name="T6" fmla="*/ 2147483647 w 81"/>
              <a:gd name="T7" fmla="*/ 2147483647 h 130"/>
              <a:gd name="T8" fmla="*/ 2147483647 w 81"/>
              <a:gd name="T9" fmla="*/ 2147483647 h 130"/>
              <a:gd name="T10" fmla="*/ 2147483647 w 81"/>
              <a:gd name="T11" fmla="*/ 2147483647 h 130"/>
              <a:gd name="T12" fmla="*/ 2147483647 w 81"/>
              <a:gd name="T13" fmla="*/ 2147483647 h 130"/>
              <a:gd name="T14" fmla="*/ 2147483647 w 81"/>
              <a:gd name="T15" fmla="*/ 2147483647 h 130"/>
              <a:gd name="T16" fmla="*/ 2147483647 w 81"/>
              <a:gd name="T17" fmla="*/ 2147483647 h 130"/>
              <a:gd name="T18" fmla="*/ 2147483647 w 81"/>
              <a:gd name="T19" fmla="*/ 2147483647 h 130"/>
              <a:gd name="T20" fmla="*/ 2147483647 w 81"/>
              <a:gd name="T21" fmla="*/ 2147483647 h 130"/>
              <a:gd name="T22" fmla="*/ 2147483647 w 81"/>
              <a:gd name="T23" fmla="*/ 2147483647 h 130"/>
              <a:gd name="T24" fmla="*/ 2147483647 w 81"/>
              <a:gd name="T25" fmla="*/ 2147483647 h 130"/>
              <a:gd name="T26" fmla="*/ 2147483647 w 81"/>
              <a:gd name="T27" fmla="*/ 2147483647 h 130"/>
              <a:gd name="T28" fmla="*/ 2147483647 w 81"/>
              <a:gd name="T29" fmla="*/ 0 h 130"/>
              <a:gd name="T30" fmla="*/ 2147483647 w 81"/>
              <a:gd name="T31" fmla="*/ 2147483647 h 130"/>
              <a:gd name="T32" fmla="*/ 2147483647 w 81"/>
              <a:gd name="T33" fmla="*/ 2147483647 h 130"/>
              <a:gd name="T34" fmla="*/ 2147483647 w 81"/>
              <a:gd name="T35" fmla="*/ 2147483647 h 130"/>
              <a:gd name="T36" fmla="*/ 2147483647 w 81"/>
              <a:gd name="T37" fmla="*/ 2147483647 h 130"/>
              <a:gd name="T38" fmla="*/ 2147483647 w 81"/>
              <a:gd name="T39" fmla="*/ 2147483647 h 130"/>
              <a:gd name="T40" fmla="*/ 2147483647 w 81"/>
              <a:gd name="T41" fmla="*/ 2147483647 h 130"/>
              <a:gd name="T42" fmla="*/ 2147483647 w 81"/>
              <a:gd name="T43" fmla="*/ 2147483647 h 130"/>
              <a:gd name="T44" fmla="*/ 2147483647 w 81"/>
              <a:gd name="T45" fmla="*/ 2147483647 h 130"/>
              <a:gd name="T46" fmla="*/ 2147483647 w 81"/>
              <a:gd name="T47" fmla="*/ 2147483647 h 130"/>
              <a:gd name="T48" fmla="*/ 2147483647 w 81"/>
              <a:gd name="T49" fmla="*/ 2147483647 h 130"/>
              <a:gd name="T50" fmla="*/ 2147483647 w 81"/>
              <a:gd name="T51" fmla="*/ 2147483647 h 130"/>
              <a:gd name="T52" fmla="*/ 2147483647 w 81"/>
              <a:gd name="T53" fmla="*/ 2147483647 h 130"/>
              <a:gd name="T54" fmla="*/ 2147483647 w 81"/>
              <a:gd name="T55" fmla="*/ 2147483647 h 130"/>
              <a:gd name="T56" fmla="*/ 2147483647 w 81"/>
              <a:gd name="T57" fmla="*/ 2147483647 h 130"/>
              <a:gd name="T58" fmla="*/ 2147483647 w 81"/>
              <a:gd name="T59" fmla="*/ 2147483647 h 130"/>
              <a:gd name="T60" fmla="*/ 2147483647 w 81"/>
              <a:gd name="T61" fmla="*/ 2147483647 h 130"/>
              <a:gd name="T62" fmla="*/ 2147483647 w 81"/>
              <a:gd name="T63" fmla="*/ 2147483647 h 130"/>
              <a:gd name="T64" fmla="*/ 2147483647 w 81"/>
              <a:gd name="T65" fmla="*/ 2147483647 h 130"/>
              <a:gd name="T66" fmla="*/ 2147483647 w 81"/>
              <a:gd name="T67" fmla="*/ 2147483647 h 130"/>
              <a:gd name="T68" fmla="*/ 2147483647 w 81"/>
              <a:gd name="T69" fmla="*/ 2147483647 h 130"/>
              <a:gd name="T70" fmla="*/ 2147483647 w 81"/>
              <a:gd name="T71" fmla="*/ 2147483647 h 130"/>
              <a:gd name="T72" fmla="*/ 2147483647 w 81"/>
              <a:gd name="T73" fmla="*/ 2147483647 h 130"/>
              <a:gd name="T74" fmla="*/ 2147483647 w 81"/>
              <a:gd name="T75" fmla="*/ 2147483647 h 130"/>
              <a:gd name="T76" fmla="*/ 2147483647 w 81"/>
              <a:gd name="T77" fmla="*/ 2147483647 h 130"/>
              <a:gd name="T78" fmla="*/ 2147483647 w 81"/>
              <a:gd name="T79" fmla="*/ 2147483647 h 130"/>
              <a:gd name="T80" fmla="*/ 2147483647 w 81"/>
              <a:gd name="T81" fmla="*/ 2147483647 h 130"/>
              <a:gd name="T82" fmla="*/ 2147483647 w 81"/>
              <a:gd name="T83" fmla="*/ 2147483647 h 130"/>
              <a:gd name="T84" fmla="*/ 2147483647 w 81"/>
              <a:gd name="T85" fmla="*/ 2147483647 h 130"/>
              <a:gd name="T86" fmla="*/ 2147483647 w 81"/>
              <a:gd name="T87" fmla="*/ 2147483647 h 130"/>
              <a:gd name="T88" fmla="*/ 2147483647 w 81"/>
              <a:gd name="T89" fmla="*/ 2147483647 h 130"/>
              <a:gd name="T90" fmla="*/ 2147483647 w 81"/>
              <a:gd name="T91" fmla="*/ 2147483647 h 130"/>
              <a:gd name="T92" fmla="*/ 2147483647 w 81"/>
              <a:gd name="T93" fmla="*/ 2147483647 h 130"/>
              <a:gd name="T94" fmla="*/ 2147483647 w 81"/>
              <a:gd name="T95" fmla="*/ 2147483647 h 130"/>
              <a:gd name="T96" fmla="*/ 0 w 81"/>
              <a:gd name="T97" fmla="*/ 2147483647 h 13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1"/>
              <a:gd name="T148" fmla="*/ 0 h 130"/>
              <a:gd name="T149" fmla="*/ 81 w 81"/>
              <a:gd name="T150" fmla="*/ 130 h 13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1" h="130">
                <a:moveTo>
                  <a:pt x="0" y="116"/>
                </a:moveTo>
                <a:lnTo>
                  <a:pt x="7" y="86"/>
                </a:lnTo>
                <a:lnTo>
                  <a:pt x="8" y="84"/>
                </a:lnTo>
                <a:lnTo>
                  <a:pt x="8" y="82"/>
                </a:lnTo>
                <a:lnTo>
                  <a:pt x="9" y="82"/>
                </a:lnTo>
                <a:lnTo>
                  <a:pt x="9" y="81"/>
                </a:lnTo>
                <a:lnTo>
                  <a:pt x="10" y="80"/>
                </a:lnTo>
                <a:lnTo>
                  <a:pt x="9" y="79"/>
                </a:lnTo>
                <a:lnTo>
                  <a:pt x="7" y="78"/>
                </a:lnTo>
                <a:lnTo>
                  <a:pt x="6" y="77"/>
                </a:lnTo>
                <a:lnTo>
                  <a:pt x="7" y="75"/>
                </a:lnTo>
                <a:lnTo>
                  <a:pt x="10" y="70"/>
                </a:lnTo>
                <a:lnTo>
                  <a:pt x="12" y="69"/>
                </a:lnTo>
                <a:lnTo>
                  <a:pt x="13" y="68"/>
                </a:lnTo>
                <a:lnTo>
                  <a:pt x="13" y="67"/>
                </a:lnTo>
                <a:lnTo>
                  <a:pt x="14" y="66"/>
                </a:lnTo>
                <a:lnTo>
                  <a:pt x="20" y="57"/>
                </a:lnTo>
                <a:lnTo>
                  <a:pt x="20" y="54"/>
                </a:lnTo>
                <a:lnTo>
                  <a:pt x="19" y="53"/>
                </a:lnTo>
                <a:lnTo>
                  <a:pt x="17" y="53"/>
                </a:lnTo>
                <a:lnTo>
                  <a:pt x="16" y="51"/>
                </a:lnTo>
                <a:lnTo>
                  <a:pt x="16" y="50"/>
                </a:lnTo>
                <a:lnTo>
                  <a:pt x="16" y="48"/>
                </a:lnTo>
                <a:lnTo>
                  <a:pt x="16" y="47"/>
                </a:lnTo>
                <a:lnTo>
                  <a:pt x="17" y="46"/>
                </a:lnTo>
                <a:lnTo>
                  <a:pt x="16" y="45"/>
                </a:lnTo>
                <a:lnTo>
                  <a:pt x="16" y="43"/>
                </a:lnTo>
                <a:lnTo>
                  <a:pt x="26" y="0"/>
                </a:lnTo>
                <a:lnTo>
                  <a:pt x="37" y="3"/>
                </a:lnTo>
                <a:lnTo>
                  <a:pt x="34" y="19"/>
                </a:lnTo>
                <a:lnTo>
                  <a:pt x="36" y="23"/>
                </a:lnTo>
                <a:lnTo>
                  <a:pt x="36" y="26"/>
                </a:lnTo>
                <a:lnTo>
                  <a:pt x="36" y="28"/>
                </a:lnTo>
                <a:lnTo>
                  <a:pt x="35" y="29"/>
                </a:lnTo>
                <a:lnTo>
                  <a:pt x="36" y="30"/>
                </a:lnTo>
                <a:lnTo>
                  <a:pt x="37" y="31"/>
                </a:lnTo>
                <a:lnTo>
                  <a:pt x="40" y="34"/>
                </a:lnTo>
                <a:lnTo>
                  <a:pt x="42" y="39"/>
                </a:lnTo>
                <a:lnTo>
                  <a:pt x="42" y="41"/>
                </a:lnTo>
                <a:lnTo>
                  <a:pt x="43" y="43"/>
                </a:lnTo>
                <a:lnTo>
                  <a:pt x="45" y="43"/>
                </a:lnTo>
                <a:lnTo>
                  <a:pt x="45" y="45"/>
                </a:lnTo>
                <a:lnTo>
                  <a:pt x="48" y="45"/>
                </a:lnTo>
                <a:lnTo>
                  <a:pt x="49" y="46"/>
                </a:lnTo>
                <a:lnTo>
                  <a:pt x="46" y="51"/>
                </a:lnTo>
                <a:lnTo>
                  <a:pt x="46" y="52"/>
                </a:lnTo>
                <a:lnTo>
                  <a:pt x="45" y="53"/>
                </a:lnTo>
                <a:lnTo>
                  <a:pt x="45" y="56"/>
                </a:lnTo>
                <a:lnTo>
                  <a:pt x="45" y="57"/>
                </a:lnTo>
                <a:lnTo>
                  <a:pt x="43" y="59"/>
                </a:lnTo>
                <a:lnTo>
                  <a:pt x="43" y="60"/>
                </a:lnTo>
                <a:lnTo>
                  <a:pt x="43" y="61"/>
                </a:lnTo>
                <a:lnTo>
                  <a:pt x="43" y="62"/>
                </a:lnTo>
                <a:lnTo>
                  <a:pt x="45" y="65"/>
                </a:lnTo>
                <a:lnTo>
                  <a:pt x="46" y="65"/>
                </a:lnTo>
                <a:lnTo>
                  <a:pt x="49" y="62"/>
                </a:lnTo>
                <a:lnTo>
                  <a:pt x="50" y="61"/>
                </a:lnTo>
                <a:lnTo>
                  <a:pt x="50" y="62"/>
                </a:lnTo>
                <a:lnTo>
                  <a:pt x="51" y="63"/>
                </a:lnTo>
                <a:lnTo>
                  <a:pt x="52" y="64"/>
                </a:lnTo>
                <a:lnTo>
                  <a:pt x="52" y="66"/>
                </a:lnTo>
                <a:lnTo>
                  <a:pt x="52" y="69"/>
                </a:lnTo>
                <a:lnTo>
                  <a:pt x="52" y="72"/>
                </a:lnTo>
                <a:lnTo>
                  <a:pt x="54" y="74"/>
                </a:lnTo>
                <a:lnTo>
                  <a:pt x="54" y="75"/>
                </a:lnTo>
                <a:lnTo>
                  <a:pt x="53" y="76"/>
                </a:lnTo>
                <a:lnTo>
                  <a:pt x="54" y="78"/>
                </a:lnTo>
                <a:lnTo>
                  <a:pt x="56" y="78"/>
                </a:lnTo>
                <a:lnTo>
                  <a:pt x="57" y="80"/>
                </a:lnTo>
                <a:lnTo>
                  <a:pt x="57" y="81"/>
                </a:lnTo>
                <a:lnTo>
                  <a:pt x="57" y="83"/>
                </a:lnTo>
                <a:lnTo>
                  <a:pt x="57" y="84"/>
                </a:lnTo>
                <a:lnTo>
                  <a:pt x="58" y="86"/>
                </a:lnTo>
                <a:lnTo>
                  <a:pt x="59" y="87"/>
                </a:lnTo>
                <a:lnTo>
                  <a:pt x="60" y="85"/>
                </a:lnTo>
                <a:lnTo>
                  <a:pt x="61" y="84"/>
                </a:lnTo>
                <a:lnTo>
                  <a:pt x="63" y="85"/>
                </a:lnTo>
                <a:lnTo>
                  <a:pt x="65" y="86"/>
                </a:lnTo>
                <a:lnTo>
                  <a:pt x="66" y="85"/>
                </a:lnTo>
                <a:lnTo>
                  <a:pt x="67" y="84"/>
                </a:lnTo>
                <a:lnTo>
                  <a:pt x="67" y="85"/>
                </a:lnTo>
                <a:lnTo>
                  <a:pt x="71" y="85"/>
                </a:lnTo>
                <a:lnTo>
                  <a:pt x="72" y="86"/>
                </a:lnTo>
                <a:lnTo>
                  <a:pt x="73" y="86"/>
                </a:lnTo>
                <a:lnTo>
                  <a:pt x="76" y="86"/>
                </a:lnTo>
                <a:lnTo>
                  <a:pt x="76" y="84"/>
                </a:lnTo>
                <a:lnTo>
                  <a:pt x="77" y="83"/>
                </a:lnTo>
                <a:lnTo>
                  <a:pt x="79" y="85"/>
                </a:lnTo>
                <a:lnTo>
                  <a:pt x="79" y="87"/>
                </a:lnTo>
                <a:lnTo>
                  <a:pt x="81" y="88"/>
                </a:lnTo>
                <a:lnTo>
                  <a:pt x="75" y="130"/>
                </a:lnTo>
                <a:lnTo>
                  <a:pt x="74" y="130"/>
                </a:lnTo>
                <a:lnTo>
                  <a:pt x="37" y="124"/>
                </a:lnTo>
                <a:lnTo>
                  <a:pt x="0" y="116"/>
                </a:lnTo>
                <a:close/>
              </a:path>
            </a:pathLst>
          </a:custGeom>
          <a:solidFill>
            <a:srgbClr val="FFC66D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53" name="Freeform 5"/>
          <p:cNvSpPr>
            <a:spLocks/>
          </p:cNvSpPr>
          <p:nvPr/>
        </p:nvSpPr>
        <p:spPr bwMode="auto">
          <a:xfrm>
            <a:off x="3054350" y="1857375"/>
            <a:ext cx="995363" cy="673100"/>
          </a:xfrm>
          <a:custGeom>
            <a:avLst/>
            <a:gdLst>
              <a:gd name="T0" fmla="*/ 2147483647 w 138"/>
              <a:gd name="T1" fmla="*/ 2147483647 h 87"/>
              <a:gd name="T2" fmla="*/ 2147483647 w 138"/>
              <a:gd name="T3" fmla="*/ 2147483647 h 87"/>
              <a:gd name="T4" fmla="*/ 2147483647 w 138"/>
              <a:gd name="T5" fmla="*/ 2147483647 h 87"/>
              <a:gd name="T6" fmla="*/ 2147483647 w 138"/>
              <a:gd name="T7" fmla="*/ 2147483647 h 87"/>
              <a:gd name="T8" fmla="*/ 2147483647 w 138"/>
              <a:gd name="T9" fmla="*/ 2147483647 h 87"/>
              <a:gd name="T10" fmla="*/ 2147483647 w 138"/>
              <a:gd name="T11" fmla="*/ 2147483647 h 87"/>
              <a:gd name="T12" fmla="*/ 2147483647 w 138"/>
              <a:gd name="T13" fmla="*/ 2147483647 h 87"/>
              <a:gd name="T14" fmla="*/ 2147483647 w 138"/>
              <a:gd name="T15" fmla="*/ 2147483647 h 87"/>
              <a:gd name="T16" fmla="*/ 2147483647 w 138"/>
              <a:gd name="T17" fmla="*/ 2147483647 h 87"/>
              <a:gd name="T18" fmla="*/ 2147483647 w 138"/>
              <a:gd name="T19" fmla="*/ 2147483647 h 87"/>
              <a:gd name="T20" fmla="*/ 2147483647 w 138"/>
              <a:gd name="T21" fmla="*/ 2147483647 h 87"/>
              <a:gd name="T22" fmla="*/ 2147483647 w 138"/>
              <a:gd name="T23" fmla="*/ 2147483647 h 87"/>
              <a:gd name="T24" fmla="*/ 2147483647 w 138"/>
              <a:gd name="T25" fmla="*/ 2147483647 h 87"/>
              <a:gd name="T26" fmla="*/ 2147483647 w 138"/>
              <a:gd name="T27" fmla="*/ 2147483647 h 87"/>
              <a:gd name="T28" fmla="*/ 2147483647 w 138"/>
              <a:gd name="T29" fmla="*/ 2147483647 h 87"/>
              <a:gd name="T30" fmla="*/ 2147483647 w 138"/>
              <a:gd name="T31" fmla="*/ 2147483647 h 87"/>
              <a:gd name="T32" fmla="*/ 2147483647 w 138"/>
              <a:gd name="T33" fmla="*/ 2147483647 h 87"/>
              <a:gd name="T34" fmla="*/ 2147483647 w 138"/>
              <a:gd name="T35" fmla="*/ 2147483647 h 87"/>
              <a:gd name="T36" fmla="*/ 2147483647 w 138"/>
              <a:gd name="T37" fmla="*/ 2147483647 h 87"/>
              <a:gd name="T38" fmla="*/ 2147483647 w 138"/>
              <a:gd name="T39" fmla="*/ 2147483647 h 87"/>
              <a:gd name="T40" fmla="*/ 2147483647 w 138"/>
              <a:gd name="T41" fmla="*/ 2147483647 h 87"/>
              <a:gd name="T42" fmla="*/ 2147483647 w 138"/>
              <a:gd name="T43" fmla="*/ 2147483647 h 87"/>
              <a:gd name="T44" fmla="*/ 2147483647 w 138"/>
              <a:gd name="T45" fmla="*/ 2147483647 h 87"/>
              <a:gd name="T46" fmla="*/ 2147483647 w 138"/>
              <a:gd name="T47" fmla="*/ 2147483647 h 87"/>
              <a:gd name="T48" fmla="*/ 2147483647 w 138"/>
              <a:gd name="T49" fmla="*/ 2147483647 h 87"/>
              <a:gd name="T50" fmla="*/ 2147483647 w 138"/>
              <a:gd name="T51" fmla="*/ 2147483647 h 87"/>
              <a:gd name="T52" fmla="*/ 2147483647 w 138"/>
              <a:gd name="T53" fmla="*/ 2147483647 h 87"/>
              <a:gd name="T54" fmla="*/ 2147483647 w 138"/>
              <a:gd name="T55" fmla="*/ 2147483647 h 87"/>
              <a:gd name="T56" fmla="*/ 2147483647 w 138"/>
              <a:gd name="T57" fmla="*/ 2147483647 h 87"/>
              <a:gd name="T58" fmla="*/ 2147483647 w 138"/>
              <a:gd name="T59" fmla="*/ 2147483647 h 87"/>
              <a:gd name="T60" fmla="*/ 2147483647 w 138"/>
              <a:gd name="T61" fmla="*/ 2147483647 h 87"/>
              <a:gd name="T62" fmla="*/ 2147483647 w 138"/>
              <a:gd name="T63" fmla="*/ 2147483647 h 87"/>
              <a:gd name="T64" fmla="*/ 2147483647 w 138"/>
              <a:gd name="T65" fmla="*/ 0 h 87"/>
              <a:gd name="T66" fmla="*/ 2147483647 w 138"/>
              <a:gd name="T67" fmla="*/ 2147483647 h 87"/>
              <a:gd name="T68" fmla="*/ 2147483647 w 138"/>
              <a:gd name="T69" fmla="*/ 2147483647 h 87"/>
              <a:gd name="T70" fmla="*/ 2147483647 w 138"/>
              <a:gd name="T71" fmla="*/ 2147483647 h 8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38"/>
              <a:gd name="T109" fmla="*/ 0 h 87"/>
              <a:gd name="T110" fmla="*/ 138 w 138"/>
              <a:gd name="T111" fmla="*/ 87 h 8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38" h="87">
                <a:moveTo>
                  <a:pt x="132" y="87"/>
                </a:moveTo>
                <a:lnTo>
                  <a:pt x="48" y="77"/>
                </a:lnTo>
                <a:lnTo>
                  <a:pt x="47" y="85"/>
                </a:lnTo>
                <a:lnTo>
                  <a:pt x="45" y="84"/>
                </a:lnTo>
                <a:lnTo>
                  <a:pt x="45" y="82"/>
                </a:lnTo>
                <a:lnTo>
                  <a:pt x="43" y="80"/>
                </a:lnTo>
                <a:lnTo>
                  <a:pt x="42" y="81"/>
                </a:lnTo>
                <a:lnTo>
                  <a:pt x="42" y="83"/>
                </a:lnTo>
                <a:lnTo>
                  <a:pt x="39" y="83"/>
                </a:lnTo>
                <a:lnTo>
                  <a:pt x="38" y="83"/>
                </a:lnTo>
                <a:lnTo>
                  <a:pt x="37" y="82"/>
                </a:lnTo>
                <a:lnTo>
                  <a:pt x="33" y="82"/>
                </a:lnTo>
                <a:lnTo>
                  <a:pt x="33" y="81"/>
                </a:lnTo>
                <a:lnTo>
                  <a:pt x="32" y="82"/>
                </a:lnTo>
                <a:lnTo>
                  <a:pt x="31" y="83"/>
                </a:lnTo>
                <a:lnTo>
                  <a:pt x="29" y="82"/>
                </a:lnTo>
                <a:lnTo>
                  <a:pt x="27" y="81"/>
                </a:lnTo>
                <a:lnTo>
                  <a:pt x="26" y="82"/>
                </a:lnTo>
                <a:lnTo>
                  <a:pt x="25" y="84"/>
                </a:lnTo>
                <a:lnTo>
                  <a:pt x="24" y="83"/>
                </a:lnTo>
                <a:lnTo>
                  <a:pt x="23" y="81"/>
                </a:lnTo>
                <a:lnTo>
                  <a:pt x="23" y="80"/>
                </a:lnTo>
                <a:lnTo>
                  <a:pt x="23" y="78"/>
                </a:lnTo>
                <a:lnTo>
                  <a:pt x="23" y="77"/>
                </a:lnTo>
                <a:lnTo>
                  <a:pt x="22" y="75"/>
                </a:lnTo>
                <a:lnTo>
                  <a:pt x="20" y="75"/>
                </a:lnTo>
                <a:lnTo>
                  <a:pt x="19" y="73"/>
                </a:lnTo>
                <a:lnTo>
                  <a:pt x="20" y="72"/>
                </a:lnTo>
                <a:lnTo>
                  <a:pt x="20" y="71"/>
                </a:lnTo>
                <a:lnTo>
                  <a:pt x="18" y="69"/>
                </a:lnTo>
                <a:lnTo>
                  <a:pt x="18" y="66"/>
                </a:lnTo>
                <a:lnTo>
                  <a:pt x="18" y="63"/>
                </a:lnTo>
                <a:lnTo>
                  <a:pt x="18" y="61"/>
                </a:lnTo>
                <a:lnTo>
                  <a:pt x="17" y="60"/>
                </a:lnTo>
                <a:lnTo>
                  <a:pt x="16" y="59"/>
                </a:lnTo>
                <a:lnTo>
                  <a:pt x="16" y="58"/>
                </a:lnTo>
                <a:lnTo>
                  <a:pt x="15" y="59"/>
                </a:lnTo>
                <a:lnTo>
                  <a:pt x="12" y="62"/>
                </a:lnTo>
                <a:lnTo>
                  <a:pt x="11" y="62"/>
                </a:lnTo>
                <a:lnTo>
                  <a:pt x="9" y="59"/>
                </a:lnTo>
                <a:lnTo>
                  <a:pt x="9" y="58"/>
                </a:lnTo>
                <a:lnTo>
                  <a:pt x="9" y="57"/>
                </a:lnTo>
                <a:lnTo>
                  <a:pt x="9" y="56"/>
                </a:lnTo>
                <a:lnTo>
                  <a:pt x="11" y="54"/>
                </a:lnTo>
                <a:lnTo>
                  <a:pt x="11" y="53"/>
                </a:lnTo>
                <a:lnTo>
                  <a:pt x="11" y="50"/>
                </a:lnTo>
                <a:lnTo>
                  <a:pt x="12" y="49"/>
                </a:lnTo>
                <a:lnTo>
                  <a:pt x="12" y="48"/>
                </a:lnTo>
                <a:lnTo>
                  <a:pt x="15" y="43"/>
                </a:lnTo>
                <a:lnTo>
                  <a:pt x="14" y="42"/>
                </a:lnTo>
                <a:lnTo>
                  <a:pt x="11" y="42"/>
                </a:lnTo>
                <a:lnTo>
                  <a:pt x="11" y="40"/>
                </a:lnTo>
                <a:lnTo>
                  <a:pt x="9" y="40"/>
                </a:lnTo>
                <a:lnTo>
                  <a:pt x="8" y="38"/>
                </a:lnTo>
                <a:lnTo>
                  <a:pt x="8" y="36"/>
                </a:lnTo>
                <a:lnTo>
                  <a:pt x="6" y="31"/>
                </a:lnTo>
                <a:lnTo>
                  <a:pt x="3" y="28"/>
                </a:lnTo>
                <a:lnTo>
                  <a:pt x="2" y="27"/>
                </a:lnTo>
                <a:lnTo>
                  <a:pt x="1" y="26"/>
                </a:lnTo>
                <a:lnTo>
                  <a:pt x="2" y="25"/>
                </a:lnTo>
                <a:lnTo>
                  <a:pt x="2" y="23"/>
                </a:lnTo>
                <a:lnTo>
                  <a:pt x="2" y="20"/>
                </a:lnTo>
                <a:lnTo>
                  <a:pt x="0" y="16"/>
                </a:lnTo>
                <a:lnTo>
                  <a:pt x="3" y="0"/>
                </a:lnTo>
                <a:lnTo>
                  <a:pt x="15" y="2"/>
                </a:lnTo>
                <a:lnTo>
                  <a:pt x="49" y="8"/>
                </a:lnTo>
                <a:lnTo>
                  <a:pt x="84" y="13"/>
                </a:lnTo>
                <a:lnTo>
                  <a:pt x="138" y="19"/>
                </a:lnTo>
                <a:lnTo>
                  <a:pt x="133" y="70"/>
                </a:lnTo>
                <a:lnTo>
                  <a:pt x="132" y="87"/>
                </a:lnTo>
                <a:close/>
              </a:path>
            </a:pathLst>
          </a:custGeom>
          <a:solidFill>
            <a:srgbClr val="FFC66D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54" name="Freeform 6"/>
          <p:cNvSpPr>
            <a:spLocks/>
          </p:cNvSpPr>
          <p:nvPr/>
        </p:nvSpPr>
        <p:spPr bwMode="auto">
          <a:xfrm>
            <a:off x="4013200" y="2003425"/>
            <a:ext cx="642938" cy="427038"/>
          </a:xfrm>
          <a:custGeom>
            <a:avLst/>
            <a:gdLst>
              <a:gd name="T0" fmla="*/ 0 w 89"/>
              <a:gd name="T1" fmla="*/ 2147483647 h 55"/>
              <a:gd name="T2" fmla="*/ 2147483647 w 89"/>
              <a:gd name="T3" fmla="*/ 0 h 55"/>
              <a:gd name="T4" fmla="*/ 2147483647 w 89"/>
              <a:gd name="T5" fmla="*/ 2147483647 h 55"/>
              <a:gd name="T6" fmla="*/ 2147483647 w 89"/>
              <a:gd name="T7" fmla="*/ 2147483647 h 55"/>
              <a:gd name="T8" fmla="*/ 2147483647 w 89"/>
              <a:gd name="T9" fmla="*/ 2147483647 h 55"/>
              <a:gd name="T10" fmla="*/ 2147483647 w 89"/>
              <a:gd name="T11" fmla="*/ 2147483647 h 55"/>
              <a:gd name="T12" fmla="*/ 2147483647 w 89"/>
              <a:gd name="T13" fmla="*/ 2147483647 h 55"/>
              <a:gd name="T14" fmla="*/ 2147483647 w 89"/>
              <a:gd name="T15" fmla="*/ 2147483647 h 55"/>
              <a:gd name="T16" fmla="*/ 2147483647 w 89"/>
              <a:gd name="T17" fmla="*/ 2147483647 h 55"/>
              <a:gd name="T18" fmla="*/ 2147483647 w 89"/>
              <a:gd name="T19" fmla="*/ 2147483647 h 55"/>
              <a:gd name="T20" fmla="*/ 2147483647 w 89"/>
              <a:gd name="T21" fmla="*/ 2147483647 h 55"/>
              <a:gd name="T22" fmla="*/ 2147483647 w 89"/>
              <a:gd name="T23" fmla="*/ 2147483647 h 55"/>
              <a:gd name="T24" fmla="*/ 2147483647 w 89"/>
              <a:gd name="T25" fmla="*/ 2147483647 h 55"/>
              <a:gd name="T26" fmla="*/ 2147483647 w 89"/>
              <a:gd name="T27" fmla="*/ 2147483647 h 55"/>
              <a:gd name="T28" fmla="*/ 2147483647 w 89"/>
              <a:gd name="T29" fmla="*/ 2147483647 h 55"/>
              <a:gd name="T30" fmla="*/ 2147483647 w 89"/>
              <a:gd name="T31" fmla="*/ 2147483647 h 55"/>
              <a:gd name="T32" fmla="*/ 2147483647 w 89"/>
              <a:gd name="T33" fmla="*/ 2147483647 h 55"/>
              <a:gd name="T34" fmla="*/ 2147483647 w 89"/>
              <a:gd name="T35" fmla="*/ 2147483647 h 55"/>
              <a:gd name="T36" fmla="*/ 2147483647 w 89"/>
              <a:gd name="T37" fmla="*/ 2147483647 h 55"/>
              <a:gd name="T38" fmla="*/ 0 w 89"/>
              <a:gd name="T39" fmla="*/ 2147483647 h 55"/>
              <a:gd name="T40" fmla="*/ 0 w 89"/>
              <a:gd name="T41" fmla="*/ 2147483647 h 5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9"/>
              <a:gd name="T64" fmla="*/ 0 h 55"/>
              <a:gd name="T65" fmla="*/ 89 w 89"/>
              <a:gd name="T66" fmla="*/ 55 h 5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9" h="55">
                <a:moveTo>
                  <a:pt x="0" y="51"/>
                </a:moveTo>
                <a:lnTo>
                  <a:pt x="5" y="0"/>
                </a:lnTo>
                <a:lnTo>
                  <a:pt x="44" y="3"/>
                </a:lnTo>
                <a:lnTo>
                  <a:pt x="82" y="4"/>
                </a:lnTo>
                <a:lnTo>
                  <a:pt x="82" y="5"/>
                </a:lnTo>
                <a:lnTo>
                  <a:pt x="83" y="9"/>
                </a:lnTo>
                <a:lnTo>
                  <a:pt x="83" y="10"/>
                </a:lnTo>
                <a:lnTo>
                  <a:pt x="82" y="13"/>
                </a:lnTo>
                <a:lnTo>
                  <a:pt x="82" y="18"/>
                </a:lnTo>
                <a:lnTo>
                  <a:pt x="84" y="23"/>
                </a:lnTo>
                <a:lnTo>
                  <a:pt x="85" y="25"/>
                </a:lnTo>
                <a:lnTo>
                  <a:pt x="86" y="30"/>
                </a:lnTo>
                <a:lnTo>
                  <a:pt x="86" y="38"/>
                </a:lnTo>
                <a:lnTo>
                  <a:pt x="87" y="40"/>
                </a:lnTo>
                <a:lnTo>
                  <a:pt x="87" y="43"/>
                </a:lnTo>
                <a:lnTo>
                  <a:pt x="87" y="44"/>
                </a:lnTo>
                <a:lnTo>
                  <a:pt x="89" y="51"/>
                </a:lnTo>
                <a:lnTo>
                  <a:pt x="89" y="53"/>
                </a:lnTo>
                <a:lnTo>
                  <a:pt x="89" y="55"/>
                </a:lnTo>
                <a:lnTo>
                  <a:pt x="0" y="51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55" name="Freeform 7"/>
          <p:cNvSpPr>
            <a:spLocks/>
          </p:cNvSpPr>
          <p:nvPr/>
        </p:nvSpPr>
        <p:spPr bwMode="auto">
          <a:xfrm>
            <a:off x="3984625" y="2398713"/>
            <a:ext cx="682625" cy="495300"/>
          </a:xfrm>
          <a:custGeom>
            <a:avLst/>
            <a:gdLst>
              <a:gd name="T0" fmla="*/ 0 w 94"/>
              <a:gd name="T1" fmla="*/ 2147483647 h 64"/>
              <a:gd name="T2" fmla="*/ 2147483647 w 94"/>
              <a:gd name="T3" fmla="*/ 2147483647 h 64"/>
              <a:gd name="T4" fmla="*/ 2147483647 w 94"/>
              <a:gd name="T5" fmla="*/ 0 h 64"/>
              <a:gd name="T6" fmla="*/ 2147483647 w 94"/>
              <a:gd name="T7" fmla="*/ 2147483647 h 64"/>
              <a:gd name="T8" fmla="*/ 2147483647 w 94"/>
              <a:gd name="T9" fmla="*/ 2147483647 h 64"/>
              <a:gd name="T10" fmla="*/ 2147483647 w 94"/>
              <a:gd name="T11" fmla="*/ 2147483647 h 64"/>
              <a:gd name="T12" fmla="*/ 2147483647 w 94"/>
              <a:gd name="T13" fmla="*/ 2147483647 h 64"/>
              <a:gd name="T14" fmla="*/ 2147483647 w 94"/>
              <a:gd name="T15" fmla="*/ 2147483647 h 64"/>
              <a:gd name="T16" fmla="*/ 2147483647 w 94"/>
              <a:gd name="T17" fmla="*/ 2147483647 h 64"/>
              <a:gd name="T18" fmla="*/ 2147483647 w 94"/>
              <a:gd name="T19" fmla="*/ 2147483647 h 64"/>
              <a:gd name="T20" fmla="*/ 2147483647 w 94"/>
              <a:gd name="T21" fmla="*/ 2147483647 h 64"/>
              <a:gd name="T22" fmla="*/ 2147483647 w 94"/>
              <a:gd name="T23" fmla="*/ 2147483647 h 64"/>
              <a:gd name="T24" fmla="*/ 2147483647 w 94"/>
              <a:gd name="T25" fmla="*/ 2147483647 h 64"/>
              <a:gd name="T26" fmla="*/ 2147483647 w 94"/>
              <a:gd name="T27" fmla="*/ 2147483647 h 64"/>
              <a:gd name="T28" fmla="*/ 2147483647 w 94"/>
              <a:gd name="T29" fmla="*/ 2147483647 h 64"/>
              <a:gd name="T30" fmla="*/ 2147483647 w 94"/>
              <a:gd name="T31" fmla="*/ 2147483647 h 64"/>
              <a:gd name="T32" fmla="*/ 2147483647 w 94"/>
              <a:gd name="T33" fmla="*/ 2147483647 h 64"/>
              <a:gd name="T34" fmla="*/ 2147483647 w 94"/>
              <a:gd name="T35" fmla="*/ 2147483647 h 64"/>
              <a:gd name="T36" fmla="*/ 2147483647 w 94"/>
              <a:gd name="T37" fmla="*/ 2147483647 h 64"/>
              <a:gd name="T38" fmla="*/ 2147483647 w 94"/>
              <a:gd name="T39" fmla="*/ 2147483647 h 64"/>
              <a:gd name="T40" fmla="*/ 2147483647 w 94"/>
              <a:gd name="T41" fmla="*/ 2147483647 h 64"/>
              <a:gd name="T42" fmla="*/ 2147483647 w 94"/>
              <a:gd name="T43" fmla="*/ 2147483647 h 64"/>
              <a:gd name="T44" fmla="*/ 2147483647 w 94"/>
              <a:gd name="T45" fmla="*/ 2147483647 h 64"/>
              <a:gd name="T46" fmla="*/ 2147483647 w 94"/>
              <a:gd name="T47" fmla="*/ 2147483647 h 64"/>
              <a:gd name="T48" fmla="*/ 2147483647 w 94"/>
              <a:gd name="T49" fmla="*/ 2147483647 h 64"/>
              <a:gd name="T50" fmla="*/ 2147483647 w 94"/>
              <a:gd name="T51" fmla="*/ 2147483647 h 64"/>
              <a:gd name="T52" fmla="*/ 2147483647 w 94"/>
              <a:gd name="T53" fmla="*/ 2147483647 h 64"/>
              <a:gd name="T54" fmla="*/ 2147483647 w 94"/>
              <a:gd name="T55" fmla="*/ 2147483647 h 64"/>
              <a:gd name="T56" fmla="*/ 2147483647 w 94"/>
              <a:gd name="T57" fmla="*/ 2147483647 h 64"/>
              <a:gd name="T58" fmla="*/ 2147483647 w 94"/>
              <a:gd name="T59" fmla="*/ 2147483647 h 64"/>
              <a:gd name="T60" fmla="*/ 2147483647 w 94"/>
              <a:gd name="T61" fmla="*/ 2147483647 h 64"/>
              <a:gd name="T62" fmla="*/ 2147483647 w 94"/>
              <a:gd name="T63" fmla="*/ 2147483647 h 64"/>
              <a:gd name="T64" fmla="*/ 2147483647 w 94"/>
              <a:gd name="T65" fmla="*/ 2147483647 h 64"/>
              <a:gd name="T66" fmla="*/ 2147483647 w 94"/>
              <a:gd name="T67" fmla="*/ 2147483647 h 64"/>
              <a:gd name="T68" fmla="*/ 2147483647 w 94"/>
              <a:gd name="T69" fmla="*/ 2147483647 h 64"/>
              <a:gd name="T70" fmla="*/ 0 w 94"/>
              <a:gd name="T71" fmla="*/ 2147483647 h 64"/>
              <a:gd name="T72" fmla="*/ 0 w 94"/>
              <a:gd name="T73" fmla="*/ 2147483647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4"/>
              <a:gd name="T112" fmla="*/ 0 h 64"/>
              <a:gd name="T113" fmla="*/ 94 w 94"/>
              <a:gd name="T114" fmla="*/ 64 h 6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4" h="64">
                <a:moveTo>
                  <a:pt x="0" y="51"/>
                </a:moveTo>
                <a:lnTo>
                  <a:pt x="3" y="17"/>
                </a:lnTo>
                <a:lnTo>
                  <a:pt x="4" y="0"/>
                </a:lnTo>
                <a:lnTo>
                  <a:pt x="93" y="4"/>
                </a:lnTo>
                <a:lnTo>
                  <a:pt x="93" y="6"/>
                </a:lnTo>
                <a:lnTo>
                  <a:pt x="92" y="7"/>
                </a:lnTo>
                <a:lnTo>
                  <a:pt x="90" y="10"/>
                </a:lnTo>
                <a:lnTo>
                  <a:pt x="90" y="11"/>
                </a:lnTo>
                <a:lnTo>
                  <a:pt x="94" y="15"/>
                </a:lnTo>
                <a:lnTo>
                  <a:pt x="94" y="46"/>
                </a:lnTo>
                <a:lnTo>
                  <a:pt x="92" y="46"/>
                </a:lnTo>
                <a:lnTo>
                  <a:pt x="93" y="47"/>
                </a:lnTo>
                <a:lnTo>
                  <a:pt x="94" y="48"/>
                </a:lnTo>
                <a:lnTo>
                  <a:pt x="93" y="50"/>
                </a:lnTo>
                <a:lnTo>
                  <a:pt x="94" y="51"/>
                </a:lnTo>
                <a:lnTo>
                  <a:pt x="94" y="54"/>
                </a:lnTo>
                <a:lnTo>
                  <a:pt x="93" y="54"/>
                </a:lnTo>
                <a:lnTo>
                  <a:pt x="94" y="56"/>
                </a:lnTo>
                <a:lnTo>
                  <a:pt x="92" y="59"/>
                </a:lnTo>
                <a:lnTo>
                  <a:pt x="94" y="62"/>
                </a:lnTo>
                <a:lnTo>
                  <a:pt x="94" y="64"/>
                </a:lnTo>
                <a:lnTo>
                  <a:pt x="91" y="62"/>
                </a:lnTo>
                <a:lnTo>
                  <a:pt x="86" y="59"/>
                </a:lnTo>
                <a:lnTo>
                  <a:pt x="84" y="58"/>
                </a:lnTo>
                <a:lnTo>
                  <a:pt x="82" y="58"/>
                </a:lnTo>
                <a:lnTo>
                  <a:pt x="80" y="60"/>
                </a:lnTo>
                <a:lnTo>
                  <a:pt x="79" y="60"/>
                </a:lnTo>
                <a:lnTo>
                  <a:pt x="77" y="60"/>
                </a:lnTo>
                <a:lnTo>
                  <a:pt x="76" y="57"/>
                </a:lnTo>
                <a:lnTo>
                  <a:pt x="75" y="56"/>
                </a:lnTo>
                <a:lnTo>
                  <a:pt x="73" y="57"/>
                </a:lnTo>
                <a:lnTo>
                  <a:pt x="71" y="57"/>
                </a:lnTo>
                <a:lnTo>
                  <a:pt x="69" y="54"/>
                </a:lnTo>
                <a:lnTo>
                  <a:pt x="0" y="51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56" name="Freeform 8"/>
          <p:cNvSpPr>
            <a:spLocks/>
          </p:cNvSpPr>
          <p:nvPr/>
        </p:nvSpPr>
        <p:spPr bwMode="auto">
          <a:xfrm>
            <a:off x="4121150" y="3203575"/>
            <a:ext cx="723900" cy="411163"/>
          </a:xfrm>
          <a:custGeom>
            <a:avLst/>
            <a:gdLst>
              <a:gd name="T0" fmla="*/ 2147483647 w 100"/>
              <a:gd name="T1" fmla="*/ 0 h 53"/>
              <a:gd name="T2" fmla="*/ 2147483647 w 100"/>
              <a:gd name="T3" fmla="*/ 2147483647 h 53"/>
              <a:gd name="T4" fmla="*/ 2147483647 w 100"/>
              <a:gd name="T5" fmla="*/ 2147483647 h 53"/>
              <a:gd name="T6" fmla="*/ 2147483647 w 100"/>
              <a:gd name="T7" fmla="*/ 2147483647 h 53"/>
              <a:gd name="T8" fmla="*/ 2147483647 w 100"/>
              <a:gd name="T9" fmla="*/ 2147483647 h 53"/>
              <a:gd name="T10" fmla="*/ 2147483647 w 100"/>
              <a:gd name="T11" fmla="*/ 2147483647 h 53"/>
              <a:gd name="T12" fmla="*/ 2147483647 w 100"/>
              <a:gd name="T13" fmla="*/ 2147483647 h 53"/>
              <a:gd name="T14" fmla="*/ 2147483647 w 100"/>
              <a:gd name="T15" fmla="*/ 2147483647 h 53"/>
              <a:gd name="T16" fmla="*/ 2147483647 w 100"/>
              <a:gd name="T17" fmla="*/ 2147483647 h 53"/>
              <a:gd name="T18" fmla="*/ 2147483647 w 100"/>
              <a:gd name="T19" fmla="*/ 2147483647 h 53"/>
              <a:gd name="T20" fmla="*/ 2147483647 w 100"/>
              <a:gd name="T21" fmla="*/ 2147483647 h 53"/>
              <a:gd name="T22" fmla="*/ 2147483647 w 100"/>
              <a:gd name="T23" fmla="*/ 2147483647 h 53"/>
              <a:gd name="T24" fmla="*/ 0 w 100"/>
              <a:gd name="T25" fmla="*/ 2147483647 h 53"/>
              <a:gd name="T26" fmla="*/ 2147483647 w 100"/>
              <a:gd name="T27" fmla="*/ 0 h 53"/>
              <a:gd name="T28" fmla="*/ 2147483647 w 100"/>
              <a:gd name="T29" fmla="*/ 0 h 5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0"/>
              <a:gd name="T46" fmla="*/ 0 h 53"/>
              <a:gd name="T47" fmla="*/ 100 w 100"/>
              <a:gd name="T48" fmla="*/ 53 h 5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0" h="53">
                <a:moveTo>
                  <a:pt x="3" y="0"/>
                </a:moveTo>
                <a:lnTo>
                  <a:pt x="89" y="2"/>
                </a:lnTo>
                <a:lnTo>
                  <a:pt x="95" y="6"/>
                </a:lnTo>
                <a:lnTo>
                  <a:pt x="93" y="8"/>
                </a:lnTo>
                <a:lnTo>
                  <a:pt x="93" y="10"/>
                </a:lnTo>
                <a:lnTo>
                  <a:pt x="94" y="12"/>
                </a:lnTo>
                <a:lnTo>
                  <a:pt x="95" y="12"/>
                </a:lnTo>
                <a:lnTo>
                  <a:pt x="96" y="15"/>
                </a:lnTo>
                <a:lnTo>
                  <a:pt x="97" y="16"/>
                </a:lnTo>
                <a:lnTo>
                  <a:pt x="99" y="16"/>
                </a:lnTo>
                <a:lnTo>
                  <a:pt x="99" y="17"/>
                </a:lnTo>
                <a:lnTo>
                  <a:pt x="100" y="53"/>
                </a:lnTo>
                <a:lnTo>
                  <a:pt x="0" y="51"/>
                </a:lnTo>
                <a:lnTo>
                  <a:pt x="3" y="0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57" name="Freeform 9"/>
          <p:cNvSpPr>
            <a:spLocks/>
          </p:cNvSpPr>
          <p:nvPr/>
        </p:nvSpPr>
        <p:spPr bwMode="auto">
          <a:xfrm>
            <a:off x="4651375" y="2740025"/>
            <a:ext cx="592138" cy="417513"/>
          </a:xfrm>
          <a:custGeom>
            <a:avLst/>
            <a:gdLst>
              <a:gd name="T0" fmla="*/ 2147483647 w 82"/>
              <a:gd name="T1" fmla="*/ 0 h 54"/>
              <a:gd name="T2" fmla="*/ 2147483647 w 82"/>
              <a:gd name="T3" fmla="*/ 2147483647 h 54"/>
              <a:gd name="T4" fmla="*/ 2147483647 w 82"/>
              <a:gd name="T5" fmla="*/ 2147483647 h 54"/>
              <a:gd name="T6" fmla="*/ 2147483647 w 82"/>
              <a:gd name="T7" fmla="*/ 2147483647 h 54"/>
              <a:gd name="T8" fmla="*/ 2147483647 w 82"/>
              <a:gd name="T9" fmla="*/ 2147483647 h 54"/>
              <a:gd name="T10" fmla="*/ 2147483647 w 82"/>
              <a:gd name="T11" fmla="*/ 2147483647 h 54"/>
              <a:gd name="T12" fmla="*/ 2147483647 w 82"/>
              <a:gd name="T13" fmla="*/ 2147483647 h 54"/>
              <a:gd name="T14" fmla="*/ 2147483647 w 82"/>
              <a:gd name="T15" fmla="*/ 2147483647 h 54"/>
              <a:gd name="T16" fmla="*/ 2147483647 w 82"/>
              <a:gd name="T17" fmla="*/ 2147483647 h 54"/>
              <a:gd name="T18" fmla="*/ 2147483647 w 82"/>
              <a:gd name="T19" fmla="*/ 2147483647 h 54"/>
              <a:gd name="T20" fmla="*/ 2147483647 w 82"/>
              <a:gd name="T21" fmla="*/ 2147483647 h 54"/>
              <a:gd name="T22" fmla="*/ 2147483647 w 82"/>
              <a:gd name="T23" fmla="*/ 2147483647 h 54"/>
              <a:gd name="T24" fmla="*/ 2147483647 w 82"/>
              <a:gd name="T25" fmla="*/ 2147483647 h 54"/>
              <a:gd name="T26" fmla="*/ 2147483647 w 82"/>
              <a:gd name="T27" fmla="*/ 2147483647 h 54"/>
              <a:gd name="T28" fmla="*/ 2147483647 w 82"/>
              <a:gd name="T29" fmla="*/ 2147483647 h 54"/>
              <a:gd name="T30" fmla="*/ 2147483647 w 82"/>
              <a:gd name="T31" fmla="*/ 2147483647 h 54"/>
              <a:gd name="T32" fmla="*/ 2147483647 w 82"/>
              <a:gd name="T33" fmla="*/ 2147483647 h 54"/>
              <a:gd name="T34" fmla="*/ 2147483647 w 82"/>
              <a:gd name="T35" fmla="*/ 2147483647 h 54"/>
              <a:gd name="T36" fmla="*/ 2147483647 w 82"/>
              <a:gd name="T37" fmla="*/ 2147483647 h 54"/>
              <a:gd name="T38" fmla="*/ 2147483647 w 82"/>
              <a:gd name="T39" fmla="*/ 2147483647 h 54"/>
              <a:gd name="T40" fmla="*/ 2147483647 w 82"/>
              <a:gd name="T41" fmla="*/ 2147483647 h 54"/>
              <a:gd name="T42" fmla="*/ 2147483647 w 82"/>
              <a:gd name="T43" fmla="*/ 2147483647 h 54"/>
              <a:gd name="T44" fmla="*/ 2147483647 w 82"/>
              <a:gd name="T45" fmla="*/ 2147483647 h 54"/>
              <a:gd name="T46" fmla="*/ 2147483647 w 82"/>
              <a:gd name="T47" fmla="*/ 2147483647 h 54"/>
              <a:gd name="T48" fmla="*/ 2147483647 w 82"/>
              <a:gd name="T49" fmla="*/ 2147483647 h 54"/>
              <a:gd name="T50" fmla="*/ 2147483647 w 82"/>
              <a:gd name="T51" fmla="*/ 2147483647 h 54"/>
              <a:gd name="T52" fmla="*/ 2147483647 w 82"/>
              <a:gd name="T53" fmla="*/ 2147483647 h 54"/>
              <a:gd name="T54" fmla="*/ 2147483647 w 82"/>
              <a:gd name="T55" fmla="*/ 2147483647 h 54"/>
              <a:gd name="T56" fmla="*/ 2147483647 w 82"/>
              <a:gd name="T57" fmla="*/ 2147483647 h 54"/>
              <a:gd name="T58" fmla="*/ 2147483647 w 82"/>
              <a:gd name="T59" fmla="*/ 2147483647 h 54"/>
              <a:gd name="T60" fmla="*/ 2147483647 w 82"/>
              <a:gd name="T61" fmla="*/ 2147483647 h 54"/>
              <a:gd name="T62" fmla="*/ 2147483647 w 82"/>
              <a:gd name="T63" fmla="*/ 2147483647 h 54"/>
              <a:gd name="T64" fmla="*/ 2147483647 w 82"/>
              <a:gd name="T65" fmla="*/ 2147483647 h 54"/>
              <a:gd name="T66" fmla="*/ 2147483647 w 82"/>
              <a:gd name="T67" fmla="*/ 2147483647 h 54"/>
              <a:gd name="T68" fmla="*/ 2147483647 w 82"/>
              <a:gd name="T69" fmla="*/ 2147483647 h 54"/>
              <a:gd name="T70" fmla="*/ 2147483647 w 82"/>
              <a:gd name="T71" fmla="*/ 214748364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82"/>
              <a:gd name="T109" fmla="*/ 0 h 54"/>
              <a:gd name="T110" fmla="*/ 82 w 82"/>
              <a:gd name="T111" fmla="*/ 54 h 5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82" h="54">
                <a:moveTo>
                  <a:pt x="2" y="2"/>
                </a:moveTo>
                <a:lnTo>
                  <a:pt x="66" y="0"/>
                </a:lnTo>
                <a:lnTo>
                  <a:pt x="67" y="2"/>
                </a:lnTo>
                <a:lnTo>
                  <a:pt x="68" y="4"/>
                </a:lnTo>
                <a:lnTo>
                  <a:pt x="68" y="5"/>
                </a:lnTo>
                <a:lnTo>
                  <a:pt x="67" y="6"/>
                </a:lnTo>
                <a:lnTo>
                  <a:pt x="68" y="8"/>
                </a:lnTo>
                <a:lnTo>
                  <a:pt x="69" y="13"/>
                </a:lnTo>
                <a:lnTo>
                  <a:pt x="73" y="14"/>
                </a:lnTo>
                <a:lnTo>
                  <a:pt x="74" y="16"/>
                </a:lnTo>
                <a:lnTo>
                  <a:pt x="75" y="17"/>
                </a:lnTo>
                <a:lnTo>
                  <a:pt x="75" y="18"/>
                </a:lnTo>
                <a:lnTo>
                  <a:pt x="78" y="20"/>
                </a:lnTo>
                <a:lnTo>
                  <a:pt x="78" y="21"/>
                </a:lnTo>
                <a:lnTo>
                  <a:pt x="81" y="23"/>
                </a:lnTo>
                <a:lnTo>
                  <a:pt x="82" y="26"/>
                </a:lnTo>
                <a:lnTo>
                  <a:pt x="81" y="27"/>
                </a:lnTo>
                <a:lnTo>
                  <a:pt x="80" y="29"/>
                </a:lnTo>
                <a:lnTo>
                  <a:pt x="80" y="30"/>
                </a:lnTo>
                <a:lnTo>
                  <a:pt x="80" y="31"/>
                </a:lnTo>
                <a:lnTo>
                  <a:pt x="77" y="34"/>
                </a:lnTo>
                <a:lnTo>
                  <a:pt x="75" y="34"/>
                </a:lnTo>
                <a:lnTo>
                  <a:pt x="75" y="35"/>
                </a:lnTo>
                <a:lnTo>
                  <a:pt x="72" y="35"/>
                </a:lnTo>
                <a:lnTo>
                  <a:pt x="71" y="36"/>
                </a:lnTo>
                <a:lnTo>
                  <a:pt x="70" y="38"/>
                </a:lnTo>
                <a:lnTo>
                  <a:pt x="70" y="39"/>
                </a:lnTo>
                <a:lnTo>
                  <a:pt x="72" y="41"/>
                </a:lnTo>
                <a:lnTo>
                  <a:pt x="72" y="42"/>
                </a:lnTo>
                <a:lnTo>
                  <a:pt x="72" y="44"/>
                </a:lnTo>
                <a:lnTo>
                  <a:pt x="70" y="49"/>
                </a:lnTo>
                <a:lnTo>
                  <a:pt x="68" y="50"/>
                </a:lnTo>
                <a:lnTo>
                  <a:pt x="67" y="51"/>
                </a:lnTo>
                <a:lnTo>
                  <a:pt x="67" y="53"/>
                </a:lnTo>
                <a:lnTo>
                  <a:pt x="66" y="54"/>
                </a:lnTo>
                <a:lnTo>
                  <a:pt x="63" y="50"/>
                </a:lnTo>
                <a:lnTo>
                  <a:pt x="11" y="52"/>
                </a:lnTo>
                <a:lnTo>
                  <a:pt x="11" y="51"/>
                </a:lnTo>
                <a:lnTo>
                  <a:pt x="10" y="49"/>
                </a:lnTo>
                <a:lnTo>
                  <a:pt x="11" y="48"/>
                </a:lnTo>
                <a:lnTo>
                  <a:pt x="10" y="46"/>
                </a:lnTo>
                <a:lnTo>
                  <a:pt x="9" y="45"/>
                </a:lnTo>
                <a:lnTo>
                  <a:pt x="10" y="44"/>
                </a:lnTo>
                <a:lnTo>
                  <a:pt x="10" y="42"/>
                </a:lnTo>
                <a:lnTo>
                  <a:pt x="8" y="41"/>
                </a:lnTo>
                <a:lnTo>
                  <a:pt x="8" y="39"/>
                </a:lnTo>
                <a:lnTo>
                  <a:pt x="9" y="37"/>
                </a:lnTo>
                <a:lnTo>
                  <a:pt x="8" y="36"/>
                </a:lnTo>
                <a:lnTo>
                  <a:pt x="6" y="35"/>
                </a:lnTo>
                <a:lnTo>
                  <a:pt x="6" y="33"/>
                </a:lnTo>
                <a:lnTo>
                  <a:pt x="6" y="32"/>
                </a:lnTo>
                <a:lnTo>
                  <a:pt x="5" y="31"/>
                </a:lnTo>
                <a:lnTo>
                  <a:pt x="4" y="28"/>
                </a:lnTo>
                <a:lnTo>
                  <a:pt x="3" y="26"/>
                </a:lnTo>
                <a:lnTo>
                  <a:pt x="4" y="24"/>
                </a:lnTo>
                <a:lnTo>
                  <a:pt x="4" y="23"/>
                </a:lnTo>
                <a:lnTo>
                  <a:pt x="2" y="22"/>
                </a:lnTo>
                <a:lnTo>
                  <a:pt x="2" y="20"/>
                </a:lnTo>
                <a:lnTo>
                  <a:pt x="2" y="18"/>
                </a:lnTo>
                <a:lnTo>
                  <a:pt x="0" y="15"/>
                </a:lnTo>
                <a:lnTo>
                  <a:pt x="2" y="12"/>
                </a:lnTo>
                <a:lnTo>
                  <a:pt x="1" y="10"/>
                </a:lnTo>
                <a:lnTo>
                  <a:pt x="2" y="10"/>
                </a:lnTo>
                <a:lnTo>
                  <a:pt x="2" y="7"/>
                </a:lnTo>
                <a:lnTo>
                  <a:pt x="1" y="6"/>
                </a:lnTo>
                <a:lnTo>
                  <a:pt x="2" y="4"/>
                </a:lnTo>
                <a:lnTo>
                  <a:pt x="1" y="3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58" name="Freeform 10"/>
          <p:cNvSpPr>
            <a:spLocks/>
          </p:cNvSpPr>
          <p:nvPr/>
        </p:nvSpPr>
        <p:spPr bwMode="auto">
          <a:xfrm>
            <a:off x="4975225" y="2282825"/>
            <a:ext cx="514350" cy="588963"/>
          </a:xfrm>
          <a:custGeom>
            <a:avLst/>
            <a:gdLst>
              <a:gd name="T0" fmla="*/ 2147483647 w 71"/>
              <a:gd name="T1" fmla="*/ 2147483647 h 76"/>
              <a:gd name="T2" fmla="*/ 2147483647 w 71"/>
              <a:gd name="T3" fmla="*/ 2147483647 h 76"/>
              <a:gd name="T4" fmla="*/ 2147483647 w 71"/>
              <a:gd name="T5" fmla="*/ 2147483647 h 76"/>
              <a:gd name="T6" fmla="*/ 2147483647 w 71"/>
              <a:gd name="T7" fmla="*/ 2147483647 h 76"/>
              <a:gd name="T8" fmla="*/ 2147483647 w 71"/>
              <a:gd name="T9" fmla="*/ 2147483647 h 76"/>
              <a:gd name="T10" fmla="*/ 2147483647 w 71"/>
              <a:gd name="T11" fmla="*/ 2147483647 h 76"/>
              <a:gd name="T12" fmla="*/ 2147483647 w 71"/>
              <a:gd name="T13" fmla="*/ 2147483647 h 76"/>
              <a:gd name="T14" fmla="*/ 2147483647 w 71"/>
              <a:gd name="T15" fmla="*/ 2147483647 h 76"/>
              <a:gd name="T16" fmla="*/ 2147483647 w 71"/>
              <a:gd name="T17" fmla="*/ 2147483647 h 76"/>
              <a:gd name="T18" fmla="*/ 2147483647 w 71"/>
              <a:gd name="T19" fmla="*/ 2147483647 h 76"/>
              <a:gd name="T20" fmla="*/ 2147483647 w 71"/>
              <a:gd name="T21" fmla="*/ 2147483647 h 76"/>
              <a:gd name="T22" fmla="*/ 2147483647 w 71"/>
              <a:gd name="T23" fmla="*/ 2147483647 h 76"/>
              <a:gd name="T24" fmla="*/ 2147483647 w 71"/>
              <a:gd name="T25" fmla="*/ 2147483647 h 76"/>
              <a:gd name="T26" fmla="*/ 2147483647 w 71"/>
              <a:gd name="T27" fmla="*/ 2147483647 h 76"/>
              <a:gd name="T28" fmla="*/ 0 w 71"/>
              <a:gd name="T29" fmla="*/ 2147483647 h 76"/>
              <a:gd name="T30" fmla="*/ 2147483647 w 71"/>
              <a:gd name="T31" fmla="*/ 2147483647 h 76"/>
              <a:gd name="T32" fmla="*/ 2147483647 w 71"/>
              <a:gd name="T33" fmla="*/ 2147483647 h 76"/>
              <a:gd name="T34" fmla="*/ 2147483647 w 71"/>
              <a:gd name="T35" fmla="*/ 2147483647 h 76"/>
              <a:gd name="T36" fmla="*/ 2147483647 w 71"/>
              <a:gd name="T37" fmla="*/ 2147483647 h 76"/>
              <a:gd name="T38" fmla="*/ 2147483647 w 71"/>
              <a:gd name="T39" fmla="*/ 2147483647 h 76"/>
              <a:gd name="T40" fmla="*/ 2147483647 w 71"/>
              <a:gd name="T41" fmla="*/ 2147483647 h 76"/>
              <a:gd name="T42" fmla="*/ 2147483647 w 71"/>
              <a:gd name="T43" fmla="*/ 2147483647 h 76"/>
              <a:gd name="T44" fmla="*/ 2147483647 w 71"/>
              <a:gd name="T45" fmla="*/ 2147483647 h 76"/>
              <a:gd name="T46" fmla="*/ 2147483647 w 71"/>
              <a:gd name="T47" fmla="*/ 2147483647 h 76"/>
              <a:gd name="T48" fmla="*/ 2147483647 w 71"/>
              <a:gd name="T49" fmla="*/ 2147483647 h 76"/>
              <a:gd name="T50" fmla="*/ 2147483647 w 71"/>
              <a:gd name="T51" fmla="*/ 2147483647 h 76"/>
              <a:gd name="T52" fmla="*/ 2147483647 w 71"/>
              <a:gd name="T53" fmla="*/ 2147483647 h 76"/>
              <a:gd name="T54" fmla="*/ 2147483647 w 71"/>
              <a:gd name="T55" fmla="*/ 2147483647 h 76"/>
              <a:gd name="T56" fmla="*/ 2147483647 w 71"/>
              <a:gd name="T57" fmla="*/ 2147483647 h 76"/>
              <a:gd name="T58" fmla="*/ 2147483647 w 71"/>
              <a:gd name="T59" fmla="*/ 2147483647 h 76"/>
              <a:gd name="T60" fmla="*/ 2147483647 w 71"/>
              <a:gd name="T61" fmla="*/ 2147483647 h 76"/>
              <a:gd name="T62" fmla="*/ 2147483647 w 71"/>
              <a:gd name="T63" fmla="*/ 2147483647 h 76"/>
              <a:gd name="T64" fmla="*/ 2147483647 w 71"/>
              <a:gd name="T65" fmla="*/ 2147483647 h 76"/>
              <a:gd name="T66" fmla="*/ 2147483647 w 71"/>
              <a:gd name="T67" fmla="*/ 2147483647 h 76"/>
              <a:gd name="T68" fmla="*/ 2147483647 w 71"/>
              <a:gd name="T69" fmla="*/ 2147483647 h 76"/>
              <a:gd name="T70" fmla="*/ 2147483647 w 71"/>
              <a:gd name="T71" fmla="*/ 2147483647 h 76"/>
              <a:gd name="T72" fmla="*/ 2147483647 w 71"/>
              <a:gd name="T73" fmla="*/ 2147483647 h 76"/>
              <a:gd name="T74" fmla="*/ 2147483647 w 71"/>
              <a:gd name="T75" fmla="*/ 2147483647 h 76"/>
              <a:gd name="T76" fmla="*/ 2147483647 w 71"/>
              <a:gd name="T77" fmla="*/ 2147483647 h 76"/>
              <a:gd name="T78" fmla="*/ 2147483647 w 71"/>
              <a:gd name="T79" fmla="*/ 2147483647 h 76"/>
              <a:gd name="T80" fmla="*/ 2147483647 w 71"/>
              <a:gd name="T81" fmla="*/ 2147483647 h 76"/>
              <a:gd name="T82" fmla="*/ 2147483647 w 71"/>
              <a:gd name="T83" fmla="*/ 2147483647 h 76"/>
              <a:gd name="T84" fmla="*/ 2147483647 w 71"/>
              <a:gd name="T85" fmla="*/ 2147483647 h 76"/>
              <a:gd name="T86" fmla="*/ 2147483647 w 71"/>
              <a:gd name="T87" fmla="*/ 2147483647 h 76"/>
              <a:gd name="T88" fmla="*/ 2147483647 w 71"/>
              <a:gd name="T89" fmla="*/ 2147483647 h 76"/>
              <a:gd name="T90" fmla="*/ 2147483647 w 71"/>
              <a:gd name="T91" fmla="*/ 2147483647 h 76"/>
              <a:gd name="T92" fmla="*/ 2147483647 w 71"/>
              <a:gd name="T93" fmla="*/ 2147483647 h 76"/>
              <a:gd name="T94" fmla="*/ 2147483647 w 71"/>
              <a:gd name="T95" fmla="*/ 2147483647 h 76"/>
              <a:gd name="T96" fmla="*/ 2147483647 w 71"/>
              <a:gd name="T97" fmla="*/ 2147483647 h 76"/>
              <a:gd name="T98" fmla="*/ 2147483647 w 71"/>
              <a:gd name="T99" fmla="*/ 2147483647 h 76"/>
              <a:gd name="T100" fmla="*/ 2147483647 w 71"/>
              <a:gd name="T101" fmla="*/ 2147483647 h 76"/>
              <a:gd name="T102" fmla="*/ 2147483647 w 71"/>
              <a:gd name="T103" fmla="*/ 2147483647 h 76"/>
              <a:gd name="T104" fmla="*/ 2147483647 w 71"/>
              <a:gd name="T105" fmla="*/ 2147483647 h 76"/>
              <a:gd name="T106" fmla="*/ 2147483647 w 71"/>
              <a:gd name="T107" fmla="*/ 2147483647 h 76"/>
              <a:gd name="T108" fmla="*/ 2147483647 w 71"/>
              <a:gd name="T109" fmla="*/ 2147483647 h 76"/>
              <a:gd name="T110" fmla="*/ 2147483647 w 71"/>
              <a:gd name="T111" fmla="*/ 2147483647 h 76"/>
              <a:gd name="T112" fmla="*/ 2147483647 w 71"/>
              <a:gd name="T113" fmla="*/ 2147483647 h 76"/>
              <a:gd name="T114" fmla="*/ 2147483647 w 71"/>
              <a:gd name="T115" fmla="*/ 2147483647 h 76"/>
              <a:gd name="T116" fmla="*/ 2147483647 w 71"/>
              <a:gd name="T117" fmla="*/ 2147483647 h 76"/>
              <a:gd name="T118" fmla="*/ 2147483647 w 71"/>
              <a:gd name="T119" fmla="*/ 2147483647 h 76"/>
              <a:gd name="T120" fmla="*/ 2147483647 w 71"/>
              <a:gd name="T121" fmla="*/ 2147483647 h 76"/>
              <a:gd name="T122" fmla="*/ 2147483647 w 71"/>
              <a:gd name="T123" fmla="*/ 2147483647 h 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1"/>
              <a:gd name="T187" fmla="*/ 0 h 76"/>
              <a:gd name="T188" fmla="*/ 71 w 71"/>
              <a:gd name="T189" fmla="*/ 76 h 7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1" h="76">
                <a:moveTo>
                  <a:pt x="30" y="76"/>
                </a:moveTo>
                <a:lnTo>
                  <a:pt x="29" y="75"/>
                </a:lnTo>
                <a:lnTo>
                  <a:pt x="28" y="73"/>
                </a:lnTo>
                <a:lnTo>
                  <a:pt x="24" y="72"/>
                </a:lnTo>
                <a:lnTo>
                  <a:pt x="23" y="67"/>
                </a:lnTo>
                <a:lnTo>
                  <a:pt x="22" y="65"/>
                </a:lnTo>
                <a:lnTo>
                  <a:pt x="23" y="64"/>
                </a:lnTo>
                <a:lnTo>
                  <a:pt x="23" y="63"/>
                </a:lnTo>
                <a:lnTo>
                  <a:pt x="22" y="61"/>
                </a:lnTo>
                <a:lnTo>
                  <a:pt x="21" y="59"/>
                </a:lnTo>
                <a:lnTo>
                  <a:pt x="21" y="56"/>
                </a:lnTo>
                <a:lnTo>
                  <a:pt x="21" y="54"/>
                </a:lnTo>
                <a:lnTo>
                  <a:pt x="21" y="53"/>
                </a:lnTo>
                <a:lnTo>
                  <a:pt x="17" y="50"/>
                </a:lnTo>
                <a:lnTo>
                  <a:pt x="13" y="48"/>
                </a:lnTo>
                <a:lnTo>
                  <a:pt x="12" y="45"/>
                </a:lnTo>
                <a:lnTo>
                  <a:pt x="8" y="44"/>
                </a:lnTo>
                <a:lnTo>
                  <a:pt x="8" y="43"/>
                </a:lnTo>
                <a:lnTo>
                  <a:pt x="7" y="42"/>
                </a:lnTo>
                <a:lnTo>
                  <a:pt x="4" y="41"/>
                </a:lnTo>
                <a:lnTo>
                  <a:pt x="3" y="41"/>
                </a:lnTo>
                <a:lnTo>
                  <a:pt x="2" y="40"/>
                </a:lnTo>
                <a:lnTo>
                  <a:pt x="1" y="39"/>
                </a:lnTo>
                <a:lnTo>
                  <a:pt x="1" y="34"/>
                </a:lnTo>
                <a:lnTo>
                  <a:pt x="2" y="31"/>
                </a:lnTo>
                <a:lnTo>
                  <a:pt x="2" y="30"/>
                </a:lnTo>
                <a:lnTo>
                  <a:pt x="3" y="28"/>
                </a:lnTo>
                <a:lnTo>
                  <a:pt x="1" y="26"/>
                </a:lnTo>
                <a:lnTo>
                  <a:pt x="0" y="25"/>
                </a:lnTo>
                <a:lnTo>
                  <a:pt x="1" y="22"/>
                </a:lnTo>
                <a:lnTo>
                  <a:pt x="1" y="20"/>
                </a:lnTo>
                <a:lnTo>
                  <a:pt x="5" y="17"/>
                </a:lnTo>
                <a:lnTo>
                  <a:pt x="6" y="17"/>
                </a:lnTo>
                <a:lnTo>
                  <a:pt x="7" y="16"/>
                </a:lnTo>
                <a:lnTo>
                  <a:pt x="6" y="7"/>
                </a:lnTo>
                <a:lnTo>
                  <a:pt x="7" y="6"/>
                </a:lnTo>
                <a:lnTo>
                  <a:pt x="8" y="5"/>
                </a:lnTo>
                <a:lnTo>
                  <a:pt x="9" y="5"/>
                </a:lnTo>
                <a:lnTo>
                  <a:pt x="11" y="6"/>
                </a:lnTo>
                <a:lnTo>
                  <a:pt x="13" y="5"/>
                </a:lnTo>
                <a:lnTo>
                  <a:pt x="16" y="4"/>
                </a:lnTo>
                <a:lnTo>
                  <a:pt x="22" y="1"/>
                </a:lnTo>
                <a:lnTo>
                  <a:pt x="23" y="0"/>
                </a:lnTo>
                <a:lnTo>
                  <a:pt x="24" y="1"/>
                </a:lnTo>
                <a:lnTo>
                  <a:pt x="24" y="2"/>
                </a:lnTo>
                <a:lnTo>
                  <a:pt x="23" y="3"/>
                </a:lnTo>
                <a:lnTo>
                  <a:pt x="23" y="4"/>
                </a:lnTo>
                <a:lnTo>
                  <a:pt x="22" y="6"/>
                </a:lnTo>
                <a:lnTo>
                  <a:pt x="25" y="5"/>
                </a:lnTo>
                <a:lnTo>
                  <a:pt x="26" y="5"/>
                </a:lnTo>
                <a:lnTo>
                  <a:pt x="27" y="7"/>
                </a:lnTo>
                <a:lnTo>
                  <a:pt x="28" y="6"/>
                </a:lnTo>
                <a:lnTo>
                  <a:pt x="29" y="7"/>
                </a:lnTo>
                <a:lnTo>
                  <a:pt x="31" y="8"/>
                </a:lnTo>
                <a:lnTo>
                  <a:pt x="32" y="8"/>
                </a:lnTo>
                <a:lnTo>
                  <a:pt x="32" y="10"/>
                </a:lnTo>
                <a:lnTo>
                  <a:pt x="33" y="11"/>
                </a:lnTo>
                <a:lnTo>
                  <a:pt x="44" y="13"/>
                </a:lnTo>
                <a:lnTo>
                  <a:pt x="46" y="13"/>
                </a:lnTo>
                <a:lnTo>
                  <a:pt x="48" y="15"/>
                </a:lnTo>
                <a:lnTo>
                  <a:pt x="50" y="15"/>
                </a:lnTo>
                <a:lnTo>
                  <a:pt x="51" y="15"/>
                </a:lnTo>
                <a:lnTo>
                  <a:pt x="54" y="15"/>
                </a:lnTo>
                <a:lnTo>
                  <a:pt x="56" y="16"/>
                </a:lnTo>
                <a:lnTo>
                  <a:pt x="57" y="17"/>
                </a:lnTo>
                <a:lnTo>
                  <a:pt x="56" y="17"/>
                </a:lnTo>
                <a:lnTo>
                  <a:pt x="56" y="18"/>
                </a:lnTo>
                <a:lnTo>
                  <a:pt x="58" y="18"/>
                </a:lnTo>
                <a:lnTo>
                  <a:pt x="60" y="19"/>
                </a:lnTo>
                <a:lnTo>
                  <a:pt x="61" y="21"/>
                </a:lnTo>
                <a:lnTo>
                  <a:pt x="60" y="25"/>
                </a:lnTo>
                <a:lnTo>
                  <a:pt x="62" y="25"/>
                </a:lnTo>
                <a:lnTo>
                  <a:pt x="63" y="25"/>
                </a:lnTo>
                <a:lnTo>
                  <a:pt x="62" y="26"/>
                </a:lnTo>
                <a:lnTo>
                  <a:pt x="62" y="27"/>
                </a:lnTo>
                <a:lnTo>
                  <a:pt x="62" y="28"/>
                </a:lnTo>
                <a:lnTo>
                  <a:pt x="64" y="30"/>
                </a:lnTo>
                <a:lnTo>
                  <a:pt x="61" y="33"/>
                </a:lnTo>
                <a:lnTo>
                  <a:pt x="60" y="36"/>
                </a:lnTo>
                <a:lnTo>
                  <a:pt x="59" y="38"/>
                </a:lnTo>
                <a:lnTo>
                  <a:pt x="59" y="39"/>
                </a:lnTo>
                <a:lnTo>
                  <a:pt x="61" y="38"/>
                </a:lnTo>
                <a:lnTo>
                  <a:pt x="63" y="35"/>
                </a:lnTo>
                <a:lnTo>
                  <a:pt x="65" y="33"/>
                </a:lnTo>
                <a:lnTo>
                  <a:pt x="66" y="33"/>
                </a:lnTo>
                <a:lnTo>
                  <a:pt x="67" y="32"/>
                </a:lnTo>
                <a:lnTo>
                  <a:pt x="68" y="31"/>
                </a:lnTo>
                <a:lnTo>
                  <a:pt x="68" y="30"/>
                </a:lnTo>
                <a:lnTo>
                  <a:pt x="68" y="28"/>
                </a:lnTo>
                <a:lnTo>
                  <a:pt x="68" y="27"/>
                </a:lnTo>
                <a:lnTo>
                  <a:pt x="69" y="27"/>
                </a:lnTo>
                <a:lnTo>
                  <a:pt x="69" y="26"/>
                </a:lnTo>
                <a:lnTo>
                  <a:pt x="70" y="25"/>
                </a:lnTo>
                <a:lnTo>
                  <a:pt x="71" y="25"/>
                </a:lnTo>
                <a:lnTo>
                  <a:pt x="71" y="26"/>
                </a:lnTo>
                <a:lnTo>
                  <a:pt x="71" y="28"/>
                </a:lnTo>
                <a:lnTo>
                  <a:pt x="69" y="33"/>
                </a:lnTo>
                <a:lnTo>
                  <a:pt x="68" y="34"/>
                </a:lnTo>
                <a:lnTo>
                  <a:pt x="68" y="35"/>
                </a:lnTo>
                <a:lnTo>
                  <a:pt x="68" y="36"/>
                </a:lnTo>
                <a:lnTo>
                  <a:pt x="66" y="40"/>
                </a:lnTo>
                <a:lnTo>
                  <a:pt x="66" y="43"/>
                </a:lnTo>
                <a:lnTo>
                  <a:pt x="66" y="45"/>
                </a:lnTo>
                <a:lnTo>
                  <a:pt x="64" y="46"/>
                </a:lnTo>
                <a:lnTo>
                  <a:pt x="64" y="47"/>
                </a:lnTo>
                <a:lnTo>
                  <a:pt x="64" y="50"/>
                </a:lnTo>
                <a:lnTo>
                  <a:pt x="65" y="54"/>
                </a:lnTo>
                <a:lnTo>
                  <a:pt x="64" y="55"/>
                </a:lnTo>
                <a:lnTo>
                  <a:pt x="63" y="59"/>
                </a:lnTo>
                <a:lnTo>
                  <a:pt x="63" y="65"/>
                </a:lnTo>
                <a:lnTo>
                  <a:pt x="65" y="70"/>
                </a:lnTo>
                <a:lnTo>
                  <a:pt x="65" y="71"/>
                </a:lnTo>
                <a:lnTo>
                  <a:pt x="65" y="72"/>
                </a:lnTo>
                <a:lnTo>
                  <a:pt x="65" y="74"/>
                </a:lnTo>
                <a:lnTo>
                  <a:pt x="30" y="76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59" name="Freeform 11"/>
          <p:cNvSpPr>
            <a:spLocks/>
          </p:cNvSpPr>
          <p:nvPr/>
        </p:nvSpPr>
        <p:spPr bwMode="auto">
          <a:xfrm>
            <a:off x="5729288" y="2840038"/>
            <a:ext cx="411162" cy="487362"/>
          </a:xfrm>
          <a:custGeom>
            <a:avLst/>
            <a:gdLst>
              <a:gd name="T0" fmla="*/ 2147483647 w 57"/>
              <a:gd name="T1" fmla="*/ 2147483647 h 63"/>
              <a:gd name="T2" fmla="*/ 2147483647 w 57"/>
              <a:gd name="T3" fmla="*/ 2147483647 h 63"/>
              <a:gd name="T4" fmla="*/ 2147483647 w 57"/>
              <a:gd name="T5" fmla="*/ 2147483647 h 63"/>
              <a:gd name="T6" fmla="*/ 2147483647 w 57"/>
              <a:gd name="T7" fmla="*/ 2147483647 h 63"/>
              <a:gd name="T8" fmla="*/ 2147483647 w 57"/>
              <a:gd name="T9" fmla="*/ 2147483647 h 63"/>
              <a:gd name="T10" fmla="*/ 2147483647 w 57"/>
              <a:gd name="T11" fmla="*/ 2147483647 h 63"/>
              <a:gd name="T12" fmla="*/ 2147483647 w 57"/>
              <a:gd name="T13" fmla="*/ 2147483647 h 63"/>
              <a:gd name="T14" fmla="*/ 2147483647 w 57"/>
              <a:gd name="T15" fmla="*/ 2147483647 h 63"/>
              <a:gd name="T16" fmla="*/ 2147483647 w 57"/>
              <a:gd name="T17" fmla="*/ 2147483647 h 63"/>
              <a:gd name="T18" fmla="*/ 2147483647 w 57"/>
              <a:gd name="T19" fmla="*/ 2147483647 h 63"/>
              <a:gd name="T20" fmla="*/ 2147483647 w 57"/>
              <a:gd name="T21" fmla="*/ 2147483647 h 63"/>
              <a:gd name="T22" fmla="*/ 2147483647 w 57"/>
              <a:gd name="T23" fmla="*/ 2147483647 h 63"/>
              <a:gd name="T24" fmla="*/ 2147483647 w 57"/>
              <a:gd name="T25" fmla="*/ 2147483647 h 63"/>
              <a:gd name="T26" fmla="*/ 2147483647 w 57"/>
              <a:gd name="T27" fmla="*/ 2147483647 h 63"/>
              <a:gd name="T28" fmla="*/ 2147483647 w 57"/>
              <a:gd name="T29" fmla="*/ 2147483647 h 63"/>
              <a:gd name="T30" fmla="*/ 2147483647 w 57"/>
              <a:gd name="T31" fmla="*/ 2147483647 h 63"/>
              <a:gd name="T32" fmla="*/ 2147483647 w 57"/>
              <a:gd name="T33" fmla="*/ 2147483647 h 63"/>
              <a:gd name="T34" fmla="*/ 2147483647 w 57"/>
              <a:gd name="T35" fmla="*/ 2147483647 h 63"/>
              <a:gd name="T36" fmla="*/ 2147483647 w 57"/>
              <a:gd name="T37" fmla="*/ 2147483647 h 63"/>
              <a:gd name="T38" fmla="*/ 2147483647 w 57"/>
              <a:gd name="T39" fmla="*/ 2147483647 h 63"/>
              <a:gd name="T40" fmla="*/ 2147483647 w 57"/>
              <a:gd name="T41" fmla="*/ 2147483647 h 63"/>
              <a:gd name="T42" fmla="*/ 2147483647 w 57"/>
              <a:gd name="T43" fmla="*/ 2147483647 h 63"/>
              <a:gd name="T44" fmla="*/ 2147483647 w 57"/>
              <a:gd name="T45" fmla="*/ 2147483647 h 63"/>
              <a:gd name="T46" fmla="*/ 2147483647 w 57"/>
              <a:gd name="T47" fmla="*/ 2147483647 h 63"/>
              <a:gd name="T48" fmla="*/ 2147483647 w 57"/>
              <a:gd name="T49" fmla="*/ 2147483647 h 63"/>
              <a:gd name="T50" fmla="*/ 2147483647 w 57"/>
              <a:gd name="T51" fmla="*/ 2147483647 h 63"/>
              <a:gd name="T52" fmla="*/ 2147483647 w 57"/>
              <a:gd name="T53" fmla="*/ 2147483647 h 63"/>
              <a:gd name="T54" fmla="*/ 2147483647 w 57"/>
              <a:gd name="T55" fmla="*/ 2147483647 h 63"/>
              <a:gd name="T56" fmla="*/ 2147483647 w 57"/>
              <a:gd name="T57" fmla="*/ 2147483647 h 63"/>
              <a:gd name="T58" fmla="*/ 2147483647 w 57"/>
              <a:gd name="T59" fmla="*/ 2147483647 h 63"/>
              <a:gd name="T60" fmla="*/ 2147483647 w 57"/>
              <a:gd name="T61" fmla="*/ 2147483647 h 63"/>
              <a:gd name="T62" fmla="*/ 2147483647 w 57"/>
              <a:gd name="T63" fmla="*/ 2147483647 h 63"/>
              <a:gd name="T64" fmla="*/ 2147483647 w 57"/>
              <a:gd name="T65" fmla="*/ 2147483647 h 63"/>
              <a:gd name="T66" fmla="*/ 2147483647 w 57"/>
              <a:gd name="T67" fmla="*/ 2147483647 h 63"/>
              <a:gd name="T68" fmla="*/ 2147483647 w 57"/>
              <a:gd name="T69" fmla="*/ 2147483647 h 63"/>
              <a:gd name="T70" fmla="*/ 2147483647 w 57"/>
              <a:gd name="T71" fmla="*/ 2147483647 h 63"/>
              <a:gd name="T72" fmla="*/ 2147483647 w 57"/>
              <a:gd name="T73" fmla="*/ 2147483647 h 63"/>
              <a:gd name="T74" fmla="*/ 0 w 57"/>
              <a:gd name="T75" fmla="*/ 2147483647 h 6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7"/>
              <a:gd name="T115" fmla="*/ 0 h 63"/>
              <a:gd name="T116" fmla="*/ 57 w 57"/>
              <a:gd name="T117" fmla="*/ 63 h 63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7" h="63">
                <a:moveTo>
                  <a:pt x="0" y="11"/>
                </a:moveTo>
                <a:lnTo>
                  <a:pt x="5" y="55"/>
                </a:lnTo>
                <a:lnTo>
                  <a:pt x="6" y="55"/>
                </a:lnTo>
                <a:lnTo>
                  <a:pt x="8" y="56"/>
                </a:lnTo>
                <a:lnTo>
                  <a:pt x="10" y="55"/>
                </a:lnTo>
                <a:lnTo>
                  <a:pt x="12" y="57"/>
                </a:lnTo>
                <a:lnTo>
                  <a:pt x="13" y="59"/>
                </a:lnTo>
                <a:lnTo>
                  <a:pt x="15" y="60"/>
                </a:lnTo>
                <a:lnTo>
                  <a:pt x="18" y="60"/>
                </a:lnTo>
                <a:lnTo>
                  <a:pt x="21" y="62"/>
                </a:lnTo>
                <a:lnTo>
                  <a:pt x="22" y="61"/>
                </a:lnTo>
                <a:lnTo>
                  <a:pt x="23" y="60"/>
                </a:lnTo>
                <a:lnTo>
                  <a:pt x="25" y="61"/>
                </a:lnTo>
                <a:lnTo>
                  <a:pt x="27" y="61"/>
                </a:lnTo>
                <a:lnTo>
                  <a:pt x="28" y="61"/>
                </a:lnTo>
                <a:lnTo>
                  <a:pt x="29" y="60"/>
                </a:lnTo>
                <a:lnTo>
                  <a:pt x="29" y="59"/>
                </a:lnTo>
                <a:lnTo>
                  <a:pt x="31" y="58"/>
                </a:lnTo>
                <a:lnTo>
                  <a:pt x="31" y="59"/>
                </a:lnTo>
                <a:lnTo>
                  <a:pt x="33" y="61"/>
                </a:lnTo>
                <a:lnTo>
                  <a:pt x="34" y="62"/>
                </a:lnTo>
                <a:lnTo>
                  <a:pt x="36" y="63"/>
                </a:lnTo>
                <a:lnTo>
                  <a:pt x="38" y="63"/>
                </a:lnTo>
                <a:lnTo>
                  <a:pt x="39" y="61"/>
                </a:lnTo>
                <a:lnTo>
                  <a:pt x="40" y="60"/>
                </a:lnTo>
                <a:lnTo>
                  <a:pt x="40" y="58"/>
                </a:lnTo>
                <a:lnTo>
                  <a:pt x="40" y="56"/>
                </a:lnTo>
                <a:lnTo>
                  <a:pt x="41" y="52"/>
                </a:lnTo>
                <a:lnTo>
                  <a:pt x="42" y="52"/>
                </a:lnTo>
                <a:lnTo>
                  <a:pt x="44" y="54"/>
                </a:lnTo>
                <a:lnTo>
                  <a:pt x="45" y="52"/>
                </a:lnTo>
                <a:lnTo>
                  <a:pt x="45" y="51"/>
                </a:lnTo>
                <a:lnTo>
                  <a:pt x="46" y="48"/>
                </a:lnTo>
                <a:lnTo>
                  <a:pt x="47" y="47"/>
                </a:lnTo>
                <a:lnTo>
                  <a:pt x="47" y="46"/>
                </a:lnTo>
                <a:lnTo>
                  <a:pt x="48" y="45"/>
                </a:lnTo>
                <a:lnTo>
                  <a:pt x="49" y="45"/>
                </a:lnTo>
                <a:lnTo>
                  <a:pt x="51" y="44"/>
                </a:lnTo>
                <a:lnTo>
                  <a:pt x="53" y="41"/>
                </a:lnTo>
                <a:lnTo>
                  <a:pt x="54" y="41"/>
                </a:lnTo>
                <a:lnTo>
                  <a:pt x="55" y="39"/>
                </a:lnTo>
                <a:lnTo>
                  <a:pt x="55" y="37"/>
                </a:lnTo>
                <a:lnTo>
                  <a:pt x="55" y="36"/>
                </a:lnTo>
                <a:lnTo>
                  <a:pt x="55" y="35"/>
                </a:lnTo>
                <a:lnTo>
                  <a:pt x="56" y="34"/>
                </a:lnTo>
                <a:lnTo>
                  <a:pt x="57" y="27"/>
                </a:lnTo>
                <a:lnTo>
                  <a:pt x="54" y="26"/>
                </a:lnTo>
                <a:lnTo>
                  <a:pt x="56" y="25"/>
                </a:lnTo>
                <a:lnTo>
                  <a:pt x="55" y="23"/>
                </a:lnTo>
                <a:lnTo>
                  <a:pt x="56" y="22"/>
                </a:lnTo>
                <a:lnTo>
                  <a:pt x="57" y="22"/>
                </a:lnTo>
                <a:lnTo>
                  <a:pt x="53" y="0"/>
                </a:lnTo>
                <a:lnTo>
                  <a:pt x="46" y="3"/>
                </a:lnTo>
                <a:lnTo>
                  <a:pt x="44" y="5"/>
                </a:lnTo>
                <a:lnTo>
                  <a:pt x="42" y="6"/>
                </a:lnTo>
                <a:lnTo>
                  <a:pt x="39" y="10"/>
                </a:lnTo>
                <a:lnTo>
                  <a:pt x="37" y="10"/>
                </a:lnTo>
                <a:lnTo>
                  <a:pt x="36" y="10"/>
                </a:lnTo>
                <a:lnTo>
                  <a:pt x="34" y="10"/>
                </a:lnTo>
                <a:lnTo>
                  <a:pt x="33" y="11"/>
                </a:lnTo>
                <a:lnTo>
                  <a:pt x="30" y="13"/>
                </a:lnTo>
                <a:lnTo>
                  <a:pt x="29" y="13"/>
                </a:lnTo>
                <a:lnTo>
                  <a:pt x="27" y="12"/>
                </a:lnTo>
                <a:lnTo>
                  <a:pt x="26" y="13"/>
                </a:lnTo>
                <a:lnTo>
                  <a:pt x="25" y="12"/>
                </a:lnTo>
                <a:lnTo>
                  <a:pt x="26" y="11"/>
                </a:lnTo>
                <a:lnTo>
                  <a:pt x="25" y="11"/>
                </a:lnTo>
                <a:lnTo>
                  <a:pt x="23" y="11"/>
                </a:lnTo>
                <a:lnTo>
                  <a:pt x="19" y="9"/>
                </a:lnTo>
                <a:lnTo>
                  <a:pt x="18" y="9"/>
                </a:lnTo>
                <a:lnTo>
                  <a:pt x="17" y="10"/>
                </a:lnTo>
                <a:lnTo>
                  <a:pt x="17" y="9"/>
                </a:lnTo>
                <a:lnTo>
                  <a:pt x="0" y="11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60" name="Freeform 12"/>
          <p:cNvSpPr>
            <a:spLocks/>
          </p:cNvSpPr>
          <p:nvPr/>
        </p:nvSpPr>
        <p:spPr bwMode="auto">
          <a:xfrm>
            <a:off x="5591175" y="4311650"/>
            <a:ext cx="892175" cy="719138"/>
          </a:xfrm>
          <a:custGeom>
            <a:avLst/>
            <a:gdLst>
              <a:gd name="T0" fmla="*/ 0 w 123"/>
              <a:gd name="T1" fmla="*/ 2147483647 h 93"/>
              <a:gd name="T2" fmla="*/ 0 w 123"/>
              <a:gd name="T3" fmla="*/ 2147483647 h 93"/>
              <a:gd name="T4" fmla="*/ 2147483647 w 123"/>
              <a:gd name="T5" fmla="*/ 2147483647 h 93"/>
              <a:gd name="T6" fmla="*/ 2147483647 w 123"/>
              <a:gd name="T7" fmla="*/ 2147483647 h 93"/>
              <a:gd name="T8" fmla="*/ 2147483647 w 123"/>
              <a:gd name="T9" fmla="*/ 2147483647 h 93"/>
              <a:gd name="T10" fmla="*/ 2147483647 w 123"/>
              <a:gd name="T11" fmla="*/ 2147483647 h 93"/>
              <a:gd name="T12" fmla="*/ 2147483647 w 123"/>
              <a:gd name="T13" fmla="*/ 2147483647 h 93"/>
              <a:gd name="T14" fmla="*/ 2147483647 w 123"/>
              <a:gd name="T15" fmla="*/ 2147483647 h 93"/>
              <a:gd name="T16" fmla="*/ 2147483647 w 123"/>
              <a:gd name="T17" fmla="*/ 2147483647 h 93"/>
              <a:gd name="T18" fmla="*/ 2147483647 w 123"/>
              <a:gd name="T19" fmla="*/ 2147483647 h 93"/>
              <a:gd name="T20" fmla="*/ 2147483647 w 123"/>
              <a:gd name="T21" fmla="*/ 2147483647 h 93"/>
              <a:gd name="T22" fmla="*/ 2147483647 w 123"/>
              <a:gd name="T23" fmla="*/ 2147483647 h 93"/>
              <a:gd name="T24" fmla="*/ 2147483647 w 123"/>
              <a:gd name="T25" fmla="*/ 2147483647 h 93"/>
              <a:gd name="T26" fmla="*/ 2147483647 w 123"/>
              <a:gd name="T27" fmla="*/ 2147483647 h 93"/>
              <a:gd name="T28" fmla="*/ 2147483647 w 123"/>
              <a:gd name="T29" fmla="*/ 2147483647 h 93"/>
              <a:gd name="T30" fmla="*/ 2147483647 w 123"/>
              <a:gd name="T31" fmla="*/ 2147483647 h 93"/>
              <a:gd name="T32" fmla="*/ 2147483647 w 123"/>
              <a:gd name="T33" fmla="*/ 2147483647 h 93"/>
              <a:gd name="T34" fmla="*/ 2147483647 w 123"/>
              <a:gd name="T35" fmla="*/ 2147483647 h 93"/>
              <a:gd name="T36" fmla="*/ 2147483647 w 123"/>
              <a:gd name="T37" fmla="*/ 2147483647 h 93"/>
              <a:gd name="T38" fmla="*/ 2147483647 w 123"/>
              <a:gd name="T39" fmla="*/ 2147483647 h 93"/>
              <a:gd name="T40" fmla="*/ 2147483647 w 123"/>
              <a:gd name="T41" fmla="*/ 2147483647 h 93"/>
              <a:gd name="T42" fmla="*/ 2147483647 w 123"/>
              <a:gd name="T43" fmla="*/ 2147483647 h 93"/>
              <a:gd name="T44" fmla="*/ 2147483647 w 123"/>
              <a:gd name="T45" fmla="*/ 2147483647 h 93"/>
              <a:gd name="T46" fmla="*/ 2147483647 w 123"/>
              <a:gd name="T47" fmla="*/ 2147483647 h 93"/>
              <a:gd name="T48" fmla="*/ 2147483647 w 123"/>
              <a:gd name="T49" fmla="*/ 2147483647 h 93"/>
              <a:gd name="T50" fmla="*/ 2147483647 w 123"/>
              <a:gd name="T51" fmla="*/ 2147483647 h 93"/>
              <a:gd name="T52" fmla="*/ 2147483647 w 123"/>
              <a:gd name="T53" fmla="*/ 2147483647 h 93"/>
              <a:gd name="T54" fmla="*/ 2147483647 w 123"/>
              <a:gd name="T55" fmla="*/ 2147483647 h 93"/>
              <a:gd name="T56" fmla="*/ 2147483647 w 123"/>
              <a:gd name="T57" fmla="*/ 2147483647 h 93"/>
              <a:gd name="T58" fmla="*/ 2147483647 w 123"/>
              <a:gd name="T59" fmla="*/ 2147483647 h 93"/>
              <a:gd name="T60" fmla="*/ 2147483647 w 123"/>
              <a:gd name="T61" fmla="*/ 2147483647 h 93"/>
              <a:gd name="T62" fmla="*/ 2147483647 w 123"/>
              <a:gd name="T63" fmla="*/ 2147483647 h 93"/>
              <a:gd name="T64" fmla="*/ 2147483647 w 123"/>
              <a:gd name="T65" fmla="*/ 2147483647 h 93"/>
              <a:gd name="T66" fmla="*/ 2147483647 w 123"/>
              <a:gd name="T67" fmla="*/ 2147483647 h 93"/>
              <a:gd name="T68" fmla="*/ 2147483647 w 123"/>
              <a:gd name="T69" fmla="*/ 2147483647 h 93"/>
              <a:gd name="T70" fmla="*/ 2147483647 w 123"/>
              <a:gd name="T71" fmla="*/ 2147483647 h 93"/>
              <a:gd name="T72" fmla="*/ 2147483647 w 123"/>
              <a:gd name="T73" fmla="*/ 2147483647 h 93"/>
              <a:gd name="T74" fmla="*/ 2147483647 w 123"/>
              <a:gd name="T75" fmla="*/ 2147483647 h 93"/>
              <a:gd name="T76" fmla="*/ 2147483647 w 123"/>
              <a:gd name="T77" fmla="*/ 2147483647 h 93"/>
              <a:gd name="T78" fmla="*/ 2147483647 w 123"/>
              <a:gd name="T79" fmla="*/ 2147483647 h 93"/>
              <a:gd name="T80" fmla="*/ 2147483647 w 123"/>
              <a:gd name="T81" fmla="*/ 2147483647 h 93"/>
              <a:gd name="T82" fmla="*/ 2147483647 w 123"/>
              <a:gd name="T83" fmla="*/ 2147483647 h 93"/>
              <a:gd name="T84" fmla="*/ 2147483647 w 123"/>
              <a:gd name="T85" fmla="*/ 2147483647 h 93"/>
              <a:gd name="T86" fmla="*/ 2147483647 w 123"/>
              <a:gd name="T87" fmla="*/ 2147483647 h 93"/>
              <a:gd name="T88" fmla="*/ 2147483647 w 123"/>
              <a:gd name="T89" fmla="*/ 2147483647 h 93"/>
              <a:gd name="T90" fmla="*/ 2147483647 w 123"/>
              <a:gd name="T91" fmla="*/ 2147483647 h 93"/>
              <a:gd name="T92" fmla="*/ 2147483647 w 123"/>
              <a:gd name="T93" fmla="*/ 2147483647 h 93"/>
              <a:gd name="T94" fmla="*/ 2147483647 w 123"/>
              <a:gd name="T95" fmla="*/ 2147483647 h 93"/>
              <a:gd name="T96" fmla="*/ 2147483647 w 123"/>
              <a:gd name="T97" fmla="*/ 2147483647 h 93"/>
              <a:gd name="T98" fmla="*/ 2147483647 w 123"/>
              <a:gd name="T99" fmla="*/ 2147483647 h 93"/>
              <a:gd name="T100" fmla="*/ 2147483647 w 123"/>
              <a:gd name="T101" fmla="*/ 2147483647 h 93"/>
              <a:gd name="T102" fmla="*/ 2147483647 w 123"/>
              <a:gd name="T103" fmla="*/ 2147483647 h 93"/>
              <a:gd name="T104" fmla="*/ 2147483647 w 123"/>
              <a:gd name="T105" fmla="*/ 2147483647 h 93"/>
              <a:gd name="T106" fmla="*/ 2147483647 w 123"/>
              <a:gd name="T107" fmla="*/ 2147483647 h 93"/>
              <a:gd name="T108" fmla="*/ 2147483647 w 123"/>
              <a:gd name="T109" fmla="*/ 2147483647 h 93"/>
              <a:gd name="T110" fmla="*/ 2147483647 w 123"/>
              <a:gd name="T111" fmla="*/ 2147483647 h 93"/>
              <a:gd name="T112" fmla="*/ 2147483647 w 123"/>
              <a:gd name="T113" fmla="*/ 2147483647 h 93"/>
              <a:gd name="T114" fmla="*/ 2147483647 w 123"/>
              <a:gd name="T115" fmla="*/ 2147483647 h 93"/>
              <a:gd name="T116" fmla="*/ 2147483647 w 123"/>
              <a:gd name="T117" fmla="*/ 2147483647 h 93"/>
              <a:gd name="T118" fmla="*/ 2147483647 w 123"/>
              <a:gd name="T119" fmla="*/ 2147483647 h 9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3"/>
              <a:gd name="T181" fmla="*/ 0 h 93"/>
              <a:gd name="T182" fmla="*/ 123 w 123"/>
              <a:gd name="T183" fmla="*/ 93 h 9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3" h="93">
                <a:moveTo>
                  <a:pt x="38" y="3"/>
                </a:moveTo>
                <a:lnTo>
                  <a:pt x="0" y="7"/>
                </a:lnTo>
                <a:lnTo>
                  <a:pt x="0" y="8"/>
                </a:lnTo>
                <a:lnTo>
                  <a:pt x="0" y="9"/>
                </a:lnTo>
                <a:lnTo>
                  <a:pt x="0" y="10"/>
                </a:lnTo>
                <a:lnTo>
                  <a:pt x="1" y="12"/>
                </a:lnTo>
                <a:lnTo>
                  <a:pt x="2" y="12"/>
                </a:lnTo>
                <a:lnTo>
                  <a:pt x="4" y="13"/>
                </a:lnTo>
                <a:lnTo>
                  <a:pt x="4" y="14"/>
                </a:lnTo>
                <a:lnTo>
                  <a:pt x="3" y="15"/>
                </a:lnTo>
                <a:lnTo>
                  <a:pt x="3" y="16"/>
                </a:lnTo>
                <a:lnTo>
                  <a:pt x="4" y="16"/>
                </a:lnTo>
                <a:lnTo>
                  <a:pt x="4" y="17"/>
                </a:lnTo>
                <a:lnTo>
                  <a:pt x="3" y="18"/>
                </a:lnTo>
                <a:lnTo>
                  <a:pt x="3" y="19"/>
                </a:lnTo>
                <a:lnTo>
                  <a:pt x="4" y="19"/>
                </a:lnTo>
                <a:lnTo>
                  <a:pt x="6" y="18"/>
                </a:lnTo>
                <a:lnTo>
                  <a:pt x="7" y="18"/>
                </a:lnTo>
                <a:lnTo>
                  <a:pt x="7" y="16"/>
                </a:lnTo>
                <a:lnTo>
                  <a:pt x="8" y="15"/>
                </a:lnTo>
                <a:lnTo>
                  <a:pt x="9" y="15"/>
                </a:lnTo>
                <a:lnTo>
                  <a:pt x="10" y="15"/>
                </a:lnTo>
                <a:lnTo>
                  <a:pt x="10" y="16"/>
                </a:lnTo>
                <a:lnTo>
                  <a:pt x="9" y="17"/>
                </a:lnTo>
                <a:lnTo>
                  <a:pt x="10" y="17"/>
                </a:lnTo>
                <a:lnTo>
                  <a:pt x="12" y="16"/>
                </a:lnTo>
                <a:lnTo>
                  <a:pt x="19" y="14"/>
                </a:lnTo>
                <a:lnTo>
                  <a:pt x="20" y="14"/>
                </a:lnTo>
                <a:lnTo>
                  <a:pt x="20" y="15"/>
                </a:lnTo>
                <a:lnTo>
                  <a:pt x="19" y="16"/>
                </a:lnTo>
                <a:lnTo>
                  <a:pt x="22" y="16"/>
                </a:lnTo>
                <a:lnTo>
                  <a:pt x="25" y="17"/>
                </a:lnTo>
                <a:lnTo>
                  <a:pt x="28" y="19"/>
                </a:lnTo>
                <a:lnTo>
                  <a:pt x="29" y="19"/>
                </a:lnTo>
                <a:lnTo>
                  <a:pt x="29" y="18"/>
                </a:lnTo>
                <a:lnTo>
                  <a:pt x="30" y="18"/>
                </a:lnTo>
                <a:lnTo>
                  <a:pt x="31" y="19"/>
                </a:lnTo>
                <a:lnTo>
                  <a:pt x="32" y="19"/>
                </a:lnTo>
                <a:lnTo>
                  <a:pt x="32" y="20"/>
                </a:lnTo>
                <a:lnTo>
                  <a:pt x="31" y="20"/>
                </a:lnTo>
                <a:lnTo>
                  <a:pt x="32" y="20"/>
                </a:lnTo>
                <a:lnTo>
                  <a:pt x="36" y="23"/>
                </a:lnTo>
                <a:lnTo>
                  <a:pt x="36" y="24"/>
                </a:lnTo>
                <a:lnTo>
                  <a:pt x="36" y="25"/>
                </a:lnTo>
                <a:lnTo>
                  <a:pt x="35" y="26"/>
                </a:lnTo>
                <a:lnTo>
                  <a:pt x="35" y="25"/>
                </a:lnTo>
                <a:lnTo>
                  <a:pt x="34" y="25"/>
                </a:lnTo>
                <a:lnTo>
                  <a:pt x="34" y="26"/>
                </a:lnTo>
                <a:lnTo>
                  <a:pt x="35" y="27"/>
                </a:lnTo>
                <a:lnTo>
                  <a:pt x="40" y="25"/>
                </a:lnTo>
                <a:lnTo>
                  <a:pt x="41" y="24"/>
                </a:lnTo>
                <a:lnTo>
                  <a:pt x="43" y="24"/>
                </a:lnTo>
                <a:lnTo>
                  <a:pt x="47" y="21"/>
                </a:lnTo>
                <a:lnTo>
                  <a:pt x="50" y="21"/>
                </a:lnTo>
                <a:lnTo>
                  <a:pt x="50" y="20"/>
                </a:lnTo>
                <a:lnTo>
                  <a:pt x="49" y="19"/>
                </a:lnTo>
                <a:lnTo>
                  <a:pt x="50" y="18"/>
                </a:lnTo>
                <a:lnTo>
                  <a:pt x="55" y="17"/>
                </a:lnTo>
                <a:lnTo>
                  <a:pt x="61" y="20"/>
                </a:lnTo>
                <a:lnTo>
                  <a:pt x="61" y="21"/>
                </a:lnTo>
                <a:lnTo>
                  <a:pt x="63" y="23"/>
                </a:lnTo>
                <a:lnTo>
                  <a:pt x="65" y="25"/>
                </a:lnTo>
                <a:lnTo>
                  <a:pt x="69" y="28"/>
                </a:lnTo>
                <a:lnTo>
                  <a:pt x="69" y="29"/>
                </a:lnTo>
                <a:lnTo>
                  <a:pt x="71" y="30"/>
                </a:lnTo>
                <a:lnTo>
                  <a:pt x="74" y="30"/>
                </a:lnTo>
                <a:lnTo>
                  <a:pt x="76" y="34"/>
                </a:lnTo>
                <a:lnTo>
                  <a:pt x="77" y="35"/>
                </a:lnTo>
                <a:lnTo>
                  <a:pt x="77" y="36"/>
                </a:lnTo>
                <a:lnTo>
                  <a:pt x="78" y="39"/>
                </a:lnTo>
                <a:lnTo>
                  <a:pt x="77" y="43"/>
                </a:lnTo>
                <a:lnTo>
                  <a:pt x="76" y="48"/>
                </a:lnTo>
                <a:lnTo>
                  <a:pt x="76" y="51"/>
                </a:lnTo>
                <a:lnTo>
                  <a:pt x="77" y="53"/>
                </a:lnTo>
                <a:lnTo>
                  <a:pt x="80" y="54"/>
                </a:lnTo>
                <a:lnTo>
                  <a:pt x="80" y="53"/>
                </a:lnTo>
                <a:lnTo>
                  <a:pt x="80" y="52"/>
                </a:lnTo>
                <a:lnTo>
                  <a:pt x="79" y="50"/>
                </a:lnTo>
                <a:lnTo>
                  <a:pt x="79" y="49"/>
                </a:lnTo>
                <a:lnTo>
                  <a:pt x="80" y="49"/>
                </a:lnTo>
                <a:lnTo>
                  <a:pt x="82" y="51"/>
                </a:lnTo>
                <a:lnTo>
                  <a:pt x="82" y="50"/>
                </a:lnTo>
                <a:lnTo>
                  <a:pt x="83" y="50"/>
                </a:lnTo>
                <a:lnTo>
                  <a:pt x="84" y="51"/>
                </a:lnTo>
                <a:lnTo>
                  <a:pt x="83" y="52"/>
                </a:lnTo>
                <a:lnTo>
                  <a:pt x="83" y="53"/>
                </a:lnTo>
                <a:lnTo>
                  <a:pt x="82" y="54"/>
                </a:lnTo>
                <a:lnTo>
                  <a:pt x="81" y="57"/>
                </a:lnTo>
                <a:lnTo>
                  <a:pt x="80" y="57"/>
                </a:lnTo>
                <a:lnTo>
                  <a:pt x="80" y="59"/>
                </a:lnTo>
                <a:lnTo>
                  <a:pt x="81" y="59"/>
                </a:lnTo>
                <a:lnTo>
                  <a:pt x="83" y="61"/>
                </a:lnTo>
                <a:lnTo>
                  <a:pt x="85" y="66"/>
                </a:lnTo>
                <a:lnTo>
                  <a:pt x="89" y="68"/>
                </a:lnTo>
                <a:lnTo>
                  <a:pt x="89" y="67"/>
                </a:lnTo>
                <a:lnTo>
                  <a:pt x="90" y="67"/>
                </a:lnTo>
                <a:lnTo>
                  <a:pt x="91" y="69"/>
                </a:lnTo>
                <a:lnTo>
                  <a:pt x="91" y="70"/>
                </a:lnTo>
                <a:lnTo>
                  <a:pt x="92" y="73"/>
                </a:lnTo>
                <a:lnTo>
                  <a:pt x="94" y="74"/>
                </a:lnTo>
                <a:lnTo>
                  <a:pt x="95" y="74"/>
                </a:lnTo>
                <a:lnTo>
                  <a:pt x="98" y="81"/>
                </a:lnTo>
                <a:lnTo>
                  <a:pt x="99" y="82"/>
                </a:lnTo>
                <a:lnTo>
                  <a:pt x="102" y="83"/>
                </a:lnTo>
                <a:lnTo>
                  <a:pt x="104" y="83"/>
                </a:lnTo>
                <a:lnTo>
                  <a:pt x="108" y="88"/>
                </a:lnTo>
                <a:lnTo>
                  <a:pt x="110" y="90"/>
                </a:lnTo>
                <a:lnTo>
                  <a:pt x="111" y="90"/>
                </a:lnTo>
                <a:lnTo>
                  <a:pt x="111" y="91"/>
                </a:lnTo>
                <a:lnTo>
                  <a:pt x="110" y="91"/>
                </a:lnTo>
                <a:lnTo>
                  <a:pt x="109" y="91"/>
                </a:lnTo>
                <a:lnTo>
                  <a:pt x="109" y="92"/>
                </a:lnTo>
                <a:lnTo>
                  <a:pt x="110" y="93"/>
                </a:lnTo>
                <a:lnTo>
                  <a:pt x="112" y="93"/>
                </a:lnTo>
                <a:lnTo>
                  <a:pt x="113" y="92"/>
                </a:lnTo>
                <a:lnTo>
                  <a:pt x="114" y="92"/>
                </a:lnTo>
                <a:lnTo>
                  <a:pt x="120" y="90"/>
                </a:lnTo>
                <a:lnTo>
                  <a:pt x="121" y="88"/>
                </a:lnTo>
                <a:lnTo>
                  <a:pt x="121" y="87"/>
                </a:lnTo>
                <a:lnTo>
                  <a:pt x="121" y="84"/>
                </a:lnTo>
                <a:lnTo>
                  <a:pt x="121" y="82"/>
                </a:lnTo>
                <a:lnTo>
                  <a:pt x="122" y="79"/>
                </a:lnTo>
                <a:lnTo>
                  <a:pt x="123" y="80"/>
                </a:lnTo>
                <a:lnTo>
                  <a:pt x="122" y="74"/>
                </a:lnTo>
                <a:lnTo>
                  <a:pt x="122" y="71"/>
                </a:lnTo>
                <a:lnTo>
                  <a:pt x="122" y="66"/>
                </a:lnTo>
                <a:lnTo>
                  <a:pt x="121" y="61"/>
                </a:lnTo>
                <a:lnTo>
                  <a:pt x="120" y="60"/>
                </a:lnTo>
                <a:lnTo>
                  <a:pt x="116" y="54"/>
                </a:lnTo>
                <a:lnTo>
                  <a:pt x="113" y="48"/>
                </a:lnTo>
                <a:lnTo>
                  <a:pt x="110" y="44"/>
                </a:lnTo>
                <a:lnTo>
                  <a:pt x="110" y="43"/>
                </a:lnTo>
                <a:lnTo>
                  <a:pt x="109" y="40"/>
                </a:lnTo>
                <a:lnTo>
                  <a:pt x="109" y="39"/>
                </a:lnTo>
                <a:lnTo>
                  <a:pt x="110" y="38"/>
                </a:lnTo>
                <a:lnTo>
                  <a:pt x="110" y="37"/>
                </a:lnTo>
                <a:lnTo>
                  <a:pt x="106" y="31"/>
                </a:lnTo>
                <a:lnTo>
                  <a:pt x="103" y="29"/>
                </a:lnTo>
                <a:lnTo>
                  <a:pt x="102" y="28"/>
                </a:lnTo>
                <a:lnTo>
                  <a:pt x="101" y="27"/>
                </a:lnTo>
                <a:lnTo>
                  <a:pt x="99" y="24"/>
                </a:lnTo>
                <a:lnTo>
                  <a:pt x="95" y="17"/>
                </a:lnTo>
                <a:lnTo>
                  <a:pt x="94" y="14"/>
                </a:lnTo>
                <a:lnTo>
                  <a:pt x="92" y="8"/>
                </a:lnTo>
                <a:lnTo>
                  <a:pt x="92" y="7"/>
                </a:lnTo>
                <a:lnTo>
                  <a:pt x="91" y="7"/>
                </a:lnTo>
                <a:lnTo>
                  <a:pt x="90" y="6"/>
                </a:lnTo>
                <a:lnTo>
                  <a:pt x="90" y="2"/>
                </a:lnTo>
                <a:lnTo>
                  <a:pt x="89" y="1"/>
                </a:lnTo>
                <a:lnTo>
                  <a:pt x="88" y="1"/>
                </a:lnTo>
                <a:lnTo>
                  <a:pt x="86" y="1"/>
                </a:lnTo>
                <a:lnTo>
                  <a:pt x="83" y="0"/>
                </a:lnTo>
                <a:lnTo>
                  <a:pt x="82" y="1"/>
                </a:lnTo>
                <a:lnTo>
                  <a:pt x="82" y="2"/>
                </a:lnTo>
                <a:lnTo>
                  <a:pt x="81" y="3"/>
                </a:lnTo>
                <a:lnTo>
                  <a:pt x="82" y="7"/>
                </a:lnTo>
                <a:lnTo>
                  <a:pt x="82" y="9"/>
                </a:lnTo>
                <a:lnTo>
                  <a:pt x="80" y="8"/>
                </a:lnTo>
                <a:lnTo>
                  <a:pt x="79" y="6"/>
                </a:lnTo>
                <a:lnTo>
                  <a:pt x="40" y="8"/>
                </a:lnTo>
                <a:lnTo>
                  <a:pt x="39" y="7"/>
                </a:lnTo>
                <a:lnTo>
                  <a:pt x="39" y="6"/>
                </a:lnTo>
                <a:lnTo>
                  <a:pt x="38" y="4"/>
                </a:lnTo>
                <a:lnTo>
                  <a:pt x="38" y="3"/>
                </a:lnTo>
                <a:close/>
              </a:path>
            </a:pathLst>
          </a:custGeom>
          <a:solidFill>
            <a:srgbClr val="FFC66D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61" name="Freeform 13"/>
          <p:cNvSpPr>
            <a:spLocks/>
          </p:cNvSpPr>
          <p:nvPr/>
        </p:nvSpPr>
        <p:spPr bwMode="auto">
          <a:xfrm>
            <a:off x="2105025" y="2562225"/>
            <a:ext cx="781050" cy="1423988"/>
          </a:xfrm>
          <a:custGeom>
            <a:avLst/>
            <a:gdLst>
              <a:gd name="T0" fmla="*/ 2147483647 w 108"/>
              <a:gd name="T1" fmla="*/ 2147483647 h 184"/>
              <a:gd name="T2" fmla="*/ 2147483647 w 108"/>
              <a:gd name="T3" fmla="*/ 2147483647 h 184"/>
              <a:gd name="T4" fmla="*/ 2147483647 w 108"/>
              <a:gd name="T5" fmla="*/ 2147483647 h 184"/>
              <a:gd name="T6" fmla="*/ 2147483647 w 108"/>
              <a:gd name="T7" fmla="*/ 2147483647 h 184"/>
              <a:gd name="T8" fmla="*/ 2147483647 w 108"/>
              <a:gd name="T9" fmla="*/ 2147483647 h 184"/>
              <a:gd name="T10" fmla="*/ 2147483647 w 108"/>
              <a:gd name="T11" fmla="*/ 2147483647 h 184"/>
              <a:gd name="T12" fmla="*/ 2147483647 w 108"/>
              <a:gd name="T13" fmla="*/ 2147483647 h 184"/>
              <a:gd name="T14" fmla="*/ 2147483647 w 108"/>
              <a:gd name="T15" fmla="*/ 2147483647 h 184"/>
              <a:gd name="T16" fmla="*/ 2147483647 w 108"/>
              <a:gd name="T17" fmla="*/ 2147483647 h 184"/>
              <a:gd name="T18" fmla="*/ 2147483647 w 108"/>
              <a:gd name="T19" fmla="*/ 2147483647 h 184"/>
              <a:gd name="T20" fmla="*/ 2147483647 w 108"/>
              <a:gd name="T21" fmla="*/ 2147483647 h 184"/>
              <a:gd name="T22" fmla="*/ 2147483647 w 108"/>
              <a:gd name="T23" fmla="*/ 2147483647 h 184"/>
              <a:gd name="T24" fmla="*/ 2147483647 w 108"/>
              <a:gd name="T25" fmla="*/ 2147483647 h 184"/>
              <a:gd name="T26" fmla="*/ 2147483647 w 108"/>
              <a:gd name="T27" fmla="*/ 2147483647 h 184"/>
              <a:gd name="T28" fmla="*/ 2147483647 w 108"/>
              <a:gd name="T29" fmla="*/ 2147483647 h 184"/>
              <a:gd name="T30" fmla="*/ 2147483647 w 108"/>
              <a:gd name="T31" fmla="*/ 2147483647 h 184"/>
              <a:gd name="T32" fmla="*/ 2147483647 w 108"/>
              <a:gd name="T33" fmla="*/ 2147483647 h 184"/>
              <a:gd name="T34" fmla="*/ 2147483647 w 108"/>
              <a:gd name="T35" fmla="*/ 2147483647 h 184"/>
              <a:gd name="T36" fmla="*/ 2147483647 w 108"/>
              <a:gd name="T37" fmla="*/ 2147483647 h 184"/>
              <a:gd name="T38" fmla="*/ 2147483647 w 108"/>
              <a:gd name="T39" fmla="*/ 2147483647 h 184"/>
              <a:gd name="T40" fmla="*/ 2147483647 w 108"/>
              <a:gd name="T41" fmla="*/ 2147483647 h 184"/>
              <a:gd name="T42" fmla="*/ 2147483647 w 108"/>
              <a:gd name="T43" fmla="*/ 2147483647 h 184"/>
              <a:gd name="T44" fmla="*/ 2147483647 w 108"/>
              <a:gd name="T45" fmla="*/ 2147483647 h 184"/>
              <a:gd name="T46" fmla="*/ 2147483647 w 108"/>
              <a:gd name="T47" fmla="*/ 2147483647 h 184"/>
              <a:gd name="T48" fmla="*/ 2147483647 w 108"/>
              <a:gd name="T49" fmla="*/ 2147483647 h 184"/>
              <a:gd name="T50" fmla="*/ 2147483647 w 108"/>
              <a:gd name="T51" fmla="*/ 2147483647 h 184"/>
              <a:gd name="T52" fmla="*/ 2147483647 w 108"/>
              <a:gd name="T53" fmla="*/ 2147483647 h 184"/>
              <a:gd name="T54" fmla="*/ 2147483647 w 108"/>
              <a:gd name="T55" fmla="*/ 2147483647 h 184"/>
              <a:gd name="T56" fmla="*/ 2147483647 w 108"/>
              <a:gd name="T57" fmla="*/ 2147483647 h 184"/>
              <a:gd name="T58" fmla="*/ 2147483647 w 108"/>
              <a:gd name="T59" fmla="*/ 2147483647 h 184"/>
              <a:gd name="T60" fmla="*/ 2147483647 w 108"/>
              <a:gd name="T61" fmla="*/ 2147483647 h 184"/>
              <a:gd name="T62" fmla="*/ 0 w 108"/>
              <a:gd name="T63" fmla="*/ 2147483647 h 184"/>
              <a:gd name="T64" fmla="*/ 0 w 108"/>
              <a:gd name="T65" fmla="*/ 2147483647 h 184"/>
              <a:gd name="T66" fmla="*/ 2147483647 w 108"/>
              <a:gd name="T67" fmla="*/ 2147483647 h 184"/>
              <a:gd name="T68" fmla="*/ 2147483647 w 108"/>
              <a:gd name="T69" fmla="*/ 2147483647 h 184"/>
              <a:gd name="T70" fmla="*/ 2147483647 w 108"/>
              <a:gd name="T71" fmla="*/ 2147483647 h 184"/>
              <a:gd name="T72" fmla="*/ 2147483647 w 108"/>
              <a:gd name="T73" fmla="*/ 2147483647 h 184"/>
              <a:gd name="T74" fmla="*/ 2147483647 w 108"/>
              <a:gd name="T75" fmla="*/ 2147483647 h 184"/>
              <a:gd name="T76" fmla="*/ 2147483647 w 108"/>
              <a:gd name="T77" fmla="*/ 2147483647 h 184"/>
              <a:gd name="T78" fmla="*/ 2147483647 w 108"/>
              <a:gd name="T79" fmla="*/ 2147483647 h 184"/>
              <a:gd name="T80" fmla="*/ 2147483647 w 108"/>
              <a:gd name="T81" fmla="*/ 2147483647 h 184"/>
              <a:gd name="T82" fmla="*/ 2147483647 w 108"/>
              <a:gd name="T83" fmla="*/ 2147483647 h 184"/>
              <a:gd name="T84" fmla="*/ 2147483647 w 108"/>
              <a:gd name="T85" fmla="*/ 2147483647 h 184"/>
              <a:gd name="T86" fmla="*/ 2147483647 w 108"/>
              <a:gd name="T87" fmla="*/ 2147483647 h 184"/>
              <a:gd name="T88" fmla="*/ 2147483647 w 108"/>
              <a:gd name="T89" fmla="*/ 2147483647 h 184"/>
              <a:gd name="T90" fmla="*/ 2147483647 w 108"/>
              <a:gd name="T91" fmla="*/ 2147483647 h 184"/>
              <a:gd name="T92" fmla="*/ 2147483647 w 108"/>
              <a:gd name="T93" fmla="*/ 2147483647 h 18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8"/>
              <a:gd name="T142" fmla="*/ 0 h 184"/>
              <a:gd name="T143" fmla="*/ 108 w 108"/>
              <a:gd name="T144" fmla="*/ 184 h 18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8" h="184">
                <a:moveTo>
                  <a:pt x="94" y="183"/>
                </a:moveTo>
                <a:lnTo>
                  <a:pt x="61" y="180"/>
                </a:lnTo>
                <a:lnTo>
                  <a:pt x="61" y="179"/>
                </a:lnTo>
                <a:lnTo>
                  <a:pt x="60" y="178"/>
                </a:lnTo>
                <a:lnTo>
                  <a:pt x="60" y="177"/>
                </a:lnTo>
                <a:lnTo>
                  <a:pt x="61" y="177"/>
                </a:lnTo>
                <a:lnTo>
                  <a:pt x="60" y="176"/>
                </a:lnTo>
                <a:lnTo>
                  <a:pt x="60" y="175"/>
                </a:lnTo>
                <a:lnTo>
                  <a:pt x="60" y="174"/>
                </a:lnTo>
                <a:lnTo>
                  <a:pt x="60" y="169"/>
                </a:lnTo>
                <a:lnTo>
                  <a:pt x="57" y="163"/>
                </a:lnTo>
                <a:lnTo>
                  <a:pt x="55" y="161"/>
                </a:lnTo>
                <a:lnTo>
                  <a:pt x="54" y="159"/>
                </a:lnTo>
                <a:lnTo>
                  <a:pt x="50" y="156"/>
                </a:lnTo>
                <a:lnTo>
                  <a:pt x="48" y="156"/>
                </a:lnTo>
                <a:lnTo>
                  <a:pt x="47" y="155"/>
                </a:lnTo>
                <a:lnTo>
                  <a:pt x="48" y="153"/>
                </a:lnTo>
                <a:lnTo>
                  <a:pt x="48" y="152"/>
                </a:lnTo>
                <a:lnTo>
                  <a:pt x="48" y="151"/>
                </a:lnTo>
                <a:lnTo>
                  <a:pt x="46" y="150"/>
                </a:lnTo>
                <a:lnTo>
                  <a:pt x="43" y="149"/>
                </a:lnTo>
                <a:lnTo>
                  <a:pt x="41" y="149"/>
                </a:lnTo>
                <a:lnTo>
                  <a:pt x="39" y="147"/>
                </a:lnTo>
                <a:lnTo>
                  <a:pt x="37" y="143"/>
                </a:lnTo>
                <a:lnTo>
                  <a:pt x="35" y="141"/>
                </a:lnTo>
                <a:lnTo>
                  <a:pt x="33" y="141"/>
                </a:lnTo>
                <a:lnTo>
                  <a:pt x="27" y="138"/>
                </a:lnTo>
                <a:lnTo>
                  <a:pt x="25" y="138"/>
                </a:lnTo>
                <a:lnTo>
                  <a:pt x="22" y="136"/>
                </a:lnTo>
                <a:lnTo>
                  <a:pt x="21" y="135"/>
                </a:lnTo>
                <a:lnTo>
                  <a:pt x="21" y="133"/>
                </a:lnTo>
                <a:lnTo>
                  <a:pt x="22" y="132"/>
                </a:lnTo>
                <a:lnTo>
                  <a:pt x="22" y="129"/>
                </a:lnTo>
                <a:lnTo>
                  <a:pt x="23" y="128"/>
                </a:lnTo>
                <a:lnTo>
                  <a:pt x="23" y="127"/>
                </a:lnTo>
                <a:lnTo>
                  <a:pt x="22" y="124"/>
                </a:lnTo>
                <a:lnTo>
                  <a:pt x="21" y="124"/>
                </a:lnTo>
                <a:lnTo>
                  <a:pt x="21" y="122"/>
                </a:lnTo>
                <a:lnTo>
                  <a:pt x="21" y="121"/>
                </a:lnTo>
                <a:lnTo>
                  <a:pt x="22" y="120"/>
                </a:lnTo>
                <a:lnTo>
                  <a:pt x="20" y="118"/>
                </a:lnTo>
                <a:lnTo>
                  <a:pt x="16" y="111"/>
                </a:lnTo>
                <a:lnTo>
                  <a:pt x="16" y="109"/>
                </a:lnTo>
                <a:lnTo>
                  <a:pt x="15" y="107"/>
                </a:lnTo>
                <a:lnTo>
                  <a:pt x="15" y="106"/>
                </a:lnTo>
                <a:lnTo>
                  <a:pt x="12" y="102"/>
                </a:lnTo>
                <a:lnTo>
                  <a:pt x="12" y="97"/>
                </a:lnTo>
                <a:lnTo>
                  <a:pt x="13" y="96"/>
                </a:lnTo>
                <a:lnTo>
                  <a:pt x="14" y="96"/>
                </a:lnTo>
                <a:lnTo>
                  <a:pt x="15" y="95"/>
                </a:lnTo>
                <a:lnTo>
                  <a:pt x="15" y="92"/>
                </a:lnTo>
                <a:lnTo>
                  <a:pt x="14" y="91"/>
                </a:lnTo>
                <a:lnTo>
                  <a:pt x="12" y="90"/>
                </a:lnTo>
                <a:lnTo>
                  <a:pt x="10" y="88"/>
                </a:lnTo>
                <a:lnTo>
                  <a:pt x="9" y="86"/>
                </a:lnTo>
                <a:lnTo>
                  <a:pt x="9" y="80"/>
                </a:lnTo>
                <a:lnTo>
                  <a:pt x="10" y="79"/>
                </a:lnTo>
                <a:lnTo>
                  <a:pt x="9" y="78"/>
                </a:lnTo>
                <a:lnTo>
                  <a:pt x="10" y="78"/>
                </a:lnTo>
                <a:lnTo>
                  <a:pt x="10" y="75"/>
                </a:lnTo>
                <a:lnTo>
                  <a:pt x="11" y="75"/>
                </a:lnTo>
                <a:lnTo>
                  <a:pt x="12" y="76"/>
                </a:lnTo>
                <a:lnTo>
                  <a:pt x="12" y="78"/>
                </a:lnTo>
                <a:lnTo>
                  <a:pt x="12" y="79"/>
                </a:lnTo>
                <a:lnTo>
                  <a:pt x="14" y="80"/>
                </a:lnTo>
                <a:lnTo>
                  <a:pt x="14" y="79"/>
                </a:lnTo>
                <a:lnTo>
                  <a:pt x="15" y="78"/>
                </a:lnTo>
                <a:lnTo>
                  <a:pt x="14" y="75"/>
                </a:lnTo>
                <a:lnTo>
                  <a:pt x="13" y="73"/>
                </a:lnTo>
                <a:lnTo>
                  <a:pt x="14" y="71"/>
                </a:lnTo>
                <a:lnTo>
                  <a:pt x="13" y="70"/>
                </a:lnTo>
                <a:lnTo>
                  <a:pt x="12" y="72"/>
                </a:lnTo>
                <a:lnTo>
                  <a:pt x="12" y="73"/>
                </a:lnTo>
                <a:lnTo>
                  <a:pt x="11" y="74"/>
                </a:lnTo>
                <a:lnTo>
                  <a:pt x="9" y="73"/>
                </a:lnTo>
                <a:lnTo>
                  <a:pt x="7" y="70"/>
                </a:lnTo>
                <a:lnTo>
                  <a:pt x="5" y="69"/>
                </a:lnTo>
                <a:lnTo>
                  <a:pt x="6" y="68"/>
                </a:lnTo>
                <a:lnTo>
                  <a:pt x="6" y="61"/>
                </a:lnTo>
                <a:lnTo>
                  <a:pt x="4" y="59"/>
                </a:lnTo>
                <a:lnTo>
                  <a:pt x="3" y="56"/>
                </a:lnTo>
                <a:lnTo>
                  <a:pt x="1" y="51"/>
                </a:lnTo>
                <a:lnTo>
                  <a:pt x="2" y="49"/>
                </a:lnTo>
                <a:lnTo>
                  <a:pt x="1" y="48"/>
                </a:lnTo>
                <a:lnTo>
                  <a:pt x="1" y="46"/>
                </a:lnTo>
                <a:lnTo>
                  <a:pt x="2" y="43"/>
                </a:lnTo>
                <a:lnTo>
                  <a:pt x="3" y="41"/>
                </a:lnTo>
                <a:lnTo>
                  <a:pt x="4" y="40"/>
                </a:lnTo>
                <a:lnTo>
                  <a:pt x="3" y="36"/>
                </a:lnTo>
                <a:lnTo>
                  <a:pt x="2" y="33"/>
                </a:lnTo>
                <a:lnTo>
                  <a:pt x="2" y="32"/>
                </a:lnTo>
                <a:lnTo>
                  <a:pt x="1" y="31"/>
                </a:lnTo>
                <a:lnTo>
                  <a:pt x="0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2" y="21"/>
                </a:lnTo>
                <a:lnTo>
                  <a:pt x="6" y="16"/>
                </a:lnTo>
                <a:lnTo>
                  <a:pt x="6" y="15"/>
                </a:lnTo>
                <a:lnTo>
                  <a:pt x="7" y="13"/>
                </a:lnTo>
                <a:lnTo>
                  <a:pt x="8" y="12"/>
                </a:lnTo>
                <a:lnTo>
                  <a:pt x="9" y="10"/>
                </a:lnTo>
                <a:lnTo>
                  <a:pt x="9" y="5"/>
                </a:lnTo>
                <a:lnTo>
                  <a:pt x="8" y="3"/>
                </a:lnTo>
                <a:lnTo>
                  <a:pt x="9" y="1"/>
                </a:lnTo>
                <a:lnTo>
                  <a:pt x="10" y="0"/>
                </a:lnTo>
                <a:lnTo>
                  <a:pt x="61" y="13"/>
                </a:lnTo>
                <a:lnTo>
                  <a:pt x="48" y="64"/>
                </a:lnTo>
                <a:lnTo>
                  <a:pt x="104" y="146"/>
                </a:lnTo>
                <a:lnTo>
                  <a:pt x="104" y="148"/>
                </a:lnTo>
                <a:lnTo>
                  <a:pt x="104" y="149"/>
                </a:lnTo>
                <a:lnTo>
                  <a:pt x="104" y="150"/>
                </a:lnTo>
                <a:lnTo>
                  <a:pt x="105" y="152"/>
                </a:lnTo>
                <a:lnTo>
                  <a:pt x="105" y="153"/>
                </a:lnTo>
                <a:lnTo>
                  <a:pt x="105" y="155"/>
                </a:lnTo>
                <a:lnTo>
                  <a:pt x="106" y="157"/>
                </a:lnTo>
                <a:lnTo>
                  <a:pt x="107" y="158"/>
                </a:lnTo>
                <a:lnTo>
                  <a:pt x="108" y="160"/>
                </a:lnTo>
                <a:lnTo>
                  <a:pt x="107" y="160"/>
                </a:lnTo>
                <a:lnTo>
                  <a:pt x="105" y="161"/>
                </a:lnTo>
                <a:lnTo>
                  <a:pt x="103" y="162"/>
                </a:lnTo>
                <a:lnTo>
                  <a:pt x="102" y="164"/>
                </a:lnTo>
                <a:lnTo>
                  <a:pt x="100" y="169"/>
                </a:lnTo>
                <a:lnTo>
                  <a:pt x="98" y="172"/>
                </a:lnTo>
                <a:lnTo>
                  <a:pt x="96" y="172"/>
                </a:lnTo>
                <a:lnTo>
                  <a:pt x="96" y="173"/>
                </a:lnTo>
                <a:lnTo>
                  <a:pt x="97" y="174"/>
                </a:lnTo>
                <a:lnTo>
                  <a:pt x="96" y="175"/>
                </a:lnTo>
                <a:lnTo>
                  <a:pt x="96" y="177"/>
                </a:lnTo>
                <a:lnTo>
                  <a:pt x="96" y="178"/>
                </a:lnTo>
                <a:lnTo>
                  <a:pt x="98" y="180"/>
                </a:lnTo>
                <a:lnTo>
                  <a:pt x="99" y="181"/>
                </a:lnTo>
                <a:lnTo>
                  <a:pt x="98" y="181"/>
                </a:lnTo>
                <a:lnTo>
                  <a:pt x="98" y="183"/>
                </a:lnTo>
                <a:lnTo>
                  <a:pt x="97" y="184"/>
                </a:lnTo>
                <a:lnTo>
                  <a:pt x="96" y="184"/>
                </a:lnTo>
                <a:lnTo>
                  <a:pt x="94" y="183"/>
                </a:lnTo>
                <a:close/>
              </a:path>
            </a:pathLst>
          </a:custGeom>
          <a:solidFill>
            <a:srgbClr val="FFC66D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62" name="Freeform 14"/>
          <p:cNvSpPr>
            <a:spLocks/>
          </p:cNvSpPr>
          <p:nvPr/>
        </p:nvSpPr>
        <p:spPr bwMode="auto">
          <a:xfrm>
            <a:off x="3325813" y="2452688"/>
            <a:ext cx="681037" cy="604837"/>
          </a:xfrm>
          <a:custGeom>
            <a:avLst/>
            <a:gdLst>
              <a:gd name="T0" fmla="*/ 2147483647 w 94"/>
              <a:gd name="T1" fmla="*/ 2147483647 h 78"/>
              <a:gd name="T2" fmla="*/ 2147483647 w 94"/>
              <a:gd name="T3" fmla="*/ 2147483647 h 78"/>
              <a:gd name="T4" fmla="*/ 2147483647 w 94"/>
              <a:gd name="T5" fmla="*/ 2147483647 h 78"/>
              <a:gd name="T6" fmla="*/ 2147483647 w 94"/>
              <a:gd name="T7" fmla="*/ 0 h 78"/>
              <a:gd name="T8" fmla="*/ 2147483647 w 94"/>
              <a:gd name="T9" fmla="*/ 2147483647 h 78"/>
              <a:gd name="T10" fmla="*/ 2147483647 w 94"/>
              <a:gd name="T11" fmla="*/ 2147483647 h 78"/>
              <a:gd name="T12" fmla="*/ 2147483647 w 94"/>
              <a:gd name="T13" fmla="*/ 2147483647 h 78"/>
              <a:gd name="T14" fmla="*/ 0 w 94"/>
              <a:gd name="T15" fmla="*/ 2147483647 h 78"/>
              <a:gd name="T16" fmla="*/ 2147483647 w 94"/>
              <a:gd name="T17" fmla="*/ 2147483647 h 78"/>
              <a:gd name="T18" fmla="*/ 2147483647 w 94"/>
              <a:gd name="T19" fmla="*/ 2147483647 h 78"/>
              <a:gd name="T20" fmla="*/ 2147483647 w 94"/>
              <a:gd name="T21" fmla="*/ 2147483647 h 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4"/>
              <a:gd name="T34" fmla="*/ 0 h 78"/>
              <a:gd name="T35" fmla="*/ 94 w 94"/>
              <a:gd name="T36" fmla="*/ 78 h 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4" h="78">
                <a:moveTo>
                  <a:pt x="88" y="78"/>
                </a:moveTo>
                <a:lnTo>
                  <a:pt x="91" y="44"/>
                </a:lnTo>
                <a:lnTo>
                  <a:pt x="94" y="10"/>
                </a:lnTo>
                <a:lnTo>
                  <a:pt x="10" y="0"/>
                </a:lnTo>
                <a:lnTo>
                  <a:pt x="9" y="8"/>
                </a:lnTo>
                <a:lnTo>
                  <a:pt x="3" y="50"/>
                </a:lnTo>
                <a:lnTo>
                  <a:pt x="2" y="50"/>
                </a:lnTo>
                <a:lnTo>
                  <a:pt x="0" y="67"/>
                </a:lnTo>
                <a:lnTo>
                  <a:pt x="25" y="71"/>
                </a:lnTo>
                <a:lnTo>
                  <a:pt x="88" y="78"/>
                </a:lnTo>
                <a:close/>
              </a:path>
            </a:pathLst>
          </a:custGeom>
          <a:solidFill>
            <a:srgbClr val="FFC66D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63" name="Freeform 15"/>
          <p:cNvSpPr>
            <a:spLocks/>
          </p:cNvSpPr>
          <p:nvPr/>
        </p:nvSpPr>
        <p:spPr bwMode="auto">
          <a:xfrm>
            <a:off x="3435350" y="3003550"/>
            <a:ext cx="715963" cy="595313"/>
          </a:xfrm>
          <a:custGeom>
            <a:avLst/>
            <a:gdLst>
              <a:gd name="T0" fmla="*/ 0 w 99"/>
              <a:gd name="T1" fmla="*/ 2147483647 h 77"/>
              <a:gd name="T2" fmla="*/ 2147483647 w 99"/>
              <a:gd name="T3" fmla="*/ 0 h 77"/>
              <a:gd name="T4" fmla="*/ 2147483647 w 99"/>
              <a:gd name="T5" fmla="*/ 2147483647 h 77"/>
              <a:gd name="T6" fmla="*/ 2147483647 w 99"/>
              <a:gd name="T7" fmla="*/ 2147483647 h 77"/>
              <a:gd name="T8" fmla="*/ 2147483647 w 99"/>
              <a:gd name="T9" fmla="*/ 2147483647 h 77"/>
              <a:gd name="T10" fmla="*/ 2147483647 w 99"/>
              <a:gd name="T11" fmla="*/ 2147483647 h 77"/>
              <a:gd name="T12" fmla="*/ 2147483647 w 99"/>
              <a:gd name="T13" fmla="*/ 2147483647 h 77"/>
              <a:gd name="T14" fmla="*/ 0 w 99"/>
              <a:gd name="T15" fmla="*/ 2147483647 h 77"/>
              <a:gd name="T16" fmla="*/ 0 w 99"/>
              <a:gd name="T17" fmla="*/ 2147483647 h 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9"/>
              <a:gd name="T28" fmla="*/ 0 h 77"/>
              <a:gd name="T29" fmla="*/ 99 w 99"/>
              <a:gd name="T30" fmla="*/ 77 h 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9" h="77">
                <a:moveTo>
                  <a:pt x="0" y="67"/>
                </a:moveTo>
                <a:lnTo>
                  <a:pt x="10" y="0"/>
                </a:lnTo>
                <a:lnTo>
                  <a:pt x="73" y="7"/>
                </a:lnTo>
                <a:lnTo>
                  <a:pt x="99" y="9"/>
                </a:lnTo>
                <a:lnTo>
                  <a:pt x="98" y="26"/>
                </a:lnTo>
                <a:lnTo>
                  <a:pt x="95" y="77"/>
                </a:lnTo>
                <a:lnTo>
                  <a:pt x="82" y="76"/>
                </a:lnTo>
                <a:lnTo>
                  <a:pt x="0" y="67"/>
                </a:lnTo>
                <a:close/>
              </a:path>
            </a:pathLst>
          </a:custGeom>
          <a:solidFill>
            <a:srgbClr val="0000A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64" name="Freeform 16"/>
          <p:cNvSpPr>
            <a:spLocks/>
          </p:cNvSpPr>
          <p:nvPr/>
        </p:nvSpPr>
        <p:spPr bwMode="auto">
          <a:xfrm>
            <a:off x="3341688" y="3521075"/>
            <a:ext cx="685800" cy="758825"/>
          </a:xfrm>
          <a:custGeom>
            <a:avLst/>
            <a:gdLst>
              <a:gd name="T0" fmla="*/ 2147483647 w 95"/>
              <a:gd name="T1" fmla="*/ 0 h 98"/>
              <a:gd name="T2" fmla="*/ 0 w 95"/>
              <a:gd name="T3" fmla="*/ 2147483647 h 98"/>
              <a:gd name="T4" fmla="*/ 0 w 95"/>
              <a:gd name="T5" fmla="*/ 2147483647 h 98"/>
              <a:gd name="T6" fmla="*/ 2147483647 w 95"/>
              <a:gd name="T7" fmla="*/ 2147483647 h 98"/>
              <a:gd name="T8" fmla="*/ 2147483647 w 95"/>
              <a:gd name="T9" fmla="*/ 2147483647 h 98"/>
              <a:gd name="T10" fmla="*/ 2147483647 w 95"/>
              <a:gd name="T11" fmla="*/ 2147483647 h 98"/>
              <a:gd name="T12" fmla="*/ 2147483647 w 95"/>
              <a:gd name="T13" fmla="*/ 2147483647 h 98"/>
              <a:gd name="T14" fmla="*/ 2147483647 w 95"/>
              <a:gd name="T15" fmla="*/ 2147483647 h 98"/>
              <a:gd name="T16" fmla="*/ 2147483647 w 95"/>
              <a:gd name="T17" fmla="*/ 2147483647 h 98"/>
              <a:gd name="T18" fmla="*/ 2147483647 w 95"/>
              <a:gd name="T19" fmla="*/ 2147483647 h 98"/>
              <a:gd name="T20" fmla="*/ 2147483647 w 95"/>
              <a:gd name="T21" fmla="*/ 2147483647 h 98"/>
              <a:gd name="T22" fmla="*/ 2147483647 w 95"/>
              <a:gd name="T23" fmla="*/ 2147483647 h 98"/>
              <a:gd name="T24" fmla="*/ 2147483647 w 95"/>
              <a:gd name="T25" fmla="*/ 2147483647 h 98"/>
              <a:gd name="T26" fmla="*/ 2147483647 w 95"/>
              <a:gd name="T27" fmla="*/ 2147483647 h 98"/>
              <a:gd name="T28" fmla="*/ 2147483647 w 95"/>
              <a:gd name="T29" fmla="*/ 2147483647 h 98"/>
              <a:gd name="T30" fmla="*/ 2147483647 w 95"/>
              <a:gd name="T31" fmla="*/ 2147483647 h 98"/>
              <a:gd name="T32" fmla="*/ 2147483647 w 95"/>
              <a:gd name="T33" fmla="*/ 0 h 98"/>
              <a:gd name="T34" fmla="*/ 2147483647 w 95"/>
              <a:gd name="T35" fmla="*/ 0 h 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5"/>
              <a:gd name="T55" fmla="*/ 0 h 98"/>
              <a:gd name="T56" fmla="*/ 95 w 95"/>
              <a:gd name="T57" fmla="*/ 98 h 9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5" h="98">
                <a:moveTo>
                  <a:pt x="13" y="0"/>
                </a:moveTo>
                <a:lnTo>
                  <a:pt x="0" y="96"/>
                </a:lnTo>
                <a:lnTo>
                  <a:pt x="12" y="98"/>
                </a:lnTo>
                <a:lnTo>
                  <a:pt x="13" y="90"/>
                </a:lnTo>
                <a:lnTo>
                  <a:pt x="37" y="93"/>
                </a:lnTo>
                <a:lnTo>
                  <a:pt x="36" y="92"/>
                </a:lnTo>
                <a:lnTo>
                  <a:pt x="37" y="91"/>
                </a:lnTo>
                <a:lnTo>
                  <a:pt x="36" y="90"/>
                </a:lnTo>
                <a:lnTo>
                  <a:pt x="87" y="94"/>
                </a:lnTo>
                <a:lnTo>
                  <a:pt x="93" y="18"/>
                </a:lnTo>
                <a:lnTo>
                  <a:pt x="94" y="18"/>
                </a:lnTo>
                <a:lnTo>
                  <a:pt x="95" y="9"/>
                </a:lnTo>
                <a:lnTo>
                  <a:pt x="13" y="0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65" name="Freeform 17"/>
          <p:cNvSpPr>
            <a:spLocks/>
          </p:cNvSpPr>
          <p:nvPr/>
        </p:nvSpPr>
        <p:spPr bwMode="auto">
          <a:xfrm>
            <a:off x="3602038" y="3660775"/>
            <a:ext cx="1366837" cy="1425575"/>
          </a:xfrm>
          <a:custGeom>
            <a:avLst/>
            <a:gdLst>
              <a:gd name="T0" fmla="*/ 2147483647 w 189"/>
              <a:gd name="T1" fmla="*/ 2147483647 h 184"/>
              <a:gd name="T2" fmla="*/ 2147483647 w 189"/>
              <a:gd name="T3" fmla="*/ 2147483647 h 184"/>
              <a:gd name="T4" fmla="*/ 2147483647 w 189"/>
              <a:gd name="T5" fmla="*/ 2147483647 h 184"/>
              <a:gd name="T6" fmla="*/ 2147483647 w 189"/>
              <a:gd name="T7" fmla="*/ 2147483647 h 184"/>
              <a:gd name="T8" fmla="*/ 2147483647 w 189"/>
              <a:gd name="T9" fmla="*/ 2147483647 h 184"/>
              <a:gd name="T10" fmla="*/ 2147483647 w 189"/>
              <a:gd name="T11" fmla="*/ 2147483647 h 184"/>
              <a:gd name="T12" fmla="*/ 2147483647 w 189"/>
              <a:gd name="T13" fmla="*/ 2147483647 h 184"/>
              <a:gd name="T14" fmla="*/ 2147483647 w 189"/>
              <a:gd name="T15" fmla="*/ 2147483647 h 184"/>
              <a:gd name="T16" fmla="*/ 2147483647 w 189"/>
              <a:gd name="T17" fmla="*/ 2147483647 h 184"/>
              <a:gd name="T18" fmla="*/ 2147483647 w 189"/>
              <a:gd name="T19" fmla="*/ 2147483647 h 184"/>
              <a:gd name="T20" fmla="*/ 2147483647 w 189"/>
              <a:gd name="T21" fmla="*/ 2147483647 h 184"/>
              <a:gd name="T22" fmla="*/ 2147483647 w 189"/>
              <a:gd name="T23" fmla="*/ 2147483647 h 184"/>
              <a:gd name="T24" fmla="*/ 2147483647 w 189"/>
              <a:gd name="T25" fmla="*/ 2147483647 h 184"/>
              <a:gd name="T26" fmla="*/ 2147483647 w 189"/>
              <a:gd name="T27" fmla="*/ 2147483647 h 184"/>
              <a:gd name="T28" fmla="*/ 2147483647 w 189"/>
              <a:gd name="T29" fmla="*/ 2147483647 h 184"/>
              <a:gd name="T30" fmla="*/ 2147483647 w 189"/>
              <a:gd name="T31" fmla="*/ 0 h 184"/>
              <a:gd name="T32" fmla="*/ 0 w 189"/>
              <a:gd name="T33" fmla="*/ 2147483647 h 184"/>
              <a:gd name="T34" fmla="*/ 2147483647 w 189"/>
              <a:gd name="T35" fmla="*/ 2147483647 h 184"/>
              <a:gd name="T36" fmla="*/ 2147483647 w 189"/>
              <a:gd name="T37" fmla="*/ 2147483647 h 184"/>
              <a:gd name="T38" fmla="*/ 2147483647 w 189"/>
              <a:gd name="T39" fmla="*/ 2147483647 h 184"/>
              <a:gd name="T40" fmla="*/ 2147483647 w 189"/>
              <a:gd name="T41" fmla="*/ 2147483647 h 184"/>
              <a:gd name="T42" fmla="*/ 2147483647 w 189"/>
              <a:gd name="T43" fmla="*/ 2147483647 h 184"/>
              <a:gd name="T44" fmla="*/ 2147483647 w 189"/>
              <a:gd name="T45" fmla="*/ 2147483647 h 184"/>
              <a:gd name="T46" fmla="*/ 2147483647 w 189"/>
              <a:gd name="T47" fmla="*/ 2147483647 h 184"/>
              <a:gd name="T48" fmla="*/ 2147483647 w 189"/>
              <a:gd name="T49" fmla="*/ 2147483647 h 184"/>
              <a:gd name="T50" fmla="*/ 2147483647 w 189"/>
              <a:gd name="T51" fmla="*/ 2147483647 h 184"/>
              <a:gd name="T52" fmla="*/ 2147483647 w 189"/>
              <a:gd name="T53" fmla="*/ 2147483647 h 184"/>
              <a:gd name="T54" fmla="*/ 2147483647 w 189"/>
              <a:gd name="T55" fmla="*/ 2147483647 h 184"/>
              <a:gd name="T56" fmla="*/ 2147483647 w 189"/>
              <a:gd name="T57" fmla="*/ 2147483647 h 184"/>
              <a:gd name="T58" fmla="*/ 2147483647 w 189"/>
              <a:gd name="T59" fmla="*/ 2147483647 h 184"/>
              <a:gd name="T60" fmla="*/ 2147483647 w 189"/>
              <a:gd name="T61" fmla="*/ 2147483647 h 184"/>
              <a:gd name="T62" fmla="*/ 2147483647 w 189"/>
              <a:gd name="T63" fmla="*/ 2147483647 h 184"/>
              <a:gd name="T64" fmla="*/ 2147483647 w 189"/>
              <a:gd name="T65" fmla="*/ 2147483647 h 184"/>
              <a:gd name="T66" fmla="*/ 2147483647 w 189"/>
              <a:gd name="T67" fmla="*/ 2147483647 h 184"/>
              <a:gd name="T68" fmla="*/ 2147483647 w 189"/>
              <a:gd name="T69" fmla="*/ 2147483647 h 184"/>
              <a:gd name="T70" fmla="*/ 2147483647 w 189"/>
              <a:gd name="T71" fmla="*/ 2147483647 h 184"/>
              <a:gd name="T72" fmla="*/ 2147483647 w 189"/>
              <a:gd name="T73" fmla="*/ 2147483647 h 184"/>
              <a:gd name="T74" fmla="*/ 2147483647 w 189"/>
              <a:gd name="T75" fmla="*/ 2147483647 h 184"/>
              <a:gd name="T76" fmla="*/ 2147483647 w 189"/>
              <a:gd name="T77" fmla="*/ 2147483647 h 184"/>
              <a:gd name="T78" fmla="*/ 2147483647 w 189"/>
              <a:gd name="T79" fmla="*/ 2147483647 h 184"/>
              <a:gd name="T80" fmla="*/ 2147483647 w 189"/>
              <a:gd name="T81" fmla="*/ 2147483647 h 184"/>
              <a:gd name="T82" fmla="*/ 2147483647 w 189"/>
              <a:gd name="T83" fmla="*/ 2147483647 h 184"/>
              <a:gd name="T84" fmla="*/ 2147483647 w 189"/>
              <a:gd name="T85" fmla="*/ 2147483647 h 184"/>
              <a:gd name="T86" fmla="*/ 2147483647 w 189"/>
              <a:gd name="T87" fmla="*/ 2147483647 h 184"/>
              <a:gd name="T88" fmla="*/ 2147483647 w 189"/>
              <a:gd name="T89" fmla="*/ 2147483647 h 184"/>
              <a:gd name="T90" fmla="*/ 2147483647 w 189"/>
              <a:gd name="T91" fmla="*/ 2147483647 h 184"/>
              <a:gd name="T92" fmla="*/ 2147483647 w 189"/>
              <a:gd name="T93" fmla="*/ 2147483647 h 184"/>
              <a:gd name="T94" fmla="*/ 2147483647 w 189"/>
              <a:gd name="T95" fmla="*/ 2147483647 h 184"/>
              <a:gd name="T96" fmla="*/ 2147483647 w 189"/>
              <a:gd name="T97" fmla="*/ 2147483647 h 184"/>
              <a:gd name="T98" fmla="*/ 2147483647 w 189"/>
              <a:gd name="T99" fmla="*/ 2147483647 h 184"/>
              <a:gd name="T100" fmla="*/ 2147483647 w 189"/>
              <a:gd name="T101" fmla="*/ 2147483647 h 184"/>
              <a:gd name="T102" fmla="*/ 2147483647 w 189"/>
              <a:gd name="T103" fmla="*/ 2147483647 h 184"/>
              <a:gd name="T104" fmla="*/ 2147483647 w 189"/>
              <a:gd name="T105" fmla="*/ 2147483647 h 184"/>
              <a:gd name="T106" fmla="*/ 2147483647 w 189"/>
              <a:gd name="T107" fmla="*/ 2147483647 h 184"/>
              <a:gd name="T108" fmla="*/ 2147483647 w 189"/>
              <a:gd name="T109" fmla="*/ 2147483647 h 184"/>
              <a:gd name="T110" fmla="*/ 2147483647 w 189"/>
              <a:gd name="T111" fmla="*/ 2147483647 h 184"/>
              <a:gd name="T112" fmla="*/ 2147483647 w 189"/>
              <a:gd name="T113" fmla="*/ 2147483647 h 184"/>
              <a:gd name="T114" fmla="*/ 2147483647 w 189"/>
              <a:gd name="T115" fmla="*/ 2147483647 h 184"/>
              <a:gd name="T116" fmla="*/ 2147483647 w 189"/>
              <a:gd name="T117" fmla="*/ 2147483647 h 184"/>
              <a:gd name="T118" fmla="*/ 2147483647 w 189"/>
              <a:gd name="T119" fmla="*/ 2147483647 h 1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89"/>
              <a:gd name="T181" fmla="*/ 0 h 184"/>
              <a:gd name="T182" fmla="*/ 189 w 189"/>
              <a:gd name="T183" fmla="*/ 184 h 18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89" h="184">
                <a:moveTo>
                  <a:pt x="174" y="51"/>
                </a:moveTo>
                <a:lnTo>
                  <a:pt x="173" y="51"/>
                </a:lnTo>
                <a:lnTo>
                  <a:pt x="172" y="51"/>
                </a:lnTo>
                <a:lnTo>
                  <a:pt x="171" y="50"/>
                </a:lnTo>
                <a:lnTo>
                  <a:pt x="165" y="47"/>
                </a:lnTo>
                <a:lnTo>
                  <a:pt x="164" y="47"/>
                </a:lnTo>
                <a:lnTo>
                  <a:pt x="162" y="48"/>
                </a:lnTo>
                <a:lnTo>
                  <a:pt x="159" y="47"/>
                </a:lnTo>
                <a:lnTo>
                  <a:pt x="158" y="47"/>
                </a:lnTo>
                <a:lnTo>
                  <a:pt x="157" y="47"/>
                </a:lnTo>
                <a:lnTo>
                  <a:pt x="154" y="48"/>
                </a:lnTo>
                <a:lnTo>
                  <a:pt x="151" y="49"/>
                </a:lnTo>
                <a:lnTo>
                  <a:pt x="150" y="49"/>
                </a:lnTo>
                <a:lnTo>
                  <a:pt x="148" y="51"/>
                </a:lnTo>
                <a:lnTo>
                  <a:pt x="146" y="49"/>
                </a:lnTo>
                <a:lnTo>
                  <a:pt x="145" y="49"/>
                </a:lnTo>
                <a:lnTo>
                  <a:pt x="145" y="48"/>
                </a:lnTo>
                <a:lnTo>
                  <a:pt x="143" y="48"/>
                </a:lnTo>
                <a:lnTo>
                  <a:pt x="143" y="49"/>
                </a:lnTo>
                <a:lnTo>
                  <a:pt x="142" y="49"/>
                </a:lnTo>
                <a:lnTo>
                  <a:pt x="141" y="48"/>
                </a:lnTo>
                <a:lnTo>
                  <a:pt x="140" y="47"/>
                </a:lnTo>
                <a:lnTo>
                  <a:pt x="139" y="48"/>
                </a:lnTo>
                <a:lnTo>
                  <a:pt x="138" y="49"/>
                </a:lnTo>
                <a:lnTo>
                  <a:pt x="138" y="50"/>
                </a:lnTo>
                <a:lnTo>
                  <a:pt x="137" y="51"/>
                </a:lnTo>
                <a:lnTo>
                  <a:pt x="136" y="50"/>
                </a:lnTo>
                <a:lnTo>
                  <a:pt x="137" y="48"/>
                </a:lnTo>
                <a:lnTo>
                  <a:pt x="136" y="48"/>
                </a:lnTo>
                <a:lnTo>
                  <a:pt x="135" y="48"/>
                </a:lnTo>
                <a:lnTo>
                  <a:pt x="134" y="49"/>
                </a:lnTo>
                <a:lnTo>
                  <a:pt x="133" y="49"/>
                </a:lnTo>
                <a:lnTo>
                  <a:pt x="130" y="46"/>
                </a:lnTo>
                <a:lnTo>
                  <a:pt x="129" y="47"/>
                </a:lnTo>
                <a:lnTo>
                  <a:pt x="128" y="48"/>
                </a:lnTo>
                <a:lnTo>
                  <a:pt x="126" y="48"/>
                </a:lnTo>
                <a:lnTo>
                  <a:pt x="126" y="46"/>
                </a:lnTo>
                <a:lnTo>
                  <a:pt x="125" y="46"/>
                </a:lnTo>
                <a:lnTo>
                  <a:pt x="124" y="44"/>
                </a:lnTo>
                <a:lnTo>
                  <a:pt x="123" y="44"/>
                </a:lnTo>
                <a:lnTo>
                  <a:pt x="120" y="43"/>
                </a:lnTo>
                <a:lnTo>
                  <a:pt x="119" y="44"/>
                </a:lnTo>
                <a:lnTo>
                  <a:pt x="117" y="44"/>
                </a:lnTo>
                <a:lnTo>
                  <a:pt x="117" y="42"/>
                </a:lnTo>
                <a:lnTo>
                  <a:pt x="116" y="43"/>
                </a:lnTo>
                <a:lnTo>
                  <a:pt x="115" y="43"/>
                </a:lnTo>
                <a:lnTo>
                  <a:pt x="113" y="42"/>
                </a:lnTo>
                <a:lnTo>
                  <a:pt x="109" y="42"/>
                </a:lnTo>
                <a:lnTo>
                  <a:pt x="109" y="41"/>
                </a:lnTo>
                <a:lnTo>
                  <a:pt x="108" y="40"/>
                </a:lnTo>
                <a:lnTo>
                  <a:pt x="108" y="39"/>
                </a:lnTo>
                <a:lnTo>
                  <a:pt x="106" y="38"/>
                </a:lnTo>
                <a:lnTo>
                  <a:pt x="105" y="39"/>
                </a:lnTo>
                <a:lnTo>
                  <a:pt x="103" y="39"/>
                </a:lnTo>
                <a:lnTo>
                  <a:pt x="102" y="38"/>
                </a:lnTo>
                <a:lnTo>
                  <a:pt x="100" y="36"/>
                </a:lnTo>
                <a:lnTo>
                  <a:pt x="99" y="35"/>
                </a:lnTo>
                <a:lnTo>
                  <a:pt x="98" y="35"/>
                </a:lnTo>
                <a:lnTo>
                  <a:pt x="99" y="2"/>
                </a:lnTo>
                <a:lnTo>
                  <a:pt x="58" y="0"/>
                </a:lnTo>
                <a:lnTo>
                  <a:pt x="57" y="0"/>
                </a:lnTo>
                <a:lnTo>
                  <a:pt x="51" y="76"/>
                </a:lnTo>
                <a:lnTo>
                  <a:pt x="0" y="72"/>
                </a:lnTo>
                <a:lnTo>
                  <a:pt x="1" y="73"/>
                </a:lnTo>
                <a:lnTo>
                  <a:pt x="0" y="74"/>
                </a:lnTo>
                <a:lnTo>
                  <a:pt x="1" y="75"/>
                </a:lnTo>
                <a:lnTo>
                  <a:pt x="3" y="77"/>
                </a:lnTo>
                <a:lnTo>
                  <a:pt x="4" y="79"/>
                </a:lnTo>
                <a:lnTo>
                  <a:pt x="5" y="81"/>
                </a:lnTo>
                <a:lnTo>
                  <a:pt x="8" y="83"/>
                </a:lnTo>
                <a:lnTo>
                  <a:pt x="16" y="92"/>
                </a:lnTo>
                <a:lnTo>
                  <a:pt x="22" y="98"/>
                </a:lnTo>
                <a:lnTo>
                  <a:pt x="23" y="99"/>
                </a:lnTo>
                <a:lnTo>
                  <a:pt x="23" y="100"/>
                </a:lnTo>
                <a:lnTo>
                  <a:pt x="23" y="101"/>
                </a:lnTo>
                <a:lnTo>
                  <a:pt x="24" y="102"/>
                </a:lnTo>
                <a:lnTo>
                  <a:pt x="25" y="104"/>
                </a:lnTo>
                <a:lnTo>
                  <a:pt x="25" y="110"/>
                </a:lnTo>
                <a:lnTo>
                  <a:pt x="25" y="112"/>
                </a:lnTo>
                <a:lnTo>
                  <a:pt x="28" y="115"/>
                </a:lnTo>
                <a:lnTo>
                  <a:pt x="38" y="123"/>
                </a:lnTo>
                <a:lnTo>
                  <a:pt x="45" y="127"/>
                </a:lnTo>
                <a:lnTo>
                  <a:pt x="46" y="127"/>
                </a:lnTo>
                <a:lnTo>
                  <a:pt x="48" y="127"/>
                </a:lnTo>
                <a:lnTo>
                  <a:pt x="49" y="125"/>
                </a:lnTo>
                <a:lnTo>
                  <a:pt x="50" y="124"/>
                </a:lnTo>
                <a:lnTo>
                  <a:pt x="53" y="117"/>
                </a:lnTo>
                <a:lnTo>
                  <a:pt x="55" y="115"/>
                </a:lnTo>
                <a:lnTo>
                  <a:pt x="56" y="114"/>
                </a:lnTo>
                <a:lnTo>
                  <a:pt x="58" y="115"/>
                </a:lnTo>
                <a:lnTo>
                  <a:pt x="59" y="115"/>
                </a:lnTo>
                <a:lnTo>
                  <a:pt x="59" y="114"/>
                </a:lnTo>
                <a:lnTo>
                  <a:pt x="60" y="113"/>
                </a:lnTo>
                <a:lnTo>
                  <a:pt x="61" y="114"/>
                </a:lnTo>
                <a:lnTo>
                  <a:pt x="62" y="114"/>
                </a:lnTo>
                <a:lnTo>
                  <a:pt x="66" y="115"/>
                </a:lnTo>
                <a:lnTo>
                  <a:pt x="67" y="115"/>
                </a:lnTo>
                <a:lnTo>
                  <a:pt x="70" y="116"/>
                </a:lnTo>
                <a:lnTo>
                  <a:pt x="71" y="116"/>
                </a:lnTo>
                <a:lnTo>
                  <a:pt x="74" y="117"/>
                </a:lnTo>
                <a:lnTo>
                  <a:pt x="75" y="119"/>
                </a:lnTo>
                <a:lnTo>
                  <a:pt x="75" y="120"/>
                </a:lnTo>
                <a:lnTo>
                  <a:pt x="76" y="120"/>
                </a:lnTo>
                <a:lnTo>
                  <a:pt x="77" y="121"/>
                </a:lnTo>
                <a:lnTo>
                  <a:pt x="79" y="123"/>
                </a:lnTo>
                <a:lnTo>
                  <a:pt x="82" y="126"/>
                </a:lnTo>
                <a:lnTo>
                  <a:pt x="83" y="128"/>
                </a:lnTo>
                <a:lnTo>
                  <a:pt x="83" y="129"/>
                </a:lnTo>
                <a:lnTo>
                  <a:pt x="88" y="140"/>
                </a:lnTo>
                <a:lnTo>
                  <a:pt x="89" y="142"/>
                </a:lnTo>
                <a:lnTo>
                  <a:pt x="93" y="147"/>
                </a:lnTo>
                <a:lnTo>
                  <a:pt x="94" y="149"/>
                </a:lnTo>
                <a:lnTo>
                  <a:pt x="97" y="152"/>
                </a:lnTo>
                <a:lnTo>
                  <a:pt x="98" y="153"/>
                </a:lnTo>
                <a:lnTo>
                  <a:pt x="99" y="154"/>
                </a:lnTo>
                <a:lnTo>
                  <a:pt x="100" y="155"/>
                </a:lnTo>
                <a:lnTo>
                  <a:pt x="100" y="159"/>
                </a:lnTo>
                <a:lnTo>
                  <a:pt x="101" y="160"/>
                </a:lnTo>
                <a:lnTo>
                  <a:pt x="101" y="164"/>
                </a:lnTo>
                <a:lnTo>
                  <a:pt x="102" y="165"/>
                </a:lnTo>
                <a:lnTo>
                  <a:pt x="105" y="172"/>
                </a:lnTo>
                <a:lnTo>
                  <a:pt x="106" y="174"/>
                </a:lnTo>
                <a:lnTo>
                  <a:pt x="108" y="174"/>
                </a:lnTo>
                <a:lnTo>
                  <a:pt x="111" y="176"/>
                </a:lnTo>
                <a:lnTo>
                  <a:pt x="114" y="177"/>
                </a:lnTo>
                <a:lnTo>
                  <a:pt x="119" y="180"/>
                </a:lnTo>
                <a:lnTo>
                  <a:pt x="125" y="181"/>
                </a:lnTo>
                <a:lnTo>
                  <a:pt x="126" y="181"/>
                </a:lnTo>
                <a:lnTo>
                  <a:pt x="130" y="183"/>
                </a:lnTo>
                <a:lnTo>
                  <a:pt x="132" y="184"/>
                </a:lnTo>
                <a:lnTo>
                  <a:pt x="133" y="182"/>
                </a:lnTo>
                <a:lnTo>
                  <a:pt x="135" y="182"/>
                </a:lnTo>
                <a:lnTo>
                  <a:pt x="135" y="181"/>
                </a:lnTo>
                <a:lnTo>
                  <a:pt x="134" y="180"/>
                </a:lnTo>
                <a:lnTo>
                  <a:pt x="133" y="178"/>
                </a:lnTo>
                <a:lnTo>
                  <a:pt x="130" y="170"/>
                </a:lnTo>
                <a:lnTo>
                  <a:pt x="129" y="167"/>
                </a:lnTo>
                <a:lnTo>
                  <a:pt x="131" y="162"/>
                </a:lnTo>
                <a:lnTo>
                  <a:pt x="131" y="160"/>
                </a:lnTo>
                <a:lnTo>
                  <a:pt x="130" y="160"/>
                </a:lnTo>
                <a:lnTo>
                  <a:pt x="130" y="159"/>
                </a:lnTo>
                <a:lnTo>
                  <a:pt x="132" y="158"/>
                </a:lnTo>
                <a:lnTo>
                  <a:pt x="133" y="153"/>
                </a:lnTo>
                <a:lnTo>
                  <a:pt x="132" y="153"/>
                </a:lnTo>
                <a:lnTo>
                  <a:pt x="132" y="151"/>
                </a:lnTo>
                <a:lnTo>
                  <a:pt x="133" y="150"/>
                </a:lnTo>
                <a:lnTo>
                  <a:pt x="134" y="151"/>
                </a:lnTo>
                <a:lnTo>
                  <a:pt x="137" y="149"/>
                </a:lnTo>
                <a:lnTo>
                  <a:pt x="137" y="147"/>
                </a:lnTo>
                <a:lnTo>
                  <a:pt x="136" y="146"/>
                </a:lnTo>
                <a:lnTo>
                  <a:pt x="137" y="145"/>
                </a:lnTo>
                <a:lnTo>
                  <a:pt x="138" y="145"/>
                </a:lnTo>
                <a:lnTo>
                  <a:pt x="138" y="144"/>
                </a:lnTo>
                <a:lnTo>
                  <a:pt x="139" y="145"/>
                </a:lnTo>
                <a:lnTo>
                  <a:pt x="140" y="145"/>
                </a:lnTo>
                <a:lnTo>
                  <a:pt x="141" y="144"/>
                </a:lnTo>
                <a:lnTo>
                  <a:pt x="141" y="142"/>
                </a:lnTo>
                <a:lnTo>
                  <a:pt x="142" y="141"/>
                </a:lnTo>
                <a:lnTo>
                  <a:pt x="142" y="142"/>
                </a:lnTo>
                <a:lnTo>
                  <a:pt x="143" y="142"/>
                </a:lnTo>
                <a:lnTo>
                  <a:pt x="146" y="141"/>
                </a:lnTo>
                <a:lnTo>
                  <a:pt x="147" y="141"/>
                </a:lnTo>
                <a:lnTo>
                  <a:pt x="147" y="140"/>
                </a:lnTo>
                <a:lnTo>
                  <a:pt x="145" y="139"/>
                </a:lnTo>
                <a:lnTo>
                  <a:pt x="145" y="138"/>
                </a:lnTo>
                <a:lnTo>
                  <a:pt x="148" y="137"/>
                </a:lnTo>
                <a:lnTo>
                  <a:pt x="149" y="136"/>
                </a:lnTo>
                <a:lnTo>
                  <a:pt x="150" y="136"/>
                </a:lnTo>
                <a:lnTo>
                  <a:pt x="149" y="137"/>
                </a:lnTo>
                <a:lnTo>
                  <a:pt x="150" y="138"/>
                </a:lnTo>
                <a:lnTo>
                  <a:pt x="151" y="137"/>
                </a:lnTo>
                <a:lnTo>
                  <a:pt x="156" y="135"/>
                </a:lnTo>
                <a:lnTo>
                  <a:pt x="165" y="130"/>
                </a:lnTo>
                <a:lnTo>
                  <a:pt x="165" y="128"/>
                </a:lnTo>
                <a:lnTo>
                  <a:pt x="169" y="124"/>
                </a:lnTo>
                <a:lnTo>
                  <a:pt x="168" y="121"/>
                </a:lnTo>
                <a:lnTo>
                  <a:pt x="168" y="119"/>
                </a:lnTo>
                <a:lnTo>
                  <a:pt x="171" y="118"/>
                </a:lnTo>
                <a:lnTo>
                  <a:pt x="171" y="120"/>
                </a:lnTo>
                <a:lnTo>
                  <a:pt x="171" y="121"/>
                </a:lnTo>
                <a:lnTo>
                  <a:pt x="174" y="121"/>
                </a:lnTo>
                <a:lnTo>
                  <a:pt x="175" y="122"/>
                </a:lnTo>
                <a:lnTo>
                  <a:pt x="181" y="119"/>
                </a:lnTo>
                <a:lnTo>
                  <a:pt x="185" y="119"/>
                </a:lnTo>
                <a:lnTo>
                  <a:pt x="184" y="118"/>
                </a:lnTo>
                <a:lnTo>
                  <a:pt x="184" y="117"/>
                </a:lnTo>
                <a:lnTo>
                  <a:pt x="184" y="116"/>
                </a:lnTo>
                <a:lnTo>
                  <a:pt x="184" y="115"/>
                </a:lnTo>
                <a:lnTo>
                  <a:pt x="185" y="114"/>
                </a:lnTo>
                <a:lnTo>
                  <a:pt x="187" y="110"/>
                </a:lnTo>
                <a:lnTo>
                  <a:pt x="186" y="108"/>
                </a:lnTo>
                <a:lnTo>
                  <a:pt x="186" y="107"/>
                </a:lnTo>
                <a:lnTo>
                  <a:pt x="186" y="106"/>
                </a:lnTo>
                <a:lnTo>
                  <a:pt x="186" y="105"/>
                </a:lnTo>
                <a:lnTo>
                  <a:pt x="186" y="103"/>
                </a:lnTo>
                <a:lnTo>
                  <a:pt x="187" y="102"/>
                </a:lnTo>
                <a:lnTo>
                  <a:pt x="188" y="101"/>
                </a:lnTo>
                <a:lnTo>
                  <a:pt x="189" y="98"/>
                </a:lnTo>
                <a:lnTo>
                  <a:pt x="189" y="96"/>
                </a:lnTo>
                <a:lnTo>
                  <a:pt x="188" y="93"/>
                </a:lnTo>
                <a:lnTo>
                  <a:pt x="187" y="91"/>
                </a:lnTo>
                <a:lnTo>
                  <a:pt x="186" y="91"/>
                </a:lnTo>
                <a:lnTo>
                  <a:pt x="187" y="90"/>
                </a:lnTo>
                <a:lnTo>
                  <a:pt x="186" y="89"/>
                </a:lnTo>
                <a:lnTo>
                  <a:pt x="185" y="88"/>
                </a:lnTo>
                <a:lnTo>
                  <a:pt x="184" y="87"/>
                </a:lnTo>
                <a:lnTo>
                  <a:pt x="184" y="86"/>
                </a:lnTo>
                <a:lnTo>
                  <a:pt x="185" y="85"/>
                </a:lnTo>
                <a:lnTo>
                  <a:pt x="184" y="82"/>
                </a:lnTo>
                <a:lnTo>
                  <a:pt x="181" y="80"/>
                </a:lnTo>
                <a:lnTo>
                  <a:pt x="181" y="79"/>
                </a:lnTo>
                <a:lnTo>
                  <a:pt x="180" y="62"/>
                </a:lnTo>
                <a:lnTo>
                  <a:pt x="180" y="53"/>
                </a:lnTo>
                <a:lnTo>
                  <a:pt x="178" y="52"/>
                </a:lnTo>
                <a:lnTo>
                  <a:pt x="176" y="53"/>
                </a:lnTo>
                <a:lnTo>
                  <a:pt x="174" y="51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66" name="Freeform 18"/>
          <p:cNvSpPr>
            <a:spLocks/>
          </p:cNvSpPr>
          <p:nvPr/>
        </p:nvSpPr>
        <p:spPr bwMode="auto">
          <a:xfrm>
            <a:off x="6170613" y="2306638"/>
            <a:ext cx="736600" cy="603250"/>
          </a:xfrm>
          <a:custGeom>
            <a:avLst/>
            <a:gdLst>
              <a:gd name="T0" fmla="*/ 2147483647 w 102"/>
              <a:gd name="T1" fmla="*/ 2147483647 h 78"/>
              <a:gd name="T2" fmla="*/ 2147483647 w 102"/>
              <a:gd name="T3" fmla="*/ 2147483647 h 78"/>
              <a:gd name="T4" fmla="*/ 2147483647 w 102"/>
              <a:gd name="T5" fmla="*/ 2147483647 h 78"/>
              <a:gd name="T6" fmla="*/ 2147483647 w 102"/>
              <a:gd name="T7" fmla="*/ 2147483647 h 78"/>
              <a:gd name="T8" fmla="*/ 2147483647 w 102"/>
              <a:gd name="T9" fmla="*/ 2147483647 h 78"/>
              <a:gd name="T10" fmla="*/ 2147483647 w 102"/>
              <a:gd name="T11" fmla="*/ 2147483647 h 78"/>
              <a:gd name="T12" fmla="*/ 2147483647 w 102"/>
              <a:gd name="T13" fmla="*/ 2147483647 h 78"/>
              <a:gd name="T14" fmla="*/ 2147483647 w 102"/>
              <a:gd name="T15" fmla="*/ 2147483647 h 78"/>
              <a:gd name="T16" fmla="*/ 2147483647 w 102"/>
              <a:gd name="T17" fmla="*/ 2147483647 h 78"/>
              <a:gd name="T18" fmla="*/ 2147483647 w 102"/>
              <a:gd name="T19" fmla="*/ 2147483647 h 78"/>
              <a:gd name="T20" fmla="*/ 2147483647 w 102"/>
              <a:gd name="T21" fmla="*/ 2147483647 h 78"/>
              <a:gd name="T22" fmla="*/ 2147483647 w 102"/>
              <a:gd name="T23" fmla="*/ 2147483647 h 78"/>
              <a:gd name="T24" fmla="*/ 2147483647 w 102"/>
              <a:gd name="T25" fmla="*/ 2147483647 h 78"/>
              <a:gd name="T26" fmla="*/ 2147483647 w 102"/>
              <a:gd name="T27" fmla="*/ 2147483647 h 78"/>
              <a:gd name="T28" fmla="*/ 2147483647 w 102"/>
              <a:gd name="T29" fmla="*/ 2147483647 h 78"/>
              <a:gd name="T30" fmla="*/ 2147483647 w 102"/>
              <a:gd name="T31" fmla="*/ 2147483647 h 78"/>
              <a:gd name="T32" fmla="*/ 2147483647 w 102"/>
              <a:gd name="T33" fmla="*/ 2147483647 h 78"/>
              <a:gd name="T34" fmla="*/ 2147483647 w 102"/>
              <a:gd name="T35" fmla="*/ 2147483647 h 78"/>
              <a:gd name="T36" fmla="*/ 2147483647 w 102"/>
              <a:gd name="T37" fmla="*/ 2147483647 h 78"/>
              <a:gd name="T38" fmla="*/ 2147483647 w 102"/>
              <a:gd name="T39" fmla="*/ 2147483647 h 78"/>
              <a:gd name="T40" fmla="*/ 2147483647 w 102"/>
              <a:gd name="T41" fmla="*/ 2147483647 h 78"/>
              <a:gd name="T42" fmla="*/ 2147483647 w 102"/>
              <a:gd name="T43" fmla="*/ 2147483647 h 78"/>
              <a:gd name="T44" fmla="*/ 2147483647 w 102"/>
              <a:gd name="T45" fmla="*/ 2147483647 h 78"/>
              <a:gd name="T46" fmla="*/ 2147483647 w 102"/>
              <a:gd name="T47" fmla="*/ 2147483647 h 78"/>
              <a:gd name="T48" fmla="*/ 2147483647 w 102"/>
              <a:gd name="T49" fmla="*/ 2147483647 h 78"/>
              <a:gd name="T50" fmla="*/ 2147483647 w 102"/>
              <a:gd name="T51" fmla="*/ 2147483647 h 78"/>
              <a:gd name="T52" fmla="*/ 2147483647 w 102"/>
              <a:gd name="T53" fmla="*/ 0 h 78"/>
              <a:gd name="T54" fmla="*/ 2147483647 w 102"/>
              <a:gd name="T55" fmla="*/ 2147483647 h 78"/>
              <a:gd name="T56" fmla="*/ 2147483647 w 102"/>
              <a:gd name="T57" fmla="*/ 2147483647 h 78"/>
              <a:gd name="T58" fmla="*/ 2147483647 w 102"/>
              <a:gd name="T59" fmla="*/ 2147483647 h 78"/>
              <a:gd name="T60" fmla="*/ 2147483647 w 102"/>
              <a:gd name="T61" fmla="*/ 2147483647 h 78"/>
              <a:gd name="T62" fmla="*/ 2147483647 w 102"/>
              <a:gd name="T63" fmla="*/ 2147483647 h 78"/>
              <a:gd name="T64" fmla="*/ 2147483647 w 102"/>
              <a:gd name="T65" fmla="*/ 2147483647 h 78"/>
              <a:gd name="T66" fmla="*/ 2147483647 w 102"/>
              <a:gd name="T67" fmla="*/ 2147483647 h 78"/>
              <a:gd name="T68" fmla="*/ 2147483647 w 102"/>
              <a:gd name="T69" fmla="*/ 2147483647 h 78"/>
              <a:gd name="T70" fmla="*/ 2147483647 w 102"/>
              <a:gd name="T71" fmla="*/ 2147483647 h 78"/>
              <a:gd name="T72" fmla="*/ 2147483647 w 102"/>
              <a:gd name="T73" fmla="*/ 2147483647 h 78"/>
              <a:gd name="T74" fmla="*/ 2147483647 w 102"/>
              <a:gd name="T75" fmla="*/ 2147483647 h 78"/>
              <a:gd name="T76" fmla="*/ 2147483647 w 102"/>
              <a:gd name="T77" fmla="*/ 2147483647 h 78"/>
              <a:gd name="T78" fmla="*/ 2147483647 w 102"/>
              <a:gd name="T79" fmla="*/ 2147483647 h 78"/>
              <a:gd name="T80" fmla="*/ 2147483647 w 102"/>
              <a:gd name="T81" fmla="*/ 2147483647 h 78"/>
              <a:gd name="T82" fmla="*/ 2147483647 w 102"/>
              <a:gd name="T83" fmla="*/ 2147483647 h 78"/>
              <a:gd name="T84" fmla="*/ 2147483647 w 102"/>
              <a:gd name="T85" fmla="*/ 2147483647 h 78"/>
              <a:gd name="T86" fmla="*/ 2147483647 w 102"/>
              <a:gd name="T87" fmla="*/ 2147483647 h 78"/>
              <a:gd name="T88" fmla="*/ 2147483647 w 102"/>
              <a:gd name="T89" fmla="*/ 2147483647 h 7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2"/>
              <a:gd name="T136" fmla="*/ 0 h 78"/>
              <a:gd name="T137" fmla="*/ 102 w 102"/>
              <a:gd name="T138" fmla="*/ 78 h 78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2" h="78">
                <a:moveTo>
                  <a:pt x="66" y="64"/>
                </a:moveTo>
                <a:lnTo>
                  <a:pt x="77" y="68"/>
                </a:lnTo>
                <a:lnTo>
                  <a:pt x="78" y="70"/>
                </a:lnTo>
                <a:lnTo>
                  <a:pt x="77" y="71"/>
                </a:lnTo>
                <a:lnTo>
                  <a:pt x="77" y="72"/>
                </a:lnTo>
                <a:lnTo>
                  <a:pt x="76" y="73"/>
                </a:lnTo>
                <a:lnTo>
                  <a:pt x="76" y="75"/>
                </a:lnTo>
                <a:lnTo>
                  <a:pt x="75" y="75"/>
                </a:lnTo>
                <a:lnTo>
                  <a:pt x="74" y="77"/>
                </a:lnTo>
                <a:lnTo>
                  <a:pt x="74" y="78"/>
                </a:lnTo>
                <a:lnTo>
                  <a:pt x="75" y="78"/>
                </a:lnTo>
                <a:lnTo>
                  <a:pt x="75" y="77"/>
                </a:lnTo>
                <a:lnTo>
                  <a:pt x="77" y="76"/>
                </a:lnTo>
                <a:lnTo>
                  <a:pt x="78" y="76"/>
                </a:lnTo>
                <a:lnTo>
                  <a:pt x="81" y="76"/>
                </a:lnTo>
                <a:lnTo>
                  <a:pt x="81" y="75"/>
                </a:lnTo>
                <a:lnTo>
                  <a:pt x="84" y="75"/>
                </a:lnTo>
                <a:lnTo>
                  <a:pt x="86" y="74"/>
                </a:lnTo>
                <a:lnTo>
                  <a:pt x="87" y="73"/>
                </a:lnTo>
                <a:lnTo>
                  <a:pt x="88" y="72"/>
                </a:lnTo>
                <a:lnTo>
                  <a:pt x="94" y="67"/>
                </a:lnTo>
                <a:lnTo>
                  <a:pt x="96" y="66"/>
                </a:lnTo>
                <a:lnTo>
                  <a:pt x="97" y="65"/>
                </a:lnTo>
                <a:lnTo>
                  <a:pt x="98" y="65"/>
                </a:lnTo>
                <a:lnTo>
                  <a:pt x="99" y="64"/>
                </a:lnTo>
                <a:lnTo>
                  <a:pt x="100" y="63"/>
                </a:lnTo>
                <a:lnTo>
                  <a:pt x="101" y="63"/>
                </a:lnTo>
                <a:lnTo>
                  <a:pt x="102" y="61"/>
                </a:lnTo>
                <a:lnTo>
                  <a:pt x="100" y="62"/>
                </a:lnTo>
                <a:lnTo>
                  <a:pt x="99" y="62"/>
                </a:lnTo>
                <a:lnTo>
                  <a:pt x="97" y="63"/>
                </a:lnTo>
                <a:lnTo>
                  <a:pt x="97" y="64"/>
                </a:lnTo>
                <a:lnTo>
                  <a:pt x="96" y="65"/>
                </a:lnTo>
                <a:lnTo>
                  <a:pt x="95" y="66"/>
                </a:lnTo>
                <a:lnTo>
                  <a:pt x="94" y="65"/>
                </a:lnTo>
                <a:lnTo>
                  <a:pt x="95" y="64"/>
                </a:lnTo>
                <a:lnTo>
                  <a:pt x="96" y="63"/>
                </a:lnTo>
                <a:lnTo>
                  <a:pt x="97" y="61"/>
                </a:lnTo>
                <a:lnTo>
                  <a:pt x="97" y="60"/>
                </a:lnTo>
                <a:lnTo>
                  <a:pt x="96" y="61"/>
                </a:lnTo>
                <a:lnTo>
                  <a:pt x="95" y="62"/>
                </a:lnTo>
                <a:lnTo>
                  <a:pt x="94" y="63"/>
                </a:lnTo>
                <a:lnTo>
                  <a:pt x="91" y="65"/>
                </a:lnTo>
                <a:lnTo>
                  <a:pt x="86" y="67"/>
                </a:lnTo>
                <a:lnTo>
                  <a:pt x="83" y="69"/>
                </a:lnTo>
                <a:lnTo>
                  <a:pt x="81" y="70"/>
                </a:lnTo>
                <a:lnTo>
                  <a:pt x="80" y="72"/>
                </a:lnTo>
                <a:lnTo>
                  <a:pt x="79" y="71"/>
                </a:lnTo>
                <a:lnTo>
                  <a:pt x="79" y="70"/>
                </a:lnTo>
                <a:lnTo>
                  <a:pt x="79" y="68"/>
                </a:lnTo>
                <a:lnTo>
                  <a:pt x="81" y="67"/>
                </a:lnTo>
                <a:lnTo>
                  <a:pt x="79" y="66"/>
                </a:lnTo>
                <a:lnTo>
                  <a:pt x="81" y="64"/>
                </a:lnTo>
                <a:lnTo>
                  <a:pt x="81" y="63"/>
                </a:lnTo>
                <a:lnTo>
                  <a:pt x="81" y="62"/>
                </a:lnTo>
                <a:lnTo>
                  <a:pt x="79" y="49"/>
                </a:lnTo>
                <a:lnTo>
                  <a:pt x="78" y="49"/>
                </a:lnTo>
                <a:lnTo>
                  <a:pt x="78" y="37"/>
                </a:lnTo>
                <a:lnTo>
                  <a:pt x="77" y="34"/>
                </a:lnTo>
                <a:lnTo>
                  <a:pt x="76" y="32"/>
                </a:lnTo>
                <a:lnTo>
                  <a:pt x="76" y="29"/>
                </a:lnTo>
                <a:lnTo>
                  <a:pt x="75" y="25"/>
                </a:lnTo>
                <a:lnTo>
                  <a:pt x="74" y="23"/>
                </a:lnTo>
                <a:lnTo>
                  <a:pt x="73" y="23"/>
                </a:lnTo>
                <a:lnTo>
                  <a:pt x="74" y="24"/>
                </a:lnTo>
                <a:lnTo>
                  <a:pt x="73" y="24"/>
                </a:lnTo>
                <a:lnTo>
                  <a:pt x="73" y="23"/>
                </a:lnTo>
                <a:lnTo>
                  <a:pt x="73" y="21"/>
                </a:lnTo>
                <a:lnTo>
                  <a:pt x="71" y="16"/>
                </a:lnTo>
                <a:lnTo>
                  <a:pt x="71" y="14"/>
                </a:lnTo>
                <a:lnTo>
                  <a:pt x="72" y="12"/>
                </a:lnTo>
                <a:lnTo>
                  <a:pt x="71" y="9"/>
                </a:lnTo>
                <a:lnTo>
                  <a:pt x="69" y="4"/>
                </a:lnTo>
                <a:lnTo>
                  <a:pt x="69" y="3"/>
                </a:lnTo>
                <a:lnTo>
                  <a:pt x="68" y="3"/>
                </a:lnTo>
                <a:lnTo>
                  <a:pt x="69" y="2"/>
                </a:lnTo>
                <a:lnTo>
                  <a:pt x="68" y="0"/>
                </a:lnTo>
                <a:lnTo>
                  <a:pt x="52" y="4"/>
                </a:lnTo>
                <a:lnTo>
                  <a:pt x="51" y="4"/>
                </a:lnTo>
                <a:lnTo>
                  <a:pt x="50" y="5"/>
                </a:lnTo>
                <a:lnTo>
                  <a:pt x="46" y="9"/>
                </a:lnTo>
                <a:lnTo>
                  <a:pt x="42" y="14"/>
                </a:lnTo>
                <a:lnTo>
                  <a:pt x="41" y="15"/>
                </a:lnTo>
                <a:lnTo>
                  <a:pt x="42" y="16"/>
                </a:lnTo>
                <a:lnTo>
                  <a:pt x="41" y="18"/>
                </a:lnTo>
                <a:lnTo>
                  <a:pt x="40" y="19"/>
                </a:lnTo>
                <a:lnTo>
                  <a:pt x="36" y="22"/>
                </a:lnTo>
                <a:lnTo>
                  <a:pt x="36" y="23"/>
                </a:lnTo>
                <a:lnTo>
                  <a:pt x="36" y="25"/>
                </a:lnTo>
                <a:lnTo>
                  <a:pt x="37" y="25"/>
                </a:lnTo>
                <a:lnTo>
                  <a:pt x="38" y="25"/>
                </a:lnTo>
                <a:lnTo>
                  <a:pt x="39" y="26"/>
                </a:lnTo>
                <a:lnTo>
                  <a:pt x="38" y="27"/>
                </a:lnTo>
                <a:lnTo>
                  <a:pt x="38" y="29"/>
                </a:lnTo>
                <a:lnTo>
                  <a:pt x="39" y="30"/>
                </a:lnTo>
                <a:lnTo>
                  <a:pt x="39" y="32"/>
                </a:lnTo>
                <a:lnTo>
                  <a:pt x="36" y="34"/>
                </a:lnTo>
                <a:lnTo>
                  <a:pt x="33" y="38"/>
                </a:lnTo>
                <a:lnTo>
                  <a:pt x="30" y="39"/>
                </a:lnTo>
                <a:lnTo>
                  <a:pt x="23" y="40"/>
                </a:lnTo>
                <a:lnTo>
                  <a:pt x="21" y="39"/>
                </a:lnTo>
                <a:lnTo>
                  <a:pt x="19" y="39"/>
                </a:lnTo>
                <a:lnTo>
                  <a:pt x="16" y="39"/>
                </a:lnTo>
                <a:lnTo>
                  <a:pt x="13" y="40"/>
                </a:lnTo>
                <a:lnTo>
                  <a:pt x="9" y="42"/>
                </a:lnTo>
                <a:lnTo>
                  <a:pt x="7" y="43"/>
                </a:lnTo>
                <a:lnTo>
                  <a:pt x="6" y="45"/>
                </a:lnTo>
                <a:lnTo>
                  <a:pt x="6" y="46"/>
                </a:lnTo>
                <a:lnTo>
                  <a:pt x="9" y="50"/>
                </a:lnTo>
                <a:lnTo>
                  <a:pt x="10" y="51"/>
                </a:lnTo>
                <a:lnTo>
                  <a:pt x="9" y="52"/>
                </a:lnTo>
                <a:lnTo>
                  <a:pt x="8" y="53"/>
                </a:lnTo>
                <a:lnTo>
                  <a:pt x="7" y="55"/>
                </a:lnTo>
                <a:lnTo>
                  <a:pt x="2" y="60"/>
                </a:lnTo>
                <a:lnTo>
                  <a:pt x="0" y="62"/>
                </a:lnTo>
                <a:lnTo>
                  <a:pt x="1" y="66"/>
                </a:lnTo>
                <a:lnTo>
                  <a:pt x="56" y="55"/>
                </a:lnTo>
                <a:lnTo>
                  <a:pt x="57" y="56"/>
                </a:lnTo>
                <a:lnTo>
                  <a:pt x="57" y="57"/>
                </a:lnTo>
                <a:lnTo>
                  <a:pt x="58" y="57"/>
                </a:lnTo>
                <a:lnTo>
                  <a:pt x="58" y="58"/>
                </a:lnTo>
                <a:lnTo>
                  <a:pt x="59" y="58"/>
                </a:lnTo>
                <a:lnTo>
                  <a:pt x="61" y="61"/>
                </a:lnTo>
                <a:lnTo>
                  <a:pt x="61" y="62"/>
                </a:lnTo>
                <a:lnTo>
                  <a:pt x="62" y="63"/>
                </a:lnTo>
                <a:lnTo>
                  <a:pt x="65" y="64"/>
                </a:lnTo>
                <a:lnTo>
                  <a:pt x="66" y="64"/>
                </a:lnTo>
                <a:close/>
              </a:path>
            </a:pathLst>
          </a:custGeom>
          <a:solidFill>
            <a:srgbClr val="FFC66D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67" name="Freeform 19"/>
          <p:cNvSpPr>
            <a:spLocks/>
          </p:cNvSpPr>
          <p:nvPr/>
        </p:nvSpPr>
        <p:spPr bwMode="auto">
          <a:xfrm>
            <a:off x="6661150" y="2266950"/>
            <a:ext cx="166688" cy="325438"/>
          </a:xfrm>
          <a:custGeom>
            <a:avLst/>
            <a:gdLst>
              <a:gd name="T0" fmla="*/ 0 w 23"/>
              <a:gd name="T1" fmla="*/ 2147483647 h 42"/>
              <a:gd name="T2" fmla="*/ 2147483647 w 23"/>
              <a:gd name="T3" fmla="*/ 2147483647 h 42"/>
              <a:gd name="T4" fmla="*/ 0 w 23"/>
              <a:gd name="T5" fmla="*/ 2147483647 h 42"/>
              <a:gd name="T6" fmla="*/ 2147483647 w 23"/>
              <a:gd name="T7" fmla="*/ 2147483647 h 42"/>
              <a:gd name="T8" fmla="*/ 2147483647 w 23"/>
              <a:gd name="T9" fmla="*/ 2147483647 h 42"/>
              <a:gd name="T10" fmla="*/ 2147483647 w 23"/>
              <a:gd name="T11" fmla="*/ 2147483647 h 42"/>
              <a:gd name="T12" fmla="*/ 2147483647 w 23"/>
              <a:gd name="T13" fmla="*/ 2147483647 h 42"/>
              <a:gd name="T14" fmla="*/ 2147483647 w 23"/>
              <a:gd name="T15" fmla="*/ 2147483647 h 42"/>
              <a:gd name="T16" fmla="*/ 2147483647 w 23"/>
              <a:gd name="T17" fmla="*/ 2147483647 h 42"/>
              <a:gd name="T18" fmla="*/ 2147483647 w 23"/>
              <a:gd name="T19" fmla="*/ 2147483647 h 42"/>
              <a:gd name="T20" fmla="*/ 2147483647 w 23"/>
              <a:gd name="T21" fmla="*/ 2147483647 h 42"/>
              <a:gd name="T22" fmla="*/ 2147483647 w 23"/>
              <a:gd name="T23" fmla="*/ 2147483647 h 42"/>
              <a:gd name="T24" fmla="*/ 2147483647 w 23"/>
              <a:gd name="T25" fmla="*/ 2147483647 h 42"/>
              <a:gd name="T26" fmla="*/ 2147483647 w 23"/>
              <a:gd name="T27" fmla="*/ 2147483647 h 42"/>
              <a:gd name="T28" fmla="*/ 2147483647 w 23"/>
              <a:gd name="T29" fmla="*/ 2147483647 h 42"/>
              <a:gd name="T30" fmla="*/ 2147483647 w 23"/>
              <a:gd name="T31" fmla="*/ 2147483647 h 42"/>
              <a:gd name="T32" fmla="*/ 2147483647 w 23"/>
              <a:gd name="T33" fmla="*/ 2147483647 h 42"/>
              <a:gd name="T34" fmla="*/ 2147483647 w 23"/>
              <a:gd name="T35" fmla="*/ 2147483647 h 42"/>
              <a:gd name="T36" fmla="*/ 2147483647 w 23"/>
              <a:gd name="T37" fmla="*/ 2147483647 h 42"/>
              <a:gd name="T38" fmla="*/ 2147483647 w 23"/>
              <a:gd name="T39" fmla="*/ 2147483647 h 42"/>
              <a:gd name="T40" fmla="*/ 2147483647 w 23"/>
              <a:gd name="T41" fmla="*/ 2147483647 h 42"/>
              <a:gd name="T42" fmla="*/ 2147483647 w 23"/>
              <a:gd name="T43" fmla="*/ 2147483647 h 42"/>
              <a:gd name="T44" fmla="*/ 2147483647 w 23"/>
              <a:gd name="T45" fmla="*/ 2147483647 h 42"/>
              <a:gd name="T46" fmla="*/ 2147483647 w 23"/>
              <a:gd name="T47" fmla="*/ 2147483647 h 42"/>
              <a:gd name="T48" fmla="*/ 2147483647 w 23"/>
              <a:gd name="T49" fmla="*/ 2147483647 h 42"/>
              <a:gd name="T50" fmla="*/ 2147483647 w 23"/>
              <a:gd name="T51" fmla="*/ 2147483647 h 42"/>
              <a:gd name="T52" fmla="*/ 2147483647 w 23"/>
              <a:gd name="T53" fmla="*/ 2147483647 h 42"/>
              <a:gd name="T54" fmla="*/ 2147483647 w 23"/>
              <a:gd name="T55" fmla="*/ 2147483647 h 42"/>
              <a:gd name="T56" fmla="*/ 2147483647 w 23"/>
              <a:gd name="T57" fmla="*/ 2147483647 h 42"/>
              <a:gd name="T58" fmla="*/ 2147483647 w 23"/>
              <a:gd name="T59" fmla="*/ 2147483647 h 42"/>
              <a:gd name="T60" fmla="*/ 2147483647 w 23"/>
              <a:gd name="T61" fmla="*/ 2147483647 h 42"/>
              <a:gd name="T62" fmla="*/ 2147483647 w 23"/>
              <a:gd name="T63" fmla="*/ 2147483647 h 42"/>
              <a:gd name="T64" fmla="*/ 2147483647 w 23"/>
              <a:gd name="T65" fmla="*/ 2147483647 h 42"/>
              <a:gd name="T66" fmla="*/ 2147483647 w 23"/>
              <a:gd name="T67" fmla="*/ 2147483647 h 42"/>
              <a:gd name="T68" fmla="*/ 2147483647 w 23"/>
              <a:gd name="T69" fmla="*/ 2147483647 h 42"/>
              <a:gd name="T70" fmla="*/ 2147483647 w 23"/>
              <a:gd name="T71" fmla="*/ 2147483647 h 42"/>
              <a:gd name="T72" fmla="*/ 2147483647 w 23"/>
              <a:gd name="T73" fmla="*/ 2147483647 h 42"/>
              <a:gd name="T74" fmla="*/ 2147483647 w 23"/>
              <a:gd name="T75" fmla="*/ 2147483647 h 42"/>
              <a:gd name="T76" fmla="*/ 2147483647 w 23"/>
              <a:gd name="T77" fmla="*/ 2147483647 h 42"/>
              <a:gd name="T78" fmla="*/ 2147483647 w 23"/>
              <a:gd name="T79" fmla="*/ 2147483647 h 42"/>
              <a:gd name="T80" fmla="*/ 2147483647 w 23"/>
              <a:gd name="T81" fmla="*/ 0 h 42"/>
              <a:gd name="T82" fmla="*/ 0 w 23"/>
              <a:gd name="T83" fmla="*/ 2147483647 h 42"/>
              <a:gd name="T84" fmla="*/ 0 w 23"/>
              <a:gd name="T85" fmla="*/ 2147483647 h 4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3"/>
              <a:gd name="T130" fmla="*/ 0 h 42"/>
              <a:gd name="T131" fmla="*/ 23 w 23"/>
              <a:gd name="T132" fmla="*/ 42 h 4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3" h="42">
                <a:moveTo>
                  <a:pt x="0" y="5"/>
                </a:moveTo>
                <a:lnTo>
                  <a:pt x="1" y="7"/>
                </a:lnTo>
                <a:lnTo>
                  <a:pt x="0" y="8"/>
                </a:lnTo>
                <a:lnTo>
                  <a:pt x="1" y="8"/>
                </a:lnTo>
                <a:lnTo>
                  <a:pt x="1" y="9"/>
                </a:lnTo>
                <a:lnTo>
                  <a:pt x="3" y="14"/>
                </a:lnTo>
                <a:lnTo>
                  <a:pt x="4" y="17"/>
                </a:lnTo>
                <a:lnTo>
                  <a:pt x="3" y="19"/>
                </a:lnTo>
                <a:lnTo>
                  <a:pt x="3" y="21"/>
                </a:lnTo>
                <a:lnTo>
                  <a:pt x="5" y="26"/>
                </a:lnTo>
                <a:lnTo>
                  <a:pt x="5" y="28"/>
                </a:lnTo>
                <a:lnTo>
                  <a:pt x="5" y="29"/>
                </a:lnTo>
                <a:lnTo>
                  <a:pt x="6" y="29"/>
                </a:lnTo>
                <a:lnTo>
                  <a:pt x="5" y="28"/>
                </a:lnTo>
                <a:lnTo>
                  <a:pt x="6" y="28"/>
                </a:lnTo>
                <a:lnTo>
                  <a:pt x="7" y="30"/>
                </a:lnTo>
                <a:lnTo>
                  <a:pt x="8" y="34"/>
                </a:lnTo>
                <a:lnTo>
                  <a:pt x="8" y="37"/>
                </a:lnTo>
                <a:lnTo>
                  <a:pt x="9" y="39"/>
                </a:lnTo>
                <a:lnTo>
                  <a:pt x="10" y="42"/>
                </a:lnTo>
                <a:lnTo>
                  <a:pt x="20" y="40"/>
                </a:lnTo>
                <a:lnTo>
                  <a:pt x="19" y="39"/>
                </a:lnTo>
                <a:lnTo>
                  <a:pt x="18" y="38"/>
                </a:lnTo>
                <a:lnTo>
                  <a:pt x="18" y="37"/>
                </a:lnTo>
                <a:lnTo>
                  <a:pt x="19" y="36"/>
                </a:lnTo>
                <a:lnTo>
                  <a:pt x="18" y="34"/>
                </a:lnTo>
                <a:lnTo>
                  <a:pt x="18" y="27"/>
                </a:lnTo>
                <a:lnTo>
                  <a:pt x="18" y="25"/>
                </a:lnTo>
                <a:lnTo>
                  <a:pt x="19" y="21"/>
                </a:lnTo>
                <a:lnTo>
                  <a:pt x="19" y="19"/>
                </a:lnTo>
                <a:lnTo>
                  <a:pt x="19" y="17"/>
                </a:lnTo>
                <a:lnTo>
                  <a:pt x="19" y="15"/>
                </a:lnTo>
                <a:lnTo>
                  <a:pt x="19" y="14"/>
                </a:lnTo>
                <a:lnTo>
                  <a:pt x="19" y="13"/>
                </a:lnTo>
                <a:lnTo>
                  <a:pt x="22" y="11"/>
                </a:lnTo>
                <a:lnTo>
                  <a:pt x="23" y="7"/>
                </a:lnTo>
                <a:lnTo>
                  <a:pt x="22" y="5"/>
                </a:lnTo>
                <a:lnTo>
                  <a:pt x="22" y="3"/>
                </a:lnTo>
                <a:lnTo>
                  <a:pt x="22" y="2"/>
                </a:lnTo>
                <a:lnTo>
                  <a:pt x="21" y="0"/>
                </a:lnTo>
                <a:lnTo>
                  <a:pt x="0" y="5"/>
                </a:lnTo>
                <a:close/>
              </a:path>
            </a:pathLst>
          </a:custGeom>
          <a:solidFill>
            <a:srgbClr val="FFC66D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68" name="Freeform 20"/>
          <p:cNvSpPr>
            <a:spLocks/>
          </p:cNvSpPr>
          <p:nvPr/>
        </p:nvSpPr>
        <p:spPr bwMode="auto">
          <a:xfrm>
            <a:off x="2957513" y="2794000"/>
            <a:ext cx="550862" cy="727075"/>
          </a:xfrm>
          <a:custGeom>
            <a:avLst/>
            <a:gdLst>
              <a:gd name="T0" fmla="*/ 2147483647 w 76"/>
              <a:gd name="T1" fmla="*/ 2147483647 h 94"/>
              <a:gd name="T2" fmla="*/ 2147483647 w 76"/>
              <a:gd name="T3" fmla="*/ 2147483647 h 94"/>
              <a:gd name="T4" fmla="*/ 2147483647 w 76"/>
              <a:gd name="T5" fmla="*/ 2147483647 h 94"/>
              <a:gd name="T6" fmla="*/ 2147483647 w 76"/>
              <a:gd name="T7" fmla="*/ 2147483647 h 94"/>
              <a:gd name="T8" fmla="*/ 2147483647 w 76"/>
              <a:gd name="T9" fmla="*/ 0 h 94"/>
              <a:gd name="T10" fmla="*/ 0 w 76"/>
              <a:gd name="T11" fmla="*/ 2147483647 h 94"/>
              <a:gd name="T12" fmla="*/ 0 w 76"/>
              <a:gd name="T13" fmla="*/ 2147483647 h 94"/>
              <a:gd name="T14" fmla="*/ 2147483647 w 76"/>
              <a:gd name="T15" fmla="*/ 2147483647 h 94"/>
              <a:gd name="T16" fmla="*/ 2147483647 w 76"/>
              <a:gd name="T17" fmla="*/ 2147483647 h 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6"/>
              <a:gd name="T28" fmla="*/ 0 h 94"/>
              <a:gd name="T29" fmla="*/ 76 w 76"/>
              <a:gd name="T30" fmla="*/ 94 h 9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6" h="94">
                <a:moveTo>
                  <a:pt x="66" y="94"/>
                </a:moveTo>
                <a:lnTo>
                  <a:pt x="76" y="27"/>
                </a:lnTo>
                <a:lnTo>
                  <a:pt x="51" y="23"/>
                </a:lnTo>
                <a:lnTo>
                  <a:pt x="53" y="6"/>
                </a:lnTo>
                <a:lnTo>
                  <a:pt x="16" y="0"/>
                </a:lnTo>
                <a:lnTo>
                  <a:pt x="0" y="84"/>
                </a:lnTo>
                <a:lnTo>
                  <a:pt x="66" y="94"/>
                </a:lnTo>
                <a:close/>
              </a:path>
            </a:pathLst>
          </a:custGeom>
          <a:solidFill>
            <a:srgbClr val="FFC66D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69" name="Freeform 21"/>
          <p:cNvSpPr>
            <a:spLocks/>
          </p:cNvSpPr>
          <p:nvPr/>
        </p:nvSpPr>
        <p:spPr bwMode="auto">
          <a:xfrm>
            <a:off x="2168525" y="2035175"/>
            <a:ext cx="784225" cy="696913"/>
          </a:xfrm>
          <a:custGeom>
            <a:avLst/>
            <a:gdLst>
              <a:gd name="T0" fmla="*/ 0 w 108"/>
              <a:gd name="T1" fmla="*/ 2147483647 h 90"/>
              <a:gd name="T2" fmla="*/ 0 w 108"/>
              <a:gd name="T3" fmla="*/ 2147483647 h 90"/>
              <a:gd name="T4" fmla="*/ 2147483647 w 108"/>
              <a:gd name="T5" fmla="*/ 2147483647 h 90"/>
              <a:gd name="T6" fmla="*/ 2147483647 w 108"/>
              <a:gd name="T7" fmla="*/ 2147483647 h 90"/>
              <a:gd name="T8" fmla="*/ 2147483647 w 108"/>
              <a:gd name="T9" fmla="*/ 2147483647 h 90"/>
              <a:gd name="T10" fmla="*/ 2147483647 w 108"/>
              <a:gd name="T11" fmla="*/ 2147483647 h 90"/>
              <a:gd name="T12" fmla="*/ 2147483647 w 108"/>
              <a:gd name="T13" fmla="*/ 2147483647 h 90"/>
              <a:gd name="T14" fmla="*/ 2147483647 w 108"/>
              <a:gd name="T15" fmla="*/ 2147483647 h 90"/>
              <a:gd name="T16" fmla="*/ 2147483647 w 108"/>
              <a:gd name="T17" fmla="*/ 2147483647 h 90"/>
              <a:gd name="T18" fmla="*/ 2147483647 w 108"/>
              <a:gd name="T19" fmla="*/ 2147483647 h 90"/>
              <a:gd name="T20" fmla="*/ 2147483647 w 108"/>
              <a:gd name="T21" fmla="*/ 2147483647 h 90"/>
              <a:gd name="T22" fmla="*/ 2147483647 w 108"/>
              <a:gd name="T23" fmla="*/ 0 h 90"/>
              <a:gd name="T24" fmla="*/ 2147483647 w 108"/>
              <a:gd name="T25" fmla="*/ 0 h 90"/>
              <a:gd name="T26" fmla="*/ 2147483647 w 108"/>
              <a:gd name="T27" fmla="*/ 2147483647 h 90"/>
              <a:gd name="T28" fmla="*/ 2147483647 w 108"/>
              <a:gd name="T29" fmla="*/ 2147483647 h 90"/>
              <a:gd name="T30" fmla="*/ 2147483647 w 108"/>
              <a:gd name="T31" fmla="*/ 2147483647 h 90"/>
              <a:gd name="T32" fmla="*/ 2147483647 w 108"/>
              <a:gd name="T33" fmla="*/ 2147483647 h 90"/>
              <a:gd name="T34" fmla="*/ 2147483647 w 108"/>
              <a:gd name="T35" fmla="*/ 2147483647 h 90"/>
              <a:gd name="T36" fmla="*/ 2147483647 w 108"/>
              <a:gd name="T37" fmla="*/ 2147483647 h 90"/>
              <a:gd name="T38" fmla="*/ 2147483647 w 108"/>
              <a:gd name="T39" fmla="*/ 2147483647 h 90"/>
              <a:gd name="T40" fmla="*/ 2147483647 w 108"/>
              <a:gd name="T41" fmla="*/ 2147483647 h 90"/>
              <a:gd name="T42" fmla="*/ 2147483647 w 108"/>
              <a:gd name="T43" fmla="*/ 2147483647 h 90"/>
              <a:gd name="T44" fmla="*/ 2147483647 w 108"/>
              <a:gd name="T45" fmla="*/ 2147483647 h 90"/>
              <a:gd name="T46" fmla="*/ 2147483647 w 108"/>
              <a:gd name="T47" fmla="*/ 2147483647 h 90"/>
              <a:gd name="T48" fmla="*/ 2147483647 w 108"/>
              <a:gd name="T49" fmla="*/ 2147483647 h 90"/>
              <a:gd name="T50" fmla="*/ 2147483647 w 108"/>
              <a:gd name="T51" fmla="*/ 2147483647 h 90"/>
              <a:gd name="T52" fmla="*/ 2147483647 w 108"/>
              <a:gd name="T53" fmla="*/ 2147483647 h 90"/>
              <a:gd name="T54" fmla="*/ 2147483647 w 108"/>
              <a:gd name="T55" fmla="*/ 2147483647 h 90"/>
              <a:gd name="T56" fmla="*/ 2147483647 w 108"/>
              <a:gd name="T57" fmla="*/ 2147483647 h 90"/>
              <a:gd name="T58" fmla="*/ 2147483647 w 108"/>
              <a:gd name="T59" fmla="*/ 2147483647 h 90"/>
              <a:gd name="T60" fmla="*/ 2147483647 w 108"/>
              <a:gd name="T61" fmla="*/ 2147483647 h 90"/>
              <a:gd name="T62" fmla="*/ 2147483647 w 108"/>
              <a:gd name="T63" fmla="*/ 2147483647 h 90"/>
              <a:gd name="T64" fmla="*/ 2147483647 w 108"/>
              <a:gd name="T65" fmla="*/ 2147483647 h 90"/>
              <a:gd name="T66" fmla="*/ 2147483647 w 108"/>
              <a:gd name="T67" fmla="*/ 2147483647 h 90"/>
              <a:gd name="T68" fmla="*/ 2147483647 w 108"/>
              <a:gd name="T69" fmla="*/ 2147483647 h 90"/>
              <a:gd name="T70" fmla="*/ 2147483647 w 108"/>
              <a:gd name="T71" fmla="*/ 2147483647 h 90"/>
              <a:gd name="T72" fmla="*/ 2147483647 w 108"/>
              <a:gd name="T73" fmla="*/ 2147483647 h 90"/>
              <a:gd name="T74" fmla="*/ 2147483647 w 108"/>
              <a:gd name="T75" fmla="*/ 2147483647 h 90"/>
              <a:gd name="T76" fmla="*/ 2147483647 w 108"/>
              <a:gd name="T77" fmla="*/ 2147483647 h 90"/>
              <a:gd name="T78" fmla="*/ 2147483647 w 108"/>
              <a:gd name="T79" fmla="*/ 2147483647 h 90"/>
              <a:gd name="T80" fmla="*/ 2147483647 w 108"/>
              <a:gd name="T81" fmla="*/ 2147483647 h 9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8"/>
              <a:gd name="T124" fmla="*/ 0 h 90"/>
              <a:gd name="T125" fmla="*/ 108 w 108"/>
              <a:gd name="T126" fmla="*/ 90 h 9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8" h="90">
                <a:moveTo>
                  <a:pt x="1" y="68"/>
                </a:moveTo>
                <a:lnTo>
                  <a:pt x="0" y="67"/>
                </a:lnTo>
                <a:lnTo>
                  <a:pt x="0" y="63"/>
                </a:lnTo>
                <a:lnTo>
                  <a:pt x="0" y="62"/>
                </a:lnTo>
                <a:lnTo>
                  <a:pt x="0" y="60"/>
                </a:lnTo>
                <a:lnTo>
                  <a:pt x="1" y="57"/>
                </a:lnTo>
                <a:lnTo>
                  <a:pt x="1" y="52"/>
                </a:lnTo>
                <a:lnTo>
                  <a:pt x="2" y="51"/>
                </a:lnTo>
                <a:lnTo>
                  <a:pt x="3" y="50"/>
                </a:lnTo>
                <a:lnTo>
                  <a:pt x="3" y="49"/>
                </a:lnTo>
                <a:lnTo>
                  <a:pt x="4" y="48"/>
                </a:lnTo>
                <a:lnTo>
                  <a:pt x="5" y="47"/>
                </a:lnTo>
                <a:lnTo>
                  <a:pt x="5" y="45"/>
                </a:lnTo>
                <a:lnTo>
                  <a:pt x="9" y="41"/>
                </a:lnTo>
                <a:lnTo>
                  <a:pt x="10" y="37"/>
                </a:lnTo>
                <a:lnTo>
                  <a:pt x="13" y="32"/>
                </a:lnTo>
                <a:lnTo>
                  <a:pt x="16" y="23"/>
                </a:lnTo>
                <a:lnTo>
                  <a:pt x="18" y="19"/>
                </a:lnTo>
                <a:lnTo>
                  <a:pt x="20" y="13"/>
                </a:lnTo>
                <a:lnTo>
                  <a:pt x="23" y="5"/>
                </a:lnTo>
                <a:lnTo>
                  <a:pt x="24" y="3"/>
                </a:lnTo>
                <a:lnTo>
                  <a:pt x="24" y="1"/>
                </a:lnTo>
                <a:lnTo>
                  <a:pt x="24" y="0"/>
                </a:lnTo>
                <a:lnTo>
                  <a:pt x="25" y="0"/>
                </a:lnTo>
                <a:lnTo>
                  <a:pt x="27" y="0"/>
                </a:lnTo>
                <a:lnTo>
                  <a:pt x="30" y="1"/>
                </a:lnTo>
                <a:lnTo>
                  <a:pt x="31" y="2"/>
                </a:lnTo>
                <a:lnTo>
                  <a:pt x="33" y="2"/>
                </a:lnTo>
                <a:lnTo>
                  <a:pt x="35" y="5"/>
                </a:lnTo>
                <a:lnTo>
                  <a:pt x="36" y="7"/>
                </a:lnTo>
                <a:lnTo>
                  <a:pt x="35" y="8"/>
                </a:lnTo>
                <a:lnTo>
                  <a:pt x="35" y="12"/>
                </a:lnTo>
                <a:lnTo>
                  <a:pt x="36" y="14"/>
                </a:lnTo>
                <a:lnTo>
                  <a:pt x="39" y="15"/>
                </a:lnTo>
                <a:lnTo>
                  <a:pt x="43" y="16"/>
                </a:lnTo>
                <a:lnTo>
                  <a:pt x="46" y="15"/>
                </a:lnTo>
                <a:lnTo>
                  <a:pt x="48" y="16"/>
                </a:lnTo>
                <a:lnTo>
                  <a:pt x="53" y="17"/>
                </a:lnTo>
                <a:lnTo>
                  <a:pt x="54" y="18"/>
                </a:lnTo>
                <a:lnTo>
                  <a:pt x="59" y="18"/>
                </a:lnTo>
                <a:lnTo>
                  <a:pt x="61" y="18"/>
                </a:lnTo>
                <a:lnTo>
                  <a:pt x="62" y="19"/>
                </a:lnTo>
                <a:lnTo>
                  <a:pt x="65" y="19"/>
                </a:lnTo>
                <a:lnTo>
                  <a:pt x="66" y="19"/>
                </a:lnTo>
                <a:lnTo>
                  <a:pt x="68" y="18"/>
                </a:lnTo>
                <a:lnTo>
                  <a:pt x="69" y="18"/>
                </a:lnTo>
                <a:lnTo>
                  <a:pt x="71" y="19"/>
                </a:lnTo>
                <a:lnTo>
                  <a:pt x="72" y="18"/>
                </a:lnTo>
                <a:lnTo>
                  <a:pt x="74" y="18"/>
                </a:lnTo>
                <a:lnTo>
                  <a:pt x="75" y="19"/>
                </a:lnTo>
                <a:lnTo>
                  <a:pt x="76" y="19"/>
                </a:lnTo>
                <a:lnTo>
                  <a:pt x="77" y="19"/>
                </a:lnTo>
                <a:lnTo>
                  <a:pt x="79" y="19"/>
                </a:lnTo>
                <a:lnTo>
                  <a:pt x="80" y="18"/>
                </a:lnTo>
                <a:lnTo>
                  <a:pt x="104" y="24"/>
                </a:lnTo>
                <a:lnTo>
                  <a:pt x="104" y="25"/>
                </a:lnTo>
                <a:lnTo>
                  <a:pt x="105" y="27"/>
                </a:lnTo>
                <a:lnTo>
                  <a:pt x="107" y="27"/>
                </a:lnTo>
                <a:lnTo>
                  <a:pt x="108" y="28"/>
                </a:lnTo>
                <a:lnTo>
                  <a:pt x="108" y="31"/>
                </a:lnTo>
                <a:lnTo>
                  <a:pt x="102" y="40"/>
                </a:lnTo>
                <a:lnTo>
                  <a:pt x="101" y="41"/>
                </a:lnTo>
                <a:lnTo>
                  <a:pt x="101" y="42"/>
                </a:lnTo>
                <a:lnTo>
                  <a:pt x="100" y="43"/>
                </a:lnTo>
                <a:lnTo>
                  <a:pt x="98" y="44"/>
                </a:lnTo>
                <a:lnTo>
                  <a:pt x="95" y="49"/>
                </a:lnTo>
                <a:lnTo>
                  <a:pt x="94" y="51"/>
                </a:lnTo>
                <a:lnTo>
                  <a:pt x="95" y="52"/>
                </a:lnTo>
                <a:lnTo>
                  <a:pt x="97" y="53"/>
                </a:lnTo>
                <a:lnTo>
                  <a:pt x="98" y="54"/>
                </a:lnTo>
                <a:lnTo>
                  <a:pt x="97" y="55"/>
                </a:lnTo>
                <a:lnTo>
                  <a:pt x="97" y="56"/>
                </a:lnTo>
                <a:lnTo>
                  <a:pt x="96" y="56"/>
                </a:lnTo>
                <a:lnTo>
                  <a:pt x="96" y="58"/>
                </a:lnTo>
                <a:lnTo>
                  <a:pt x="95" y="60"/>
                </a:lnTo>
                <a:lnTo>
                  <a:pt x="88" y="90"/>
                </a:lnTo>
                <a:lnTo>
                  <a:pt x="52" y="81"/>
                </a:lnTo>
                <a:lnTo>
                  <a:pt x="1" y="68"/>
                </a:lnTo>
                <a:close/>
              </a:path>
            </a:pathLst>
          </a:custGeom>
          <a:solidFill>
            <a:srgbClr val="FFC66D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70" name="Freeform 22"/>
          <p:cNvSpPr>
            <a:spLocks/>
          </p:cNvSpPr>
          <p:nvPr/>
        </p:nvSpPr>
        <p:spPr bwMode="auto">
          <a:xfrm>
            <a:off x="2452688" y="2662238"/>
            <a:ext cx="620712" cy="1030287"/>
          </a:xfrm>
          <a:custGeom>
            <a:avLst/>
            <a:gdLst>
              <a:gd name="T0" fmla="*/ 2147483647 w 86"/>
              <a:gd name="T1" fmla="*/ 0 h 133"/>
              <a:gd name="T2" fmla="*/ 0 w 86"/>
              <a:gd name="T3" fmla="*/ 2147483647 h 133"/>
              <a:gd name="T4" fmla="*/ 2147483647 w 86"/>
              <a:gd name="T5" fmla="*/ 2147483647 h 133"/>
              <a:gd name="T6" fmla="*/ 2147483647 w 86"/>
              <a:gd name="T7" fmla="*/ 2147483647 h 133"/>
              <a:gd name="T8" fmla="*/ 2147483647 w 86"/>
              <a:gd name="T9" fmla="*/ 2147483647 h 133"/>
              <a:gd name="T10" fmla="*/ 2147483647 w 86"/>
              <a:gd name="T11" fmla="*/ 2147483647 h 133"/>
              <a:gd name="T12" fmla="*/ 2147483647 w 86"/>
              <a:gd name="T13" fmla="*/ 2147483647 h 133"/>
              <a:gd name="T14" fmla="*/ 2147483647 w 86"/>
              <a:gd name="T15" fmla="*/ 2147483647 h 133"/>
              <a:gd name="T16" fmla="*/ 2147483647 w 86"/>
              <a:gd name="T17" fmla="*/ 2147483647 h 133"/>
              <a:gd name="T18" fmla="*/ 2147483647 w 86"/>
              <a:gd name="T19" fmla="*/ 2147483647 h 133"/>
              <a:gd name="T20" fmla="*/ 2147483647 w 86"/>
              <a:gd name="T21" fmla="*/ 2147483647 h 133"/>
              <a:gd name="T22" fmla="*/ 2147483647 w 86"/>
              <a:gd name="T23" fmla="*/ 2147483647 h 133"/>
              <a:gd name="T24" fmla="*/ 2147483647 w 86"/>
              <a:gd name="T25" fmla="*/ 2147483647 h 133"/>
              <a:gd name="T26" fmla="*/ 2147483647 w 86"/>
              <a:gd name="T27" fmla="*/ 2147483647 h 133"/>
              <a:gd name="T28" fmla="*/ 2147483647 w 86"/>
              <a:gd name="T29" fmla="*/ 2147483647 h 133"/>
              <a:gd name="T30" fmla="*/ 2147483647 w 86"/>
              <a:gd name="T31" fmla="*/ 2147483647 h 133"/>
              <a:gd name="T32" fmla="*/ 2147483647 w 86"/>
              <a:gd name="T33" fmla="*/ 2147483647 h 133"/>
              <a:gd name="T34" fmla="*/ 2147483647 w 86"/>
              <a:gd name="T35" fmla="*/ 2147483647 h 133"/>
              <a:gd name="T36" fmla="*/ 2147483647 w 86"/>
              <a:gd name="T37" fmla="*/ 2147483647 h 133"/>
              <a:gd name="T38" fmla="*/ 2147483647 w 86"/>
              <a:gd name="T39" fmla="*/ 2147483647 h 133"/>
              <a:gd name="T40" fmla="*/ 2147483647 w 86"/>
              <a:gd name="T41" fmla="*/ 0 h 133"/>
              <a:gd name="T42" fmla="*/ 2147483647 w 86"/>
              <a:gd name="T43" fmla="*/ 0 h 13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6"/>
              <a:gd name="T67" fmla="*/ 0 h 133"/>
              <a:gd name="T68" fmla="*/ 86 w 86"/>
              <a:gd name="T69" fmla="*/ 133 h 13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6" h="133">
                <a:moveTo>
                  <a:pt x="13" y="0"/>
                </a:moveTo>
                <a:lnTo>
                  <a:pt x="0" y="51"/>
                </a:lnTo>
                <a:lnTo>
                  <a:pt x="56" y="133"/>
                </a:lnTo>
                <a:lnTo>
                  <a:pt x="56" y="132"/>
                </a:lnTo>
                <a:lnTo>
                  <a:pt x="56" y="131"/>
                </a:lnTo>
                <a:lnTo>
                  <a:pt x="57" y="127"/>
                </a:lnTo>
                <a:lnTo>
                  <a:pt x="57" y="126"/>
                </a:lnTo>
                <a:lnTo>
                  <a:pt x="57" y="118"/>
                </a:lnTo>
                <a:lnTo>
                  <a:pt x="57" y="115"/>
                </a:lnTo>
                <a:lnTo>
                  <a:pt x="57" y="114"/>
                </a:lnTo>
                <a:lnTo>
                  <a:pt x="60" y="114"/>
                </a:lnTo>
                <a:lnTo>
                  <a:pt x="62" y="114"/>
                </a:lnTo>
                <a:lnTo>
                  <a:pt x="63" y="115"/>
                </a:lnTo>
                <a:lnTo>
                  <a:pt x="63" y="116"/>
                </a:lnTo>
                <a:lnTo>
                  <a:pt x="64" y="117"/>
                </a:lnTo>
                <a:lnTo>
                  <a:pt x="66" y="117"/>
                </a:lnTo>
                <a:lnTo>
                  <a:pt x="68" y="110"/>
                </a:lnTo>
                <a:lnTo>
                  <a:pt x="70" y="101"/>
                </a:lnTo>
                <a:lnTo>
                  <a:pt x="86" y="17"/>
                </a:lnTo>
                <a:lnTo>
                  <a:pt x="49" y="9"/>
                </a:lnTo>
                <a:lnTo>
                  <a:pt x="13" y="0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71" name="Freeform 23"/>
          <p:cNvSpPr>
            <a:spLocks/>
          </p:cNvSpPr>
          <p:nvPr/>
        </p:nvSpPr>
        <p:spPr bwMode="auto">
          <a:xfrm>
            <a:off x="2776538" y="3444875"/>
            <a:ext cx="658812" cy="820738"/>
          </a:xfrm>
          <a:custGeom>
            <a:avLst/>
            <a:gdLst>
              <a:gd name="T0" fmla="*/ 2147483647 w 91"/>
              <a:gd name="T1" fmla="*/ 2147483647 h 106"/>
              <a:gd name="T2" fmla="*/ 2147483647 w 91"/>
              <a:gd name="T3" fmla="*/ 2147483647 h 106"/>
              <a:gd name="T4" fmla="*/ 2147483647 w 91"/>
              <a:gd name="T5" fmla="*/ 0 h 106"/>
              <a:gd name="T6" fmla="*/ 2147483647 w 91"/>
              <a:gd name="T7" fmla="*/ 0 h 106"/>
              <a:gd name="T8" fmla="*/ 2147483647 w 91"/>
              <a:gd name="T9" fmla="*/ 2147483647 h 106"/>
              <a:gd name="T10" fmla="*/ 2147483647 w 91"/>
              <a:gd name="T11" fmla="*/ 2147483647 h 106"/>
              <a:gd name="T12" fmla="*/ 2147483647 w 91"/>
              <a:gd name="T13" fmla="*/ 2147483647 h 106"/>
              <a:gd name="T14" fmla="*/ 2147483647 w 91"/>
              <a:gd name="T15" fmla="*/ 2147483647 h 106"/>
              <a:gd name="T16" fmla="*/ 2147483647 w 91"/>
              <a:gd name="T17" fmla="*/ 2147483647 h 106"/>
              <a:gd name="T18" fmla="*/ 2147483647 w 91"/>
              <a:gd name="T19" fmla="*/ 2147483647 h 106"/>
              <a:gd name="T20" fmla="*/ 2147483647 w 91"/>
              <a:gd name="T21" fmla="*/ 2147483647 h 106"/>
              <a:gd name="T22" fmla="*/ 2147483647 w 91"/>
              <a:gd name="T23" fmla="*/ 2147483647 h 106"/>
              <a:gd name="T24" fmla="*/ 2147483647 w 91"/>
              <a:gd name="T25" fmla="*/ 2147483647 h 106"/>
              <a:gd name="T26" fmla="*/ 2147483647 w 91"/>
              <a:gd name="T27" fmla="*/ 2147483647 h 106"/>
              <a:gd name="T28" fmla="*/ 2147483647 w 91"/>
              <a:gd name="T29" fmla="*/ 2147483647 h 106"/>
              <a:gd name="T30" fmla="*/ 2147483647 w 91"/>
              <a:gd name="T31" fmla="*/ 2147483647 h 106"/>
              <a:gd name="T32" fmla="*/ 2147483647 w 91"/>
              <a:gd name="T33" fmla="*/ 2147483647 h 106"/>
              <a:gd name="T34" fmla="*/ 2147483647 w 91"/>
              <a:gd name="T35" fmla="*/ 2147483647 h 106"/>
              <a:gd name="T36" fmla="*/ 2147483647 w 91"/>
              <a:gd name="T37" fmla="*/ 2147483647 h 106"/>
              <a:gd name="T38" fmla="*/ 2147483647 w 91"/>
              <a:gd name="T39" fmla="*/ 2147483647 h 106"/>
              <a:gd name="T40" fmla="*/ 2147483647 w 91"/>
              <a:gd name="T41" fmla="*/ 2147483647 h 106"/>
              <a:gd name="T42" fmla="*/ 2147483647 w 91"/>
              <a:gd name="T43" fmla="*/ 2147483647 h 106"/>
              <a:gd name="T44" fmla="*/ 2147483647 w 91"/>
              <a:gd name="T45" fmla="*/ 2147483647 h 106"/>
              <a:gd name="T46" fmla="*/ 2147483647 w 91"/>
              <a:gd name="T47" fmla="*/ 2147483647 h 106"/>
              <a:gd name="T48" fmla="*/ 2147483647 w 91"/>
              <a:gd name="T49" fmla="*/ 2147483647 h 106"/>
              <a:gd name="T50" fmla="*/ 2147483647 w 91"/>
              <a:gd name="T51" fmla="*/ 2147483647 h 106"/>
              <a:gd name="T52" fmla="*/ 2147483647 w 91"/>
              <a:gd name="T53" fmla="*/ 2147483647 h 106"/>
              <a:gd name="T54" fmla="*/ 2147483647 w 91"/>
              <a:gd name="T55" fmla="*/ 2147483647 h 106"/>
              <a:gd name="T56" fmla="*/ 2147483647 w 91"/>
              <a:gd name="T57" fmla="*/ 2147483647 h 106"/>
              <a:gd name="T58" fmla="*/ 2147483647 w 91"/>
              <a:gd name="T59" fmla="*/ 2147483647 h 106"/>
              <a:gd name="T60" fmla="*/ 2147483647 w 91"/>
              <a:gd name="T61" fmla="*/ 2147483647 h 106"/>
              <a:gd name="T62" fmla="*/ 2147483647 w 91"/>
              <a:gd name="T63" fmla="*/ 2147483647 h 106"/>
              <a:gd name="T64" fmla="*/ 2147483647 w 91"/>
              <a:gd name="T65" fmla="*/ 2147483647 h 106"/>
              <a:gd name="T66" fmla="*/ 2147483647 w 91"/>
              <a:gd name="T67" fmla="*/ 2147483647 h 106"/>
              <a:gd name="T68" fmla="*/ 2147483647 w 91"/>
              <a:gd name="T69" fmla="*/ 2147483647 h 106"/>
              <a:gd name="T70" fmla="*/ 2147483647 w 91"/>
              <a:gd name="T71" fmla="*/ 2147483647 h 106"/>
              <a:gd name="T72" fmla="*/ 2147483647 w 91"/>
              <a:gd name="T73" fmla="*/ 2147483647 h 106"/>
              <a:gd name="T74" fmla="*/ 2147483647 w 91"/>
              <a:gd name="T75" fmla="*/ 2147483647 h 106"/>
              <a:gd name="T76" fmla="*/ 2147483647 w 91"/>
              <a:gd name="T77" fmla="*/ 2147483647 h 106"/>
              <a:gd name="T78" fmla="*/ 2147483647 w 91"/>
              <a:gd name="T79" fmla="*/ 2147483647 h 106"/>
              <a:gd name="T80" fmla="*/ 2147483647 w 91"/>
              <a:gd name="T81" fmla="*/ 2147483647 h 106"/>
              <a:gd name="T82" fmla="*/ 2147483647 w 91"/>
              <a:gd name="T83" fmla="*/ 2147483647 h 106"/>
              <a:gd name="T84" fmla="*/ 2147483647 w 91"/>
              <a:gd name="T85" fmla="*/ 2147483647 h 106"/>
              <a:gd name="T86" fmla="*/ 2147483647 w 91"/>
              <a:gd name="T87" fmla="*/ 2147483647 h 106"/>
              <a:gd name="T88" fmla="*/ 2147483647 w 91"/>
              <a:gd name="T89" fmla="*/ 2147483647 h 106"/>
              <a:gd name="T90" fmla="*/ 2147483647 w 91"/>
              <a:gd name="T91" fmla="*/ 2147483647 h 106"/>
              <a:gd name="T92" fmla="*/ 2147483647 w 91"/>
              <a:gd name="T93" fmla="*/ 2147483647 h 106"/>
              <a:gd name="T94" fmla="*/ 2147483647 w 91"/>
              <a:gd name="T95" fmla="*/ 2147483647 h 106"/>
              <a:gd name="T96" fmla="*/ 2147483647 w 91"/>
              <a:gd name="T97" fmla="*/ 2147483647 h 106"/>
              <a:gd name="T98" fmla="*/ 0 w 91"/>
              <a:gd name="T99" fmla="*/ 2147483647 h 106"/>
              <a:gd name="T100" fmla="*/ 2147483647 w 91"/>
              <a:gd name="T101" fmla="*/ 2147483647 h 106"/>
              <a:gd name="T102" fmla="*/ 2147483647 w 91"/>
              <a:gd name="T103" fmla="*/ 2147483647 h 106"/>
              <a:gd name="T104" fmla="*/ 2147483647 w 91"/>
              <a:gd name="T105" fmla="*/ 2147483647 h 106"/>
              <a:gd name="T106" fmla="*/ 2147483647 w 91"/>
              <a:gd name="T107" fmla="*/ 2147483647 h 10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1"/>
              <a:gd name="T163" fmla="*/ 0 h 106"/>
              <a:gd name="T164" fmla="*/ 91 w 91"/>
              <a:gd name="T165" fmla="*/ 106 h 10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1" h="106">
                <a:moveTo>
                  <a:pt x="78" y="106"/>
                </a:moveTo>
                <a:lnTo>
                  <a:pt x="91" y="10"/>
                </a:lnTo>
                <a:lnTo>
                  <a:pt x="25" y="0"/>
                </a:lnTo>
                <a:lnTo>
                  <a:pt x="23" y="9"/>
                </a:lnTo>
                <a:lnTo>
                  <a:pt x="21" y="16"/>
                </a:lnTo>
                <a:lnTo>
                  <a:pt x="19" y="16"/>
                </a:lnTo>
                <a:lnTo>
                  <a:pt x="18" y="15"/>
                </a:lnTo>
                <a:lnTo>
                  <a:pt x="18" y="14"/>
                </a:lnTo>
                <a:lnTo>
                  <a:pt x="17" y="13"/>
                </a:lnTo>
                <a:lnTo>
                  <a:pt x="15" y="13"/>
                </a:lnTo>
                <a:lnTo>
                  <a:pt x="12" y="13"/>
                </a:lnTo>
                <a:lnTo>
                  <a:pt x="12" y="14"/>
                </a:lnTo>
                <a:lnTo>
                  <a:pt x="12" y="17"/>
                </a:lnTo>
                <a:lnTo>
                  <a:pt x="12" y="25"/>
                </a:lnTo>
                <a:lnTo>
                  <a:pt x="12" y="26"/>
                </a:lnTo>
                <a:lnTo>
                  <a:pt x="11" y="30"/>
                </a:lnTo>
                <a:lnTo>
                  <a:pt x="11" y="31"/>
                </a:lnTo>
                <a:lnTo>
                  <a:pt x="11" y="32"/>
                </a:lnTo>
                <a:lnTo>
                  <a:pt x="11" y="34"/>
                </a:lnTo>
                <a:lnTo>
                  <a:pt x="11" y="35"/>
                </a:lnTo>
                <a:lnTo>
                  <a:pt x="11" y="36"/>
                </a:lnTo>
                <a:lnTo>
                  <a:pt x="12" y="38"/>
                </a:lnTo>
                <a:lnTo>
                  <a:pt x="12" y="39"/>
                </a:lnTo>
                <a:lnTo>
                  <a:pt x="12" y="41"/>
                </a:lnTo>
                <a:lnTo>
                  <a:pt x="13" y="43"/>
                </a:lnTo>
                <a:lnTo>
                  <a:pt x="14" y="44"/>
                </a:lnTo>
                <a:lnTo>
                  <a:pt x="15" y="46"/>
                </a:lnTo>
                <a:lnTo>
                  <a:pt x="14" y="46"/>
                </a:lnTo>
                <a:lnTo>
                  <a:pt x="12" y="47"/>
                </a:lnTo>
                <a:lnTo>
                  <a:pt x="10" y="48"/>
                </a:lnTo>
                <a:lnTo>
                  <a:pt x="9" y="50"/>
                </a:lnTo>
                <a:lnTo>
                  <a:pt x="7" y="55"/>
                </a:lnTo>
                <a:lnTo>
                  <a:pt x="5" y="58"/>
                </a:lnTo>
                <a:lnTo>
                  <a:pt x="3" y="58"/>
                </a:lnTo>
                <a:lnTo>
                  <a:pt x="3" y="59"/>
                </a:lnTo>
                <a:lnTo>
                  <a:pt x="4" y="60"/>
                </a:lnTo>
                <a:lnTo>
                  <a:pt x="3" y="61"/>
                </a:lnTo>
                <a:lnTo>
                  <a:pt x="3" y="63"/>
                </a:lnTo>
                <a:lnTo>
                  <a:pt x="3" y="64"/>
                </a:lnTo>
                <a:lnTo>
                  <a:pt x="5" y="66"/>
                </a:lnTo>
                <a:lnTo>
                  <a:pt x="6" y="67"/>
                </a:lnTo>
                <a:lnTo>
                  <a:pt x="5" y="67"/>
                </a:lnTo>
                <a:lnTo>
                  <a:pt x="5" y="69"/>
                </a:lnTo>
                <a:lnTo>
                  <a:pt x="4" y="70"/>
                </a:lnTo>
                <a:lnTo>
                  <a:pt x="3" y="70"/>
                </a:lnTo>
                <a:lnTo>
                  <a:pt x="1" y="69"/>
                </a:lnTo>
                <a:lnTo>
                  <a:pt x="0" y="73"/>
                </a:lnTo>
                <a:lnTo>
                  <a:pt x="49" y="102"/>
                </a:lnTo>
                <a:lnTo>
                  <a:pt x="78" y="106"/>
                </a:lnTo>
                <a:close/>
              </a:path>
            </a:pathLst>
          </a:custGeom>
          <a:solidFill>
            <a:srgbClr val="FFC66D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72" name="Freeform 24"/>
          <p:cNvSpPr>
            <a:spLocks/>
          </p:cNvSpPr>
          <p:nvPr/>
        </p:nvSpPr>
        <p:spPr bwMode="auto">
          <a:xfrm>
            <a:off x="4606925" y="1981200"/>
            <a:ext cx="644525" cy="773113"/>
          </a:xfrm>
          <a:custGeom>
            <a:avLst/>
            <a:gdLst>
              <a:gd name="T0" fmla="*/ 2147483647 w 89"/>
              <a:gd name="T1" fmla="*/ 2147483647 h 100"/>
              <a:gd name="T2" fmla="*/ 2147483647 w 89"/>
              <a:gd name="T3" fmla="*/ 2147483647 h 100"/>
              <a:gd name="T4" fmla="*/ 2147483647 w 89"/>
              <a:gd name="T5" fmla="*/ 2147483647 h 100"/>
              <a:gd name="T6" fmla="*/ 2147483647 w 89"/>
              <a:gd name="T7" fmla="*/ 2147483647 h 100"/>
              <a:gd name="T8" fmla="*/ 2147483647 w 89"/>
              <a:gd name="T9" fmla="*/ 2147483647 h 100"/>
              <a:gd name="T10" fmla="*/ 2147483647 w 89"/>
              <a:gd name="T11" fmla="*/ 2147483647 h 100"/>
              <a:gd name="T12" fmla="*/ 2147483647 w 89"/>
              <a:gd name="T13" fmla="*/ 2147483647 h 100"/>
              <a:gd name="T14" fmla="*/ 2147483647 w 89"/>
              <a:gd name="T15" fmla="*/ 2147483647 h 100"/>
              <a:gd name="T16" fmla="*/ 0 w 89"/>
              <a:gd name="T17" fmla="*/ 2147483647 h 100"/>
              <a:gd name="T18" fmla="*/ 2147483647 w 89"/>
              <a:gd name="T19" fmla="*/ 2147483647 h 100"/>
              <a:gd name="T20" fmla="*/ 0 w 89"/>
              <a:gd name="T21" fmla="*/ 2147483647 h 100"/>
              <a:gd name="T22" fmla="*/ 2147483647 w 89"/>
              <a:gd name="T23" fmla="*/ 2147483647 h 100"/>
              <a:gd name="T24" fmla="*/ 2147483647 w 89"/>
              <a:gd name="T25" fmla="*/ 2147483647 h 100"/>
              <a:gd name="T26" fmla="*/ 2147483647 w 89"/>
              <a:gd name="T27" fmla="*/ 2147483647 h 100"/>
              <a:gd name="T28" fmla="*/ 2147483647 w 89"/>
              <a:gd name="T29" fmla="*/ 2147483647 h 100"/>
              <a:gd name="T30" fmla="*/ 2147483647 w 89"/>
              <a:gd name="T31" fmla="*/ 2147483647 h 100"/>
              <a:gd name="T32" fmla="*/ 2147483647 w 89"/>
              <a:gd name="T33" fmla="*/ 2147483647 h 100"/>
              <a:gd name="T34" fmla="*/ 2147483647 w 89"/>
              <a:gd name="T35" fmla="*/ 2147483647 h 100"/>
              <a:gd name="T36" fmla="*/ 2147483647 w 89"/>
              <a:gd name="T37" fmla="*/ 2147483647 h 100"/>
              <a:gd name="T38" fmla="*/ 2147483647 w 89"/>
              <a:gd name="T39" fmla="*/ 2147483647 h 100"/>
              <a:gd name="T40" fmla="*/ 2147483647 w 89"/>
              <a:gd name="T41" fmla="*/ 2147483647 h 100"/>
              <a:gd name="T42" fmla="*/ 2147483647 w 89"/>
              <a:gd name="T43" fmla="*/ 2147483647 h 100"/>
              <a:gd name="T44" fmla="*/ 2147483647 w 89"/>
              <a:gd name="T45" fmla="*/ 2147483647 h 100"/>
              <a:gd name="T46" fmla="*/ 2147483647 w 89"/>
              <a:gd name="T47" fmla="*/ 2147483647 h 100"/>
              <a:gd name="T48" fmla="*/ 2147483647 w 89"/>
              <a:gd name="T49" fmla="*/ 2147483647 h 100"/>
              <a:gd name="T50" fmla="*/ 2147483647 w 89"/>
              <a:gd name="T51" fmla="*/ 2147483647 h 100"/>
              <a:gd name="T52" fmla="*/ 2147483647 w 89"/>
              <a:gd name="T53" fmla="*/ 2147483647 h 100"/>
              <a:gd name="T54" fmla="*/ 2147483647 w 89"/>
              <a:gd name="T55" fmla="*/ 2147483647 h 100"/>
              <a:gd name="T56" fmla="*/ 2147483647 w 89"/>
              <a:gd name="T57" fmla="*/ 2147483647 h 100"/>
              <a:gd name="T58" fmla="*/ 2147483647 w 89"/>
              <a:gd name="T59" fmla="*/ 2147483647 h 100"/>
              <a:gd name="T60" fmla="*/ 2147483647 w 89"/>
              <a:gd name="T61" fmla="*/ 2147483647 h 100"/>
              <a:gd name="T62" fmla="*/ 2147483647 w 89"/>
              <a:gd name="T63" fmla="*/ 2147483647 h 100"/>
              <a:gd name="T64" fmla="*/ 2147483647 w 89"/>
              <a:gd name="T65" fmla="*/ 2147483647 h 100"/>
              <a:gd name="T66" fmla="*/ 2147483647 w 89"/>
              <a:gd name="T67" fmla="*/ 2147483647 h 100"/>
              <a:gd name="T68" fmla="*/ 2147483647 w 89"/>
              <a:gd name="T69" fmla="*/ 2147483647 h 100"/>
              <a:gd name="T70" fmla="*/ 2147483647 w 89"/>
              <a:gd name="T71" fmla="*/ 2147483647 h 100"/>
              <a:gd name="T72" fmla="*/ 2147483647 w 89"/>
              <a:gd name="T73" fmla="*/ 2147483647 h 100"/>
              <a:gd name="T74" fmla="*/ 2147483647 w 89"/>
              <a:gd name="T75" fmla="*/ 2147483647 h 100"/>
              <a:gd name="T76" fmla="*/ 2147483647 w 89"/>
              <a:gd name="T77" fmla="*/ 2147483647 h 100"/>
              <a:gd name="T78" fmla="*/ 2147483647 w 89"/>
              <a:gd name="T79" fmla="*/ 2147483647 h 100"/>
              <a:gd name="T80" fmla="*/ 2147483647 w 89"/>
              <a:gd name="T81" fmla="*/ 2147483647 h 100"/>
              <a:gd name="T82" fmla="*/ 2147483647 w 89"/>
              <a:gd name="T83" fmla="*/ 2147483647 h 100"/>
              <a:gd name="T84" fmla="*/ 2147483647 w 89"/>
              <a:gd name="T85" fmla="*/ 2147483647 h 100"/>
              <a:gd name="T86" fmla="*/ 2147483647 w 89"/>
              <a:gd name="T87" fmla="*/ 2147483647 h 100"/>
              <a:gd name="T88" fmla="*/ 2147483647 w 89"/>
              <a:gd name="T89" fmla="*/ 2147483647 h 100"/>
              <a:gd name="T90" fmla="*/ 2147483647 w 89"/>
              <a:gd name="T91" fmla="*/ 2147483647 h 100"/>
              <a:gd name="T92" fmla="*/ 2147483647 w 89"/>
              <a:gd name="T93" fmla="*/ 2147483647 h 100"/>
              <a:gd name="T94" fmla="*/ 2147483647 w 89"/>
              <a:gd name="T95" fmla="*/ 2147483647 h 100"/>
              <a:gd name="T96" fmla="*/ 2147483647 w 89"/>
              <a:gd name="T97" fmla="*/ 2147483647 h 100"/>
              <a:gd name="T98" fmla="*/ 2147483647 w 89"/>
              <a:gd name="T99" fmla="*/ 2147483647 h 100"/>
              <a:gd name="T100" fmla="*/ 2147483647 w 89"/>
              <a:gd name="T101" fmla="*/ 2147483647 h 100"/>
              <a:gd name="T102" fmla="*/ 2147483647 w 89"/>
              <a:gd name="T103" fmla="*/ 2147483647 h 100"/>
              <a:gd name="T104" fmla="*/ 2147483647 w 89"/>
              <a:gd name="T105" fmla="*/ 2147483647 h 1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9"/>
              <a:gd name="T160" fmla="*/ 0 h 100"/>
              <a:gd name="T161" fmla="*/ 89 w 89"/>
              <a:gd name="T162" fmla="*/ 100 h 1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9" h="100">
                <a:moveTo>
                  <a:pt x="8" y="100"/>
                </a:moveTo>
                <a:lnTo>
                  <a:pt x="8" y="69"/>
                </a:lnTo>
                <a:lnTo>
                  <a:pt x="4" y="65"/>
                </a:lnTo>
                <a:lnTo>
                  <a:pt x="4" y="64"/>
                </a:lnTo>
                <a:lnTo>
                  <a:pt x="6" y="61"/>
                </a:lnTo>
                <a:lnTo>
                  <a:pt x="7" y="60"/>
                </a:lnTo>
                <a:lnTo>
                  <a:pt x="7" y="58"/>
                </a:lnTo>
                <a:lnTo>
                  <a:pt x="7" y="56"/>
                </a:lnTo>
                <a:lnTo>
                  <a:pt x="7" y="54"/>
                </a:lnTo>
                <a:lnTo>
                  <a:pt x="5" y="47"/>
                </a:lnTo>
                <a:lnTo>
                  <a:pt x="5" y="46"/>
                </a:lnTo>
                <a:lnTo>
                  <a:pt x="5" y="43"/>
                </a:lnTo>
                <a:lnTo>
                  <a:pt x="4" y="41"/>
                </a:lnTo>
                <a:lnTo>
                  <a:pt x="4" y="33"/>
                </a:lnTo>
                <a:lnTo>
                  <a:pt x="3" y="28"/>
                </a:lnTo>
                <a:lnTo>
                  <a:pt x="2" y="26"/>
                </a:lnTo>
                <a:lnTo>
                  <a:pt x="0" y="21"/>
                </a:lnTo>
                <a:lnTo>
                  <a:pt x="0" y="16"/>
                </a:lnTo>
                <a:lnTo>
                  <a:pt x="1" y="13"/>
                </a:lnTo>
                <a:lnTo>
                  <a:pt x="1" y="12"/>
                </a:lnTo>
                <a:lnTo>
                  <a:pt x="0" y="8"/>
                </a:lnTo>
                <a:lnTo>
                  <a:pt x="0" y="7"/>
                </a:lnTo>
                <a:lnTo>
                  <a:pt x="23" y="7"/>
                </a:lnTo>
                <a:lnTo>
                  <a:pt x="23" y="3"/>
                </a:lnTo>
                <a:lnTo>
                  <a:pt x="23" y="0"/>
                </a:lnTo>
                <a:lnTo>
                  <a:pt x="25" y="1"/>
                </a:lnTo>
                <a:lnTo>
                  <a:pt x="27" y="2"/>
                </a:lnTo>
                <a:lnTo>
                  <a:pt x="28" y="5"/>
                </a:lnTo>
                <a:lnTo>
                  <a:pt x="28" y="8"/>
                </a:lnTo>
                <a:lnTo>
                  <a:pt x="28" y="10"/>
                </a:lnTo>
                <a:lnTo>
                  <a:pt x="31" y="12"/>
                </a:lnTo>
                <a:lnTo>
                  <a:pt x="32" y="12"/>
                </a:lnTo>
                <a:lnTo>
                  <a:pt x="33" y="12"/>
                </a:lnTo>
                <a:lnTo>
                  <a:pt x="34" y="13"/>
                </a:lnTo>
                <a:lnTo>
                  <a:pt x="36" y="13"/>
                </a:lnTo>
                <a:lnTo>
                  <a:pt x="38" y="13"/>
                </a:lnTo>
                <a:lnTo>
                  <a:pt x="39" y="14"/>
                </a:lnTo>
                <a:lnTo>
                  <a:pt x="42" y="14"/>
                </a:lnTo>
                <a:lnTo>
                  <a:pt x="43" y="13"/>
                </a:lnTo>
                <a:lnTo>
                  <a:pt x="48" y="13"/>
                </a:lnTo>
                <a:lnTo>
                  <a:pt x="51" y="14"/>
                </a:lnTo>
                <a:lnTo>
                  <a:pt x="52" y="14"/>
                </a:lnTo>
                <a:lnTo>
                  <a:pt x="52" y="15"/>
                </a:lnTo>
                <a:lnTo>
                  <a:pt x="53" y="15"/>
                </a:lnTo>
                <a:lnTo>
                  <a:pt x="54" y="16"/>
                </a:lnTo>
                <a:lnTo>
                  <a:pt x="54" y="18"/>
                </a:lnTo>
                <a:lnTo>
                  <a:pt x="55" y="19"/>
                </a:lnTo>
                <a:lnTo>
                  <a:pt x="57" y="17"/>
                </a:lnTo>
                <a:lnTo>
                  <a:pt x="59" y="17"/>
                </a:lnTo>
                <a:lnTo>
                  <a:pt x="60" y="19"/>
                </a:lnTo>
                <a:lnTo>
                  <a:pt x="62" y="19"/>
                </a:lnTo>
                <a:lnTo>
                  <a:pt x="63" y="20"/>
                </a:lnTo>
                <a:lnTo>
                  <a:pt x="64" y="21"/>
                </a:lnTo>
                <a:lnTo>
                  <a:pt x="66" y="21"/>
                </a:lnTo>
                <a:lnTo>
                  <a:pt x="68" y="21"/>
                </a:lnTo>
                <a:lnTo>
                  <a:pt x="72" y="18"/>
                </a:lnTo>
                <a:lnTo>
                  <a:pt x="73" y="18"/>
                </a:lnTo>
                <a:lnTo>
                  <a:pt x="74" y="20"/>
                </a:lnTo>
                <a:lnTo>
                  <a:pt x="81" y="20"/>
                </a:lnTo>
                <a:lnTo>
                  <a:pt x="82" y="20"/>
                </a:lnTo>
                <a:lnTo>
                  <a:pt x="83" y="20"/>
                </a:lnTo>
                <a:lnTo>
                  <a:pt x="84" y="22"/>
                </a:lnTo>
                <a:lnTo>
                  <a:pt x="86" y="21"/>
                </a:lnTo>
                <a:lnTo>
                  <a:pt x="89" y="21"/>
                </a:lnTo>
                <a:lnTo>
                  <a:pt x="87" y="22"/>
                </a:lnTo>
                <a:lnTo>
                  <a:pt x="83" y="25"/>
                </a:lnTo>
                <a:lnTo>
                  <a:pt x="81" y="25"/>
                </a:lnTo>
                <a:lnTo>
                  <a:pt x="79" y="26"/>
                </a:lnTo>
                <a:lnTo>
                  <a:pt x="78" y="28"/>
                </a:lnTo>
                <a:lnTo>
                  <a:pt x="74" y="29"/>
                </a:lnTo>
                <a:lnTo>
                  <a:pt x="73" y="30"/>
                </a:lnTo>
                <a:lnTo>
                  <a:pt x="67" y="36"/>
                </a:lnTo>
                <a:lnTo>
                  <a:pt x="59" y="44"/>
                </a:lnTo>
                <a:lnTo>
                  <a:pt x="58" y="45"/>
                </a:lnTo>
                <a:lnTo>
                  <a:pt x="57" y="46"/>
                </a:lnTo>
                <a:lnTo>
                  <a:pt x="58" y="55"/>
                </a:lnTo>
                <a:lnTo>
                  <a:pt x="57" y="56"/>
                </a:lnTo>
                <a:lnTo>
                  <a:pt x="56" y="56"/>
                </a:lnTo>
                <a:lnTo>
                  <a:pt x="52" y="59"/>
                </a:lnTo>
                <a:lnTo>
                  <a:pt x="52" y="61"/>
                </a:lnTo>
                <a:lnTo>
                  <a:pt x="51" y="64"/>
                </a:lnTo>
                <a:lnTo>
                  <a:pt x="52" y="65"/>
                </a:lnTo>
                <a:lnTo>
                  <a:pt x="54" y="67"/>
                </a:lnTo>
                <a:lnTo>
                  <a:pt x="53" y="69"/>
                </a:lnTo>
                <a:lnTo>
                  <a:pt x="53" y="70"/>
                </a:lnTo>
                <a:lnTo>
                  <a:pt x="52" y="73"/>
                </a:lnTo>
                <a:lnTo>
                  <a:pt x="52" y="78"/>
                </a:lnTo>
                <a:lnTo>
                  <a:pt x="53" y="79"/>
                </a:lnTo>
                <a:lnTo>
                  <a:pt x="54" y="80"/>
                </a:lnTo>
                <a:lnTo>
                  <a:pt x="55" y="80"/>
                </a:lnTo>
                <a:lnTo>
                  <a:pt x="58" y="81"/>
                </a:lnTo>
                <a:lnTo>
                  <a:pt x="59" y="82"/>
                </a:lnTo>
                <a:lnTo>
                  <a:pt x="59" y="83"/>
                </a:lnTo>
                <a:lnTo>
                  <a:pt x="63" y="84"/>
                </a:lnTo>
                <a:lnTo>
                  <a:pt x="64" y="87"/>
                </a:lnTo>
                <a:lnTo>
                  <a:pt x="68" y="89"/>
                </a:lnTo>
                <a:lnTo>
                  <a:pt x="72" y="92"/>
                </a:lnTo>
                <a:lnTo>
                  <a:pt x="72" y="93"/>
                </a:lnTo>
                <a:lnTo>
                  <a:pt x="72" y="95"/>
                </a:lnTo>
                <a:lnTo>
                  <a:pt x="72" y="98"/>
                </a:lnTo>
                <a:lnTo>
                  <a:pt x="8" y="100"/>
                </a:lnTo>
                <a:close/>
              </a:path>
            </a:pathLst>
          </a:custGeom>
          <a:solidFill>
            <a:srgbClr val="FFC66D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73" name="Freeform 25"/>
          <p:cNvSpPr>
            <a:spLocks/>
          </p:cNvSpPr>
          <p:nvPr/>
        </p:nvSpPr>
        <p:spPr bwMode="auto">
          <a:xfrm>
            <a:off x="5127625" y="2855913"/>
            <a:ext cx="390525" cy="735012"/>
          </a:xfrm>
          <a:custGeom>
            <a:avLst/>
            <a:gdLst>
              <a:gd name="T0" fmla="*/ 2147483647 w 54"/>
              <a:gd name="T1" fmla="*/ 2147483647 h 95"/>
              <a:gd name="T2" fmla="*/ 2147483647 w 54"/>
              <a:gd name="T3" fmla="*/ 2147483647 h 95"/>
              <a:gd name="T4" fmla="*/ 2147483647 w 54"/>
              <a:gd name="T5" fmla="*/ 2147483647 h 95"/>
              <a:gd name="T6" fmla="*/ 2147483647 w 54"/>
              <a:gd name="T7" fmla="*/ 2147483647 h 95"/>
              <a:gd name="T8" fmla="*/ 2147483647 w 54"/>
              <a:gd name="T9" fmla="*/ 2147483647 h 95"/>
              <a:gd name="T10" fmla="*/ 2147483647 w 54"/>
              <a:gd name="T11" fmla="*/ 2147483647 h 95"/>
              <a:gd name="T12" fmla="*/ 2147483647 w 54"/>
              <a:gd name="T13" fmla="*/ 2147483647 h 95"/>
              <a:gd name="T14" fmla="*/ 2147483647 w 54"/>
              <a:gd name="T15" fmla="*/ 2147483647 h 95"/>
              <a:gd name="T16" fmla="*/ 2147483647 w 54"/>
              <a:gd name="T17" fmla="*/ 2147483647 h 95"/>
              <a:gd name="T18" fmla="*/ 2147483647 w 54"/>
              <a:gd name="T19" fmla="*/ 2147483647 h 95"/>
              <a:gd name="T20" fmla="*/ 2147483647 w 54"/>
              <a:gd name="T21" fmla="*/ 2147483647 h 95"/>
              <a:gd name="T22" fmla="*/ 2147483647 w 54"/>
              <a:gd name="T23" fmla="*/ 2147483647 h 95"/>
              <a:gd name="T24" fmla="*/ 0 w 54"/>
              <a:gd name="T25" fmla="*/ 2147483647 h 95"/>
              <a:gd name="T26" fmla="*/ 0 w 54"/>
              <a:gd name="T27" fmla="*/ 2147483647 h 95"/>
              <a:gd name="T28" fmla="*/ 2147483647 w 54"/>
              <a:gd name="T29" fmla="*/ 2147483647 h 95"/>
              <a:gd name="T30" fmla="*/ 2147483647 w 54"/>
              <a:gd name="T31" fmla="*/ 2147483647 h 95"/>
              <a:gd name="T32" fmla="*/ 2147483647 w 54"/>
              <a:gd name="T33" fmla="*/ 2147483647 h 95"/>
              <a:gd name="T34" fmla="*/ 2147483647 w 54"/>
              <a:gd name="T35" fmla="*/ 2147483647 h 95"/>
              <a:gd name="T36" fmla="*/ 2147483647 w 54"/>
              <a:gd name="T37" fmla="*/ 2147483647 h 95"/>
              <a:gd name="T38" fmla="*/ 2147483647 w 54"/>
              <a:gd name="T39" fmla="*/ 2147483647 h 95"/>
              <a:gd name="T40" fmla="*/ 2147483647 w 54"/>
              <a:gd name="T41" fmla="*/ 2147483647 h 95"/>
              <a:gd name="T42" fmla="*/ 2147483647 w 54"/>
              <a:gd name="T43" fmla="*/ 2147483647 h 95"/>
              <a:gd name="T44" fmla="*/ 2147483647 w 54"/>
              <a:gd name="T45" fmla="*/ 2147483647 h 95"/>
              <a:gd name="T46" fmla="*/ 2147483647 w 54"/>
              <a:gd name="T47" fmla="*/ 2147483647 h 95"/>
              <a:gd name="T48" fmla="*/ 2147483647 w 54"/>
              <a:gd name="T49" fmla="*/ 2147483647 h 95"/>
              <a:gd name="T50" fmla="*/ 2147483647 w 54"/>
              <a:gd name="T51" fmla="*/ 2147483647 h 95"/>
              <a:gd name="T52" fmla="*/ 2147483647 w 54"/>
              <a:gd name="T53" fmla="*/ 2147483647 h 95"/>
              <a:gd name="T54" fmla="*/ 2147483647 w 54"/>
              <a:gd name="T55" fmla="*/ 2147483647 h 95"/>
              <a:gd name="T56" fmla="*/ 2147483647 w 54"/>
              <a:gd name="T57" fmla="*/ 2147483647 h 95"/>
              <a:gd name="T58" fmla="*/ 2147483647 w 54"/>
              <a:gd name="T59" fmla="*/ 2147483647 h 95"/>
              <a:gd name="T60" fmla="*/ 2147483647 w 54"/>
              <a:gd name="T61" fmla="*/ 2147483647 h 95"/>
              <a:gd name="T62" fmla="*/ 2147483647 w 54"/>
              <a:gd name="T63" fmla="*/ 2147483647 h 95"/>
              <a:gd name="T64" fmla="*/ 2147483647 w 54"/>
              <a:gd name="T65" fmla="*/ 2147483647 h 95"/>
              <a:gd name="T66" fmla="*/ 2147483647 w 54"/>
              <a:gd name="T67" fmla="*/ 2147483647 h 95"/>
              <a:gd name="T68" fmla="*/ 2147483647 w 54"/>
              <a:gd name="T69" fmla="*/ 2147483647 h 95"/>
              <a:gd name="T70" fmla="*/ 2147483647 w 54"/>
              <a:gd name="T71" fmla="*/ 2147483647 h 95"/>
              <a:gd name="T72" fmla="*/ 2147483647 w 54"/>
              <a:gd name="T73" fmla="*/ 2147483647 h 95"/>
              <a:gd name="T74" fmla="*/ 2147483647 w 54"/>
              <a:gd name="T75" fmla="*/ 2147483647 h 95"/>
              <a:gd name="T76" fmla="*/ 2147483647 w 54"/>
              <a:gd name="T77" fmla="*/ 2147483647 h 95"/>
              <a:gd name="T78" fmla="*/ 2147483647 w 54"/>
              <a:gd name="T79" fmla="*/ 2147483647 h 95"/>
              <a:gd name="T80" fmla="*/ 2147483647 w 54"/>
              <a:gd name="T81" fmla="*/ 2147483647 h 95"/>
              <a:gd name="T82" fmla="*/ 2147483647 w 54"/>
              <a:gd name="T83" fmla="*/ 2147483647 h 95"/>
              <a:gd name="T84" fmla="*/ 2147483647 w 54"/>
              <a:gd name="T85" fmla="*/ 2147483647 h 95"/>
              <a:gd name="T86" fmla="*/ 2147483647 w 54"/>
              <a:gd name="T87" fmla="*/ 2147483647 h 95"/>
              <a:gd name="T88" fmla="*/ 2147483647 w 54"/>
              <a:gd name="T89" fmla="*/ 2147483647 h 95"/>
              <a:gd name="T90" fmla="*/ 2147483647 w 54"/>
              <a:gd name="T91" fmla="*/ 2147483647 h 95"/>
              <a:gd name="T92" fmla="*/ 2147483647 w 54"/>
              <a:gd name="T93" fmla="*/ 2147483647 h 95"/>
              <a:gd name="T94" fmla="*/ 2147483647 w 54"/>
              <a:gd name="T95" fmla="*/ 2147483647 h 95"/>
              <a:gd name="T96" fmla="*/ 2147483647 w 54"/>
              <a:gd name="T97" fmla="*/ 0 h 9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4"/>
              <a:gd name="T148" fmla="*/ 0 h 95"/>
              <a:gd name="T149" fmla="*/ 54 w 54"/>
              <a:gd name="T150" fmla="*/ 95 h 9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4" h="95">
                <a:moveTo>
                  <a:pt x="44" y="0"/>
                </a:moveTo>
                <a:lnTo>
                  <a:pt x="9" y="2"/>
                </a:lnTo>
                <a:lnTo>
                  <a:pt x="9" y="3"/>
                </a:lnTo>
                <a:lnTo>
                  <a:pt x="12" y="5"/>
                </a:lnTo>
                <a:lnTo>
                  <a:pt x="12" y="6"/>
                </a:lnTo>
                <a:lnTo>
                  <a:pt x="15" y="8"/>
                </a:lnTo>
                <a:lnTo>
                  <a:pt x="16" y="11"/>
                </a:lnTo>
                <a:lnTo>
                  <a:pt x="15" y="12"/>
                </a:lnTo>
                <a:lnTo>
                  <a:pt x="14" y="14"/>
                </a:lnTo>
                <a:lnTo>
                  <a:pt x="14" y="15"/>
                </a:lnTo>
                <a:lnTo>
                  <a:pt x="14" y="16"/>
                </a:lnTo>
                <a:lnTo>
                  <a:pt x="11" y="19"/>
                </a:lnTo>
                <a:lnTo>
                  <a:pt x="9" y="19"/>
                </a:lnTo>
                <a:lnTo>
                  <a:pt x="9" y="20"/>
                </a:lnTo>
                <a:lnTo>
                  <a:pt x="6" y="20"/>
                </a:lnTo>
                <a:lnTo>
                  <a:pt x="5" y="21"/>
                </a:lnTo>
                <a:lnTo>
                  <a:pt x="4" y="23"/>
                </a:lnTo>
                <a:lnTo>
                  <a:pt x="4" y="24"/>
                </a:lnTo>
                <a:lnTo>
                  <a:pt x="6" y="26"/>
                </a:lnTo>
                <a:lnTo>
                  <a:pt x="6" y="27"/>
                </a:lnTo>
                <a:lnTo>
                  <a:pt x="6" y="29"/>
                </a:lnTo>
                <a:lnTo>
                  <a:pt x="4" y="34"/>
                </a:lnTo>
                <a:lnTo>
                  <a:pt x="2" y="35"/>
                </a:lnTo>
                <a:lnTo>
                  <a:pt x="1" y="36"/>
                </a:lnTo>
                <a:lnTo>
                  <a:pt x="1" y="38"/>
                </a:lnTo>
                <a:lnTo>
                  <a:pt x="0" y="39"/>
                </a:lnTo>
                <a:lnTo>
                  <a:pt x="0" y="40"/>
                </a:lnTo>
                <a:lnTo>
                  <a:pt x="0" y="41"/>
                </a:lnTo>
                <a:lnTo>
                  <a:pt x="0" y="45"/>
                </a:lnTo>
                <a:lnTo>
                  <a:pt x="1" y="48"/>
                </a:lnTo>
                <a:lnTo>
                  <a:pt x="1" y="49"/>
                </a:lnTo>
                <a:lnTo>
                  <a:pt x="5" y="53"/>
                </a:lnTo>
                <a:lnTo>
                  <a:pt x="9" y="56"/>
                </a:lnTo>
                <a:lnTo>
                  <a:pt x="10" y="57"/>
                </a:lnTo>
                <a:lnTo>
                  <a:pt x="12" y="64"/>
                </a:lnTo>
                <a:lnTo>
                  <a:pt x="13" y="64"/>
                </a:lnTo>
                <a:lnTo>
                  <a:pt x="14" y="63"/>
                </a:lnTo>
                <a:lnTo>
                  <a:pt x="15" y="62"/>
                </a:lnTo>
                <a:lnTo>
                  <a:pt x="18" y="64"/>
                </a:lnTo>
                <a:lnTo>
                  <a:pt x="19" y="65"/>
                </a:lnTo>
                <a:lnTo>
                  <a:pt x="18" y="67"/>
                </a:lnTo>
                <a:lnTo>
                  <a:pt x="19" y="69"/>
                </a:lnTo>
                <a:lnTo>
                  <a:pt x="16" y="72"/>
                </a:lnTo>
                <a:lnTo>
                  <a:pt x="16" y="73"/>
                </a:lnTo>
                <a:lnTo>
                  <a:pt x="17" y="75"/>
                </a:lnTo>
                <a:lnTo>
                  <a:pt x="19" y="78"/>
                </a:lnTo>
                <a:lnTo>
                  <a:pt x="23" y="80"/>
                </a:lnTo>
                <a:lnTo>
                  <a:pt x="24" y="81"/>
                </a:lnTo>
                <a:lnTo>
                  <a:pt x="28" y="84"/>
                </a:lnTo>
                <a:lnTo>
                  <a:pt x="29" y="87"/>
                </a:lnTo>
                <a:lnTo>
                  <a:pt x="30" y="88"/>
                </a:lnTo>
                <a:lnTo>
                  <a:pt x="30" y="89"/>
                </a:lnTo>
                <a:lnTo>
                  <a:pt x="29" y="90"/>
                </a:lnTo>
                <a:lnTo>
                  <a:pt x="29" y="91"/>
                </a:lnTo>
                <a:lnTo>
                  <a:pt x="32" y="95"/>
                </a:lnTo>
                <a:lnTo>
                  <a:pt x="32" y="94"/>
                </a:lnTo>
                <a:lnTo>
                  <a:pt x="33" y="94"/>
                </a:lnTo>
                <a:lnTo>
                  <a:pt x="34" y="95"/>
                </a:lnTo>
                <a:lnTo>
                  <a:pt x="34" y="92"/>
                </a:lnTo>
                <a:lnTo>
                  <a:pt x="36" y="91"/>
                </a:lnTo>
                <a:lnTo>
                  <a:pt x="38" y="91"/>
                </a:lnTo>
                <a:lnTo>
                  <a:pt x="40" y="92"/>
                </a:lnTo>
                <a:lnTo>
                  <a:pt x="42" y="93"/>
                </a:lnTo>
                <a:lnTo>
                  <a:pt x="43" y="93"/>
                </a:lnTo>
                <a:lnTo>
                  <a:pt x="43" y="89"/>
                </a:lnTo>
                <a:lnTo>
                  <a:pt x="42" y="87"/>
                </a:lnTo>
                <a:lnTo>
                  <a:pt x="44" y="87"/>
                </a:lnTo>
                <a:lnTo>
                  <a:pt x="48" y="86"/>
                </a:lnTo>
                <a:lnTo>
                  <a:pt x="48" y="85"/>
                </a:lnTo>
                <a:lnTo>
                  <a:pt x="47" y="83"/>
                </a:lnTo>
                <a:lnTo>
                  <a:pt x="47" y="81"/>
                </a:lnTo>
                <a:lnTo>
                  <a:pt x="48" y="80"/>
                </a:lnTo>
                <a:lnTo>
                  <a:pt x="48" y="79"/>
                </a:lnTo>
                <a:lnTo>
                  <a:pt x="48" y="76"/>
                </a:lnTo>
                <a:lnTo>
                  <a:pt x="48" y="73"/>
                </a:lnTo>
                <a:lnTo>
                  <a:pt x="50" y="71"/>
                </a:lnTo>
                <a:lnTo>
                  <a:pt x="52" y="68"/>
                </a:lnTo>
                <a:lnTo>
                  <a:pt x="52" y="67"/>
                </a:lnTo>
                <a:lnTo>
                  <a:pt x="54" y="64"/>
                </a:lnTo>
                <a:lnTo>
                  <a:pt x="53" y="60"/>
                </a:lnTo>
                <a:lnTo>
                  <a:pt x="52" y="57"/>
                </a:lnTo>
                <a:lnTo>
                  <a:pt x="52" y="55"/>
                </a:lnTo>
                <a:lnTo>
                  <a:pt x="52" y="54"/>
                </a:lnTo>
                <a:lnTo>
                  <a:pt x="52" y="53"/>
                </a:lnTo>
                <a:lnTo>
                  <a:pt x="49" y="13"/>
                </a:lnTo>
                <a:lnTo>
                  <a:pt x="48" y="12"/>
                </a:lnTo>
                <a:lnTo>
                  <a:pt x="48" y="11"/>
                </a:lnTo>
                <a:lnTo>
                  <a:pt x="47" y="8"/>
                </a:lnTo>
                <a:lnTo>
                  <a:pt x="46" y="6"/>
                </a:lnTo>
                <a:lnTo>
                  <a:pt x="45" y="5"/>
                </a:lnTo>
                <a:lnTo>
                  <a:pt x="44" y="3"/>
                </a:lnTo>
                <a:lnTo>
                  <a:pt x="44" y="0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74" name="Freeform 26" descr="75%"/>
          <p:cNvSpPr>
            <a:spLocks/>
          </p:cNvSpPr>
          <p:nvPr/>
        </p:nvSpPr>
        <p:spPr bwMode="auto">
          <a:xfrm>
            <a:off x="5988050" y="3009900"/>
            <a:ext cx="444500" cy="465138"/>
          </a:xfrm>
          <a:custGeom>
            <a:avLst/>
            <a:gdLst>
              <a:gd name="T0" fmla="*/ 2147483647 w 61"/>
              <a:gd name="T1" fmla="*/ 0 h 60"/>
              <a:gd name="T2" fmla="*/ 2147483647 w 61"/>
              <a:gd name="T3" fmla="*/ 2147483647 h 60"/>
              <a:gd name="T4" fmla="*/ 2147483647 w 61"/>
              <a:gd name="T5" fmla="*/ 2147483647 h 60"/>
              <a:gd name="T6" fmla="*/ 2147483647 w 61"/>
              <a:gd name="T7" fmla="*/ 2147483647 h 60"/>
              <a:gd name="T8" fmla="*/ 2147483647 w 61"/>
              <a:gd name="T9" fmla="*/ 2147483647 h 60"/>
              <a:gd name="T10" fmla="*/ 2147483647 w 61"/>
              <a:gd name="T11" fmla="*/ 2147483647 h 60"/>
              <a:gd name="T12" fmla="*/ 2147483647 w 61"/>
              <a:gd name="T13" fmla="*/ 2147483647 h 60"/>
              <a:gd name="T14" fmla="*/ 2147483647 w 61"/>
              <a:gd name="T15" fmla="*/ 2147483647 h 60"/>
              <a:gd name="T16" fmla="*/ 2147483647 w 61"/>
              <a:gd name="T17" fmla="*/ 2147483647 h 60"/>
              <a:gd name="T18" fmla="*/ 2147483647 w 61"/>
              <a:gd name="T19" fmla="*/ 2147483647 h 60"/>
              <a:gd name="T20" fmla="*/ 2147483647 w 61"/>
              <a:gd name="T21" fmla="*/ 2147483647 h 60"/>
              <a:gd name="T22" fmla="*/ 2147483647 w 61"/>
              <a:gd name="T23" fmla="*/ 2147483647 h 60"/>
              <a:gd name="T24" fmla="*/ 2147483647 w 61"/>
              <a:gd name="T25" fmla="*/ 2147483647 h 60"/>
              <a:gd name="T26" fmla="*/ 2147483647 w 61"/>
              <a:gd name="T27" fmla="*/ 2147483647 h 60"/>
              <a:gd name="T28" fmla="*/ 2147483647 w 61"/>
              <a:gd name="T29" fmla="*/ 2147483647 h 60"/>
              <a:gd name="T30" fmla="*/ 0 w 61"/>
              <a:gd name="T31" fmla="*/ 2147483647 h 60"/>
              <a:gd name="T32" fmla="*/ 0 w 61"/>
              <a:gd name="T33" fmla="*/ 2147483647 h 60"/>
              <a:gd name="T34" fmla="*/ 2147483647 w 61"/>
              <a:gd name="T35" fmla="*/ 2147483647 h 60"/>
              <a:gd name="T36" fmla="*/ 2147483647 w 61"/>
              <a:gd name="T37" fmla="*/ 2147483647 h 60"/>
              <a:gd name="T38" fmla="*/ 2147483647 w 61"/>
              <a:gd name="T39" fmla="*/ 2147483647 h 60"/>
              <a:gd name="T40" fmla="*/ 2147483647 w 61"/>
              <a:gd name="T41" fmla="*/ 2147483647 h 60"/>
              <a:gd name="T42" fmla="*/ 2147483647 w 61"/>
              <a:gd name="T43" fmla="*/ 2147483647 h 60"/>
              <a:gd name="T44" fmla="*/ 2147483647 w 61"/>
              <a:gd name="T45" fmla="*/ 2147483647 h 60"/>
              <a:gd name="T46" fmla="*/ 2147483647 w 61"/>
              <a:gd name="T47" fmla="*/ 2147483647 h 60"/>
              <a:gd name="T48" fmla="*/ 2147483647 w 61"/>
              <a:gd name="T49" fmla="*/ 2147483647 h 60"/>
              <a:gd name="T50" fmla="*/ 2147483647 w 61"/>
              <a:gd name="T51" fmla="*/ 2147483647 h 60"/>
              <a:gd name="T52" fmla="*/ 2147483647 w 61"/>
              <a:gd name="T53" fmla="*/ 2147483647 h 60"/>
              <a:gd name="T54" fmla="*/ 2147483647 w 61"/>
              <a:gd name="T55" fmla="*/ 2147483647 h 60"/>
              <a:gd name="T56" fmla="*/ 2147483647 w 61"/>
              <a:gd name="T57" fmla="*/ 2147483647 h 60"/>
              <a:gd name="T58" fmla="*/ 2147483647 w 61"/>
              <a:gd name="T59" fmla="*/ 2147483647 h 60"/>
              <a:gd name="T60" fmla="*/ 2147483647 w 61"/>
              <a:gd name="T61" fmla="*/ 2147483647 h 60"/>
              <a:gd name="T62" fmla="*/ 2147483647 w 61"/>
              <a:gd name="T63" fmla="*/ 2147483647 h 60"/>
              <a:gd name="T64" fmla="*/ 2147483647 w 61"/>
              <a:gd name="T65" fmla="*/ 2147483647 h 60"/>
              <a:gd name="T66" fmla="*/ 2147483647 w 61"/>
              <a:gd name="T67" fmla="*/ 2147483647 h 60"/>
              <a:gd name="T68" fmla="*/ 2147483647 w 61"/>
              <a:gd name="T69" fmla="*/ 2147483647 h 60"/>
              <a:gd name="T70" fmla="*/ 2147483647 w 61"/>
              <a:gd name="T71" fmla="*/ 2147483647 h 60"/>
              <a:gd name="T72" fmla="*/ 2147483647 w 61"/>
              <a:gd name="T73" fmla="*/ 2147483647 h 60"/>
              <a:gd name="T74" fmla="*/ 2147483647 w 61"/>
              <a:gd name="T75" fmla="*/ 2147483647 h 60"/>
              <a:gd name="T76" fmla="*/ 2147483647 w 61"/>
              <a:gd name="T77" fmla="*/ 2147483647 h 60"/>
              <a:gd name="T78" fmla="*/ 2147483647 w 61"/>
              <a:gd name="T79" fmla="*/ 2147483647 h 60"/>
              <a:gd name="T80" fmla="*/ 2147483647 w 61"/>
              <a:gd name="T81" fmla="*/ 2147483647 h 60"/>
              <a:gd name="T82" fmla="*/ 2147483647 w 61"/>
              <a:gd name="T83" fmla="*/ 2147483647 h 60"/>
              <a:gd name="T84" fmla="*/ 2147483647 w 61"/>
              <a:gd name="T85" fmla="*/ 2147483647 h 60"/>
              <a:gd name="T86" fmla="*/ 2147483647 w 61"/>
              <a:gd name="T87" fmla="*/ 2147483647 h 60"/>
              <a:gd name="T88" fmla="*/ 2147483647 w 61"/>
              <a:gd name="T89" fmla="*/ 2147483647 h 60"/>
              <a:gd name="T90" fmla="*/ 2147483647 w 61"/>
              <a:gd name="T91" fmla="*/ 2147483647 h 60"/>
              <a:gd name="T92" fmla="*/ 2147483647 w 61"/>
              <a:gd name="T93" fmla="*/ 2147483647 h 60"/>
              <a:gd name="T94" fmla="*/ 2147483647 w 61"/>
              <a:gd name="T95" fmla="*/ 2147483647 h 60"/>
              <a:gd name="T96" fmla="*/ 2147483647 w 61"/>
              <a:gd name="T97" fmla="*/ 2147483647 h 60"/>
              <a:gd name="T98" fmla="*/ 2147483647 w 61"/>
              <a:gd name="T99" fmla="*/ 2147483647 h 60"/>
              <a:gd name="T100" fmla="*/ 2147483647 w 61"/>
              <a:gd name="T101" fmla="*/ 2147483647 h 60"/>
              <a:gd name="T102" fmla="*/ 2147483647 w 61"/>
              <a:gd name="T103" fmla="*/ 2147483647 h 60"/>
              <a:gd name="T104" fmla="*/ 2147483647 w 61"/>
              <a:gd name="T105" fmla="*/ 2147483647 h 60"/>
              <a:gd name="T106" fmla="*/ 2147483647 w 61"/>
              <a:gd name="T107" fmla="*/ 2147483647 h 60"/>
              <a:gd name="T108" fmla="*/ 2147483647 w 61"/>
              <a:gd name="T109" fmla="*/ 0 h 6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61"/>
              <a:gd name="T166" fmla="*/ 0 h 60"/>
              <a:gd name="T167" fmla="*/ 61 w 61"/>
              <a:gd name="T168" fmla="*/ 60 h 6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61" h="60">
                <a:moveTo>
                  <a:pt x="21" y="0"/>
                </a:moveTo>
                <a:lnTo>
                  <a:pt x="20" y="0"/>
                </a:lnTo>
                <a:lnTo>
                  <a:pt x="19" y="1"/>
                </a:lnTo>
                <a:lnTo>
                  <a:pt x="20" y="3"/>
                </a:lnTo>
                <a:lnTo>
                  <a:pt x="18" y="4"/>
                </a:lnTo>
                <a:lnTo>
                  <a:pt x="21" y="5"/>
                </a:lnTo>
                <a:lnTo>
                  <a:pt x="20" y="12"/>
                </a:lnTo>
                <a:lnTo>
                  <a:pt x="19" y="13"/>
                </a:lnTo>
                <a:lnTo>
                  <a:pt x="19" y="14"/>
                </a:lnTo>
                <a:lnTo>
                  <a:pt x="19" y="15"/>
                </a:lnTo>
                <a:lnTo>
                  <a:pt x="19" y="17"/>
                </a:lnTo>
                <a:lnTo>
                  <a:pt x="18" y="19"/>
                </a:lnTo>
                <a:lnTo>
                  <a:pt x="17" y="19"/>
                </a:lnTo>
                <a:lnTo>
                  <a:pt x="15" y="22"/>
                </a:lnTo>
                <a:lnTo>
                  <a:pt x="13" y="23"/>
                </a:lnTo>
                <a:lnTo>
                  <a:pt x="12" y="23"/>
                </a:lnTo>
                <a:lnTo>
                  <a:pt x="11" y="24"/>
                </a:lnTo>
                <a:lnTo>
                  <a:pt x="11" y="25"/>
                </a:lnTo>
                <a:lnTo>
                  <a:pt x="10" y="26"/>
                </a:lnTo>
                <a:lnTo>
                  <a:pt x="9" y="29"/>
                </a:lnTo>
                <a:lnTo>
                  <a:pt x="9" y="30"/>
                </a:lnTo>
                <a:lnTo>
                  <a:pt x="8" y="32"/>
                </a:lnTo>
                <a:lnTo>
                  <a:pt x="6" y="30"/>
                </a:lnTo>
                <a:lnTo>
                  <a:pt x="5" y="30"/>
                </a:lnTo>
                <a:lnTo>
                  <a:pt x="4" y="34"/>
                </a:lnTo>
                <a:lnTo>
                  <a:pt x="4" y="36"/>
                </a:lnTo>
                <a:lnTo>
                  <a:pt x="4" y="38"/>
                </a:lnTo>
                <a:lnTo>
                  <a:pt x="3" y="39"/>
                </a:lnTo>
                <a:lnTo>
                  <a:pt x="2" y="41"/>
                </a:lnTo>
                <a:lnTo>
                  <a:pt x="0" y="41"/>
                </a:lnTo>
                <a:lnTo>
                  <a:pt x="0" y="43"/>
                </a:lnTo>
                <a:lnTo>
                  <a:pt x="0" y="45"/>
                </a:lnTo>
                <a:lnTo>
                  <a:pt x="0" y="46"/>
                </a:lnTo>
                <a:lnTo>
                  <a:pt x="1" y="47"/>
                </a:lnTo>
                <a:lnTo>
                  <a:pt x="3" y="51"/>
                </a:lnTo>
                <a:lnTo>
                  <a:pt x="5" y="53"/>
                </a:lnTo>
                <a:lnTo>
                  <a:pt x="6" y="54"/>
                </a:lnTo>
                <a:lnTo>
                  <a:pt x="6" y="53"/>
                </a:lnTo>
                <a:lnTo>
                  <a:pt x="8" y="54"/>
                </a:lnTo>
                <a:lnTo>
                  <a:pt x="8" y="55"/>
                </a:lnTo>
                <a:lnTo>
                  <a:pt x="9" y="55"/>
                </a:lnTo>
                <a:lnTo>
                  <a:pt x="10" y="55"/>
                </a:lnTo>
                <a:lnTo>
                  <a:pt x="11" y="56"/>
                </a:lnTo>
                <a:lnTo>
                  <a:pt x="10" y="57"/>
                </a:lnTo>
                <a:lnTo>
                  <a:pt x="12" y="59"/>
                </a:lnTo>
                <a:lnTo>
                  <a:pt x="15" y="60"/>
                </a:lnTo>
                <a:lnTo>
                  <a:pt x="17" y="60"/>
                </a:lnTo>
                <a:lnTo>
                  <a:pt x="18" y="59"/>
                </a:lnTo>
                <a:lnTo>
                  <a:pt x="18" y="58"/>
                </a:lnTo>
                <a:lnTo>
                  <a:pt x="19" y="57"/>
                </a:lnTo>
                <a:lnTo>
                  <a:pt x="20" y="58"/>
                </a:lnTo>
                <a:lnTo>
                  <a:pt x="21" y="59"/>
                </a:lnTo>
                <a:lnTo>
                  <a:pt x="22" y="58"/>
                </a:lnTo>
                <a:lnTo>
                  <a:pt x="25" y="57"/>
                </a:lnTo>
                <a:lnTo>
                  <a:pt x="26" y="55"/>
                </a:lnTo>
                <a:lnTo>
                  <a:pt x="27" y="56"/>
                </a:lnTo>
                <a:lnTo>
                  <a:pt x="30" y="53"/>
                </a:lnTo>
                <a:lnTo>
                  <a:pt x="31" y="54"/>
                </a:lnTo>
                <a:lnTo>
                  <a:pt x="33" y="51"/>
                </a:lnTo>
                <a:lnTo>
                  <a:pt x="32" y="50"/>
                </a:lnTo>
                <a:lnTo>
                  <a:pt x="33" y="48"/>
                </a:lnTo>
                <a:lnTo>
                  <a:pt x="35" y="43"/>
                </a:lnTo>
                <a:lnTo>
                  <a:pt x="38" y="32"/>
                </a:lnTo>
                <a:lnTo>
                  <a:pt x="40" y="33"/>
                </a:lnTo>
                <a:lnTo>
                  <a:pt x="40" y="34"/>
                </a:lnTo>
                <a:lnTo>
                  <a:pt x="41" y="35"/>
                </a:lnTo>
                <a:lnTo>
                  <a:pt x="43" y="34"/>
                </a:lnTo>
                <a:lnTo>
                  <a:pt x="44" y="32"/>
                </a:lnTo>
                <a:lnTo>
                  <a:pt x="45" y="28"/>
                </a:lnTo>
                <a:lnTo>
                  <a:pt x="46" y="27"/>
                </a:lnTo>
                <a:lnTo>
                  <a:pt x="48" y="27"/>
                </a:lnTo>
                <a:lnTo>
                  <a:pt x="49" y="25"/>
                </a:lnTo>
                <a:lnTo>
                  <a:pt x="50" y="25"/>
                </a:lnTo>
                <a:lnTo>
                  <a:pt x="51" y="23"/>
                </a:lnTo>
                <a:lnTo>
                  <a:pt x="51" y="21"/>
                </a:lnTo>
                <a:lnTo>
                  <a:pt x="52" y="20"/>
                </a:lnTo>
                <a:lnTo>
                  <a:pt x="52" y="19"/>
                </a:lnTo>
                <a:lnTo>
                  <a:pt x="52" y="16"/>
                </a:lnTo>
                <a:lnTo>
                  <a:pt x="52" y="15"/>
                </a:lnTo>
                <a:lnTo>
                  <a:pt x="53" y="15"/>
                </a:lnTo>
                <a:lnTo>
                  <a:pt x="59" y="19"/>
                </a:lnTo>
                <a:lnTo>
                  <a:pt x="60" y="19"/>
                </a:lnTo>
                <a:lnTo>
                  <a:pt x="61" y="16"/>
                </a:lnTo>
                <a:lnTo>
                  <a:pt x="59" y="13"/>
                </a:lnTo>
                <a:lnTo>
                  <a:pt x="59" y="12"/>
                </a:lnTo>
                <a:lnTo>
                  <a:pt x="58" y="11"/>
                </a:lnTo>
                <a:lnTo>
                  <a:pt x="57" y="12"/>
                </a:lnTo>
                <a:lnTo>
                  <a:pt x="56" y="11"/>
                </a:lnTo>
                <a:lnTo>
                  <a:pt x="55" y="11"/>
                </a:lnTo>
                <a:lnTo>
                  <a:pt x="51" y="12"/>
                </a:lnTo>
                <a:lnTo>
                  <a:pt x="50" y="13"/>
                </a:lnTo>
                <a:lnTo>
                  <a:pt x="49" y="14"/>
                </a:lnTo>
                <a:lnTo>
                  <a:pt x="47" y="14"/>
                </a:lnTo>
                <a:lnTo>
                  <a:pt x="46" y="13"/>
                </a:lnTo>
                <a:lnTo>
                  <a:pt x="46" y="15"/>
                </a:lnTo>
                <a:lnTo>
                  <a:pt x="45" y="15"/>
                </a:lnTo>
                <a:lnTo>
                  <a:pt x="44" y="17"/>
                </a:lnTo>
                <a:lnTo>
                  <a:pt x="42" y="17"/>
                </a:lnTo>
                <a:lnTo>
                  <a:pt x="40" y="20"/>
                </a:lnTo>
                <a:lnTo>
                  <a:pt x="39" y="20"/>
                </a:lnTo>
                <a:lnTo>
                  <a:pt x="38" y="21"/>
                </a:lnTo>
                <a:lnTo>
                  <a:pt x="36" y="13"/>
                </a:lnTo>
                <a:lnTo>
                  <a:pt x="23" y="15"/>
                </a:lnTo>
                <a:lnTo>
                  <a:pt x="21" y="0"/>
                </a:lnTo>
                <a:close/>
              </a:path>
            </a:pathLst>
          </a:custGeom>
          <a:pattFill prst="pct75">
            <a:fgClr>
              <a:srgbClr val="AA1202"/>
            </a:fgClr>
            <a:bgClr>
              <a:schemeClr val="tx1"/>
            </a:bgClr>
          </a:patt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75" name="Freeform 27"/>
          <p:cNvSpPr>
            <a:spLocks/>
          </p:cNvSpPr>
          <p:nvPr/>
        </p:nvSpPr>
        <p:spPr bwMode="auto">
          <a:xfrm>
            <a:off x="4903788" y="4133850"/>
            <a:ext cx="555625" cy="511175"/>
          </a:xfrm>
          <a:custGeom>
            <a:avLst/>
            <a:gdLst>
              <a:gd name="T0" fmla="*/ 2147483647 w 77"/>
              <a:gd name="T1" fmla="*/ 2147483647 h 66"/>
              <a:gd name="T2" fmla="*/ 2147483647 w 77"/>
              <a:gd name="T3" fmla="*/ 2147483647 h 66"/>
              <a:gd name="T4" fmla="*/ 2147483647 w 77"/>
              <a:gd name="T5" fmla="*/ 2147483647 h 66"/>
              <a:gd name="T6" fmla="*/ 2147483647 w 77"/>
              <a:gd name="T7" fmla="*/ 2147483647 h 66"/>
              <a:gd name="T8" fmla="*/ 2147483647 w 77"/>
              <a:gd name="T9" fmla="*/ 2147483647 h 66"/>
              <a:gd name="T10" fmla="*/ 2147483647 w 77"/>
              <a:gd name="T11" fmla="*/ 2147483647 h 66"/>
              <a:gd name="T12" fmla="*/ 2147483647 w 77"/>
              <a:gd name="T13" fmla="*/ 2147483647 h 66"/>
              <a:gd name="T14" fmla="*/ 2147483647 w 77"/>
              <a:gd name="T15" fmla="*/ 2147483647 h 66"/>
              <a:gd name="T16" fmla="*/ 2147483647 w 77"/>
              <a:gd name="T17" fmla="*/ 2147483647 h 66"/>
              <a:gd name="T18" fmla="*/ 2147483647 w 77"/>
              <a:gd name="T19" fmla="*/ 2147483647 h 66"/>
              <a:gd name="T20" fmla="*/ 2147483647 w 77"/>
              <a:gd name="T21" fmla="*/ 2147483647 h 66"/>
              <a:gd name="T22" fmla="*/ 2147483647 w 77"/>
              <a:gd name="T23" fmla="*/ 2147483647 h 66"/>
              <a:gd name="T24" fmla="*/ 2147483647 w 77"/>
              <a:gd name="T25" fmla="*/ 2147483647 h 66"/>
              <a:gd name="T26" fmla="*/ 2147483647 w 77"/>
              <a:gd name="T27" fmla="*/ 2147483647 h 66"/>
              <a:gd name="T28" fmla="*/ 2147483647 w 77"/>
              <a:gd name="T29" fmla="*/ 2147483647 h 66"/>
              <a:gd name="T30" fmla="*/ 2147483647 w 77"/>
              <a:gd name="T31" fmla="*/ 2147483647 h 66"/>
              <a:gd name="T32" fmla="*/ 2147483647 w 77"/>
              <a:gd name="T33" fmla="*/ 2147483647 h 66"/>
              <a:gd name="T34" fmla="*/ 2147483647 w 77"/>
              <a:gd name="T35" fmla="*/ 2147483647 h 66"/>
              <a:gd name="T36" fmla="*/ 2147483647 w 77"/>
              <a:gd name="T37" fmla="*/ 2147483647 h 66"/>
              <a:gd name="T38" fmla="*/ 2147483647 w 77"/>
              <a:gd name="T39" fmla="*/ 2147483647 h 66"/>
              <a:gd name="T40" fmla="*/ 2147483647 w 77"/>
              <a:gd name="T41" fmla="*/ 2147483647 h 66"/>
              <a:gd name="T42" fmla="*/ 2147483647 w 77"/>
              <a:gd name="T43" fmla="*/ 2147483647 h 66"/>
              <a:gd name="T44" fmla="*/ 2147483647 w 77"/>
              <a:gd name="T45" fmla="*/ 2147483647 h 66"/>
              <a:gd name="T46" fmla="*/ 2147483647 w 77"/>
              <a:gd name="T47" fmla="*/ 2147483647 h 66"/>
              <a:gd name="T48" fmla="*/ 2147483647 w 77"/>
              <a:gd name="T49" fmla="*/ 2147483647 h 66"/>
              <a:gd name="T50" fmla="*/ 2147483647 w 77"/>
              <a:gd name="T51" fmla="*/ 2147483647 h 66"/>
              <a:gd name="T52" fmla="*/ 2147483647 w 77"/>
              <a:gd name="T53" fmla="*/ 2147483647 h 66"/>
              <a:gd name="T54" fmla="*/ 2147483647 w 77"/>
              <a:gd name="T55" fmla="*/ 2147483647 h 66"/>
              <a:gd name="T56" fmla="*/ 2147483647 w 77"/>
              <a:gd name="T57" fmla="*/ 2147483647 h 66"/>
              <a:gd name="T58" fmla="*/ 2147483647 w 77"/>
              <a:gd name="T59" fmla="*/ 2147483647 h 66"/>
              <a:gd name="T60" fmla="*/ 2147483647 w 77"/>
              <a:gd name="T61" fmla="*/ 2147483647 h 66"/>
              <a:gd name="T62" fmla="*/ 2147483647 w 77"/>
              <a:gd name="T63" fmla="*/ 2147483647 h 66"/>
              <a:gd name="T64" fmla="*/ 2147483647 w 77"/>
              <a:gd name="T65" fmla="*/ 2147483647 h 66"/>
              <a:gd name="T66" fmla="*/ 2147483647 w 77"/>
              <a:gd name="T67" fmla="*/ 2147483647 h 66"/>
              <a:gd name="T68" fmla="*/ 2147483647 w 77"/>
              <a:gd name="T69" fmla="*/ 2147483647 h 66"/>
              <a:gd name="T70" fmla="*/ 2147483647 w 77"/>
              <a:gd name="T71" fmla="*/ 2147483647 h 66"/>
              <a:gd name="T72" fmla="*/ 2147483647 w 77"/>
              <a:gd name="T73" fmla="*/ 2147483647 h 66"/>
              <a:gd name="T74" fmla="*/ 2147483647 w 77"/>
              <a:gd name="T75" fmla="*/ 2147483647 h 66"/>
              <a:gd name="T76" fmla="*/ 2147483647 w 77"/>
              <a:gd name="T77" fmla="*/ 2147483647 h 66"/>
              <a:gd name="T78" fmla="*/ 2147483647 w 77"/>
              <a:gd name="T79" fmla="*/ 2147483647 h 66"/>
              <a:gd name="T80" fmla="*/ 2147483647 w 77"/>
              <a:gd name="T81" fmla="*/ 2147483647 h 66"/>
              <a:gd name="T82" fmla="*/ 2147483647 w 77"/>
              <a:gd name="T83" fmla="*/ 2147483647 h 66"/>
              <a:gd name="T84" fmla="*/ 0 w 77"/>
              <a:gd name="T85" fmla="*/ 2147483647 h 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7"/>
              <a:gd name="T130" fmla="*/ 0 h 66"/>
              <a:gd name="T131" fmla="*/ 77 w 77"/>
              <a:gd name="T132" fmla="*/ 66 h 6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7" h="66">
                <a:moveTo>
                  <a:pt x="0" y="1"/>
                </a:moveTo>
                <a:lnTo>
                  <a:pt x="42" y="0"/>
                </a:lnTo>
                <a:lnTo>
                  <a:pt x="41" y="1"/>
                </a:lnTo>
                <a:lnTo>
                  <a:pt x="43" y="5"/>
                </a:lnTo>
                <a:lnTo>
                  <a:pt x="43" y="8"/>
                </a:lnTo>
                <a:lnTo>
                  <a:pt x="44" y="10"/>
                </a:lnTo>
                <a:lnTo>
                  <a:pt x="45" y="11"/>
                </a:lnTo>
                <a:lnTo>
                  <a:pt x="45" y="12"/>
                </a:lnTo>
                <a:lnTo>
                  <a:pt x="43" y="13"/>
                </a:lnTo>
                <a:lnTo>
                  <a:pt x="43" y="14"/>
                </a:lnTo>
                <a:lnTo>
                  <a:pt x="42" y="17"/>
                </a:lnTo>
                <a:lnTo>
                  <a:pt x="40" y="22"/>
                </a:lnTo>
                <a:lnTo>
                  <a:pt x="37" y="29"/>
                </a:lnTo>
                <a:lnTo>
                  <a:pt x="37" y="34"/>
                </a:lnTo>
                <a:lnTo>
                  <a:pt x="64" y="33"/>
                </a:lnTo>
                <a:lnTo>
                  <a:pt x="64" y="34"/>
                </a:lnTo>
                <a:lnTo>
                  <a:pt x="63" y="36"/>
                </a:lnTo>
                <a:lnTo>
                  <a:pt x="64" y="40"/>
                </a:lnTo>
                <a:lnTo>
                  <a:pt x="66" y="43"/>
                </a:lnTo>
                <a:lnTo>
                  <a:pt x="67" y="46"/>
                </a:lnTo>
                <a:lnTo>
                  <a:pt x="63" y="45"/>
                </a:lnTo>
                <a:lnTo>
                  <a:pt x="60" y="44"/>
                </a:lnTo>
                <a:lnTo>
                  <a:pt x="59" y="43"/>
                </a:lnTo>
                <a:lnTo>
                  <a:pt x="58" y="44"/>
                </a:lnTo>
                <a:lnTo>
                  <a:pt x="55" y="46"/>
                </a:lnTo>
                <a:lnTo>
                  <a:pt x="55" y="48"/>
                </a:lnTo>
                <a:lnTo>
                  <a:pt x="56" y="49"/>
                </a:lnTo>
                <a:lnTo>
                  <a:pt x="58" y="49"/>
                </a:lnTo>
                <a:lnTo>
                  <a:pt x="60" y="49"/>
                </a:lnTo>
                <a:lnTo>
                  <a:pt x="62" y="48"/>
                </a:lnTo>
                <a:lnTo>
                  <a:pt x="63" y="47"/>
                </a:lnTo>
                <a:lnTo>
                  <a:pt x="65" y="47"/>
                </a:lnTo>
                <a:lnTo>
                  <a:pt x="66" y="47"/>
                </a:lnTo>
                <a:lnTo>
                  <a:pt x="66" y="48"/>
                </a:lnTo>
                <a:lnTo>
                  <a:pt x="65" y="48"/>
                </a:lnTo>
                <a:lnTo>
                  <a:pt x="64" y="49"/>
                </a:lnTo>
                <a:lnTo>
                  <a:pt x="65" y="50"/>
                </a:lnTo>
                <a:lnTo>
                  <a:pt x="66" y="51"/>
                </a:lnTo>
                <a:lnTo>
                  <a:pt x="67" y="51"/>
                </a:lnTo>
                <a:lnTo>
                  <a:pt x="68" y="49"/>
                </a:lnTo>
                <a:lnTo>
                  <a:pt x="71" y="47"/>
                </a:lnTo>
                <a:lnTo>
                  <a:pt x="72" y="47"/>
                </a:lnTo>
                <a:lnTo>
                  <a:pt x="73" y="47"/>
                </a:lnTo>
                <a:lnTo>
                  <a:pt x="74" y="48"/>
                </a:lnTo>
                <a:lnTo>
                  <a:pt x="73" y="49"/>
                </a:lnTo>
                <a:lnTo>
                  <a:pt x="74" y="50"/>
                </a:lnTo>
                <a:lnTo>
                  <a:pt x="73" y="51"/>
                </a:lnTo>
                <a:lnTo>
                  <a:pt x="72" y="51"/>
                </a:lnTo>
                <a:lnTo>
                  <a:pt x="70" y="54"/>
                </a:lnTo>
                <a:lnTo>
                  <a:pt x="68" y="56"/>
                </a:lnTo>
                <a:lnTo>
                  <a:pt x="68" y="57"/>
                </a:lnTo>
                <a:lnTo>
                  <a:pt x="68" y="59"/>
                </a:lnTo>
                <a:lnTo>
                  <a:pt x="71" y="60"/>
                </a:lnTo>
                <a:lnTo>
                  <a:pt x="76" y="62"/>
                </a:lnTo>
                <a:lnTo>
                  <a:pt x="77" y="63"/>
                </a:lnTo>
                <a:lnTo>
                  <a:pt x="77" y="65"/>
                </a:lnTo>
                <a:lnTo>
                  <a:pt x="76" y="65"/>
                </a:lnTo>
                <a:lnTo>
                  <a:pt x="72" y="66"/>
                </a:lnTo>
                <a:lnTo>
                  <a:pt x="71" y="63"/>
                </a:lnTo>
                <a:lnTo>
                  <a:pt x="69" y="62"/>
                </a:lnTo>
                <a:lnTo>
                  <a:pt x="65" y="61"/>
                </a:lnTo>
                <a:lnTo>
                  <a:pt x="64" y="59"/>
                </a:lnTo>
                <a:lnTo>
                  <a:pt x="63" y="59"/>
                </a:lnTo>
                <a:lnTo>
                  <a:pt x="62" y="59"/>
                </a:lnTo>
                <a:lnTo>
                  <a:pt x="61" y="62"/>
                </a:lnTo>
                <a:lnTo>
                  <a:pt x="62" y="63"/>
                </a:lnTo>
                <a:lnTo>
                  <a:pt x="60" y="65"/>
                </a:lnTo>
                <a:lnTo>
                  <a:pt x="59" y="65"/>
                </a:lnTo>
                <a:lnTo>
                  <a:pt x="58" y="63"/>
                </a:lnTo>
                <a:lnTo>
                  <a:pt x="57" y="63"/>
                </a:lnTo>
                <a:lnTo>
                  <a:pt x="55" y="63"/>
                </a:lnTo>
                <a:lnTo>
                  <a:pt x="54" y="63"/>
                </a:lnTo>
                <a:lnTo>
                  <a:pt x="52" y="65"/>
                </a:lnTo>
                <a:lnTo>
                  <a:pt x="50" y="65"/>
                </a:lnTo>
                <a:lnTo>
                  <a:pt x="49" y="64"/>
                </a:lnTo>
                <a:lnTo>
                  <a:pt x="47" y="64"/>
                </a:lnTo>
                <a:lnTo>
                  <a:pt x="43" y="60"/>
                </a:lnTo>
                <a:lnTo>
                  <a:pt x="41" y="59"/>
                </a:lnTo>
                <a:lnTo>
                  <a:pt x="39" y="58"/>
                </a:lnTo>
                <a:lnTo>
                  <a:pt x="38" y="57"/>
                </a:lnTo>
                <a:lnTo>
                  <a:pt x="37" y="57"/>
                </a:lnTo>
                <a:lnTo>
                  <a:pt x="37" y="56"/>
                </a:lnTo>
                <a:lnTo>
                  <a:pt x="37" y="55"/>
                </a:lnTo>
                <a:lnTo>
                  <a:pt x="36" y="56"/>
                </a:lnTo>
                <a:lnTo>
                  <a:pt x="34" y="55"/>
                </a:lnTo>
                <a:lnTo>
                  <a:pt x="34" y="54"/>
                </a:lnTo>
                <a:lnTo>
                  <a:pt x="33" y="54"/>
                </a:lnTo>
                <a:lnTo>
                  <a:pt x="30" y="57"/>
                </a:lnTo>
                <a:lnTo>
                  <a:pt x="31" y="58"/>
                </a:lnTo>
                <a:lnTo>
                  <a:pt x="27" y="59"/>
                </a:lnTo>
                <a:lnTo>
                  <a:pt x="19" y="57"/>
                </a:lnTo>
                <a:lnTo>
                  <a:pt x="15" y="56"/>
                </a:lnTo>
                <a:lnTo>
                  <a:pt x="4" y="57"/>
                </a:lnTo>
                <a:lnTo>
                  <a:pt x="4" y="56"/>
                </a:lnTo>
                <a:lnTo>
                  <a:pt x="4" y="55"/>
                </a:lnTo>
                <a:lnTo>
                  <a:pt x="4" y="54"/>
                </a:lnTo>
                <a:lnTo>
                  <a:pt x="5" y="53"/>
                </a:lnTo>
                <a:lnTo>
                  <a:pt x="7" y="49"/>
                </a:lnTo>
                <a:lnTo>
                  <a:pt x="6" y="47"/>
                </a:lnTo>
                <a:lnTo>
                  <a:pt x="6" y="46"/>
                </a:lnTo>
                <a:lnTo>
                  <a:pt x="6" y="45"/>
                </a:lnTo>
                <a:lnTo>
                  <a:pt x="6" y="44"/>
                </a:lnTo>
                <a:lnTo>
                  <a:pt x="6" y="42"/>
                </a:lnTo>
                <a:lnTo>
                  <a:pt x="7" y="41"/>
                </a:lnTo>
                <a:lnTo>
                  <a:pt x="8" y="40"/>
                </a:lnTo>
                <a:lnTo>
                  <a:pt x="9" y="37"/>
                </a:lnTo>
                <a:lnTo>
                  <a:pt x="9" y="35"/>
                </a:lnTo>
                <a:lnTo>
                  <a:pt x="8" y="32"/>
                </a:lnTo>
                <a:lnTo>
                  <a:pt x="7" y="30"/>
                </a:lnTo>
                <a:lnTo>
                  <a:pt x="6" y="30"/>
                </a:lnTo>
                <a:lnTo>
                  <a:pt x="7" y="29"/>
                </a:lnTo>
                <a:lnTo>
                  <a:pt x="6" y="28"/>
                </a:lnTo>
                <a:lnTo>
                  <a:pt x="5" y="27"/>
                </a:lnTo>
                <a:lnTo>
                  <a:pt x="4" y="26"/>
                </a:lnTo>
                <a:lnTo>
                  <a:pt x="4" y="25"/>
                </a:lnTo>
                <a:lnTo>
                  <a:pt x="5" y="24"/>
                </a:lnTo>
                <a:lnTo>
                  <a:pt x="4" y="21"/>
                </a:lnTo>
                <a:lnTo>
                  <a:pt x="1" y="19"/>
                </a:lnTo>
                <a:lnTo>
                  <a:pt x="1" y="18"/>
                </a:lnTo>
                <a:lnTo>
                  <a:pt x="0" y="1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76" name="Freeform 28" descr="20%"/>
          <p:cNvSpPr>
            <a:spLocks/>
          </p:cNvSpPr>
          <p:nvPr/>
        </p:nvSpPr>
        <p:spPr bwMode="auto">
          <a:xfrm>
            <a:off x="5172075" y="3846513"/>
            <a:ext cx="338138" cy="642937"/>
          </a:xfrm>
          <a:custGeom>
            <a:avLst/>
            <a:gdLst>
              <a:gd name="T0" fmla="*/ 2147483647 w 47"/>
              <a:gd name="T1" fmla="*/ 0 h 83"/>
              <a:gd name="T2" fmla="*/ 2147483647 w 47"/>
              <a:gd name="T3" fmla="*/ 2147483647 h 83"/>
              <a:gd name="T4" fmla="*/ 2147483647 w 47"/>
              <a:gd name="T5" fmla="*/ 2147483647 h 83"/>
              <a:gd name="T6" fmla="*/ 2147483647 w 47"/>
              <a:gd name="T7" fmla="*/ 2147483647 h 83"/>
              <a:gd name="T8" fmla="*/ 2147483647 w 47"/>
              <a:gd name="T9" fmla="*/ 2147483647 h 83"/>
              <a:gd name="T10" fmla="*/ 2147483647 w 47"/>
              <a:gd name="T11" fmla="*/ 2147483647 h 83"/>
              <a:gd name="T12" fmla="*/ 2147483647 w 47"/>
              <a:gd name="T13" fmla="*/ 2147483647 h 83"/>
              <a:gd name="T14" fmla="*/ 2147483647 w 47"/>
              <a:gd name="T15" fmla="*/ 2147483647 h 83"/>
              <a:gd name="T16" fmla="*/ 2147483647 w 47"/>
              <a:gd name="T17" fmla="*/ 2147483647 h 83"/>
              <a:gd name="T18" fmla="*/ 2147483647 w 47"/>
              <a:gd name="T19" fmla="*/ 2147483647 h 83"/>
              <a:gd name="T20" fmla="*/ 2147483647 w 47"/>
              <a:gd name="T21" fmla="*/ 2147483647 h 83"/>
              <a:gd name="T22" fmla="*/ 2147483647 w 47"/>
              <a:gd name="T23" fmla="*/ 2147483647 h 83"/>
              <a:gd name="T24" fmla="*/ 2147483647 w 47"/>
              <a:gd name="T25" fmla="*/ 2147483647 h 83"/>
              <a:gd name="T26" fmla="*/ 2147483647 w 47"/>
              <a:gd name="T27" fmla="*/ 2147483647 h 83"/>
              <a:gd name="T28" fmla="*/ 2147483647 w 47"/>
              <a:gd name="T29" fmla="*/ 2147483647 h 83"/>
              <a:gd name="T30" fmla="*/ 2147483647 w 47"/>
              <a:gd name="T31" fmla="*/ 2147483647 h 83"/>
              <a:gd name="T32" fmla="*/ 2147483647 w 47"/>
              <a:gd name="T33" fmla="*/ 2147483647 h 83"/>
              <a:gd name="T34" fmla="*/ 2147483647 w 47"/>
              <a:gd name="T35" fmla="*/ 2147483647 h 83"/>
              <a:gd name="T36" fmla="*/ 2147483647 w 47"/>
              <a:gd name="T37" fmla="*/ 2147483647 h 83"/>
              <a:gd name="T38" fmla="*/ 2147483647 w 47"/>
              <a:gd name="T39" fmla="*/ 2147483647 h 83"/>
              <a:gd name="T40" fmla="*/ 2147483647 w 47"/>
              <a:gd name="T41" fmla="*/ 2147483647 h 83"/>
              <a:gd name="T42" fmla="*/ 2147483647 w 47"/>
              <a:gd name="T43" fmla="*/ 2147483647 h 83"/>
              <a:gd name="T44" fmla="*/ 2147483647 w 47"/>
              <a:gd name="T45" fmla="*/ 2147483647 h 83"/>
              <a:gd name="T46" fmla="*/ 2147483647 w 47"/>
              <a:gd name="T47" fmla="*/ 2147483647 h 83"/>
              <a:gd name="T48" fmla="*/ 2147483647 w 47"/>
              <a:gd name="T49" fmla="*/ 2147483647 h 83"/>
              <a:gd name="T50" fmla="*/ 2147483647 w 47"/>
              <a:gd name="T51" fmla="*/ 2147483647 h 83"/>
              <a:gd name="T52" fmla="*/ 2147483647 w 47"/>
              <a:gd name="T53" fmla="*/ 2147483647 h 83"/>
              <a:gd name="T54" fmla="*/ 2147483647 w 47"/>
              <a:gd name="T55" fmla="*/ 2147483647 h 83"/>
              <a:gd name="T56" fmla="*/ 2147483647 w 47"/>
              <a:gd name="T57" fmla="*/ 2147483647 h 83"/>
              <a:gd name="T58" fmla="*/ 2147483647 w 47"/>
              <a:gd name="T59" fmla="*/ 2147483647 h 83"/>
              <a:gd name="T60" fmla="*/ 2147483647 w 47"/>
              <a:gd name="T61" fmla="*/ 2147483647 h 83"/>
              <a:gd name="T62" fmla="*/ 2147483647 w 47"/>
              <a:gd name="T63" fmla="*/ 2147483647 h 83"/>
              <a:gd name="T64" fmla="*/ 2147483647 w 47"/>
              <a:gd name="T65" fmla="*/ 2147483647 h 83"/>
              <a:gd name="T66" fmla="*/ 0 w 47"/>
              <a:gd name="T67" fmla="*/ 2147483647 h 83"/>
              <a:gd name="T68" fmla="*/ 0 w 47"/>
              <a:gd name="T69" fmla="*/ 2147483647 h 83"/>
              <a:gd name="T70" fmla="*/ 2147483647 w 47"/>
              <a:gd name="T71" fmla="*/ 2147483647 h 83"/>
              <a:gd name="T72" fmla="*/ 2147483647 w 47"/>
              <a:gd name="T73" fmla="*/ 2147483647 h 83"/>
              <a:gd name="T74" fmla="*/ 2147483647 w 47"/>
              <a:gd name="T75" fmla="*/ 2147483647 h 83"/>
              <a:gd name="T76" fmla="*/ 2147483647 w 47"/>
              <a:gd name="T77" fmla="*/ 2147483647 h 83"/>
              <a:gd name="T78" fmla="*/ 2147483647 w 47"/>
              <a:gd name="T79" fmla="*/ 2147483647 h 83"/>
              <a:gd name="T80" fmla="*/ 2147483647 w 47"/>
              <a:gd name="T81" fmla="*/ 2147483647 h 83"/>
              <a:gd name="T82" fmla="*/ 2147483647 w 47"/>
              <a:gd name="T83" fmla="*/ 2147483647 h 83"/>
              <a:gd name="T84" fmla="*/ 2147483647 w 47"/>
              <a:gd name="T85" fmla="*/ 2147483647 h 83"/>
              <a:gd name="T86" fmla="*/ 2147483647 w 47"/>
              <a:gd name="T87" fmla="*/ 2147483647 h 83"/>
              <a:gd name="T88" fmla="*/ 2147483647 w 47"/>
              <a:gd name="T89" fmla="*/ 2147483647 h 83"/>
              <a:gd name="T90" fmla="*/ 2147483647 w 47"/>
              <a:gd name="T91" fmla="*/ 2147483647 h 83"/>
              <a:gd name="T92" fmla="*/ 2147483647 w 47"/>
              <a:gd name="T93" fmla="*/ 2147483647 h 83"/>
              <a:gd name="T94" fmla="*/ 2147483647 w 47"/>
              <a:gd name="T95" fmla="*/ 2147483647 h 83"/>
              <a:gd name="T96" fmla="*/ 2147483647 w 47"/>
              <a:gd name="T97" fmla="*/ 2147483647 h 83"/>
              <a:gd name="T98" fmla="*/ 2147483647 w 47"/>
              <a:gd name="T99" fmla="*/ 2147483647 h 83"/>
              <a:gd name="T100" fmla="*/ 2147483647 w 47"/>
              <a:gd name="T101" fmla="*/ 2147483647 h 83"/>
              <a:gd name="T102" fmla="*/ 2147483647 w 47"/>
              <a:gd name="T103" fmla="*/ 2147483647 h 83"/>
              <a:gd name="T104" fmla="*/ 2147483647 w 47"/>
              <a:gd name="T105" fmla="*/ 0 h 83"/>
              <a:gd name="T106" fmla="*/ 2147483647 w 47"/>
              <a:gd name="T107" fmla="*/ 0 h 8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7"/>
              <a:gd name="T163" fmla="*/ 0 h 83"/>
              <a:gd name="T164" fmla="*/ 47 w 47"/>
              <a:gd name="T165" fmla="*/ 83 h 8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7" h="83">
                <a:moveTo>
                  <a:pt x="44" y="0"/>
                </a:moveTo>
                <a:lnTo>
                  <a:pt x="15" y="2"/>
                </a:lnTo>
                <a:lnTo>
                  <a:pt x="15" y="3"/>
                </a:lnTo>
                <a:lnTo>
                  <a:pt x="12" y="5"/>
                </a:lnTo>
                <a:lnTo>
                  <a:pt x="12" y="8"/>
                </a:lnTo>
                <a:lnTo>
                  <a:pt x="12" y="11"/>
                </a:lnTo>
                <a:lnTo>
                  <a:pt x="11" y="12"/>
                </a:lnTo>
                <a:lnTo>
                  <a:pt x="9" y="14"/>
                </a:lnTo>
                <a:lnTo>
                  <a:pt x="7" y="16"/>
                </a:lnTo>
                <a:lnTo>
                  <a:pt x="6" y="17"/>
                </a:lnTo>
                <a:lnTo>
                  <a:pt x="6" y="19"/>
                </a:lnTo>
                <a:lnTo>
                  <a:pt x="5" y="21"/>
                </a:lnTo>
                <a:lnTo>
                  <a:pt x="5" y="22"/>
                </a:lnTo>
                <a:lnTo>
                  <a:pt x="4" y="25"/>
                </a:lnTo>
                <a:lnTo>
                  <a:pt x="3" y="27"/>
                </a:lnTo>
                <a:lnTo>
                  <a:pt x="4" y="30"/>
                </a:lnTo>
                <a:lnTo>
                  <a:pt x="5" y="31"/>
                </a:lnTo>
                <a:lnTo>
                  <a:pt x="5" y="33"/>
                </a:lnTo>
                <a:lnTo>
                  <a:pt x="5" y="34"/>
                </a:lnTo>
                <a:lnTo>
                  <a:pt x="4" y="36"/>
                </a:lnTo>
                <a:lnTo>
                  <a:pt x="5" y="37"/>
                </a:lnTo>
                <a:lnTo>
                  <a:pt x="4" y="38"/>
                </a:lnTo>
                <a:lnTo>
                  <a:pt x="6" y="42"/>
                </a:lnTo>
                <a:lnTo>
                  <a:pt x="6" y="45"/>
                </a:lnTo>
                <a:lnTo>
                  <a:pt x="7" y="47"/>
                </a:lnTo>
                <a:lnTo>
                  <a:pt x="8" y="48"/>
                </a:lnTo>
                <a:lnTo>
                  <a:pt x="8" y="49"/>
                </a:lnTo>
                <a:lnTo>
                  <a:pt x="6" y="50"/>
                </a:lnTo>
                <a:lnTo>
                  <a:pt x="6" y="51"/>
                </a:lnTo>
                <a:lnTo>
                  <a:pt x="5" y="54"/>
                </a:lnTo>
                <a:lnTo>
                  <a:pt x="3" y="59"/>
                </a:lnTo>
                <a:lnTo>
                  <a:pt x="0" y="66"/>
                </a:lnTo>
                <a:lnTo>
                  <a:pt x="0" y="71"/>
                </a:lnTo>
                <a:lnTo>
                  <a:pt x="27" y="70"/>
                </a:lnTo>
                <a:lnTo>
                  <a:pt x="27" y="71"/>
                </a:lnTo>
                <a:lnTo>
                  <a:pt x="26" y="73"/>
                </a:lnTo>
                <a:lnTo>
                  <a:pt x="27" y="77"/>
                </a:lnTo>
                <a:lnTo>
                  <a:pt x="29" y="80"/>
                </a:lnTo>
                <a:lnTo>
                  <a:pt x="30" y="83"/>
                </a:lnTo>
                <a:lnTo>
                  <a:pt x="32" y="83"/>
                </a:lnTo>
                <a:lnTo>
                  <a:pt x="35" y="81"/>
                </a:lnTo>
                <a:lnTo>
                  <a:pt x="41" y="79"/>
                </a:lnTo>
                <a:lnTo>
                  <a:pt x="43" y="79"/>
                </a:lnTo>
                <a:lnTo>
                  <a:pt x="45" y="78"/>
                </a:lnTo>
                <a:lnTo>
                  <a:pt x="46" y="79"/>
                </a:lnTo>
                <a:lnTo>
                  <a:pt x="47" y="80"/>
                </a:lnTo>
                <a:lnTo>
                  <a:pt x="47" y="79"/>
                </a:lnTo>
                <a:lnTo>
                  <a:pt x="44" y="54"/>
                </a:lnTo>
                <a:lnTo>
                  <a:pt x="44" y="52"/>
                </a:lnTo>
                <a:lnTo>
                  <a:pt x="45" y="2"/>
                </a:lnTo>
                <a:lnTo>
                  <a:pt x="44" y="0"/>
                </a:lnTo>
                <a:close/>
              </a:path>
            </a:pathLst>
          </a:custGeom>
          <a:pattFill prst="pct20">
            <a:fgClr>
              <a:schemeClr val="tx2"/>
            </a:fgClr>
            <a:bgClr>
              <a:srgbClr val="AA1202"/>
            </a:bgClr>
          </a:patt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77" name="Freeform 29"/>
          <p:cNvSpPr>
            <a:spLocks/>
          </p:cNvSpPr>
          <p:nvPr/>
        </p:nvSpPr>
        <p:spPr bwMode="auto">
          <a:xfrm>
            <a:off x="6115050" y="2732088"/>
            <a:ext cx="568325" cy="395287"/>
          </a:xfrm>
          <a:custGeom>
            <a:avLst/>
            <a:gdLst>
              <a:gd name="T0" fmla="*/ 2147483647 w 79"/>
              <a:gd name="T1" fmla="*/ 2147483647 h 51"/>
              <a:gd name="T2" fmla="*/ 2147483647 w 79"/>
              <a:gd name="T3" fmla="*/ 2147483647 h 51"/>
              <a:gd name="T4" fmla="*/ 2147483647 w 79"/>
              <a:gd name="T5" fmla="*/ 2147483647 h 51"/>
              <a:gd name="T6" fmla="*/ 2147483647 w 79"/>
              <a:gd name="T7" fmla="*/ 2147483647 h 51"/>
              <a:gd name="T8" fmla="*/ 2147483647 w 79"/>
              <a:gd name="T9" fmla="*/ 2147483647 h 51"/>
              <a:gd name="T10" fmla="*/ 2147483647 w 79"/>
              <a:gd name="T11" fmla="*/ 2147483647 h 51"/>
              <a:gd name="T12" fmla="*/ 2147483647 w 79"/>
              <a:gd name="T13" fmla="*/ 2147483647 h 51"/>
              <a:gd name="T14" fmla="*/ 2147483647 w 79"/>
              <a:gd name="T15" fmla="*/ 2147483647 h 51"/>
              <a:gd name="T16" fmla="*/ 2147483647 w 79"/>
              <a:gd name="T17" fmla="*/ 2147483647 h 51"/>
              <a:gd name="T18" fmla="*/ 2147483647 w 79"/>
              <a:gd name="T19" fmla="*/ 2147483647 h 51"/>
              <a:gd name="T20" fmla="*/ 2147483647 w 79"/>
              <a:gd name="T21" fmla="*/ 2147483647 h 51"/>
              <a:gd name="T22" fmla="*/ 2147483647 w 79"/>
              <a:gd name="T23" fmla="*/ 2147483647 h 51"/>
              <a:gd name="T24" fmla="*/ 2147483647 w 79"/>
              <a:gd name="T25" fmla="*/ 2147483647 h 51"/>
              <a:gd name="T26" fmla="*/ 2147483647 w 79"/>
              <a:gd name="T27" fmla="*/ 2147483647 h 51"/>
              <a:gd name="T28" fmla="*/ 2147483647 w 79"/>
              <a:gd name="T29" fmla="*/ 2147483647 h 51"/>
              <a:gd name="T30" fmla="*/ 2147483647 w 79"/>
              <a:gd name="T31" fmla="*/ 2147483647 h 51"/>
              <a:gd name="T32" fmla="*/ 2147483647 w 79"/>
              <a:gd name="T33" fmla="*/ 2147483647 h 51"/>
              <a:gd name="T34" fmla="*/ 2147483647 w 79"/>
              <a:gd name="T35" fmla="*/ 2147483647 h 51"/>
              <a:gd name="T36" fmla="*/ 2147483647 w 79"/>
              <a:gd name="T37" fmla="*/ 2147483647 h 51"/>
              <a:gd name="T38" fmla="*/ 2147483647 w 79"/>
              <a:gd name="T39" fmla="*/ 2147483647 h 51"/>
              <a:gd name="T40" fmla="*/ 2147483647 w 79"/>
              <a:gd name="T41" fmla="*/ 2147483647 h 51"/>
              <a:gd name="T42" fmla="*/ 2147483647 w 79"/>
              <a:gd name="T43" fmla="*/ 2147483647 h 51"/>
              <a:gd name="T44" fmla="*/ 2147483647 w 79"/>
              <a:gd name="T45" fmla="*/ 2147483647 h 51"/>
              <a:gd name="T46" fmla="*/ 2147483647 w 79"/>
              <a:gd name="T47" fmla="*/ 2147483647 h 51"/>
              <a:gd name="T48" fmla="*/ 2147483647 w 79"/>
              <a:gd name="T49" fmla="*/ 2147483647 h 51"/>
              <a:gd name="T50" fmla="*/ 2147483647 w 79"/>
              <a:gd name="T51" fmla="*/ 2147483647 h 51"/>
              <a:gd name="T52" fmla="*/ 2147483647 w 79"/>
              <a:gd name="T53" fmla="*/ 2147483647 h 51"/>
              <a:gd name="T54" fmla="*/ 2147483647 w 79"/>
              <a:gd name="T55" fmla="*/ 2147483647 h 51"/>
              <a:gd name="T56" fmla="*/ 2147483647 w 79"/>
              <a:gd name="T57" fmla="*/ 2147483647 h 51"/>
              <a:gd name="T58" fmla="*/ 2147483647 w 79"/>
              <a:gd name="T59" fmla="*/ 2147483647 h 51"/>
              <a:gd name="T60" fmla="*/ 2147483647 w 79"/>
              <a:gd name="T61" fmla="*/ 2147483647 h 51"/>
              <a:gd name="T62" fmla="*/ 2147483647 w 79"/>
              <a:gd name="T63" fmla="*/ 2147483647 h 51"/>
              <a:gd name="T64" fmla="*/ 2147483647 w 79"/>
              <a:gd name="T65" fmla="*/ 2147483647 h 51"/>
              <a:gd name="T66" fmla="*/ 2147483647 w 79"/>
              <a:gd name="T67" fmla="*/ 2147483647 h 51"/>
              <a:gd name="T68" fmla="*/ 2147483647 w 79"/>
              <a:gd name="T69" fmla="*/ 2147483647 h 51"/>
              <a:gd name="T70" fmla="*/ 2147483647 w 79"/>
              <a:gd name="T71" fmla="*/ 2147483647 h 51"/>
              <a:gd name="T72" fmla="*/ 2147483647 w 79"/>
              <a:gd name="T73" fmla="*/ 2147483647 h 51"/>
              <a:gd name="T74" fmla="*/ 2147483647 w 79"/>
              <a:gd name="T75" fmla="*/ 2147483647 h 51"/>
              <a:gd name="T76" fmla="*/ 2147483647 w 79"/>
              <a:gd name="T77" fmla="*/ 2147483647 h 51"/>
              <a:gd name="T78" fmla="*/ 2147483647 w 79"/>
              <a:gd name="T79" fmla="*/ 2147483647 h 51"/>
              <a:gd name="T80" fmla="*/ 2147483647 w 79"/>
              <a:gd name="T81" fmla="*/ 2147483647 h 51"/>
              <a:gd name="T82" fmla="*/ 2147483647 w 79"/>
              <a:gd name="T83" fmla="*/ 2147483647 h 51"/>
              <a:gd name="T84" fmla="*/ 2147483647 w 79"/>
              <a:gd name="T85" fmla="*/ 2147483647 h 51"/>
              <a:gd name="T86" fmla="*/ 2147483647 w 79"/>
              <a:gd name="T87" fmla="*/ 2147483647 h 51"/>
              <a:gd name="T88" fmla="*/ 2147483647 w 79"/>
              <a:gd name="T89" fmla="*/ 0 h 51"/>
              <a:gd name="T90" fmla="*/ 2147483647 w 79"/>
              <a:gd name="T91" fmla="*/ 2147483647 h 51"/>
              <a:gd name="T92" fmla="*/ 2147483647 w 79"/>
              <a:gd name="T93" fmla="*/ 2147483647 h 51"/>
              <a:gd name="T94" fmla="*/ 2147483647 w 79"/>
              <a:gd name="T95" fmla="*/ 2147483647 h 51"/>
              <a:gd name="T96" fmla="*/ 2147483647 w 79"/>
              <a:gd name="T97" fmla="*/ 2147483647 h 51"/>
              <a:gd name="T98" fmla="*/ 2147483647 w 79"/>
              <a:gd name="T99" fmla="*/ 2147483647 h 51"/>
              <a:gd name="T100" fmla="*/ 2147483647 w 79"/>
              <a:gd name="T101" fmla="*/ 2147483647 h 51"/>
              <a:gd name="T102" fmla="*/ 2147483647 w 79"/>
              <a:gd name="T103" fmla="*/ 2147483647 h 51"/>
              <a:gd name="T104" fmla="*/ 2147483647 w 79"/>
              <a:gd name="T105" fmla="*/ 2147483647 h 51"/>
              <a:gd name="T106" fmla="*/ 0 w 79"/>
              <a:gd name="T107" fmla="*/ 2147483647 h 51"/>
              <a:gd name="T108" fmla="*/ 2147483647 w 79"/>
              <a:gd name="T109" fmla="*/ 2147483647 h 51"/>
              <a:gd name="T110" fmla="*/ 2147483647 w 79"/>
              <a:gd name="T111" fmla="*/ 2147483647 h 51"/>
              <a:gd name="T112" fmla="*/ 2147483647 w 79"/>
              <a:gd name="T113" fmla="*/ 2147483647 h 51"/>
              <a:gd name="T114" fmla="*/ 2147483647 w 79"/>
              <a:gd name="T115" fmla="*/ 2147483647 h 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9"/>
              <a:gd name="T175" fmla="*/ 0 h 51"/>
              <a:gd name="T176" fmla="*/ 79 w 79"/>
              <a:gd name="T177" fmla="*/ 51 h 5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9" h="51">
                <a:moveTo>
                  <a:pt x="19" y="49"/>
                </a:moveTo>
                <a:lnTo>
                  <a:pt x="55" y="42"/>
                </a:lnTo>
                <a:lnTo>
                  <a:pt x="66" y="40"/>
                </a:lnTo>
                <a:lnTo>
                  <a:pt x="67" y="40"/>
                </a:lnTo>
                <a:lnTo>
                  <a:pt x="67" y="39"/>
                </a:lnTo>
                <a:lnTo>
                  <a:pt x="67" y="38"/>
                </a:lnTo>
                <a:lnTo>
                  <a:pt x="68" y="37"/>
                </a:lnTo>
                <a:lnTo>
                  <a:pt x="70" y="37"/>
                </a:lnTo>
                <a:lnTo>
                  <a:pt x="71" y="37"/>
                </a:lnTo>
                <a:lnTo>
                  <a:pt x="74" y="35"/>
                </a:lnTo>
                <a:lnTo>
                  <a:pt x="74" y="33"/>
                </a:lnTo>
                <a:lnTo>
                  <a:pt x="77" y="31"/>
                </a:lnTo>
                <a:lnTo>
                  <a:pt x="79" y="30"/>
                </a:lnTo>
                <a:lnTo>
                  <a:pt x="79" y="29"/>
                </a:lnTo>
                <a:lnTo>
                  <a:pt x="77" y="28"/>
                </a:lnTo>
                <a:lnTo>
                  <a:pt x="76" y="27"/>
                </a:lnTo>
                <a:lnTo>
                  <a:pt x="75" y="27"/>
                </a:lnTo>
                <a:lnTo>
                  <a:pt x="75" y="26"/>
                </a:lnTo>
                <a:lnTo>
                  <a:pt x="73" y="26"/>
                </a:lnTo>
                <a:lnTo>
                  <a:pt x="73" y="24"/>
                </a:lnTo>
                <a:lnTo>
                  <a:pt x="71" y="24"/>
                </a:lnTo>
                <a:lnTo>
                  <a:pt x="71" y="23"/>
                </a:lnTo>
                <a:lnTo>
                  <a:pt x="71" y="20"/>
                </a:lnTo>
                <a:lnTo>
                  <a:pt x="72" y="20"/>
                </a:lnTo>
                <a:lnTo>
                  <a:pt x="71" y="18"/>
                </a:lnTo>
                <a:lnTo>
                  <a:pt x="70" y="17"/>
                </a:lnTo>
                <a:lnTo>
                  <a:pt x="71" y="16"/>
                </a:lnTo>
                <a:lnTo>
                  <a:pt x="72" y="15"/>
                </a:lnTo>
                <a:lnTo>
                  <a:pt x="73" y="12"/>
                </a:lnTo>
                <a:lnTo>
                  <a:pt x="73" y="11"/>
                </a:lnTo>
                <a:lnTo>
                  <a:pt x="74" y="10"/>
                </a:lnTo>
                <a:lnTo>
                  <a:pt x="74" y="9"/>
                </a:lnTo>
                <a:lnTo>
                  <a:pt x="73" y="9"/>
                </a:lnTo>
                <a:lnTo>
                  <a:pt x="70" y="8"/>
                </a:lnTo>
                <a:lnTo>
                  <a:pt x="69" y="7"/>
                </a:lnTo>
                <a:lnTo>
                  <a:pt x="69" y="6"/>
                </a:lnTo>
                <a:lnTo>
                  <a:pt x="67" y="3"/>
                </a:lnTo>
                <a:lnTo>
                  <a:pt x="66" y="3"/>
                </a:lnTo>
                <a:lnTo>
                  <a:pt x="66" y="2"/>
                </a:lnTo>
                <a:lnTo>
                  <a:pt x="65" y="2"/>
                </a:lnTo>
                <a:lnTo>
                  <a:pt x="65" y="1"/>
                </a:lnTo>
                <a:lnTo>
                  <a:pt x="64" y="0"/>
                </a:lnTo>
                <a:lnTo>
                  <a:pt x="9" y="11"/>
                </a:lnTo>
                <a:lnTo>
                  <a:pt x="8" y="7"/>
                </a:lnTo>
                <a:lnTo>
                  <a:pt x="5" y="10"/>
                </a:lnTo>
                <a:lnTo>
                  <a:pt x="4" y="9"/>
                </a:lnTo>
                <a:lnTo>
                  <a:pt x="3" y="11"/>
                </a:lnTo>
                <a:lnTo>
                  <a:pt x="1" y="13"/>
                </a:lnTo>
                <a:lnTo>
                  <a:pt x="0" y="14"/>
                </a:lnTo>
                <a:lnTo>
                  <a:pt x="4" y="36"/>
                </a:lnTo>
                <a:lnTo>
                  <a:pt x="6" y="51"/>
                </a:lnTo>
                <a:lnTo>
                  <a:pt x="19" y="49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78" name="Freeform 30"/>
          <p:cNvSpPr>
            <a:spLocks/>
          </p:cNvSpPr>
          <p:nvPr/>
        </p:nvSpPr>
        <p:spPr bwMode="auto">
          <a:xfrm>
            <a:off x="5924550" y="3127375"/>
            <a:ext cx="736600" cy="455613"/>
          </a:xfrm>
          <a:custGeom>
            <a:avLst/>
            <a:gdLst>
              <a:gd name="T0" fmla="*/ 2147483647 w 102"/>
              <a:gd name="T1" fmla="*/ 2147483647 h 59"/>
              <a:gd name="T2" fmla="*/ 2147483647 w 102"/>
              <a:gd name="T3" fmla="*/ 2147483647 h 59"/>
              <a:gd name="T4" fmla="*/ 2147483647 w 102"/>
              <a:gd name="T5" fmla="*/ 2147483647 h 59"/>
              <a:gd name="T6" fmla="*/ 2147483647 w 102"/>
              <a:gd name="T7" fmla="*/ 2147483647 h 59"/>
              <a:gd name="T8" fmla="*/ 2147483647 w 102"/>
              <a:gd name="T9" fmla="*/ 2147483647 h 59"/>
              <a:gd name="T10" fmla="*/ 2147483647 w 102"/>
              <a:gd name="T11" fmla="*/ 2147483647 h 59"/>
              <a:gd name="T12" fmla="*/ 2147483647 w 102"/>
              <a:gd name="T13" fmla="*/ 2147483647 h 59"/>
              <a:gd name="T14" fmla="*/ 2147483647 w 102"/>
              <a:gd name="T15" fmla="*/ 2147483647 h 59"/>
              <a:gd name="T16" fmla="*/ 2147483647 w 102"/>
              <a:gd name="T17" fmla="*/ 2147483647 h 59"/>
              <a:gd name="T18" fmla="*/ 2147483647 w 102"/>
              <a:gd name="T19" fmla="*/ 2147483647 h 59"/>
              <a:gd name="T20" fmla="*/ 2147483647 w 102"/>
              <a:gd name="T21" fmla="*/ 2147483647 h 59"/>
              <a:gd name="T22" fmla="*/ 2147483647 w 102"/>
              <a:gd name="T23" fmla="*/ 2147483647 h 59"/>
              <a:gd name="T24" fmla="*/ 2147483647 w 102"/>
              <a:gd name="T25" fmla="*/ 2147483647 h 59"/>
              <a:gd name="T26" fmla="*/ 2147483647 w 102"/>
              <a:gd name="T27" fmla="*/ 2147483647 h 59"/>
              <a:gd name="T28" fmla="*/ 2147483647 w 102"/>
              <a:gd name="T29" fmla="*/ 2147483647 h 59"/>
              <a:gd name="T30" fmla="*/ 2147483647 w 102"/>
              <a:gd name="T31" fmla="*/ 2147483647 h 59"/>
              <a:gd name="T32" fmla="*/ 2147483647 w 102"/>
              <a:gd name="T33" fmla="*/ 2147483647 h 59"/>
              <a:gd name="T34" fmla="*/ 2147483647 w 102"/>
              <a:gd name="T35" fmla="*/ 2147483647 h 59"/>
              <a:gd name="T36" fmla="*/ 2147483647 w 102"/>
              <a:gd name="T37" fmla="*/ 2147483647 h 59"/>
              <a:gd name="T38" fmla="*/ 2147483647 w 102"/>
              <a:gd name="T39" fmla="*/ 2147483647 h 59"/>
              <a:gd name="T40" fmla="*/ 2147483647 w 102"/>
              <a:gd name="T41" fmla="*/ 2147483647 h 59"/>
              <a:gd name="T42" fmla="*/ 2147483647 w 102"/>
              <a:gd name="T43" fmla="*/ 2147483647 h 59"/>
              <a:gd name="T44" fmla="*/ 2147483647 w 102"/>
              <a:gd name="T45" fmla="*/ 2147483647 h 59"/>
              <a:gd name="T46" fmla="*/ 2147483647 w 102"/>
              <a:gd name="T47" fmla="*/ 2147483647 h 59"/>
              <a:gd name="T48" fmla="*/ 2147483647 w 102"/>
              <a:gd name="T49" fmla="*/ 2147483647 h 59"/>
              <a:gd name="T50" fmla="*/ 2147483647 w 102"/>
              <a:gd name="T51" fmla="*/ 2147483647 h 59"/>
              <a:gd name="T52" fmla="*/ 2147483647 w 102"/>
              <a:gd name="T53" fmla="*/ 2147483647 h 59"/>
              <a:gd name="T54" fmla="*/ 2147483647 w 102"/>
              <a:gd name="T55" fmla="*/ 2147483647 h 59"/>
              <a:gd name="T56" fmla="*/ 2147483647 w 102"/>
              <a:gd name="T57" fmla="*/ 2147483647 h 59"/>
              <a:gd name="T58" fmla="*/ 2147483647 w 102"/>
              <a:gd name="T59" fmla="*/ 2147483647 h 59"/>
              <a:gd name="T60" fmla="*/ 2147483647 w 102"/>
              <a:gd name="T61" fmla="*/ 2147483647 h 59"/>
              <a:gd name="T62" fmla="*/ 2147483647 w 102"/>
              <a:gd name="T63" fmla="*/ 2147483647 h 59"/>
              <a:gd name="T64" fmla="*/ 2147483647 w 102"/>
              <a:gd name="T65" fmla="*/ 2147483647 h 59"/>
              <a:gd name="T66" fmla="*/ 2147483647 w 102"/>
              <a:gd name="T67" fmla="*/ 2147483647 h 59"/>
              <a:gd name="T68" fmla="*/ 2147483647 w 102"/>
              <a:gd name="T69" fmla="*/ 2147483647 h 59"/>
              <a:gd name="T70" fmla="*/ 2147483647 w 102"/>
              <a:gd name="T71" fmla="*/ 2147483647 h 59"/>
              <a:gd name="T72" fmla="*/ 2147483647 w 102"/>
              <a:gd name="T73" fmla="*/ 2147483647 h 59"/>
              <a:gd name="T74" fmla="*/ 2147483647 w 102"/>
              <a:gd name="T75" fmla="*/ 2147483647 h 59"/>
              <a:gd name="T76" fmla="*/ 2147483647 w 102"/>
              <a:gd name="T77" fmla="*/ 2147483647 h 59"/>
              <a:gd name="T78" fmla="*/ 2147483647 w 102"/>
              <a:gd name="T79" fmla="*/ 2147483647 h 59"/>
              <a:gd name="T80" fmla="*/ 2147483647 w 102"/>
              <a:gd name="T81" fmla="*/ 2147483647 h 59"/>
              <a:gd name="T82" fmla="*/ 2147483647 w 102"/>
              <a:gd name="T83" fmla="*/ 2147483647 h 59"/>
              <a:gd name="T84" fmla="*/ 2147483647 w 102"/>
              <a:gd name="T85" fmla="*/ 2147483647 h 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02"/>
              <a:gd name="T130" fmla="*/ 0 h 59"/>
              <a:gd name="T131" fmla="*/ 102 w 102"/>
              <a:gd name="T132" fmla="*/ 59 h 5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02" h="59">
                <a:moveTo>
                  <a:pt x="101" y="43"/>
                </a:moveTo>
                <a:lnTo>
                  <a:pt x="67" y="50"/>
                </a:lnTo>
                <a:lnTo>
                  <a:pt x="31" y="55"/>
                </a:lnTo>
                <a:lnTo>
                  <a:pt x="29" y="56"/>
                </a:lnTo>
                <a:lnTo>
                  <a:pt x="26" y="56"/>
                </a:lnTo>
                <a:lnTo>
                  <a:pt x="26" y="55"/>
                </a:lnTo>
                <a:lnTo>
                  <a:pt x="22" y="56"/>
                </a:lnTo>
                <a:lnTo>
                  <a:pt x="0" y="59"/>
                </a:lnTo>
                <a:lnTo>
                  <a:pt x="0" y="58"/>
                </a:lnTo>
                <a:lnTo>
                  <a:pt x="5" y="56"/>
                </a:lnTo>
                <a:lnTo>
                  <a:pt x="6" y="55"/>
                </a:lnTo>
                <a:lnTo>
                  <a:pt x="9" y="53"/>
                </a:lnTo>
                <a:lnTo>
                  <a:pt x="9" y="52"/>
                </a:lnTo>
                <a:lnTo>
                  <a:pt x="9" y="51"/>
                </a:lnTo>
                <a:lnTo>
                  <a:pt x="10" y="50"/>
                </a:lnTo>
                <a:lnTo>
                  <a:pt x="10" y="49"/>
                </a:lnTo>
                <a:lnTo>
                  <a:pt x="12" y="47"/>
                </a:lnTo>
                <a:lnTo>
                  <a:pt x="19" y="41"/>
                </a:lnTo>
                <a:lnTo>
                  <a:pt x="19" y="40"/>
                </a:lnTo>
                <a:lnTo>
                  <a:pt x="20" y="41"/>
                </a:lnTo>
                <a:lnTo>
                  <a:pt x="19" y="42"/>
                </a:lnTo>
                <a:lnTo>
                  <a:pt x="21" y="44"/>
                </a:lnTo>
                <a:lnTo>
                  <a:pt x="24" y="45"/>
                </a:lnTo>
                <a:lnTo>
                  <a:pt x="26" y="45"/>
                </a:lnTo>
                <a:lnTo>
                  <a:pt x="27" y="44"/>
                </a:lnTo>
                <a:lnTo>
                  <a:pt x="27" y="43"/>
                </a:lnTo>
                <a:lnTo>
                  <a:pt x="28" y="42"/>
                </a:lnTo>
                <a:lnTo>
                  <a:pt x="29" y="43"/>
                </a:lnTo>
                <a:lnTo>
                  <a:pt x="30" y="44"/>
                </a:lnTo>
                <a:lnTo>
                  <a:pt x="31" y="43"/>
                </a:lnTo>
                <a:lnTo>
                  <a:pt x="34" y="42"/>
                </a:lnTo>
                <a:lnTo>
                  <a:pt x="35" y="40"/>
                </a:lnTo>
                <a:lnTo>
                  <a:pt x="36" y="41"/>
                </a:lnTo>
                <a:lnTo>
                  <a:pt x="39" y="38"/>
                </a:lnTo>
                <a:lnTo>
                  <a:pt x="40" y="39"/>
                </a:lnTo>
                <a:lnTo>
                  <a:pt x="42" y="36"/>
                </a:lnTo>
                <a:lnTo>
                  <a:pt x="41" y="35"/>
                </a:lnTo>
                <a:lnTo>
                  <a:pt x="42" y="33"/>
                </a:lnTo>
                <a:lnTo>
                  <a:pt x="44" y="28"/>
                </a:lnTo>
                <a:lnTo>
                  <a:pt x="47" y="17"/>
                </a:lnTo>
                <a:lnTo>
                  <a:pt x="49" y="18"/>
                </a:lnTo>
                <a:lnTo>
                  <a:pt x="49" y="19"/>
                </a:lnTo>
                <a:lnTo>
                  <a:pt x="50" y="20"/>
                </a:lnTo>
                <a:lnTo>
                  <a:pt x="52" y="19"/>
                </a:lnTo>
                <a:lnTo>
                  <a:pt x="53" y="17"/>
                </a:lnTo>
                <a:lnTo>
                  <a:pt x="54" y="13"/>
                </a:lnTo>
                <a:lnTo>
                  <a:pt x="55" y="12"/>
                </a:lnTo>
                <a:lnTo>
                  <a:pt x="57" y="12"/>
                </a:lnTo>
                <a:lnTo>
                  <a:pt x="58" y="10"/>
                </a:lnTo>
                <a:lnTo>
                  <a:pt x="59" y="10"/>
                </a:lnTo>
                <a:lnTo>
                  <a:pt x="60" y="8"/>
                </a:lnTo>
                <a:lnTo>
                  <a:pt x="60" y="6"/>
                </a:lnTo>
                <a:lnTo>
                  <a:pt x="61" y="5"/>
                </a:lnTo>
                <a:lnTo>
                  <a:pt x="61" y="4"/>
                </a:lnTo>
                <a:lnTo>
                  <a:pt x="61" y="1"/>
                </a:lnTo>
                <a:lnTo>
                  <a:pt x="61" y="0"/>
                </a:lnTo>
                <a:lnTo>
                  <a:pt x="62" y="0"/>
                </a:lnTo>
                <a:lnTo>
                  <a:pt x="68" y="4"/>
                </a:lnTo>
                <a:lnTo>
                  <a:pt x="69" y="4"/>
                </a:lnTo>
                <a:lnTo>
                  <a:pt x="70" y="1"/>
                </a:lnTo>
                <a:lnTo>
                  <a:pt x="71" y="1"/>
                </a:lnTo>
                <a:lnTo>
                  <a:pt x="72" y="1"/>
                </a:lnTo>
                <a:lnTo>
                  <a:pt x="73" y="2"/>
                </a:lnTo>
                <a:lnTo>
                  <a:pt x="72" y="3"/>
                </a:lnTo>
                <a:lnTo>
                  <a:pt x="74" y="4"/>
                </a:lnTo>
                <a:lnTo>
                  <a:pt x="76" y="4"/>
                </a:lnTo>
                <a:lnTo>
                  <a:pt x="78" y="6"/>
                </a:lnTo>
                <a:lnTo>
                  <a:pt x="79" y="6"/>
                </a:lnTo>
                <a:lnTo>
                  <a:pt x="80" y="8"/>
                </a:lnTo>
                <a:lnTo>
                  <a:pt x="78" y="12"/>
                </a:lnTo>
                <a:lnTo>
                  <a:pt x="77" y="14"/>
                </a:lnTo>
                <a:lnTo>
                  <a:pt x="78" y="16"/>
                </a:lnTo>
                <a:lnTo>
                  <a:pt x="80" y="16"/>
                </a:lnTo>
                <a:lnTo>
                  <a:pt x="81" y="15"/>
                </a:lnTo>
                <a:lnTo>
                  <a:pt x="83" y="17"/>
                </a:lnTo>
                <a:lnTo>
                  <a:pt x="84" y="17"/>
                </a:lnTo>
                <a:lnTo>
                  <a:pt x="85" y="18"/>
                </a:lnTo>
                <a:lnTo>
                  <a:pt x="86" y="18"/>
                </a:lnTo>
                <a:lnTo>
                  <a:pt x="87" y="18"/>
                </a:lnTo>
                <a:lnTo>
                  <a:pt x="90" y="20"/>
                </a:lnTo>
                <a:lnTo>
                  <a:pt x="93" y="20"/>
                </a:lnTo>
                <a:lnTo>
                  <a:pt x="94" y="22"/>
                </a:lnTo>
                <a:lnTo>
                  <a:pt x="93" y="22"/>
                </a:lnTo>
                <a:lnTo>
                  <a:pt x="93" y="23"/>
                </a:lnTo>
                <a:lnTo>
                  <a:pt x="93" y="25"/>
                </a:lnTo>
                <a:lnTo>
                  <a:pt x="92" y="26"/>
                </a:lnTo>
                <a:lnTo>
                  <a:pt x="94" y="27"/>
                </a:lnTo>
                <a:lnTo>
                  <a:pt x="95" y="29"/>
                </a:lnTo>
                <a:lnTo>
                  <a:pt x="95" y="30"/>
                </a:lnTo>
                <a:lnTo>
                  <a:pt x="93" y="30"/>
                </a:lnTo>
                <a:lnTo>
                  <a:pt x="93" y="31"/>
                </a:lnTo>
                <a:lnTo>
                  <a:pt x="94" y="31"/>
                </a:lnTo>
                <a:lnTo>
                  <a:pt x="94" y="32"/>
                </a:lnTo>
                <a:lnTo>
                  <a:pt x="93" y="32"/>
                </a:lnTo>
                <a:lnTo>
                  <a:pt x="92" y="32"/>
                </a:lnTo>
                <a:lnTo>
                  <a:pt x="93" y="33"/>
                </a:lnTo>
                <a:lnTo>
                  <a:pt x="94" y="33"/>
                </a:lnTo>
                <a:lnTo>
                  <a:pt x="96" y="34"/>
                </a:lnTo>
                <a:lnTo>
                  <a:pt x="94" y="36"/>
                </a:lnTo>
                <a:lnTo>
                  <a:pt x="92" y="35"/>
                </a:lnTo>
                <a:lnTo>
                  <a:pt x="92" y="36"/>
                </a:lnTo>
                <a:lnTo>
                  <a:pt x="93" y="37"/>
                </a:lnTo>
                <a:lnTo>
                  <a:pt x="94" y="38"/>
                </a:lnTo>
                <a:lnTo>
                  <a:pt x="96" y="37"/>
                </a:lnTo>
                <a:lnTo>
                  <a:pt x="97" y="36"/>
                </a:lnTo>
                <a:lnTo>
                  <a:pt x="99" y="36"/>
                </a:lnTo>
                <a:lnTo>
                  <a:pt x="100" y="36"/>
                </a:lnTo>
                <a:lnTo>
                  <a:pt x="101" y="37"/>
                </a:lnTo>
                <a:lnTo>
                  <a:pt x="102" y="41"/>
                </a:lnTo>
                <a:lnTo>
                  <a:pt x="101" y="42"/>
                </a:lnTo>
                <a:lnTo>
                  <a:pt x="101" y="43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79" name="Freeform 31"/>
          <p:cNvSpPr>
            <a:spLocks/>
          </p:cNvSpPr>
          <p:nvPr/>
        </p:nvSpPr>
        <p:spPr bwMode="auto">
          <a:xfrm>
            <a:off x="3962400" y="2794000"/>
            <a:ext cx="806450" cy="425450"/>
          </a:xfrm>
          <a:custGeom>
            <a:avLst/>
            <a:gdLst>
              <a:gd name="T0" fmla="*/ 0 w 111"/>
              <a:gd name="T1" fmla="*/ 2147483647 h 55"/>
              <a:gd name="T2" fmla="*/ 2147483647 w 111"/>
              <a:gd name="T3" fmla="*/ 0 h 55"/>
              <a:gd name="T4" fmla="*/ 2147483647 w 111"/>
              <a:gd name="T5" fmla="*/ 2147483647 h 55"/>
              <a:gd name="T6" fmla="*/ 2147483647 w 111"/>
              <a:gd name="T7" fmla="*/ 2147483647 h 55"/>
              <a:gd name="T8" fmla="*/ 2147483647 w 111"/>
              <a:gd name="T9" fmla="*/ 2147483647 h 55"/>
              <a:gd name="T10" fmla="*/ 2147483647 w 111"/>
              <a:gd name="T11" fmla="*/ 2147483647 h 55"/>
              <a:gd name="T12" fmla="*/ 2147483647 w 111"/>
              <a:gd name="T13" fmla="*/ 2147483647 h 55"/>
              <a:gd name="T14" fmla="*/ 2147483647 w 111"/>
              <a:gd name="T15" fmla="*/ 2147483647 h 55"/>
              <a:gd name="T16" fmla="*/ 2147483647 w 111"/>
              <a:gd name="T17" fmla="*/ 2147483647 h 55"/>
              <a:gd name="T18" fmla="*/ 2147483647 w 111"/>
              <a:gd name="T19" fmla="*/ 2147483647 h 55"/>
              <a:gd name="T20" fmla="*/ 2147483647 w 111"/>
              <a:gd name="T21" fmla="*/ 2147483647 h 55"/>
              <a:gd name="T22" fmla="*/ 2147483647 w 111"/>
              <a:gd name="T23" fmla="*/ 2147483647 h 55"/>
              <a:gd name="T24" fmla="*/ 2147483647 w 111"/>
              <a:gd name="T25" fmla="*/ 2147483647 h 55"/>
              <a:gd name="T26" fmla="*/ 2147483647 w 111"/>
              <a:gd name="T27" fmla="*/ 2147483647 h 55"/>
              <a:gd name="T28" fmla="*/ 2147483647 w 111"/>
              <a:gd name="T29" fmla="*/ 2147483647 h 55"/>
              <a:gd name="T30" fmla="*/ 2147483647 w 111"/>
              <a:gd name="T31" fmla="*/ 2147483647 h 55"/>
              <a:gd name="T32" fmla="*/ 2147483647 w 111"/>
              <a:gd name="T33" fmla="*/ 2147483647 h 55"/>
              <a:gd name="T34" fmla="*/ 2147483647 w 111"/>
              <a:gd name="T35" fmla="*/ 2147483647 h 55"/>
              <a:gd name="T36" fmla="*/ 2147483647 w 111"/>
              <a:gd name="T37" fmla="*/ 2147483647 h 55"/>
              <a:gd name="T38" fmla="*/ 2147483647 w 111"/>
              <a:gd name="T39" fmla="*/ 2147483647 h 55"/>
              <a:gd name="T40" fmla="*/ 2147483647 w 111"/>
              <a:gd name="T41" fmla="*/ 2147483647 h 55"/>
              <a:gd name="T42" fmla="*/ 2147483647 w 111"/>
              <a:gd name="T43" fmla="*/ 2147483647 h 55"/>
              <a:gd name="T44" fmla="*/ 2147483647 w 111"/>
              <a:gd name="T45" fmla="*/ 2147483647 h 55"/>
              <a:gd name="T46" fmla="*/ 2147483647 w 111"/>
              <a:gd name="T47" fmla="*/ 2147483647 h 55"/>
              <a:gd name="T48" fmla="*/ 2147483647 w 111"/>
              <a:gd name="T49" fmla="*/ 2147483647 h 55"/>
              <a:gd name="T50" fmla="*/ 2147483647 w 111"/>
              <a:gd name="T51" fmla="*/ 2147483647 h 55"/>
              <a:gd name="T52" fmla="*/ 2147483647 w 111"/>
              <a:gd name="T53" fmla="*/ 2147483647 h 55"/>
              <a:gd name="T54" fmla="*/ 2147483647 w 111"/>
              <a:gd name="T55" fmla="*/ 2147483647 h 55"/>
              <a:gd name="T56" fmla="*/ 2147483647 w 111"/>
              <a:gd name="T57" fmla="*/ 2147483647 h 55"/>
              <a:gd name="T58" fmla="*/ 2147483647 w 111"/>
              <a:gd name="T59" fmla="*/ 2147483647 h 55"/>
              <a:gd name="T60" fmla="*/ 2147483647 w 111"/>
              <a:gd name="T61" fmla="*/ 2147483647 h 55"/>
              <a:gd name="T62" fmla="*/ 2147483647 w 111"/>
              <a:gd name="T63" fmla="*/ 2147483647 h 55"/>
              <a:gd name="T64" fmla="*/ 2147483647 w 111"/>
              <a:gd name="T65" fmla="*/ 2147483647 h 55"/>
              <a:gd name="T66" fmla="*/ 2147483647 w 111"/>
              <a:gd name="T67" fmla="*/ 2147483647 h 55"/>
              <a:gd name="T68" fmla="*/ 2147483647 w 111"/>
              <a:gd name="T69" fmla="*/ 2147483647 h 55"/>
              <a:gd name="T70" fmla="*/ 2147483647 w 111"/>
              <a:gd name="T71" fmla="*/ 2147483647 h 55"/>
              <a:gd name="T72" fmla="*/ 2147483647 w 111"/>
              <a:gd name="T73" fmla="*/ 2147483647 h 55"/>
              <a:gd name="T74" fmla="*/ 2147483647 w 111"/>
              <a:gd name="T75" fmla="*/ 2147483647 h 55"/>
              <a:gd name="T76" fmla="*/ 2147483647 w 111"/>
              <a:gd name="T77" fmla="*/ 2147483647 h 55"/>
              <a:gd name="T78" fmla="*/ 2147483647 w 111"/>
              <a:gd name="T79" fmla="*/ 2147483647 h 55"/>
              <a:gd name="T80" fmla="*/ 2147483647 w 111"/>
              <a:gd name="T81" fmla="*/ 2147483647 h 55"/>
              <a:gd name="T82" fmla="*/ 2147483647 w 111"/>
              <a:gd name="T83" fmla="*/ 2147483647 h 55"/>
              <a:gd name="T84" fmla="*/ 2147483647 w 111"/>
              <a:gd name="T85" fmla="*/ 2147483647 h 55"/>
              <a:gd name="T86" fmla="*/ 2147483647 w 111"/>
              <a:gd name="T87" fmla="*/ 2147483647 h 55"/>
              <a:gd name="T88" fmla="*/ 2147483647 w 111"/>
              <a:gd name="T89" fmla="*/ 2147483647 h 55"/>
              <a:gd name="T90" fmla="*/ 0 w 111"/>
              <a:gd name="T91" fmla="*/ 2147483647 h 55"/>
              <a:gd name="T92" fmla="*/ 0 w 111"/>
              <a:gd name="T93" fmla="*/ 2147483647 h 5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11"/>
              <a:gd name="T142" fmla="*/ 0 h 55"/>
              <a:gd name="T143" fmla="*/ 111 w 111"/>
              <a:gd name="T144" fmla="*/ 55 h 5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11" h="55">
                <a:moveTo>
                  <a:pt x="0" y="34"/>
                </a:moveTo>
                <a:lnTo>
                  <a:pt x="3" y="0"/>
                </a:lnTo>
                <a:lnTo>
                  <a:pt x="72" y="3"/>
                </a:lnTo>
                <a:lnTo>
                  <a:pt x="74" y="6"/>
                </a:lnTo>
                <a:lnTo>
                  <a:pt x="76" y="6"/>
                </a:lnTo>
                <a:lnTo>
                  <a:pt x="78" y="5"/>
                </a:lnTo>
                <a:lnTo>
                  <a:pt x="79" y="6"/>
                </a:lnTo>
                <a:lnTo>
                  <a:pt x="80" y="9"/>
                </a:lnTo>
                <a:lnTo>
                  <a:pt x="82" y="9"/>
                </a:lnTo>
                <a:lnTo>
                  <a:pt x="83" y="9"/>
                </a:lnTo>
                <a:lnTo>
                  <a:pt x="85" y="7"/>
                </a:lnTo>
                <a:lnTo>
                  <a:pt x="87" y="7"/>
                </a:lnTo>
                <a:lnTo>
                  <a:pt x="89" y="8"/>
                </a:lnTo>
                <a:lnTo>
                  <a:pt x="94" y="11"/>
                </a:lnTo>
                <a:lnTo>
                  <a:pt x="97" y="13"/>
                </a:lnTo>
                <a:lnTo>
                  <a:pt x="97" y="15"/>
                </a:lnTo>
                <a:lnTo>
                  <a:pt x="99" y="16"/>
                </a:lnTo>
                <a:lnTo>
                  <a:pt x="99" y="17"/>
                </a:lnTo>
                <a:lnTo>
                  <a:pt x="98" y="19"/>
                </a:lnTo>
                <a:lnTo>
                  <a:pt x="99" y="21"/>
                </a:lnTo>
                <a:lnTo>
                  <a:pt x="100" y="24"/>
                </a:lnTo>
                <a:lnTo>
                  <a:pt x="101" y="25"/>
                </a:lnTo>
                <a:lnTo>
                  <a:pt x="101" y="26"/>
                </a:lnTo>
                <a:lnTo>
                  <a:pt x="101" y="28"/>
                </a:lnTo>
                <a:lnTo>
                  <a:pt x="103" y="29"/>
                </a:lnTo>
                <a:lnTo>
                  <a:pt x="104" y="30"/>
                </a:lnTo>
                <a:lnTo>
                  <a:pt x="103" y="32"/>
                </a:lnTo>
                <a:lnTo>
                  <a:pt x="103" y="34"/>
                </a:lnTo>
                <a:lnTo>
                  <a:pt x="105" y="35"/>
                </a:lnTo>
                <a:lnTo>
                  <a:pt x="105" y="37"/>
                </a:lnTo>
                <a:lnTo>
                  <a:pt x="104" y="38"/>
                </a:lnTo>
                <a:lnTo>
                  <a:pt x="105" y="39"/>
                </a:lnTo>
                <a:lnTo>
                  <a:pt x="106" y="41"/>
                </a:lnTo>
                <a:lnTo>
                  <a:pt x="105" y="42"/>
                </a:lnTo>
                <a:lnTo>
                  <a:pt x="106" y="44"/>
                </a:lnTo>
                <a:lnTo>
                  <a:pt x="106" y="45"/>
                </a:lnTo>
                <a:lnTo>
                  <a:pt x="107" y="46"/>
                </a:lnTo>
                <a:lnTo>
                  <a:pt x="108" y="48"/>
                </a:lnTo>
                <a:lnTo>
                  <a:pt x="109" y="50"/>
                </a:lnTo>
                <a:lnTo>
                  <a:pt x="111" y="52"/>
                </a:lnTo>
                <a:lnTo>
                  <a:pt x="111" y="53"/>
                </a:lnTo>
                <a:lnTo>
                  <a:pt x="111" y="54"/>
                </a:lnTo>
                <a:lnTo>
                  <a:pt x="111" y="55"/>
                </a:lnTo>
                <a:lnTo>
                  <a:pt x="25" y="53"/>
                </a:lnTo>
                <a:lnTo>
                  <a:pt x="26" y="36"/>
                </a:lnTo>
                <a:lnTo>
                  <a:pt x="0" y="34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80" name="Freeform 32"/>
          <p:cNvSpPr>
            <a:spLocks/>
          </p:cNvSpPr>
          <p:nvPr/>
        </p:nvSpPr>
        <p:spPr bwMode="auto">
          <a:xfrm>
            <a:off x="4019550" y="3590925"/>
            <a:ext cx="839788" cy="465138"/>
          </a:xfrm>
          <a:custGeom>
            <a:avLst/>
            <a:gdLst>
              <a:gd name="T0" fmla="*/ 2147483647 w 116"/>
              <a:gd name="T1" fmla="*/ 2147483647 h 60"/>
              <a:gd name="T2" fmla="*/ 0 w 116"/>
              <a:gd name="T3" fmla="*/ 2147483647 h 60"/>
              <a:gd name="T4" fmla="*/ 2147483647 w 116"/>
              <a:gd name="T5" fmla="*/ 2147483647 h 60"/>
              <a:gd name="T6" fmla="*/ 2147483647 w 116"/>
              <a:gd name="T7" fmla="*/ 2147483647 h 60"/>
              <a:gd name="T8" fmla="*/ 2147483647 w 116"/>
              <a:gd name="T9" fmla="*/ 2147483647 h 60"/>
              <a:gd name="T10" fmla="*/ 2147483647 w 116"/>
              <a:gd name="T11" fmla="*/ 2147483647 h 60"/>
              <a:gd name="T12" fmla="*/ 2147483647 w 116"/>
              <a:gd name="T13" fmla="*/ 2147483647 h 60"/>
              <a:gd name="T14" fmla="*/ 2147483647 w 116"/>
              <a:gd name="T15" fmla="*/ 2147483647 h 60"/>
              <a:gd name="T16" fmla="*/ 2147483647 w 116"/>
              <a:gd name="T17" fmla="*/ 2147483647 h 60"/>
              <a:gd name="T18" fmla="*/ 2147483647 w 116"/>
              <a:gd name="T19" fmla="*/ 2147483647 h 60"/>
              <a:gd name="T20" fmla="*/ 2147483647 w 116"/>
              <a:gd name="T21" fmla="*/ 2147483647 h 60"/>
              <a:gd name="T22" fmla="*/ 2147483647 w 116"/>
              <a:gd name="T23" fmla="*/ 2147483647 h 60"/>
              <a:gd name="T24" fmla="*/ 2147483647 w 116"/>
              <a:gd name="T25" fmla="*/ 2147483647 h 60"/>
              <a:gd name="T26" fmla="*/ 2147483647 w 116"/>
              <a:gd name="T27" fmla="*/ 2147483647 h 60"/>
              <a:gd name="T28" fmla="*/ 2147483647 w 116"/>
              <a:gd name="T29" fmla="*/ 2147483647 h 60"/>
              <a:gd name="T30" fmla="*/ 2147483647 w 116"/>
              <a:gd name="T31" fmla="*/ 2147483647 h 60"/>
              <a:gd name="T32" fmla="*/ 2147483647 w 116"/>
              <a:gd name="T33" fmla="*/ 2147483647 h 60"/>
              <a:gd name="T34" fmla="*/ 2147483647 w 116"/>
              <a:gd name="T35" fmla="*/ 2147483647 h 60"/>
              <a:gd name="T36" fmla="*/ 2147483647 w 116"/>
              <a:gd name="T37" fmla="*/ 2147483647 h 60"/>
              <a:gd name="T38" fmla="*/ 2147483647 w 116"/>
              <a:gd name="T39" fmla="*/ 2147483647 h 60"/>
              <a:gd name="T40" fmla="*/ 2147483647 w 116"/>
              <a:gd name="T41" fmla="*/ 2147483647 h 60"/>
              <a:gd name="T42" fmla="*/ 2147483647 w 116"/>
              <a:gd name="T43" fmla="*/ 2147483647 h 60"/>
              <a:gd name="T44" fmla="*/ 2147483647 w 116"/>
              <a:gd name="T45" fmla="*/ 2147483647 h 60"/>
              <a:gd name="T46" fmla="*/ 2147483647 w 116"/>
              <a:gd name="T47" fmla="*/ 2147483647 h 60"/>
              <a:gd name="T48" fmla="*/ 2147483647 w 116"/>
              <a:gd name="T49" fmla="*/ 2147483647 h 60"/>
              <a:gd name="T50" fmla="*/ 2147483647 w 116"/>
              <a:gd name="T51" fmla="*/ 2147483647 h 60"/>
              <a:gd name="T52" fmla="*/ 2147483647 w 116"/>
              <a:gd name="T53" fmla="*/ 2147483647 h 60"/>
              <a:gd name="T54" fmla="*/ 2147483647 w 116"/>
              <a:gd name="T55" fmla="*/ 2147483647 h 60"/>
              <a:gd name="T56" fmla="*/ 2147483647 w 116"/>
              <a:gd name="T57" fmla="*/ 2147483647 h 60"/>
              <a:gd name="T58" fmla="*/ 2147483647 w 116"/>
              <a:gd name="T59" fmla="*/ 2147483647 h 60"/>
              <a:gd name="T60" fmla="*/ 2147483647 w 116"/>
              <a:gd name="T61" fmla="*/ 2147483647 h 60"/>
              <a:gd name="T62" fmla="*/ 2147483647 w 116"/>
              <a:gd name="T63" fmla="*/ 2147483647 h 60"/>
              <a:gd name="T64" fmla="*/ 2147483647 w 116"/>
              <a:gd name="T65" fmla="*/ 2147483647 h 60"/>
              <a:gd name="T66" fmla="*/ 2147483647 w 116"/>
              <a:gd name="T67" fmla="*/ 2147483647 h 60"/>
              <a:gd name="T68" fmla="*/ 2147483647 w 116"/>
              <a:gd name="T69" fmla="*/ 2147483647 h 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6"/>
              <a:gd name="T106" fmla="*/ 0 h 60"/>
              <a:gd name="T107" fmla="*/ 116 w 116"/>
              <a:gd name="T108" fmla="*/ 60 h 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6" h="60">
                <a:moveTo>
                  <a:pt x="114" y="3"/>
                </a:moveTo>
                <a:lnTo>
                  <a:pt x="14" y="1"/>
                </a:lnTo>
                <a:lnTo>
                  <a:pt x="1" y="0"/>
                </a:lnTo>
                <a:lnTo>
                  <a:pt x="0" y="9"/>
                </a:lnTo>
                <a:lnTo>
                  <a:pt x="41" y="11"/>
                </a:lnTo>
                <a:lnTo>
                  <a:pt x="40" y="44"/>
                </a:lnTo>
                <a:lnTo>
                  <a:pt x="41" y="44"/>
                </a:lnTo>
                <a:lnTo>
                  <a:pt x="42" y="45"/>
                </a:lnTo>
                <a:lnTo>
                  <a:pt x="44" y="47"/>
                </a:lnTo>
                <a:lnTo>
                  <a:pt x="45" y="48"/>
                </a:lnTo>
                <a:lnTo>
                  <a:pt x="47" y="48"/>
                </a:lnTo>
                <a:lnTo>
                  <a:pt x="48" y="47"/>
                </a:lnTo>
                <a:lnTo>
                  <a:pt x="50" y="48"/>
                </a:lnTo>
                <a:lnTo>
                  <a:pt x="50" y="49"/>
                </a:lnTo>
                <a:lnTo>
                  <a:pt x="51" y="50"/>
                </a:lnTo>
                <a:lnTo>
                  <a:pt x="51" y="51"/>
                </a:lnTo>
                <a:lnTo>
                  <a:pt x="55" y="51"/>
                </a:lnTo>
                <a:lnTo>
                  <a:pt x="57" y="52"/>
                </a:lnTo>
                <a:lnTo>
                  <a:pt x="58" y="52"/>
                </a:lnTo>
                <a:lnTo>
                  <a:pt x="59" y="51"/>
                </a:lnTo>
                <a:lnTo>
                  <a:pt x="59" y="53"/>
                </a:lnTo>
                <a:lnTo>
                  <a:pt x="61" y="53"/>
                </a:lnTo>
                <a:lnTo>
                  <a:pt x="62" y="52"/>
                </a:lnTo>
                <a:lnTo>
                  <a:pt x="65" y="53"/>
                </a:lnTo>
                <a:lnTo>
                  <a:pt x="66" y="53"/>
                </a:lnTo>
                <a:lnTo>
                  <a:pt x="67" y="55"/>
                </a:lnTo>
                <a:lnTo>
                  <a:pt x="68" y="55"/>
                </a:lnTo>
                <a:lnTo>
                  <a:pt x="68" y="57"/>
                </a:lnTo>
                <a:lnTo>
                  <a:pt x="70" y="57"/>
                </a:lnTo>
                <a:lnTo>
                  <a:pt x="71" y="56"/>
                </a:lnTo>
                <a:lnTo>
                  <a:pt x="72" y="55"/>
                </a:lnTo>
                <a:lnTo>
                  <a:pt x="75" y="58"/>
                </a:lnTo>
                <a:lnTo>
                  <a:pt x="76" y="58"/>
                </a:lnTo>
                <a:lnTo>
                  <a:pt x="77" y="57"/>
                </a:lnTo>
                <a:lnTo>
                  <a:pt x="78" y="57"/>
                </a:lnTo>
                <a:lnTo>
                  <a:pt x="79" y="57"/>
                </a:lnTo>
                <a:lnTo>
                  <a:pt x="78" y="59"/>
                </a:lnTo>
                <a:lnTo>
                  <a:pt x="79" y="60"/>
                </a:lnTo>
                <a:lnTo>
                  <a:pt x="80" y="59"/>
                </a:lnTo>
                <a:lnTo>
                  <a:pt x="80" y="58"/>
                </a:lnTo>
                <a:lnTo>
                  <a:pt x="81" y="57"/>
                </a:lnTo>
                <a:lnTo>
                  <a:pt x="82" y="56"/>
                </a:lnTo>
                <a:lnTo>
                  <a:pt x="83" y="57"/>
                </a:lnTo>
                <a:lnTo>
                  <a:pt x="84" y="58"/>
                </a:lnTo>
                <a:lnTo>
                  <a:pt x="85" y="58"/>
                </a:lnTo>
                <a:lnTo>
                  <a:pt x="85" y="57"/>
                </a:lnTo>
                <a:lnTo>
                  <a:pt x="87" y="57"/>
                </a:lnTo>
                <a:lnTo>
                  <a:pt x="87" y="58"/>
                </a:lnTo>
                <a:lnTo>
                  <a:pt x="88" y="58"/>
                </a:lnTo>
                <a:lnTo>
                  <a:pt x="90" y="60"/>
                </a:lnTo>
                <a:lnTo>
                  <a:pt x="92" y="58"/>
                </a:lnTo>
                <a:lnTo>
                  <a:pt x="93" y="58"/>
                </a:lnTo>
                <a:lnTo>
                  <a:pt x="96" y="57"/>
                </a:lnTo>
                <a:lnTo>
                  <a:pt x="99" y="56"/>
                </a:lnTo>
                <a:lnTo>
                  <a:pt x="100" y="56"/>
                </a:lnTo>
                <a:lnTo>
                  <a:pt x="101" y="56"/>
                </a:lnTo>
                <a:lnTo>
                  <a:pt x="104" y="57"/>
                </a:lnTo>
                <a:lnTo>
                  <a:pt x="106" y="56"/>
                </a:lnTo>
                <a:lnTo>
                  <a:pt x="107" y="56"/>
                </a:lnTo>
                <a:lnTo>
                  <a:pt x="113" y="59"/>
                </a:lnTo>
                <a:lnTo>
                  <a:pt x="114" y="60"/>
                </a:lnTo>
                <a:lnTo>
                  <a:pt x="115" y="60"/>
                </a:lnTo>
                <a:lnTo>
                  <a:pt x="116" y="60"/>
                </a:lnTo>
                <a:lnTo>
                  <a:pt x="116" y="31"/>
                </a:lnTo>
                <a:lnTo>
                  <a:pt x="114" y="12"/>
                </a:lnTo>
                <a:lnTo>
                  <a:pt x="114" y="3"/>
                </a:lnTo>
                <a:close/>
              </a:path>
            </a:pathLst>
          </a:custGeom>
          <a:pattFill prst="pct75">
            <a:fgClr>
              <a:srgbClr val="AA1202"/>
            </a:fgClr>
            <a:bgClr>
              <a:schemeClr val="tx1"/>
            </a:bgClr>
          </a:patt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81" name="Freeform 33"/>
          <p:cNvSpPr>
            <a:spLocks/>
          </p:cNvSpPr>
          <p:nvPr/>
        </p:nvSpPr>
        <p:spPr bwMode="auto">
          <a:xfrm>
            <a:off x="4730750" y="3127375"/>
            <a:ext cx="649288" cy="603250"/>
          </a:xfrm>
          <a:custGeom>
            <a:avLst/>
            <a:gdLst>
              <a:gd name="T0" fmla="*/ 2147483647 w 90"/>
              <a:gd name="T1" fmla="*/ 2147483647 h 78"/>
              <a:gd name="T2" fmla="*/ 2147483647 w 90"/>
              <a:gd name="T3" fmla="*/ 2147483647 h 78"/>
              <a:gd name="T4" fmla="*/ 2147483647 w 90"/>
              <a:gd name="T5" fmla="*/ 2147483647 h 78"/>
              <a:gd name="T6" fmla="*/ 2147483647 w 90"/>
              <a:gd name="T7" fmla="*/ 2147483647 h 78"/>
              <a:gd name="T8" fmla="*/ 2147483647 w 90"/>
              <a:gd name="T9" fmla="*/ 2147483647 h 78"/>
              <a:gd name="T10" fmla="*/ 2147483647 w 90"/>
              <a:gd name="T11" fmla="*/ 2147483647 h 78"/>
              <a:gd name="T12" fmla="*/ 2147483647 w 90"/>
              <a:gd name="T13" fmla="*/ 2147483647 h 78"/>
              <a:gd name="T14" fmla="*/ 2147483647 w 90"/>
              <a:gd name="T15" fmla="*/ 2147483647 h 78"/>
              <a:gd name="T16" fmla="*/ 2147483647 w 90"/>
              <a:gd name="T17" fmla="*/ 2147483647 h 78"/>
              <a:gd name="T18" fmla="*/ 2147483647 w 90"/>
              <a:gd name="T19" fmla="*/ 2147483647 h 78"/>
              <a:gd name="T20" fmla="*/ 2147483647 w 90"/>
              <a:gd name="T21" fmla="*/ 2147483647 h 78"/>
              <a:gd name="T22" fmla="*/ 2147483647 w 90"/>
              <a:gd name="T23" fmla="*/ 2147483647 h 78"/>
              <a:gd name="T24" fmla="*/ 2147483647 w 90"/>
              <a:gd name="T25" fmla="*/ 2147483647 h 78"/>
              <a:gd name="T26" fmla="*/ 2147483647 w 90"/>
              <a:gd name="T27" fmla="*/ 2147483647 h 78"/>
              <a:gd name="T28" fmla="*/ 2147483647 w 90"/>
              <a:gd name="T29" fmla="*/ 2147483647 h 78"/>
              <a:gd name="T30" fmla="*/ 2147483647 w 90"/>
              <a:gd name="T31" fmla="*/ 2147483647 h 78"/>
              <a:gd name="T32" fmla="*/ 2147483647 w 90"/>
              <a:gd name="T33" fmla="*/ 2147483647 h 78"/>
              <a:gd name="T34" fmla="*/ 2147483647 w 90"/>
              <a:gd name="T35" fmla="*/ 2147483647 h 78"/>
              <a:gd name="T36" fmla="*/ 2147483647 w 90"/>
              <a:gd name="T37" fmla="*/ 2147483647 h 78"/>
              <a:gd name="T38" fmla="*/ 2147483647 w 90"/>
              <a:gd name="T39" fmla="*/ 2147483647 h 78"/>
              <a:gd name="T40" fmla="*/ 2147483647 w 90"/>
              <a:gd name="T41" fmla="*/ 2147483647 h 78"/>
              <a:gd name="T42" fmla="*/ 2147483647 w 90"/>
              <a:gd name="T43" fmla="*/ 2147483647 h 78"/>
              <a:gd name="T44" fmla="*/ 2147483647 w 90"/>
              <a:gd name="T45" fmla="*/ 2147483647 h 78"/>
              <a:gd name="T46" fmla="*/ 2147483647 w 90"/>
              <a:gd name="T47" fmla="*/ 2147483647 h 78"/>
              <a:gd name="T48" fmla="*/ 2147483647 w 90"/>
              <a:gd name="T49" fmla="*/ 2147483647 h 78"/>
              <a:gd name="T50" fmla="*/ 2147483647 w 90"/>
              <a:gd name="T51" fmla="*/ 2147483647 h 78"/>
              <a:gd name="T52" fmla="*/ 2147483647 w 90"/>
              <a:gd name="T53" fmla="*/ 2147483647 h 78"/>
              <a:gd name="T54" fmla="*/ 2147483647 w 90"/>
              <a:gd name="T55" fmla="*/ 2147483647 h 78"/>
              <a:gd name="T56" fmla="*/ 0 w 90"/>
              <a:gd name="T57" fmla="*/ 2147483647 h 78"/>
              <a:gd name="T58" fmla="*/ 2147483647 w 90"/>
              <a:gd name="T59" fmla="*/ 2147483647 h 78"/>
              <a:gd name="T60" fmla="*/ 2147483647 w 90"/>
              <a:gd name="T61" fmla="*/ 2147483647 h 78"/>
              <a:gd name="T62" fmla="*/ 2147483647 w 90"/>
              <a:gd name="T63" fmla="*/ 2147483647 h 78"/>
              <a:gd name="T64" fmla="*/ 2147483647 w 90"/>
              <a:gd name="T65" fmla="*/ 2147483647 h 78"/>
              <a:gd name="T66" fmla="*/ 2147483647 w 90"/>
              <a:gd name="T67" fmla="*/ 2147483647 h 78"/>
              <a:gd name="T68" fmla="*/ 2147483647 w 90"/>
              <a:gd name="T69" fmla="*/ 2147483647 h 78"/>
              <a:gd name="T70" fmla="*/ 2147483647 w 90"/>
              <a:gd name="T71" fmla="*/ 2147483647 h 78"/>
              <a:gd name="T72" fmla="*/ 2147483647 w 90"/>
              <a:gd name="T73" fmla="*/ 2147483647 h 78"/>
              <a:gd name="T74" fmla="*/ 2147483647 w 90"/>
              <a:gd name="T75" fmla="*/ 2147483647 h 7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90"/>
              <a:gd name="T115" fmla="*/ 0 h 78"/>
              <a:gd name="T116" fmla="*/ 90 w 90"/>
              <a:gd name="T117" fmla="*/ 78 h 7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90" h="78">
                <a:moveTo>
                  <a:pt x="16" y="72"/>
                </a:moveTo>
                <a:lnTo>
                  <a:pt x="76" y="69"/>
                </a:lnTo>
                <a:lnTo>
                  <a:pt x="76" y="70"/>
                </a:lnTo>
                <a:lnTo>
                  <a:pt x="77" y="71"/>
                </a:lnTo>
                <a:lnTo>
                  <a:pt x="78" y="72"/>
                </a:lnTo>
                <a:lnTo>
                  <a:pt x="77" y="74"/>
                </a:lnTo>
                <a:lnTo>
                  <a:pt x="76" y="75"/>
                </a:lnTo>
                <a:lnTo>
                  <a:pt x="74" y="77"/>
                </a:lnTo>
                <a:lnTo>
                  <a:pt x="74" y="78"/>
                </a:lnTo>
                <a:lnTo>
                  <a:pt x="83" y="78"/>
                </a:lnTo>
                <a:lnTo>
                  <a:pt x="84" y="75"/>
                </a:lnTo>
                <a:lnTo>
                  <a:pt x="83" y="74"/>
                </a:lnTo>
                <a:lnTo>
                  <a:pt x="84" y="71"/>
                </a:lnTo>
                <a:lnTo>
                  <a:pt x="85" y="69"/>
                </a:lnTo>
                <a:lnTo>
                  <a:pt x="86" y="67"/>
                </a:lnTo>
                <a:lnTo>
                  <a:pt x="88" y="67"/>
                </a:lnTo>
                <a:lnTo>
                  <a:pt x="89" y="67"/>
                </a:lnTo>
                <a:lnTo>
                  <a:pt x="90" y="62"/>
                </a:lnTo>
                <a:lnTo>
                  <a:pt x="90" y="61"/>
                </a:lnTo>
                <a:lnTo>
                  <a:pt x="89" y="60"/>
                </a:lnTo>
                <a:lnTo>
                  <a:pt x="88" y="59"/>
                </a:lnTo>
                <a:lnTo>
                  <a:pt x="87" y="59"/>
                </a:lnTo>
                <a:lnTo>
                  <a:pt x="87" y="60"/>
                </a:lnTo>
                <a:lnTo>
                  <a:pt x="84" y="56"/>
                </a:lnTo>
                <a:lnTo>
                  <a:pt x="84" y="55"/>
                </a:lnTo>
                <a:lnTo>
                  <a:pt x="85" y="54"/>
                </a:lnTo>
                <a:lnTo>
                  <a:pt x="85" y="53"/>
                </a:lnTo>
                <a:lnTo>
                  <a:pt x="84" y="52"/>
                </a:lnTo>
                <a:lnTo>
                  <a:pt x="83" y="49"/>
                </a:lnTo>
                <a:lnTo>
                  <a:pt x="79" y="46"/>
                </a:lnTo>
                <a:lnTo>
                  <a:pt x="78" y="45"/>
                </a:lnTo>
                <a:lnTo>
                  <a:pt x="74" y="43"/>
                </a:lnTo>
                <a:lnTo>
                  <a:pt x="72" y="40"/>
                </a:lnTo>
                <a:lnTo>
                  <a:pt x="71" y="38"/>
                </a:lnTo>
                <a:lnTo>
                  <a:pt x="71" y="37"/>
                </a:lnTo>
                <a:lnTo>
                  <a:pt x="74" y="34"/>
                </a:lnTo>
                <a:lnTo>
                  <a:pt x="73" y="32"/>
                </a:lnTo>
                <a:lnTo>
                  <a:pt x="74" y="30"/>
                </a:lnTo>
                <a:lnTo>
                  <a:pt x="73" y="29"/>
                </a:lnTo>
                <a:lnTo>
                  <a:pt x="70" y="27"/>
                </a:lnTo>
                <a:lnTo>
                  <a:pt x="69" y="28"/>
                </a:lnTo>
                <a:lnTo>
                  <a:pt x="68" y="29"/>
                </a:lnTo>
                <a:lnTo>
                  <a:pt x="67" y="29"/>
                </a:lnTo>
                <a:lnTo>
                  <a:pt x="65" y="22"/>
                </a:lnTo>
                <a:lnTo>
                  <a:pt x="64" y="21"/>
                </a:lnTo>
                <a:lnTo>
                  <a:pt x="60" y="18"/>
                </a:lnTo>
                <a:lnTo>
                  <a:pt x="56" y="14"/>
                </a:lnTo>
                <a:lnTo>
                  <a:pt x="56" y="13"/>
                </a:lnTo>
                <a:lnTo>
                  <a:pt x="55" y="10"/>
                </a:lnTo>
                <a:lnTo>
                  <a:pt x="55" y="6"/>
                </a:lnTo>
                <a:lnTo>
                  <a:pt x="55" y="5"/>
                </a:lnTo>
                <a:lnTo>
                  <a:pt x="55" y="4"/>
                </a:lnTo>
                <a:lnTo>
                  <a:pt x="52" y="0"/>
                </a:lnTo>
                <a:lnTo>
                  <a:pt x="0" y="2"/>
                </a:lnTo>
                <a:lnTo>
                  <a:pt x="1" y="3"/>
                </a:lnTo>
                <a:lnTo>
                  <a:pt x="2" y="5"/>
                </a:lnTo>
                <a:lnTo>
                  <a:pt x="3" y="7"/>
                </a:lnTo>
                <a:lnTo>
                  <a:pt x="5" y="9"/>
                </a:lnTo>
                <a:lnTo>
                  <a:pt x="5" y="10"/>
                </a:lnTo>
                <a:lnTo>
                  <a:pt x="5" y="11"/>
                </a:lnTo>
                <a:lnTo>
                  <a:pt x="5" y="12"/>
                </a:lnTo>
                <a:lnTo>
                  <a:pt x="11" y="16"/>
                </a:lnTo>
                <a:lnTo>
                  <a:pt x="9" y="18"/>
                </a:lnTo>
                <a:lnTo>
                  <a:pt x="9" y="20"/>
                </a:lnTo>
                <a:lnTo>
                  <a:pt x="10" y="22"/>
                </a:lnTo>
                <a:lnTo>
                  <a:pt x="11" y="22"/>
                </a:lnTo>
                <a:lnTo>
                  <a:pt x="12" y="25"/>
                </a:lnTo>
                <a:lnTo>
                  <a:pt x="13" y="26"/>
                </a:lnTo>
                <a:lnTo>
                  <a:pt x="15" y="26"/>
                </a:lnTo>
                <a:lnTo>
                  <a:pt x="15" y="27"/>
                </a:lnTo>
                <a:lnTo>
                  <a:pt x="16" y="63"/>
                </a:lnTo>
                <a:lnTo>
                  <a:pt x="16" y="72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82" name="Freeform 34"/>
          <p:cNvSpPr>
            <a:spLocks/>
          </p:cNvSpPr>
          <p:nvPr/>
        </p:nvSpPr>
        <p:spPr bwMode="auto">
          <a:xfrm>
            <a:off x="5343525" y="3265488"/>
            <a:ext cx="720725" cy="395287"/>
          </a:xfrm>
          <a:custGeom>
            <a:avLst/>
            <a:gdLst>
              <a:gd name="T0" fmla="*/ 2147483647 w 99"/>
              <a:gd name="T1" fmla="*/ 2147483647 h 51"/>
              <a:gd name="T2" fmla="*/ 2147483647 w 99"/>
              <a:gd name="T3" fmla="*/ 2147483647 h 51"/>
              <a:gd name="T4" fmla="*/ 2147483647 w 99"/>
              <a:gd name="T5" fmla="*/ 2147483647 h 51"/>
              <a:gd name="T6" fmla="*/ 2147483647 w 99"/>
              <a:gd name="T7" fmla="*/ 2147483647 h 51"/>
              <a:gd name="T8" fmla="*/ 2147483647 w 99"/>
              <a:gd name="T9" fmla="*/ 2147483647 h 51"/>
              <a:gd name="T10" fmla="*/ 2147483647 w 99"/>
              <a:gd name="T11" fmla="*/ 2147483647 h 51"/>
              <a:gd name="T12" fmla="*/ 2147483647 w 99"/>
              <a:gd name="T13" fmla="*/ 2147483647 h 51"/>
              <a:gd name="T14" fmla="*/ 2147483647 w 99"/>
              <a:gd name="T15" fmla="*/ 2147483647 h 51"/>
              <a:gd name="T16" fmla="*/ 2147483647 w 99"/>
              <a:gd name="T17" fmla="*/ 2147483647 h 51"/>
              <a:gd name="T18" fmla="*/ 2147483647 w 99"/>
              <a:gd name="T19" fmla="*/ 2147483647 h 51"/>
              <a:gd name="T20" fmla="*/ 2147483647 w 99"/>
              <a:gd name="T21" fmla="*/ 2147483647 h 51"/>
              <a:gd name="T22" fmla="*/ 2147483647 w 99"/>
              <a:gd name="T23" fmla="*/ 2147483647 h 51"/>
              <a:gd name="T24" fmla="*/ 2147483647 w 99"/>
              <a:gd name="T25" fmla="*/ 2147483647 h 51"/>
              <a:gd name="T26" fmla="*/ 2147483647 w 99"/>
              <a:gd name="T27" fmla="*/ 2147483647 h 51"/>
              <a:gd name="T28" fmla="*/ 2147483647 w 99"/>
              <a:gd name="T29" fmla="*/ 2147483647 h 51"/>
              <a:gd name="T30" fmla="*/ 2147483647 w 99"/>
              <a:gd name="T31" fmla="*/ 2147483647 h 51"/>
              <a:gd name="T32" fmla="*/ 2147483647 w 99"/>
              <a:gd name="T33" fmla="*/ 2147483647 h 51"/>
              <a:gd name="T34" fmla="*/ 2147483647 w 99"/>
              <a:gd name="T35" fmla="*/ 2147483647 h 51"/>
              <a:gd name="T36" fmla="*/ 2147483647 w 99"/>
              <a:gd name="T37" fmla="*/ 2147483647 h 51"/>
              <a:gd name="T38" fmla="*/ 2147483647 w 99"/>
              <a:gd name="T39" fmla="*/ 2147483647 h 51"/>
              <a:gd name="T40" fmla="*/ 2147483647 w 99"/>
              <a:gd name="T41" fmla="*/ 2147483647 h 51"/>
              <a:gd name="T42" fmla="*/ 2147483647 w 99"/>
              <a:gd name="T43" fmla="*/ 2147483647 h 51"/>
              <a:gd name="T44" fmla="*/ 2147483647 w 99"/>
              <a:gd name="T45" fmla="*/ 2147483647 h 51"/>
              <a:gd name="T46" fmla="*/ 2147483647 w 99"/>
              <a:gd name="T47" fmla="*/ 2147483647 h 51"/>
              <a:gd name="T48" fmla="*/ 2147483647 w 99"/>
              <a:gd name="T49" fmla="*/ 0 h 51"/>
              <a:gd name="T50" fmla="*/ 2147483647 w 99"/>
              <a:gd name="T51" fmla="*/ 2147483647 h 51"/>
              <a:gd name="T52" fmla="*/ 2147483647 w 99"/>
              <a:gd name="T53" fmla="*/ 0 h 51"/>
              <a:gd name="T54" fmla="*/ 2147483647 w 99"/>
              <a:gd name="T55" fmla="*/ 2147483647 h 51"/>
              <a:gd name="T56" fmla="*/ 2147483647 w 99"/>
              <a:gd name="T57" fmla="*/ 2147483647 h 51"/>
              <a:gd name="T58" fmla="*/ 2147483647 w 99"/>
              <a:gd name="T59" fmla="*/ 2147483647 h 51"/>
              <a:gd name="T60" fmla="*/ 2147483647 w 99"/>
              <a:gd name="T61" fmla="*/ 2147483647 h 51"/>
              <a:gd name="T62" fmla="*/ 2147483647 w 99"/>
              <a:gd name="T63" fmla="*/ 2147483647 h 51"/>
              <a:gd name="T64" fmla="*/ 2147483647 w 99"/>
              <a:gd name="T65" fmla="*/ 2147483647 h 51"/>
              <a:gd name="T66" fmla="*/ 2147483647 w 99"/>
              <a:gd name="T67" fmla="*/ 2147483647 h 51"/>
              <a:gd name="T68" fmla="*/ 2147483647 w 99"/>
              <a:gd name="T69" fmla="*/ 2147483647 h 51"/>
              <a:gd name="T70" fmla="*/ 2147483647 w 99"/>
              <a:gd name="T71" fmla="*/ 2147483647 h 51"/>
              <a:gd name="T72" fmla="*/ 2147483647 w 99"/>
              <a:gd name="T73" fmla="*/ 2147483647 h 51"/>
              <a:gd name="T74" fmla="*/ 2147483647 w 99"/>
              <a:gd name="T75" fmla="*/ 2147483647 h 51"/>
              <a:gd name="T76" fmla="*/ 2147483647 w 99"/>
              <a:gd name="T77" fmla="*/ 2147483647 h 51"/>
              <a:gd name="T78" fmla="*/ 2147483647 w 99"/>
              <a:gd name="T79" fmla="*/ 2147483647 h 51"/>
              <a:gd name="T80" fmla="*/ 2147483647 w 99"/>
              <a:gd name="T81" fmla="*/ 2147483647 h 51"/>
              <a:gd name="T82" fmla="*/ 2147483647 w 99"/>
              <a:gd name="T83" fmla="*/ 2147483647 h 51"/>
              <a:gd name="T84" fmla="*/ 2147483647 w 99"/>
              <a:gd name="T85" fmla="*/ 2147483647 h 51"/>
              <a:gd name="T86" fmla="*/ 2147483647 w 99"/>
              <a:gd name="T87" fmla="*/ 2147483647 h 51"/>
              <a:gd name="T88" fmla="*/ 2147483647 w 99"/>
              <a:gd name="T89" fmla="*/ 2147483647 h 51"/>
              <a:gd name="T90" fmla="*/ 2147483647 w 99"/>
              <a:gd name="T91" fmla="*/ 2147483647 h 51"/>
              <a:gd name="T92" fmla="*/ 2147483647 w 99"/>
              <a:gd name="T93" fmla="*/ 2147483647 h 51"/>
              <a:gd name="T94" fmla="*/ 2147483647 w 99"/>
              <a:gd name="T95" fmla="*/ 2147483647 h 51"/>
              <a:gd name="T96" fmla="*/ 2147483647 w 99"/>
              <a:gd name="T97" fmla="*/ 2147483647 h 51"/>
              <a:gd name="T98" fmla="*/ 2147483647 w 99"/>
              <a:gd name="T99" fmla="*/ 2147483647 h 51"/>
              <a:gd name="T100" fmla="*/ 2147483647 w 99"/>
              <a:gd name="T101" fmla="*/ 2147483647 h 51"/>
              <a:gd name="T102" fmla="*/ 2147483647 w 99"/>
              <a:gd name="T103" fmla="*/ 2147483647 h 51"/>
              <a:gd name="T104" fmla="*/ 2147483647 w 99"/>
              <a:gd name="T105" fmla="*/ 2147483647 h 51"/>
              <a:gd name="T106" fmla="*/ 2147483647 w 99"/>
              <a:gd name="T107" fmla="*/ 2147483647 h 51"/>
              <a:gd name="T108" fmla="*/ 2147483647 w 99"/>
              <a:gd name="T109" fmla="*/ 2147483647 h 51"/>
              <a:gd name="T110" fmla="*/ 0 w 99"/>
              <a:gd name="T111" fmla="*/ 2147483647 h 5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9"/>
              <a:gd name="T169" fmla="*/ 0 h 51"/>
              <a:gd name="T170" fmla="*/ 99 w 99"/>
              <a:gd name="T171" fmla="*/ 51 h 5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9" h="51">
                <a:moveTo>
                  <a:pt x="0" y="51"/>
                </a:moveTo>
                <a:lnTo>
                  <a:pt x="20" y="49"/>
                </a:lnTo>
                <a:lnTo>
                  <a:pt x="20" y="48"/>
                </a:lnTo>
                <a:lnTo>
                  <a:pt x="19" y="47"/>
                </a:lnTo>
                <a:lnTo>
                  <a:pt x="22" y="46"/>
                </a:lnTo>
                <a:lnTo>
                  <a:pt x="22" y="47"/>
                </a:lnTo>
                <a:lnTo>
                  <a:pt x="78" y="42"/>
                </a:lnTo>
                <a:lnTo>
                  <a:pt x="80" y="41"/>
                </a:lnTo>
                <a:lnTo>
                  <a:pt x="80" y="40"/>
                </a:lnTo>
                <a:lnTo>
                  <a:pt x="85" y="38"/>
                </a:lnTo>
                <a:lnTo>
                  <a:pt x="86" y="37"/>
                </a:lnTo>
                <a:lnTo>
                  <a:pt x="89" y="35"/>
                </a:lnTo>
                <a:lnTo>
                  <a:pt x="89" y="34"/>
                </a:lnTo>
                <a:lnTo>
                  <a:pt x="89" y="33"/>
                </a:lnTo>
                <a:lnTo>
                  <a:pt x="90" y="32"/>
                </a:lnTo>
                <a:lnTo>
                  <a:pt x="90" y="31"/>
                </a:lnTo>
                <a:lnTo>
                  <a:pt x="92" y="29"/>
                </a:lnTo>
                <a:lnTo>
                  <a:pt x="99" y="23"/>
                </a:lnTo>
                <a:lnTo>
                  <a:pt x="99" y="22"/>
                </a:lnTo>
                <a:lnTo>
                  <a:pt x="98" y="22"/>
                </a:lnTo>
                <a:lnTo>
                  <a:pt x="97" y="22"/>
                </a:lnTo>
                <a:lnTo>
                  <a:pt x="97" y="21"/>
                </a:lnTo>
                <a:lnTo>
                  <a:pt x="95" y="20"/>
                </a:lnTo>
                <a:lnTo>
                  <a:pt x="95" y="21"/>
                </a:lnTo>
                <a:lnTo>
                  <a:pt x="94" y="20"/>
                </a:lnTo>
                <a:lnTo>
                  <a:pt x="92" y="18"/>
                </a:lnTo>
                <a:lnTo>
                  <a:pt x="90" y="14"/>
                </a:lnTo>
                <a:lnTo>
                  <a:pt x="89" y="13"/>
                </a:lnTo>
                <a:lnTo>
                  <a:pt x="89" y="12"/>
                </a:lnTo>
                <a:lnTo>
                  <a:pt x="89" y="10"/>
                </a:lnTo>
                <a:lnTo>
                  <a:pt x="89" y="8"/>
                </a:lnTo>
                <a:lnTo>
                  <a:pt x="87" y="7"/>
                </a:lnTo>
                <a:lnTo>
                  <a:pt x="86" y="6"/>
                </a:lnTo>
                <a:lnTo>
                  <a:pt x="84" y="4"/>
                </a:lnTo>
                <a:lnTo>
                  <a:pt x="84" y="3"/>
                </a:lnTo>
                <a:lnTo>
                  <a:pt x="82" y="4"/>
                </a:lnTo>
                <a:lnTo>
                  <a:pt x="82" y="5"/>
                </a:lnTo>
                <a:lnTo>
                  <a:pt x="81" y="6"/>
                </a:lnTo>
                <a:lnTo>
                  <a:pt x="80" y="6"/>
                </a:lnTo>
                <a:lnTo>
                  <a:pt x="78" y="6"/>
                </a:lnTo>
                <a:lnTo>
                  <a:pt x="76" y="5"/>
                </a:lnTo>
                <a:lnTo>
                  <a:pt x="75" y="6"/>
                </a:lnTo>
                <a:lnTo>
                  <a:pt x="74" y="7"/>
                </a:lnTo>
                <a:lnTo>
                  <a:pt x="71" y="5"/>
                </a:lnTo>
                <a:lnTo>
                  <a:pt x="68" y="5"/>
                </a:lnTo>
                <a:lnTo>
                  <a:pt x="66" y="4"/>
                </a:lnTo>
                <a:lnTo>
                  <a:pt x="65" y="2"/>
                </a:lnTo>
                <a:lnTo>
                  <a:pt x="63" y="0"/>
                </a:lnTo>
                <a:lnTo>
                  <a:pt x="61" y="1"/>
                </a:lnTo>
                <a:lnTo>
                  <a:pt x="59" y="0"/>
                </a:lnTo>
                <a:lnTo>
                  <a:pt x="58" y="0"/>
                </a:lnTo>
                <a:lnTo>
                  <a:pt x="58" y="2"/>
                </a:lnTo>
                <a:lnTo>
                  <a:pt x="58" y="5"/>
                </a:lnTo>
                <a:lnTo>
                  <a:pt x="58" y="6"/>
                </a:lnTo>
                <a:lnTo>
                  <a:pt x="56" y="7"/>
                </a:lnTo>
                <a:lnTo>
                  <a:pt x="55" y="8"/>
                </a:lnTo>
                <a:lnTo>
                  <a:pt x="52" y="8"/>
                </a:lnTo>
                <a:lnTo>
                  <a:pt x="51" y="8"/>
                </a:lnTo>
                <a:lnTo>
                  <a:pt x="51" y="11"/>
                </a:lnTo>
                <a:lnTo>
                  <a:pt x="46" y="18"/>
                </a:lnTo>
                <a:lnTo>
                  <a:pt x="45" y="21"/>
                </a:lnTo>
                <a:lnTo>
                  <a:pt x="42" y="21"/>
                </a:lnTo>
                <a:lnTo>
                  <a:pt x="40" y="19"/>
                </a:lnTo>
                <a:lnTo>
                  <a:pt x="39" y="19"/>
                </a:lnTo>
                <a:lnTo>
                  <a:pt x="38" y="20"/>
                </a:lnTo>
                <a:lnTo>
                  <a:pt x="37" y="24"/>
                </a:lnTo>
                <a:lnTo>
                  <a:pt x="36" y="25"/>
                </a:lnTo>
                <a:lnTo>
                  <a:pt x="35" y="24"/>
                </a:lnTo>
                <a:lnTo>
                  <a:pt x="34" y="23"/>
                </a:lnTo>
                <a:lnTo>
                  <a:pt x="32" y="23"/>
                </a:lnTo>
                <a:lnTo>
                  <a:pt x="31" y="26"/>
                </a:lnTo>
                <a:lnTo>
                  <a:pt x="30" y="26"/>
                </a:lnTo>
                <a:lnTo>
                  <a:pt x="26" y="24"/>
                </a:lnTo>
                <a:lnTo>
                  <a:pt x="23" y="25"/>
                </a:lnTo>
                <a:lnTo>
                  <a:pt x="20" y="25"/>
                </a:lnTo>
                <a:lnTo>
                  <a:pt x="20" y="26"/>
                </a:lnTo>
                <a:lnTo>
                  <a:pt x="20" y="27"/>
                </a:lnTo>
                <a:lnTo>
                  <a:pt x="19" y="27"/>
                </a:lnTo>
                <a:lnTo>
                  <a:pt x="18" y="27"/>
                </a:lnTo>
                <a:lnTo>
                  <a:pt x="17" y="28"/>
                </a:lnTo>
                <a:lnTo>
                  <a:pt x="17" y="30"/>
                </a:lnTo>
                <a:lnTo>
                  <a:pt x="18" y="32"/>
                </a:lnTo>
                <a:lnTo>
                  <a:pt x="18" y="33"/>
                </a:lnTo>
                <a:lnTo>
                  <a:pt x="14" y="34"/>
                </a:lnTo>
                <a:lnTo>
                  <a:pt x="12" y="34"/>
                </a:lnTo>
                <a:lnTo>
                  <a:pt x="13" y="36"/>
                </a:lnTo>
                <a:lnTo>
                  <a:pt x="13" y="40"/>
                </a:lnTo>
                <a:lnTo>
                  <a:pt x="12" y="40"/>
                </a:lnTo>
                <a:lnTo>
                  <a:pt x="10" y="39"/>
                </a:lnTo>
                <a:lnTo>
                  <a:pt x="8" y="38"/>
                </a:lnTo>
                <a:lnTo>
                  <a:pt x="6" y="38"/>
                </a:lnTo>
                <a:lnTo>
                  <a:pt x="4" y="39"/>
                </a:lnTo>
                <a:lnTo>
                  <a:pt x="4" y="42"/>
                </a:lnTo>
                <a:lnTo>
                  <a:pt x="5" y="43"/>
                </a:lnTo>
                <a:lnTo>
                  <a:pt x="5" y="44"/>
                </a:lnTo>
                <a:lnTo>
                  <a:pt x="4" y="49"/>
                </a:lnTo>
                <a:lnTo>
                  <a:pt x="3" y="49"/>
                </a:lnTo>
                <a:lnTo>
                  <a:pt x="1" y="49"/>
                </a:lnTo>
                <a:lnTo>
                  <a:pt x="0" y="51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83" name="Freeform 35" descr="20%"/>
          <p:cNvSpPr>
            <a:spLocks/>
          </p:cNvSpPr>
          <p:nvPr/>
        </p:nvSpPr>
        <p:spPr bwMode="auto">
          <a:xfrm>
            <a:off x="5280025" y="3560763"/>
            <a:ext cx="801688" cy="301625"/>
          </a:xfrm>
          <a:custGeom>
            <a:avLst/>
            <a:gdLst>
              <a:gd name="T0" fmla="*/ 2147483647 w 111"/>
              <a:gd name="T1" fmla="*/ 0 h 39"/>
              <a:gd name="T2" fmla="*/ 2147483647 w 111"/>
              <a:gd name="T3" fmla="*/ 2147483647 h 39"/>
              <a:gd name="T4" fmla="*/ 2147483647 w 111"/>
              <a:gd name="T5" fmla="*/ 2147483647 h 39"/>
              <a:gd name="T6" fmla="*/ 2147483647 w 111"/>
              <a:gd name="T7" fmla="*/ 2147483647 h 39"/>
              <a:gd name="T8" fmla="*/ 2147483647 w 111"/>
              <a:gd name="T9" fmla="*/ 2147483647 h 39"/>
              <a:gd name="T10" fmla="*/ 2147483647 w 111"/>
              <a:gd name="T11" fmla="*/ 2147483647 h 39"/>
              <a:gd name="T12" fmla="*/ 2147483647 w 111"/>
              <a:gd name="T13" fmla="*/ 2147483647 h 39"/>
              <a:gd name="T14" fmla="*/ 2147483647 w 111"/>
              <a:gd name="T15" fmla="*/ 2147483647 h 39"/>
              <a:gd name="T16" fmla="*/ 2147483647 w 111"/>
              <a:gd name="T17" fmla="*/ 2147483647 h 39"/>
              <a:gd name="T18" fmla="*/ 2147483647 w 111"/>
              <a:gd name="T19" fmla="*/ 2147483647 h 39"/>
              <a:gd name="T20" fmla="*/ 2147483647 w 111"/>
              <a:gd name="T21" fmla="*/ 2147483647 h 39"/>
              <a:gd name="T22" fmla="*/ 2147483647 w 111"/>
              <a:gd name="T23" fmla="*/ 2147483647 h 39"/>
              <a:gd name="T24" fmla="*/ 2147483647 w 111"/>
              <a:gd name="T25" fmla="*/ 2147483647 h 39"/>
              <a:gd name="T26" fmla="*/ 2147483647 w 111"/>
              <a:gd name="T27" fmla="*/ 2147483647 h 39"/>
              <a:gd name="T28" fmla="*/ 2147483647 w 111"/>
              <a:gd name="T29" fmla="*/ 2147483647 h 39"/>
              <a:gd name="T30" fmla="*/ 2147483647 w 111"/>
              <a:gd name="T31" fmla="*/ 2147483647 h 39"/>
              <a:gd name="T32" fmla="*/ 2147483647 w 111"/>
              <a:gd name="T33" fmla="*/ 2147483647 h 39"/>
              <a:gd name="T34" fmla="*/ 2147483647 w 111"/>
              <a:gd name="T35" fmla="*/ 2147483647 h 39"/>
              <a:gd name="T36" fmla="*/ 2147483647 w 111"/>
              <a:gd name="T37" fmla="*/ 2147483647 h 39"/>
              <a:gd name="T38" fmla="*/ 2147483647 w 111"/>
              <a:gd name="T39" fmla="*/ 2147483647 h 39"/>
              <a:gd name="T40" fmla="*/ 2147483647 w 111"/>
              <a:gd name="T41" fmla="*/ 2147483647 h 39"/>
              <a:gd name="T42" fmla="*/ 2147483647 w 111"/>
              <a:gd name="T43" fmla="*/ 2147483647 h 39"/>
              <a:gd name="T44" fmla="*/ 0 w 111"/>
              <a:gd name="T45" fmla="*/ 2147483647 h 39"/>
              <a:gd name="T46" fmla="*/ 2147483647 w 111"/>
              <a:gd name="T47" fmla="*/ 2147483647 h 39"/>
              <a:gd name="T48" fmla="*/ 2147483647 w 111"/>
              <a:gd name="T49" fmla="*/ 2147483647 h 39"/>
              <a:gd name="T50" fmla="*/ 2147483647 w 111"/>
              <a:gd name="T51" fmla="*/ 2147483647 h 39"/>
              <a:gd name="T52" fmla="*/ 2147483647 w 111"/>
              <a:gd name="T53" fmla="*/ 2147483647 h 39"/>
              <a:gd name="T54" fmla="*/ 2147483647 w 111"/>
              <a:gd name="T55" fmla="*/ 2147483647 h 39"/>
              <a:gd name="T56" fmla="*/ 2147483647 w 111"/>
              <a:gd name="T57" fmla="*/ 2147483647 h 39"/>
              <a:gd name="T58" fmla="*/ 2147483647 w 111"/>
              <a:gd name="T59" fmla="*/ 2147483647 h 39"/>
              <a:gd name="T60" fmla="*/ 2147483647 w 111"/>
              <a:gd name="T61" fmla="*/ 2147483647 h 39"/>
              <a:gd name="T62" fmla="*/ 2147483647 w 111"/>
              <a:gd name="T63" fmla="*/ 2147483647 h 39"/>
              <a:gd name="T64" fmla="*/ 2147483647 w 111"/>
              <a:gd name="T65" fmla="*/ 2147483647 h 39"/>
              <a:gd name="T66" fmla="*/ 2147483647 w 111"/>
              <a:gd name="T67" fmla="*/ 2147483647 h 39"/>
              <a:gd name="T68" fmla="*/ 2147483647 w 111"/>
              <a:gd name="T69" fmla="*/ 2147483647 h 39"/>
              <a:gd name="T70" fmla="*/ 2147483647 w 111"/>
              <a:gd name="T71" fmla="*/ 2147483647 h 39"/>
              <a:gd name="T72" fmla="*/ 2147483647 w 111"/>
              <a:gd name="T73" fmla="*/ 2147483647 h 39"/>
              <a:gd name="T74" fmla="*/ 2147483647 w 111"/>
              <a:gd name="T75" fmla="*/ 2147483647 h 39"/>
              <a:gd name="T76" fmla="*/ 2147483647 w 111"/>
              <a:gd name="T77" fmla="*/ 2147483647 h 39"/>
              <a:gd name="T78" fmla="*/ 2147483647 w 111"/>
              <a:gd name="T79" fmla="*/ 2147483647 h 39"/>
              <a:gd name="T80" fmla="*/ 2147483647 w 111"/>
              <a:gd name="T81" fmla="*/ 2147483647 h 39"/>
              <a:gd name="T82" fmla="*/ 2147483647 w 111"/>
              <a:gd name="T83" fmla="*/ 2147483647 h 39"/>
              <a:gd name="T84" fmla="*/ 2147483647 w 111"/>
              <a:gd name="T85" fmla="*/ 2147483647 h 39"/>
              <a:gd name="T86" fmla="*/ 2147483647 w 111"/>
              <a:gd name="T87" fmla="*/ 2147483647 h 39"/>
              <a:gd name="T88" fmla="*/ 2147483647 w 111"/>
              <a:gd name="T89" fmla="*/ 2147483647 h 39"/>
              <a:gd name="T90" fmla="*/ 2147483647 w 111"/>
              <a:gd name="T91" fmla="*/ 2147483647 h 39"/>
              <a:gd name="T92" fmla="*/ 2147483647 w 111"/>
              <a:gd name="T93" fmla="*/ 2147483647 h 39"/>
              <a:gd name="T94" fmla="*/ 2147483647 w 111"/>
              <a:gd name="T95" fmla="*/ 2147483647 h 39"/>
              <a:gd name="T96" fmla="*/ 2147483647 w 111"/>
              <a:gd name="T97" fmla="*/ 2147483647 h 39"/>
              <a:gd name="T98" fmla="*/ 2147483647 w 111"/>
              <a:gd name="T99" fmla="*/ 2147483647 h 39"/>
              <a:gd name="T100" fmla="*/ 2147483647 w 111"/>
              <a:gd name="T101" fmla="*/ 2147483647 h 39"/>
              <a:gd name="T102" fmla="*/ 2147483647 w 111"/>
              <a:gd name="T103" fmla="*/ 2147483647 h 39"/>
              <a:gd name="T104" fmla="*/ 2147483647 w 111"/>
              <a:gd name="T105" fmla="*/ 2147483647 h 39"/>
              <a:gd name="T106" fmla="*/ 2147483647 w 111"/>
              <a:gd name="T107" fmla="*/ 2147483647 h 39"/>
              <a:gd name="T108" fmla="*/ 2147483647 w 111"/>
              <a:gd name="T109" fmla="*/ 2147483647 h 39"/>
              <a:gd name="T110" fmla="*/ 2147483647 w 111"/>
              <a:gd name="T111" fmla="*/ 2147483647 h 39"/>
              <a:gd name="T112" fmla="*/ 2147483647 w 111"/>
              <a:gd name="T113" fmla="*/ 2147483647 h 39"/>
              <a:gd name="T114" fmla="*/ 2147483647 w 111"/>
              <a:gd name="T115" fmla="*/ 0 h 39"/>
              <a:gd name="T116" fmla="*/ 2147483647 w 111"/>
              <a:gd name="T117" fmla="*/ 0 h 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1"/>
              <a:gd name="T178" fmla="*/ 0 h 39"/>
              <a:gd name="T179" fmla="*/ 111 w 111"/>
              <a:gd name="T180" fmla="*/ 39 h 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1" h="39">
                <a:moveTo>
                  <a:pt x="111" y="0"/>
                </a:moveTo>
                <a:lnTo>
                  <a:pt x="89" y="3"/>
                </a:lnTo>
                <a:lnTo>
                  <a:pt x="87" y="4"/>
                </a:lnTo>
                <a:lnTo>
                  <a:pt x="31" y="9"/>
                </a:lnTo>
                <a:lnTo>
                  <a:pt x="31" y="8"/>
                </a:lnTo>
                <a:lnTo>
                  <a:pt x="28" y="9"/>
                </a:lnTo>
                <a:lnTo>
                  <a:pt x="29" y="10"/>
                </a:lnTo>
                <a:lnTo>
                  <a:pt x="29" y="11"/>
                </a:lnTo>
                <a:lnTo>
                  <a:pt x="9" y="13"/>
                </a:lnTo>
                <a:lnTo>
                  <a:pt x="8" y="15"/>
                </a:lnTo>
                <a:lnTo>
                  <a:pt x="7" y="18"/>
                </a:lnTo>
                <a:lnTo>
                  <a:pt x="8" y="19"/>
                </a:lnTo>
                <a:lnTo>
                  <a:pt x="7" y="22"/>
                </a:lnTo>
                <a:lnTo>
                  <a:pt x="7" y="23"/>
                </a:lnTo>
                <a:lnTo>
                  <a:pt x="6" y="25"/>
                </a:lnTo>
                <a:lnTo>
                  <a:pt x="5" y="26"/>
                </a:lnTo>
                <a:lnTo>
                  <a:pt x="4" y="30"/>
                </a:lnTo>
                <a:lnTo>
                  <a:pt x="2" y="32"/>
                </a:lnTo>
                <a:lnTo>
                  <a:pt x="2" y="35"/>
                </a:lnTo>
                <a:lnTo>
                  <a:pt x="2" y="38"/>
                </a:lnTo>
                <a:lnTo>
                  <a:pt x="0" y="39"/>
                </a:lnTo>
                <a:lnTo>
                  <a:pt x="29" y="37"/>
                </a:lnTo>
                <a:lnTo>
                  <a:pt x="65" y="34"/>
                </a:lnTo>
                <a:lnTo>
                  <a:pt x="78" y="32"/>
                </a:lnTo>
                <a:lnTo>
                  <a:pt x="79" y="28"/>
                </a:lnTo>
                <a:lnTo>
                  <a:pt x="80" y="28"/>
                </a:lnTo>
                <a:lnTo>
                  <a:pt x="81" y="27"/>
                </a:lnTo>
                <a:lnTo>
                  <a:pt x="82" y="26"/>
                </a:lnTo>
                <a:lnTo>
                  <a:pt x="81" y="25"/>
                </a:lnTo>
                <a:lnTo>
                  <a:pt x="82" y="24"/>
                </a:lnTo>
                <a:lnTo>
                  <a:pt x="83" y="23"/>
                </a:lnTo>
                <a:lnTo>
                  <a:pt x="86" y="22"/>
                </a:lnTo>
                <a:lnTo>
                  <a:pt x="89" y="21"/>
                </a:lnTo>
                <a:lnTo>
                  <a:pt x="92" y="18"/>
                </a:lnTo>
                <a:lnTo>
                  <a:pt x="93" y="18"/>
                </a:lnTo>
                <a:lnTo>
                  <a:pt x="95" y="16"/>
                </a:lnTo>
                <a:lnTo>
                  <a:pt x="96" y="14"/>
                </a:lnTo>
                <a:lnTo>
                  <a:pt x="97" y="14"/>
                </a:lnTo>
                <a:lnTo>
                  <a:pt x="98" y="14"/>
                </a:lnTo>
                <a:lnTo>
                  <a:pt x="98" y="13"/>
                </a:lnTo>
                <a:lnTo>
                  <a:pt x="99" y="12"/>
                </a:lnTo>
                <a:lnTo>
                  <a:pt x="100" y="13"/>
                </a:lnTo>
                <a:lnTo>
                  <a:pt x="101" y="12"/>
                </a:lnTo>
                <a:lnTo>
                  <a:pt x="103" y="10"/>
                </a:lnTo>
                <a:lnTo>
                  <a:pt x="104" y="10"/>
                </a:lnTo>
                <a:lnTo>
                  <a:pt x="106" y="10"/>
                </a:lnTo>
                <a:lnTo>
                  <a:pt x="109" y="6"/>
                </a:lnTo>
                <a:lnTo>
                  <a:pt x="110" y="5"/>
                </a:lnTo>
                <a:lnTo>
                  <a:pt x="111" y="4"/>
                </a:lnTo>
                <a:lnTo>
                  <a:pt x="111" y="3"/>
                </a:lnTo>
                <a:lnTo>
                  <a:pt x="111" y="1"/>
                </a:lnTo>
                <a:lnTo>
                  <a:pt x="111" y="0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rgbClr val="AA1202"/>
            </a:bgClr>
          </a:patt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84" name="Freeform 36" descr="20%"/>
          <p:cNvSpPr>
            <a:spLocks/>
          </p:cNvSpPr>
          <p:nvPr/>
        </p:nvSpPr>
        <p:spPr bwMode="auto">
          <a:xfrm>
            <a:off x="5489575" y="3824288"/>
            <a:ext cx="376238" cy="641350"/>
          </a:xfrm>
          <a:custGeom>
            <a:avLst/>
            <a:gdLst>
              <a:gd name="T0" fmla="*/ 0 w 52"/>
              <a:gd name="T1" fmla="*/ 2147483647 h 83"/>
              <a:gd name="T2" fmla="*/ 2147483647 w 52"/>
              <a:gd name="T3" fmla="*/ 2147483647 h 83"/>
              <a:gd name="T4" fmla="*/ 0 w 52"/>
              <a:gd name="T5" fmla="*/ 2147483647 h 83"/>
              <a:gd name="T6" fmla="*/ 0 w 52"/>
              <a:gd name="T7" fmla="*/ 2147483647 h 83"/>
              <a:gd name="T8" fmla="*/ 2147483647 w 52"/>
              <a:gd name="T9" fmla="*/ 2147483647 h 83"/>
              <a:gd name="T10" fmla="*/ 2147483647 w 52"/>
              <a:gd name="T11" fmla="*/ 2147483647 h 83"/>
              <a:gd name="T12" fmla="*/ 2147483647 w 52"/>
              <a:gd name="T13" fmla="*/ 2147483647 h 83"/>
              <a:gd name="T14" fmla="*/ 2147483647 w 52"/>
              <a:gd name="T15" fmla="*/ 2147483647 h 83"/>
              <a:gd name="T16" fmla="*/ 2147483647 w 52"/>
              <a:gd name="T17" fmla="*/ 2147483647 h 83"/>
              <a:gd name="T18" fmla="*/ 2147483647 w 52"/>
              <a:gd name="T19" fmla="*/ 2147483647 h 83"/>
              <a:gd name="T20" fmla="*/ 2147483647 w 52"/>
              <a:gd name="T21" fmla="*/ 2147483647 h 83"/>
              <a:gd name="T22" fmla="*/ 2147483647 w 52"/>
              <a:gd name="T23" fmla="*/ 2147483647 h 83"/>
              <a:gd name="T24" fmla="*/ 2147483647 w 52"/>
              <a:gd name="T25" fmla="*/ 2147483647 h 83"/>
              <a:gd name="T26" fmla="*/ 2147483647 w 52"/>
              <a:gd name="T27" fmla="*/ 2147483647 h 83"/>
              <a:gd name="T28" fmla="*/ 2147483647 w 52"/>
              <a:gd name="T29" fmla="*/ 2147483647 h 83"/>
              <a:gd name="T30" fmla="*/ 2147483647 w 52"/>
              <a:gd name="T31" fmla="*/ 2147483647 h 83"/>
              <a:gd name="T32" fmla="*/ 2147483647 w 52"/>
              <a:gd name="T33" fmla="*/ 2147483647 h 83"/>
              <a:gd name="T34" fmla="*/ 2147483647 w 52"/>
              <a:gd name="T35" fmla="*/ 2147483647 h 83"/>
              <a:gd name="T36" fmla="*/ 2147483647 w 52"/>
              <a:gd name="T37" fmla="*/ 2147483647 h 83"/>
              <a:gd name="T38" fmla="*/ 2147483647 w 52"/>
              <a:gd name="T39" fmla="*/ 2147483647 h 83"/>
              <a:gd name="T40" fmla="*/ 2147483647 w 52"/>
              <a:gd name="T41" fmla="*/ 2147483647 h 83"/>
              <a:gd name="T42" fmla="*/ 2147483647 w 52"/>
              <a:gd name="T43" fmla="*/ 2147483647 h 83"/>
              <a:gd name="T44" fmla="*/ 2147483647 w 52"/>
              <a:gd name="T45" fmla="*/ 2147483647 h 83"/>
              <a:gd name="T46" fmla="*/ 2147483647 w 52"/>
              <a:gd name="T47" fmla="*/ 2147483647 h 83"/>
              <a:gd name="T48" fmla="*/ 2147483647 w 52"/>
              <a:gd name="T49" fmla="*/ 2147483647 h 83"/>
              <a:gd name="T50" fmla="*/ 2147483647 w 52"/>
              <a:gd name="T51" fmla="*/ 2147483647 h 83"/>
              <a:gd name="T52" fmla="*/ 2147483647 w 52"/>
              <a:gd name="T53" fmla="*/ 2147483647 h 83"/>
              <a:gd name="T54" fmla="*/ 2147483647 w 52"/>
              <a:gd name="T55" fmla="*/ 2147483647 h 83"/>
              <a:gd name="T56" fmla="*/ 2147483647 w 52"/>
              <a:gd name="T57" fmla="*/ 2147483647 h 83"/>
              <a:gd name="T58" fmla="*/ 2147483647 w 52"/>
              <a:gd name="T59" fmla="*/ 2147483647 h 83"/>
              <a:gd name="T60" fmla="*/ 2147483647 w 52"/>
              <a:gd name="T61" fmla="*/ 2147483647 h 83"/>
              <a:gd name="T62" fmla="*/ 2147483647 w 52"/>
              <a:gd name="T63" fmla="*/ 2147483647 h 83"/>
              <a:gd name="T64" fmla="*/ 2147483647 w 52"/>
              <a:gd name="T65" fmla="*/ 2147483647 h 83"/>
              <a:gd name="T66" fmla="*/ 2147483647 w 52"/>
              <a:gd name="T67" fmla="*/ 2147483647 h 83"/>
              <a:gd name="T68" fmla="*/ 2147483647 w 52"/>
              <a:gd name="T69" fmla="*/ 2147483647 h 83"/>
              <a:gd name="T70" fmla="*/ 2147483647 w 52"/>
              <a:gd name="T71" fmla="*/ 2147483647 h 83"/>
              <a:gd name="T72" fmla="*/ 2147483647 w 52"/>
              <a:gd name="T73" fmla="*/ 2147483647 h 83"/>
              <a:gd name="T74" fmla="*/ 2147483647 w 52"/>
              <a:gd name="T75" fmla="*/ 2147483647 h 83"/>
              <a:gd name="T76" fmla="*/ 2147483647 w 52"/>
              <a:gd name="T77" fmla="*/ 2147483647 h 83"/>
              <a:gd name="T78" fmla="*/ 2147483647 w 52"/>
              <a:gd name="T79" fmla="*/ 2147483647 h 83"/>
              <a:gd name="T80" fmla="*/ 2147483647 w 52"/>
              <a:gd name="T81" fmla="*/ 2147483647 h 83"/>
              <a:gd name="T82" fmla="*/ 2147483647 w 52"/>
              <a:gd name="T83" fmla="*/ 2147483647 h 83"/>
              <a:gd name="T84" fmla="*/ 2147483647 w 52"/>
              <a:gd name="T85" fmla="*/ 2147483647 h 83"/>
              <a:gd name="T86" fmla="*/ 2147483647 w 52"/>
              <a:gd name="T87" fmla="*/ 2147483647 h 83"/>
              <a:gd name="T88" fmla="*/ 2147483647 w 52"/>
              <a:gd name="T89" fmla="*/ 2147483647 h 83"/>
              <a:gd name="T90" fmla="*/ 2147483647 w 52"/>
              <a:gd name="T91" fmla="*/ 2147483647 h 83"/>
              <a:gd name="T92" fmla="*/ 2147483647 w 52"/>
              <a:gd name="T93" fmla="*/ 2147483647 h 83"/>
              <a:gd name="T94" fmla="*/ 2147483647 w 52"/>
              <a:gd name="T95" fmla="*/ 2147483647 h 83"/>
              <a:gd name="T96" fmla="*/ 2147483647 w 52"/>
              <a:gd name="T97" fmla="*/ 2147483647 h 83"/>
              <a:gd name="T98" fmla="*/ 2147483647 w 52"/>
              <a:gd name="T99" fmla="*/ 2147483647 h 83"/>
              <a:gd name="T100" fmla="*/ 2147483647 w 52"/>
              <a:gd name="T101" fmla="*/ 2147483647 h 83"/>
              <a:gd name="T102" fmla="*/ 2147483647 w 52"/>
              <a:gd name="T103" fmla="*/ 0 h 83"/>
              <a:gd name="T104" fmla="*/ 0 w 52"/>
              <a:gd name="T105" fmla="*/ 2147483647 h 83"/>
              <a:gd name="T106" fmla="*/ 0 w 52"/>
              <a:gd name="T107" fmla="*/ 2147483647 h 8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2"/>
              <a:gd name="T163" fmla="*/ 0 h 83"/>
              <a:gd name="T164" fmla="*/ 52 w 52"/>
              <a:gd name="T165" fmla="*/ 83 h 8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2" h="83">
                <a:moveTo>
                  <a:pt x="0" y="3"/>
                </a:moveTo>
                <a:lnTo>
                  <a:pt x="1" y="5"/>
                </a:lnTo>
                <a:lnTo>
                  <a:pt x="0" y="55"/>
                </a:lnTo>
                <a:lnTo>
                  <a:pt x="0" y="57"/>
                </a:lnTo>
                <a:lnTo>
                  <a:pt x="3" y="82"/>
                </a:lnTo>
                <a:lnTo>
                  <a:pt x="4" y="82"/>
                </a:lnTo>
                <a:lnTo>
                  <a:pt x="5" y="81"/>
                </a:lnTo>
                <a:lnTo>
                  <a:pt x="7" y="82"/>
                </a:lnTo>
                <a:lnTo>
                  <a:pt x="8" y="81"/>
                </a:lnTo>
                <a:lnTo>
                  <a:pt x="8" y="77"/>
                </a:lnTo>
                <a:lnTo>
                  <a:pt x="9" y="75"/>
                </a:lnTo>
                <a:lnTo>
                  <a:pt x="10" y="77"/>
                </a:lnTo>
                <a:lnTo>
                  <a:pt x="10" y="78"/>
                </a:lnTo>
                <a:lnTo>
                  <a:pt x="11" y="80"/>
                </a:lnTo>
                <a:lnTo>
                  <a:pt x="13" y="83"/>
                </a:lnTo>
                <a:lnTo>
                  <a:pt x="14" y="83"/>
                </a:lnTo>
                <a:lnTo>
                  <a:pt x="15" y="83"/>
                </a:lnTo>
                <a:lnTo>
                  <a:pt x="17" y="81"/>
                </a:lnTo>
                <a:lnTo>
                  <a:pt x="18" y="80"/>
                </a:lnTo>
                <a:lnTo>
                  <a:pt x="18" y="79"/>
                </a:lnTo>
                <a:lnTo>
                  <a:pt x="17" y="79"/>
                </a:lnTo>
                <a:lnTo>
                  <a:pt x="17" y="78"/>
                </a:lnTo>
                <a:lnTo>
                  <a:pt x="18" y="77"/>
                </a:lnTo>
                <a:lnTo>
                  <a:pt x="18" y="76"/>
                </a:lnTo>
                <a:lnTo>
                  <a:pt x="16" y="75"/>
                </a:lnTo>
                <a:lnTo>
                  <a:pt x="15" y="75"/>
                </a:lnTo>
                <a:lnTo>
                  <a:pt x="14" y="73"/>
                </a:lnTo>
                <a:lnTo>
                  <a:pt x="14" y="72"/>
                </a:lnTo>
                <a:lnTo>
                  <a:pt x="14" y="71"/>
                </a:lnTo>
                <a:lnTo>
                  <a:pt x="14" y="70"/>
                </a:lnTo>
                <a:lnTo>
                  <a:pt x="52" y="66"/>
                </a:lnTo>
                <a:lnTo>
                  <a:pt x="52" y="65"/>
                </a:lnTo>
                <a:lnTo>
                  <a:pt x="50" y="63"/>
                </a:lnTo>
                <a:lnTo>
                  <a:pt x="50" y="58"/>
                </a:lnTo>
                <a:lnTo>
                  <a:pt x="48" y="55"/>
                </a:lnTo>
                <a:lnTo>
                  <a:pt x="48" y="52"/>
                </a:lnTo>
                <a:lnTo>
                  <a:pt x="49" y="50"/>
                </a:lnTo>
                <a:lnTo>
                  <a:pt x="49" y="47"/>
                </a:lnTo>
                <a:lnTo>
                  <a:pt x="50" y="45"/>
                </a:lnTo>
                <a:lnTo>
                  <a:pt x="51" y="45"/>
                </a:lnTo>
                <a:lnTo>
                  <a:pt x="49" y="44"/>
                </a:lnTo>
                <a:lnTo>
                  <a:pt x="50" y="42"/>
                </a:lnTo>
                <a:lnTo>
                  <a:pt x="49" y="41"/>
                </a:lnTo>
                <a:lnTo>
                  <a:pt x="48" y="40"/>
                </a:lnTo>
                <a:lnTo>
                  <a:pt x="47" y="39"/>
                </a:lnTo>
                <a:lnTo>
                  <a:pt x="46" y="37"/>
                </a:lnTo>
                <a:lnTo>
                  <a:pt x="45" y="36"/>
                </a:lnTo>
                <a:lnTo>
                  <a:pt x="36" y="0"/>
                </a:lnTo>
                <a:lnTo>
                  <a:pt x="0" y="3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rgbClr val="AA1202"/>
            </a:bgClr>
          </a:patt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85" name="Freeform 37"/>
          <p:cNvSpPr>
            <a:spLocks/>
          </p:cNvSpPr>
          <p:nvPr/>
        </p:nvSpPr>
        <p:spPr bwMode="auto">
          <a:xfrm>
            <a:off x="5845175" y="3459163"/>
            <a:ext cx="860425" cy="395287"/>
          </a:xfrm>
          <a:custGeom>
            <a:avLst/>
            <a:gdLst>
              <a:gd name="T0" fmla="*/ 2147483647 w 119"/>
              <a:gd name="T1" fmla="*/ 2147483647 h 51"/>
              <a:gd name="T2" fmla="*/ 2147483647 w 119"/>
              <a:gd name="T3" fmla="*/ 2147483647 h 51"/>
              <a:gd name="T4" fmla="*/ 2147483647 w 119"/>
              <a:gd name="T5" fmla="*/ 2147483647 h 51"/>
              <a:gd name="T6" fmla="*/ 2147483647 w 119"/>
              <a:gd name="T7" fmla="*/ 2147483647 h 51"/>
              <a:gd name="T8" fmla="*/ 2147483647 w 119"/>
              <a:gd name="T9" fmla="*/ 2147483647 h 51"/>
              <a:gd name="T10" fmla="*/ 2147483647 w 119"/>
              <a:gd name="T11" fmla="*/ 2147483647 h 51"/>
              <a:gd name="T12" fmla="*/ 2147483647 w 119"/>
              <a:gd name="T13" fmla="*/ 2147483647 h 51"/>
              <a:gd name="T14" fmla="*/ 2147483647 w 119"/>
              <a:gd name="T15" fmla="*/ 2147483647 h 51"/>
              <a:gd name="T16" fmla="*/ 2147483647 w 119"/>
              <a:gd name="T17" fmla="*/ 2147483647 h 51"/>
              <a:gd name="T18" fmla="*/ 2147483647 w 119"/>
              <a:gd name="T19" fmla="*/ 2147483647 h 51"/>
              <a:gd name="T20" fmla="*/ 2147483647 w 119"/>
              <a:gd name="T21" fmla="*/ 2147483647 h 51"/>
              <a:gd name="T22" fmla="*/ 2147483647 w 119"/>
              <a:gd name="T23" fmla="*/ 2147483647 h 51"/>
              <a:gd name="T24" fmla="*/ 2147483647 w 119"/>
              <a:gd name="T25" fmla="*/ 2147483647 h 51"/>
              <a:gd name="T26" fmla="*/ 2147483647 w 119"/>
              <a:gd name="T27" fmla="*/ 2147483647 h 51"/>
              <a:gd name="T28" fmla="*/ 2147483647 w 119"/>
              <a:gd name="T29" fmla="*/ 2147483647 h 51"/>
              <a:gd name="T30" fmla="*/ 2147483647 w 119"/>
              <a:gd name="T31" fmla="*/ 2147483647 h 51"/>
              <a:gd name="T32" fmla="*/ 2147483647 w 119"/>
              <a:gd name="T33" fmla="*/ 2147483647 h 51"/>
              <a:gd name="T34" fmla="*/ 2147483647 w 119"/>
              <a:gd name="T35" fmla="*/ 2147483647 h 51"/>
              <a:gd name="T36" fmla="*/ 2147483647 w 119"/>
              <a:gd name="T37" fmla="*/ 2147483647 h 51"/>
              <a:gd name="T38" fmla="*/ 2147483647 w 119"/>
              <a:gd name="T39" fmla="*/ 2147483647 h 51"/>
              <a:gd name="T40" fmla="*/ 2147483647 w 119"/>
              <a:gd name="T41" fmla="*/ 2147483647 h 51"/>
              <a:gd name="T42" fmla="*/ 2147483647 w 119"/>
              <a:gd name="T43" fmla="*/ 2147483647 h 51"/>
              <a:gd name="T44" fmla="*/ 2147483647 w 119"/>
              <a:gd name="T45" fmla="*/ 2147483647 h 51"/>
              <a:gd name="T46" fmla="*/ 2147483647 w 119"/>
              <a:gd name="T47" fmla="*/ 2147483647 h 51"/>
              <a:gd name="T48" fmla="*/ 2147483647 w 119"/>
              <a:gd name="T49" fmla="*/ 2147483647 h 51"/>
              <a:gd name="T50" fmla="*/ 2147483647 w 119"/>
              <a:gd name="T51" fmla="*/ 2147483647 h 51"/>
              <a:gd name="T52" fmla="*/ 2147483647 w 119"/>
              <a:gd name="T53" fmla="*/ 2147483647 h 51"/>
              <a:gd name="T54" fmla="*/ 2147483647 w 119"/>
              <a:gd name="T55" fmla="*/ 2147483647 h 51"/>
              <a:gd name="T56" fmla="*/ 2147483647 w 119"/>
              <a:gd name="T57" fmla="*/ 2147483647 h 51"/>
              <a:gd name="T58" fmla="*/ 2147483647 w 119"/>
              <a:gd name="T59" fmla="*/ 2147483647 h 51"/>
              <a:gd name="T60" fmla="*/ 2147483647 w 119"/>
              <a:gd name="T61" fmla="*/ 2147483647 h 51"/>
              <a:gd name="T62" fmla="*/ 2147483647 w 119"/>
              <a:gd name="T63" fmla="*/ 2147483647 h 51"/>
              <a:gd name="T64" fmla="*/ 2147483647 w 119"/>
              <a:gd name="T65" fmla="*/ 2147483647 h 51"/>
              <a:gd name="T66" fmla="*/ 2147483647 w 119"/>
              <a:gd name="T67" fmla="*/ 2147483647 h 51"/>
              <a:gd name="T68" fmla="*/ 2147483647 w 119"/>
              <a:gd name="T69" fmla="*/ 2147483647 h 51"/>
              <a:gd name="T70" fmla="*/ 2147483647 w 119"/>
              <a:gd name="T71" fmla="*/ 2147483647 h 51"/>
              <a:gd name="T72" fmla="*/ 2147483647 w 119"/>
              <a:gd name="T73" fmla="*/ 2147483647 h 51"/>
              <a:gd name="T74" fmla="*/ 2147483647 w 119"/>
              <a:gd name="T75" fmla="*/ 2147483647 h 51"/>
              <a:gd name="T76" fmla="*/ 2147483647 w 119"/>
              <a:gd name="T77" fmla="*/ 2147483647 h 51"/>
              <a:gd name="T78" fmla="*/ 2147483647 w 119"/>
              <a:gd name="T79" fmla="*/ 2147483647 h 51"/>
              <a:gd name="T80" fmla="*/ 2147483647 w 119"/>
              <a:gd name="T81" fmla="*/ 2147483647 h 51"/>
              <a:gd name="T82" fmla="*/ 2147483647 w 119"/>
              <a:gd name="T83" fmla="*/ 2147483647 h 51"/>
              <a:gd name="T84" fmla="*/ 2147483647 w 119"/>
              <a:gd name="T85" fmla="*/ 2147483647 h 51"/>
              <a:gd name="T86" fmla="*/ 2147483647 w 119"/>
              <a:gd name="T87" fmla="*/ 2147483647 h 51"/>
              <a:gd name="T88" fmla="*/ 2147483647 w 119"/>
              <a:gd name="T89" fmla="*/ 2147483647 h 51"/>
              <a:gd name="T90" fmla="*/ 2147483647 w 119"/>
              <a:gd name="T91" fmla="*/ 2147483647 h 51"/>
              <a:gd name="T92" fmla="*/ 2147483647 w 119"/>
              <a:gd name="T93" fmla="*/ 2147483647 h 51"/>
              <a:gd name="T94" fmla="*/ 2147483647 w 119"/>
              <a:gd name="T95" fmla="*/ 2147483647 h 51"/>
              <a:gd name="T96" fmla="*/ 2147483647 w 119"/>
              <a:gd name="T97" fmla="*/ 2147483647 h 51"/>
              <a:gd name="T98" fmla="*/ 0 w 119"/>
              <a:gd name="T99" fmla="*/ 2147483647 h 5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19"/>
              <a:gd name="T151" fmla="*/ 0 h 51"/>
              <a:gd name="T152" fmla="*/ 119 w 119"/>
              <a:gd name="T153" fmla="*/ 51 h 5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19" h="51">
                <a:moveTo>
                  <a:pt x="0" y="45"/>
                </a:moveTo>
                <a:lnTo>
                  <a:pt x="1" y="41"/>
                </a:lnTo>
                <a:lnTo>
                  <a:pt x="2" y="41"/>
                </a:lnTo>
                <a:lnTo>
                  <a:pt x="3" y="40"/>
                </a:lnTo>
                <a:lnTo>
                  <a:pt x="4" y="39"/>
                </a:lnTo>
                <a:lnTo>
                  <a:pt x="3" y="38"/>
                </a:lnTo>
                <a:lnTo>
                  <a:pt x="4" y="37"/>
                </a:lnTo>
                <a:lnTo>
                  <a:pt x="5" y="36"/>
                </a:lnTo>
                <a:lnTo>
                  <a:pt x="8" y="35"/>
                </a:lnTo>
                <a:lnTo>
                  <a:pt x="11" y="34"/>
                </a:lnTo>
                <a:lnTo>
                  <a:pt x="14" y="31"/>
                </a:lnTo>
                <a:lnTo>
                  <a:pt x="15" y="31"/>
                </a:lnTo>
                <a:lnTo>
                  <a:pt x="17" y="29"/>
                </a:lnTo>
                <a:lnTo>
                  <a:pt x="18" y="27"/>
                </a:lnTo>
                <a:lnTo>
                  <a:pt x="19" y="27"/>
                </a:lnTo>
                <a:lnTo>
                  <a:pt x="20" y="27"/>
                </a:lnTo>
                <a:lnTo>
                  <a:pt x="20" y="26"/>
                </a:lnTo>
                <a:lnTo>
                  <a:pt x="21" y="25"/>
                </a:lnTo>
                <a:lnTo>
                  <a:pt x="22" y="26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28" y="23"/>
                </a:lnTo>
                <a:lnTo>
                  <a:pt x="31" y="19"/>
                </a:lnTo>
                <a:lnTo>
                  <a:pt x="32" y="18"/>
                </a:lnTo>
                <a:lnTo>
                  <a:pt x="33" y="17"/>
                </a:lnTo>
                <a:lnTo>
                  <a:pt x="33" y="16"/>
                </a:lnTo>
                <a:lnTo>
                  <a:pt x="33" y="14"/>
                </a:lnTo>
                <a:lnTo>
                  <a:pt x="33" y="13"/>
                </a:lnTo>
                <a:lnTo>
                  <a:pt x="37" y="12"/>
                </a:lnTo>
                <a:lnTo>
                  <a:pt x="37" y="13"/>
                </a:lnTo>
                <a:lnTo>
                  <a:pt x="40" y="13"/>
                </a:lnTo>
                <a:lnTo>
                  <a:pt x="42" y="12"/>
                </a:lnTo>
                <a:lnTo>
                  <a:pt x="78" y="7"/>
                </a:lnTo>
                <a:lnTo>
                  <a:pt x="112" y="0"/>
                </a:lnTo>
                <a:lnTo>
                  <a:pt x="113" y="1"/>
                </a:lnTo>
                <a:lnTo>
                  <a:pt x="114" y="2"/>
                </a:lnTo>
                <a:lnTo>
                  <a:pt x="115" y="3"/>
                </a:lnTo>
                <a:lnTo>
                  <a:pt x="116" y="5"/>
                </a:lnTo>
                <a:lnTo>
                  <a:pt x="116" y="6"/>
                </a:lnTo>
                <a:lnTo>
                  <a:pt x="115" y="5"/>
                </a:lnTo>
                <a:lnTo>
                  <a:pt x="114" y="5"/>
                </a:lnTo>
                <a:lnTo>
                  <a:pt x="113" y="5"/>
                </a:lnTo>
                <a:lnTo>
                  <a:pt x="112" y="5"/>
                </a:lnTo>
                <a:lnTo>
                  <a:pt x="113" y="6"/>
                </a:lnTo>
                <a:lnTo>
                  <a:pt x="110" y="8"/>
                </a:lnTo>
                <a:lnTo>
                  <a:pt x="109" y="8"/>
                </a:lnTo>
                <a:lnTo>
                  <a:pt x="108" y="10"/>
                </a:lnTo>
                <a:lnTo>
                  <a:pt x="106" y="10"/>
                </a:lnTo>
                <a:lnTo>
                  <a:pt x="105" y="11"/>
                </a:lnTo>
                <a:lnTo>
                  <a:pt x="105" y="12"/>
                </a:lnTo>
                <a:lnTo>
                  <a:pt x="106" y="12"/>
                </a:lnTo>
                <a:lnTo>
                  <a:pt x="108" y="11"/>
                </a:lnTo>
                <a:lnTo>
                  <a:pt x="111" y="10"/>
                </a:lnTo>
                <a:lnTo>
                  <a:pt x="112" y="9"/>
                </a:lnTo>
                <a:lnTo>
                  <a:pt x="114" y="9"/>
                </a:lnTo>
                <a:lnTo>
                  <a:pt x="114" y="10"/>
                </a:lnTo>
                <a:lnTo>
                  <a:pt x="114" y="11"/>
                </a:lnTo>
                <a:lnTo>
                  <a:pt x="115" y="12"/>
                </a:lnTo>
                <a:lnTo>
                  <a:pt x="115" y="11"/>
                </a:lnTo>
                <a:lnTo>
                  <a:pt x="116" y="11"/>
                </a:lnTo>
                <a:lnTo>
                  <a:pt x="117" y="9"/>
                </a:lnTo>
                <a:lnTo>
                  <a:pt x="118" y="9"/>
                </a:lnTo>
                <a:lnTo>
                  <a:pt x="119" y="11"/>
                </a:lnTo>
                <a:lnTo>
                  <a:pt x="119" y="14"/>
                </a:lnTo>
                <a:lnTo>
                  <a:pt x="119" y="15"/>
                </a:lnTo>
                <a:lnTo>
                  <a:pt x="117" y="16"/>
                </a:lnTo>
                <a:lnTo>
                  <a:pt x="117" y="17"/>
                </a:lnTo>
                <a:lnTo>
                  <a:pt x="117" y="18"/>
                </a:lnTo>
                <a:lnTo>
                  <a:pt x="115" y="19"/>
                </a:lnTo>
                <a:lnTo>
                  <a:pt x="114" y="19"/>
                </a:lnTo>
                <a:lnTo>
                  <a:pt x="113" y="20"/>
                </a:lnTo>
                <a:lnTo>
                  <a:pt x="111" y="20"/>
                </a:lnTo>
                <a:lnTo>
                  <a:pt x="110" y="20"/>
                </a:lnTo>
                <a:lnTo>
                  <a:pt x="109" y="19"/>
                </a:lnTo>
                <a:lnTo>
                  <a:pt x="109" y="18"/>
                </a:lnTo>
                <a:lnTo>
                  <a:pt x="108" y="18"/>
                </a:lnTo>
                <a:lnTo>
                  <a:pt x="108" y="20"/>
                </a:lnTo>
                <a:lnTo>
                  <a:pt x="108" y="21"/>
                </a:lnTo>
                <a:lnTo>
                  <a:pt x="108" y="22"/>
                </a:lnTo>
                <a:lnTo>
                  <a:pt x="109" y="22"/>
                </a:lnTo>
                <a:lnTo>
                  <a:pt x="110" y="23"/>
                </a:lnTo>
                <a:lnTo>
                  <a:pt x="110" y="24"/>
                </a:lnTo>
                <a:lnTo>
                  <a:pt x="107" y="28"/>
                </a:lnTo>
                <a:lnTo>
                  <a:pt x="105" y="27"/>
                </a:lnTo>
                <a:lnTo>
                  <a:pt x="104" y="27"/>
                </a:lnTo>
                <a:lnTo>
                  <a:pt x="104" y="28"/>
                </a:lnTo>
                <a:lnTo>
                  <a:pt x="105" y="29"/>
                </a:lnTo>
                <a:lnTo>
                  <a:pt x="108" y="28"/>
                </a:lnTo>
                <a:lnTo>
                  <a:pt x="110" y="28"/>
                </a:lnTo>
                <a:lnTo>
                  <a:pt x="112" y="27"/>
                </a:lnTo>
                <a:lnTo>
                  <a:pt x="112" y="26"/>
                </a:lnTo>
                <a:lnTo>
                  <a:pt x="113" y="26"/>
                </a:lnTo>
                <a:lnTo>
                  <a:pt x="114" y="27"/>
                </a:lnTo>
                <a:lnTo>
                  <a:pt x="113" y="29"/>
                </a:lnTo>
                <a:lnTo>
                  <a:pt x="111" y="31"/>
                </a:lnTo>
                <a:lnTo>
                  <a:pt x="109" y="32"/>
                </a:lnTo>
                <a:lnTo>
                  <a:pt x="108" y="32"/>
                </a:lnTo>
                <a:lnTo>
                  <a:pt x="105" y="32"/>
                </a:lnTo>
                <a:lnTo>
                  <a:pt x="103" y="36"/>
                </a:lnTo>
                <a:lnTo>
                  <a:pt x="102" y="37"/>
                </a:lnTo>
                <a:lnTo>
                  <a:pt x="99" y="39"/>
                </a:lnTo>
                <a:lnTo>
                  <a:pt x="97" y="41"/>
                </a:lnTo>
                <a:lnTo>
                  <a:pt x="96" y="44"/>
                </a:lnTo>
                <a:lnTo>
                  <a:pt x="95" y="48"/>
                </a:lnTo>
                <a:lnTo>
                  <a:pt x="95" y="49"/>
                </a:lnTo>
                <a:lnTo>
                  <a:pt x="93" y="50"/>
                </a:lnTo>
                <a:lnTo>
                  <a:pt x="88" y="51"/>
                </a:lnTo>
                <a:lnTo>
                  <a:pt x="87" y="51"/>
                </a:lnTo>
                <a:lnTo>
                  <a:pt x="69" y="39"/>
                </a:lnTo>
                <a:lnTo>
                  <a:pt x="54" y="41"/>
                </a:lnTo>
                <a:lnTo>
                  <a:pt x="53" y="39"/>
                </a:lnTo>
                <a:lnTo>
                  <a:pt x="50" y="36"/>
                </a:lnTo>
                <a:lnTo>
                  <a:pt x="49" y="37"/>
                </a:lnTo>
                <a:lnTo>
                  <a:pt x="49" y="36"/>
                </a:lnTo>
                <a:lnTo>
                  <a:pt x="49" y="35"/>
                </a:lnTo>
                <a:lnTo>
                  <a:pt x="31" y="37"/>
                </a:lnTo>
                <a:lnTo>
                  <a:pt x="30" y="37"/>
                </a:lnTo>
                <a:lnTo>
                  <a:pt x="30" y="38"/>
                </a:lnTo>
                <a:lnTo>
                  <a:pt x="26" y="40"/>
                </a:lnTo>
                <a:lnTo>
                  <a:pt x="25" y="40"/>
                </a:lnTo>
                <a:lnTo>
                  <a:pt x="21" y="42"/>
                </a:lnTo>
                <a:lnTo>
                  <a:pt x="0" y="45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86" name="Freeform 38"/>
          <p:cNvSpPr>
            <a:spLocks/>
          </p:cNvSpPr>
          <p:nvPr/>
        </p:nvSpPr>
        <p:spPr bwMode="auto">
          <a:xfrm>
            <a:off x="4845050" y="3660775"/>
            <a:ext cx="485775" cy="479425"/>
          </a:xfrm>
          <a:custGeom>
            <a:avLst/>
            <a:gdLst>
              <a:gd name="T0" fmla="*/ 0 w 67"/>
              <a:gd name="T1" fmla="*/ 2147483647 h 62"/>
              <a:gd name="T2" fmla="*/ 2147483647 w 67"/>
              <a:gd name="T3" fmla="*/ 0 h 62"/>
              <a:gd name="T4" fmla="*/ 2147483647 w 67"/>
              <a:gd name="T5" fmla="*/ 2147483647 h 62"/>
              <a:gd name="T6" fmla="*/ 2147483647 w 67"/>
              <a:gd name="T7" fmla="*/ 2147483647 h 62"/>
              <a:gd name="T8" fmla="*/ 2147483647 w 67"/>
              <a:gd name="T9" fmla="*/ 2147483647 h 62"/>
              <a:gd name="T10" fmla="*/ 2147483647 w 67"/>
              <a:gd name="T11" fmla="*/ 2147483647 h 62"/>
              <a:gd name="T12" fmla="*/ 2147483647 w 67"/>
              <a:gd name="T13" fmla="*/ 2147483647 h 62"/>
              <a:gd name="T14" fmla="*/ 2147483647 w 67"/>
              <a:gd name="T15" fmla="*/ 2147483647 h 62"/>
              <a:gd name="T16" fmla="*/ 2147483647 w 67"/>
              <a:gd name="T17" fmla="*/ 2147483647 h 62"/>
              <a:gd name="T18" fmla="*/ 2147483647 w 67"/>
              <a:gd name="T19" fmla="*/ 2147483647 h 62"/>
              <a:gd name="T20" fmla="*/ 2147483647 w 67"/>
              <a:gd name="T21" fmla="*/ 2147483647 h 62"/>
              <a:gd name="T22" fmla="*/ 2147483647 w 67"/>
              <a:gd name="T23" fmla="*/ 2147483647 h 62"/>
              <a:gd name="T24" fmla="*/ 2147483647 w 67"/>
              <a:gd name="T25" fmla="*/ 2147483647 h 62"/>
              <a:gd name="T26" fmla="*/ 2147483647 w 67"/>
              <a:gd name="T27" fmla="*/ 2147483647 h 62"/>
              <a:gd name="T28" fmla="*/ 2147483647 w 67"/>
              <a:gd name="T29" fmla="*/ 2147483647 h 62"/>
              <a:gd name="T30" fmla="*/ 2147483647 w 67"/>
              <a:gd name="T31" fmla="*/ 2147483647 h 62"/>
              <a:gd name="T32" fmla="*/ 2147483647 w 67"/>
              <a:gd name="T33" fmla="*/ 2147483647 h 62"/>
              <a:gd name="T34" fmla="*/ 2147483647 w 67"/>
              <a:gd name="T35" fmla="*/ 2147483647 h 62"/>
              <a:gd name="T36" fmla="*/ 2147483647 w 67"/>
              <a:gd name="T37" fmla="*/ 2147483647 h 62"/>
              <a:gd name="T38" fmla="*/ 2147483647 w 67"/>
              <a:gd name="T39" fmla="*/ 2147483647 h 62"/>
              <a:gd name="T40" fmla="*/ 2147483647 w 67"/>
              <a:gd name="T41" fmla="*/ 2147483647 h 62"/>
              <a:gd name="T42" fmla="*/ 2147483647 w 67"/>
              <a:gd name="T43" fmla="*/ 2147483647 h 62"/>
              <a:gd name="T44" fmla="*/ 2147483647 w 67"/>
              <a:gd name="T45" fmla="*/ 2147483647 h 62"/>
              <a:gd name="T46" fmla="*/ 2147483647 w 67"/>
              <a:gd name="T47" fmla="*/ 2147483647 h 62"/>
              <a:gd name="T48" fmla="*/ 2147483647 w 67"/>
              <a:gd name="T49" fmla="*/ 2147483647 h 62"/>
              <a:gd name="T50" fmla="*/ 2147483647 w 67"/>
              <a:gd name="T51" fmla="*/ 2147483647 h 62"/>
              <a:gd name="T52" fmla="*/ 2147483647 w 67"/>
              <a:gd name="T53" fmla="*/ 2147483647 h 62"/>
              <a:gd name="T54" fmla="*/ 2147483647 w 67"/>
              <a:gd name="T55" fmla="*/ 2147483647 h 62"/>
              <a:gd name="T56" fmla="*/ 2147483647 w 67"/>
              <a:gd name="T57" fmla="*/ 2147483647 h 62"/>
              <a:gd name="T58" fmla="*/ 2147483647 w 67"/>
              <a:gd name="T59" fmla="*/ 2147483647 h 62"/>
              <a:gd name="T60" fmla="*/ 2147483647 w 67"/>
              <a:gd name="T61" fmla="*/ 2147483647 h 62"/>
              <a:gd name="T62" fmla="*/ 2147483647 w 67"/>
              <a:gd name="T63" fmla="*/ 2147483647 h 62"/>
              <a:gd name="T64" fmla="*/ 2147483647 w 67"/>
              <a:gd name="T65" fmla="*/ 2147483647 h 62"/>
              <a:gd name="T66" fmla="*/ 2147483647 w 67"/>
              <a:gd name="T67" fmla="*/ 2147483647 h 62"/>
              <a:gd name="T68" fmla="*/ 2147483647 w 67"/>
              <a:gd name="T69" fmla="*/ 2147483647 h 62"/>
              <a:gd name="T70" fmla="*/ 2147483647 w 67"/>
              <a:gd name="T71" fmla="*/ 2147483647 h 62"/>
              <a:gd name="T72" fmla="*/ 2147483647 w 67"/>
              <a:gd name="T73" fmla="*/ 2147483647 h 62"/>
              <a:gd name="T74" fmla="*/ 2147483647 w 67"/>
              <a:gd name="T75" fmla="*/ 2147483647 h 62"/>
              <a:gd name="T76" fmla="*/ 2147483647 w 67"/>
              <a:gd name="T77" fmla="*/ 2147483647 h 62"/>
              <a:gd name="T78" fmla="*/ 2147483647 w 67"/>
              <a:gd name="T79" fmla="*/ 2147483647 h 62"/>
              <a:gd name="T80" fmla="*/ 2147483647 w 67"/>
              <a:gd name="T81" fmla="*/ 2147483647 h 62"/>
              <a:gd name="T82" fmla="*/ 2147483647 w 67"/>
              <a:gd name="T83" fmla="*/ 2147483647 h 62"/>
              <a:gd name="T84" fmla="*/ 2147483647 w 67"/>
              <a:gd name="T85" fmla="*/ 2147483647 h 62"/>
              <a:gd name="T86" fmla="*/ 2147483647 w 67"/>
              <a:gd name="T87" fmla="*/ 2147483647 h 62"/>
              <a:gd name="T88" fmla="*/ 2147483647 w 67"/>
              <a:gd name="T89" fmla="*/ 2147483647 h 62"/>
              <a:gd name="T90" fmla="*/ 2147483647 w 67"/>
              <a:gd name="T91" fmla="*/ 2147483647 h 62"/>
              <a:gd name="T92" fmla="*/ 2147483647 w 67"/>
              <a:gd name="T93" fmla="*/ 2147483647 h 62"/>
              <a:gd name="T94" fmla="*/ 2147483647 w 67"/>
              <a:gd name="T95" fmla="*/ 2147483647 h 62"/>
              <a:gd name="T96" fmla="*/ 0 w 67"/>
              <a:gd name="T97" fmla="*/ 2147483647 h 62"/>
              <a:gd name="T98" fmla="*/ 0 w 67"/>
              <a:gd name="T99" fmla="*/ 2147483647 h 6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67"/>
              <a:gd name="T151" fmla="*/ 0 h 62"/>
              <a:gd name="T152" fmla="*/ 67 w 67"/>
              <a:gd name="T153" fmla="*/ 62 h 6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67" h="62">
                <a:moveTo>
                  <a:pt x="0" y="3"/>
                </a:moveTo>
                <a:lnTo>
                  <a:pt x="60" y="0"/>
                </a:lnTo>
                <a:lnTo>
                  <a:pt x="60" y="1"/>
                </a:lnTo>
                <a:lnTo>
                  <a:pt x="61" y="2"/>
                </a:lnTo>
                <a:lnTo>
                  <a:pt x="62" y="3"/>
                </a:lnTo>
                <a:lnTo>
                  <a:pt x="61" y="5"/>
                </a:lnTo>
                <a:lnTo>
                  <a:pt x="60" y="6"/>
                </a:lnTo>
                <a:lnTo>
                  <a:pt x="58" y="8"/>
                </a:lnTo>
                <a:lnTo>
                  <a:pt x="58" y="9"/>
                </a:lnTo>
                <a:lnTo>
                  <a:pt x="67" y="9"/>
                </a:lnTo>
                <a:lnTo>
                  <a:pt x="67" y="10"/>
                </a:lnTo>
                <a:lnTo>
                  <a:pt x="66" y="12"/>
                </a:lnTo>
                <a:lnTo>
                  <a:pt x="65" y="13"/>
                </a:lnTo>
                <a:lnTo>
                  <a:pt x="64" y="17"/>
                </a:lnTo>
                <a:lnTo>
                  <a:pt x="62" y="19"/>
                </a:lnTo>
                <a:lnTo>
                  <a:pt x="62" y="22"/>
                </a:lnTo>
                <a:lnTo>
                  <a:pt x="62" y="25"/>
                </a:lnTo>
                <a:lnTo>
                  <a:pt x="60" y="26"/>
                </a:lnTo>
                <a:lnTo>
                  <a:pt x="60" y="27"/>
                </a:lnTo>
                <a:lnTo>
                  <a:pt x="57" y="29"/>
                </a:lnTo>
                <a:lnTo>
                  <a:pt x="57" y="32"/>
                </a:lnTo>
                <a:lnTo>
                  <a:pt x="57" y="35"/>
                </a:lnTo>
                <a:lnTo>
                  <a:pt x="56" y="36"/>
                </a:lnTo>
                <a:lnTo>
                  <a:pt x="54" y="38"/>
                </a:lnTo>
                <a:lnTo>
                  <a:pt x="52" y="40"/>
                </a:lnTo>
                <a:lnTo>
                  <a:pt x="51" y="41"/>
                </a:lnTo>
                <a:lnTo>
                  <a:pt x="51" y="43"/>
                </a:lnTo>
                <a:lnTo>
                  <a:pt x="50" y="45"/>
                </a:lnTo>
                <a:lnTo>
                  <a:pt x="50" y="46"/>
                </a:lnTo>
                <a:lnTo>
                  <a:pt x="49" y="49"/>
                </a:lnTo>
                <a:lnTo>
                  <a:pt x="48" y="51"/>
                </a:lnTo>
                <a:lnTo>
                  <a:pt x="49" y="54"/>
                </a:lnTo>
                <a:lnTo>
                  <a:pt x="50" y="55"/>
                </a:lnTo>
                <a:lnTo>
                  <a:pt x="50" y="57"/>
                </a:lnTo>
                <a:lnTo>
                  <a:pt x="50" y="58"/>
                </a:lnTo>
                <a:lnTo>
                  <a:pt x="49" y="60"/>
                </a:lnTo>
                <a:lnTo>
                  <a:pt x="50" y="61"/>
                </a:lnTo>
                <a:lnTo>
                  <a:pt x="8" y="62"/>
                </a:lnTo>
                <a:lnTo>
                  <a:pt x="8" y="53"/>
                </a:lnTo>
                <a:lnTo>
                  <a:pt x="6" y="52"/>
                </a:lnTo>
                <a:lnTo>
                  <a:pt x="4" y="53"/>
                </a:lnTo>
                <a:lnTo>
                  <a:pt x="2" y="51"/>
                </a:lnTo>
                <a:lnTo>
                  <a:pt x="2" y="22"/>
                </a:lnTo>
                <a:lnTo>
                  <a:pt x="0" y="3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027113" y="3886200"/>
            <a:ext cx="1785937" cy="1390650"/>
            <a:chOff x="768" y="2832"/>
            <a:chExt cx="1203" cy="876"/>
          </a:xfrm>
        </p:grpSpPr>
        <p:sp>
          <p:nvSpPr>
            <p:cNvPr id="283722" name="Freeform 40"/>
            <p:cNvSpPr>
              <a:spLocks/>
            </p:cNvSpPr>
            <p:nvPr/>
          </p:nvSpPr>
          <p:spPr bwMode="auto">
            <a:xfrm>
              <a:off x="1056" y="2832"/>
              <a:ext cx="915" cy="780"/>
            </a:xfrm>
            <a:custGeom>
              <a:avLst/>
              <a:gdLst>
                <a:gd name="T0" fmla="*/ 185735 w 188"/>
                <a:gd name="T1" fmla="*/ 415711 h 160"/>
                <a:gd name="T2" fmla="*/ 346790 w 188"/>
                <a:gd name="T3" fmla="*/ 537128 h 160"/>
                <a:gd name="T4" fmla="*/ 240149 w 188"/>
                <a:gd name="T5" fmla="*/ 672092 h 160"/>
                <a:gd name="T6" fmla="*/ 213166 w 188"/>
                <a:gd name="T7" fmla="*/ 578360 h 160"/>
                <a:gd name="T8" fmla="*/ 65593 w 188"/>
                <a:gd name="T9" fmla="*/ 738255 h 160"/>
                <a:gd name="T10" fmla="*/ 147578 w 188"/>
                <a:gd name="T11" fmla="*/ 859082 h 160"/>
                <a:gd name="T12" fmla="*/ 357969 w 188"/>
                <a:gd name="T13" fmla="*/ 817845 h 160"/>
                <a:gd name="T14" fmla="*/ 292381 w 188"/>
                <a:gd name="T15" fmla="*/ 994071 h 160"/>
                <a:gd name="T16" fmla="*/ 240149 w 188"/>
                <a:gd name="T17" fmla="*/ 1060088 h 160"/>
                <a:gd name="T18" fmla="*/ 133507 w 188"/>
                <a:gd name="T19" fmla="*/ 1101345 h 160"/>
                <a:gd name="T20" fmla="*/ 79094 w 188"/>
                <a:gd name="T21" fmla="*/ 1316021 h 160"/>
                <a:gd name="T22" fmla="*/ 147578 w 188"/>
                <a:gd name="T23" fmla="*/ 1437443 h 160"/>
                <a:gd name="T24" fmla="*/ 292381 w 188"/>
                <a:gd name="T25" fmla="*/ 1503484 h 160"/>
                <a:gd name="T26" fmla="*/ 292381 w 188"/>
                <a:gd name="T27" fmla="*/ 1610880 h 160"/>
                <a:gd name="T28" fmla="*/ 464046 w 188"/>
                <a:gd name="T29" fmla="*/ 1652021 h 160"/>
                <a:gd name="T30" fmla="*/ 557186 w 188"/>
                <a:gd name="T31" fmla="*/ 1676927 h 160"/>
                <a:gd name="T32" fmla="*/ 384952 w 188"/>
                <a:gd name="T33" fmla="*/ 1891481 h 160"/>
                <a:gd name="T34" fmla="*/ 251328 w 188"/>
                <a:gd name="T35" fmla="*/ 1973975 h 160"/>
                <a:gd name="T36" fmla="*/ 40932 w 188"/>
                <a:gd name="T37" fmla="*/ 2081844 h 160"/>
                <a:gd name="T38" fmla="*/ 40932 w 188"/>
                <a:gd name="T39" fmla="*/ 2148008 h 160"/>
                <a:gd name="T40" fmla="*/ 384952 w 188"/>
                <a:gd name="T41" fmla="*/ 1998882 h 160"/>
                <a:gd name="T42" fmla="*/ 824907 w 188"/>
                <a:gd name="T43" fmla="*/ 1610880 h 160"/>
                <a:gd name="T44" fmla="*/ 783858 w 188"/>
                <a:gd name="T45" fmla="*/ 1569648 h 160"/>
                <a:gd name="T46" fmla="*/ 1024002 w 188"/>
                <a:gd name="T47" fmla="*/ 1274788 h 160"/>
                <a:gd name="T48" fmla="*/ 955640 w 188"/>
                <a:gd name="T49" fmla="*/ 1354948 h 160"/>
                <a:gd name="T50" fmla="*/ 969593 w 188"/>
                <a:gd name="T51" fmla="*/ 1462227 h 160"/>
                <a:gd name="T52" fmla="*/ 955640 w 188"/>
                <a:gd name="T53" fmla="*/ 1531174 h 160"/>
                <a:gd name="T54" fmla="*/ 1144125 w 188"/>
                <a:gd name="T55" fmla="*/ 1423300 h 160"/>
                <a:gd name="T56" fmla="*/ 1144125 w 188"/>
                <a:gd name="T57" fmla="*/ 1316021 h 160"/>
                <a:gd name="T58" fmla="*/ 1423025 w 188"/>
                <a:gd name="T59" fmla="*/ 1382067 h 160"/>
                <a:gd name="T60" fmla="*/ 1608740 w 188"/>
                <a:gd name="T61" fmla="*/ 1354948 h 160"/>
                <a:gd name="T62" fmla="*/ 1927983 w 188"/>
                <a:gd name="T63" fmla="*/ 1462227 h 160"/>
                <a:gd name="T64" fmla="*/ 2034624 w 188"/>
                <a:gd name="T65" fmla="*/ 1597338 h 160"/>
                <a:gd name="T66" fmla="*/ 2206883 w 188"/>
                <a:gd name="T67" fmla="*/ 1718160 h 160"/>
                <a:gd name="T68" fmla="*/ 2498670 w 188"/>
                <a:gd name="T69" fmla="*/ 1745845 h 160"/>
                <a:gd name="T70" fmla="*/ 2457739 w 188"/>
                <a:gd name="T71" fmla="*/ 1569648 h 160"/>
                <a:gd name="T72" fmla="*/ 2340390 w 188"/>
                <a:gd name="T73" fmla="*/ 1544717 h 160"/>
                <a:gd name="T74" fmla="*/ 2165951 w 188"/>
                <a:gd name="T75" fmla="*/ 1423300 h 160"/>
                <a:gd name="T76" fmla="*/ 1952664 w 188"/>
                <a:gd name="T77" fmla="*/ 1274788 h 160"/>
                <a:gd name="T78" fmla="*/ 1873570 w 188"/>
                <a:gd name="T79" fmla="*/ 1382067 h 160"/>
                <a:gd name="T80" fmla="*/ 1714812 w 188"/>
                <a:gd name="T81" fmla="*/ 1247103 h 160"/>
                <a:gd name="T82" fmla="*/ 1553762 w 188"/>
                <a:gd name="T83" fmla="*/ 1073660 h 160"/>
                <a:gd name="T84" fmla="*/ 1354546 w 188"/>
                <a:gd name="T85" fmla="*/ 280722 h 160"/>
                <a:gd name="T86" fmla="*/ 1196241 w 188"/>
                <a:gd name="T87" fmla="*/ 66047 h 160"/>
                <a:gd name="T88" fmla="*/ 917477 w 188"/>
                <a:gd name="T89" fmla="*/ 66047 h 160"/>
                <a:gd name="T90" fmla="*/ 783858 w 188"/>
                <a:gd name="T91" fmla="*/ 66047 h 160"/>
                <a:gd name="T92" fmla="*/ 598118 w 188"/>
                <a:gd name="T93" fmla="*/ 0 h 160"/>
                <a:gd name="T94" fmla="*/ 464046 w 188"/>
                <a:gd name="T95" fmla="*/ 55375 h 160"/>
                <a:gd name="T96" fmla="*/ 319243 w 188"/>
                <a:gd name="T97" fmla="*/ 173443 h 160"/>
                <a:gd name="T98" fmla="*/ 251328 w 188"/>
                <a:gd name="T99" fmla="*/ 280722 h 160"/>
                <a:gd name="T100" fmla="*/ 133507 w 188"/>
                <a:gd name="T101" fmla="*/ 349664 h 1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8"/>
                <a:gd name="T154" fmla="*/ 0 h 160"/>
                <a:gd name="T155" fmla="*/ 188 w 188"/>
                <a:gd name="T156" fmla="*/ 160 h 1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8" h="160">
                  <a:moveTo>
                    <a:pt x="10" y="26"/>
                  </a:moveTo>
                  <a:lnTo>
                    <a:pt x="14" y="31"/>
                  </a:lnTo>
                  <a:lnTo>
                    <a:pt x="19" y="39"/>
                  </a:lnTo>
                  <a:lnTo>
                    <a:pt x="26" y="40"/>
                  </a:lnTo>
                  <a:lnTo>
                    <a:pt x="26" y="50"/>
                  </a:lnTo>
                  <a:lnTo>
                    <a:pt x="18" y="50"/>
                  </a:lnTo>
                  <a:lnTo>
                    <a:pt x="18" y="43"/>
                  </a:lnTo>
                  <a:lnTo>
                    <a:pt x="16" y="43"/>
                  </a:lnTo>
                  <a:lnTo>
                    <a:pt x="0" y="50"/>
                  </a:lnTo>
                  <a:lnTo>
                    <a:pt x="5" y="55"/>
                  </a:lnTo>
                  <a:lnTo>
                    <a:pt x="5" y="61"/>
                  </a:lnTo>
                  <a:lnTo>
                    <a:pt x="11" y="64"/>
                  </a:lnTo>
                  <a:lnTo>
                    <a:pt x="21" y="66"/>
                  </a:lnTo>
                  <a:lnTo>
                    <a:pt x="27" y="61"/>
                  </a:lnTo>
                  <a:lnTo>
                    <a:pt x="29" y="72"/>
                  </a:lnTo>
                  <a:lnTo>
                    <a:pt x="22" y="74"/>
                  </a:lnTo>
                  <a:lnTo>
                    <a:pt x="21" y="77"/>
                  </a:lnTo>
                  <a:lnTo>
                    <a:pt x="18" y="79"/>
                  </a:lnTo>
                  <a:lnTo>
                    <a:pt x="13" y="75"/>
                  </a:lnTo>
                  <a:lnTo>
                    <a:pt x="10" y="82"/>
                  </a:lnTo>
                  <a:lnTo>
                    <a:pt x="2" y="90"/>
                  </a:lnTo>
                  <a:lnTo>
                    <a:pt x="6" y="98"/>
                  </a:lnTo>
                  <a:lnTo>
                    <a:pt x="5" y="101"/>
                  </a:lnTo>
                  <a:lnTo>
                    <a:pt x="11" y="107"/>
                  </a:lnTo>
                  <a:lnTo>
                    <a:pt x="19" y="107"/>
                  </a:lnTo>
                  <a:lnTo>
                    <a:pt x="22" y="112"/>
                  </a:lnTo>
                  <a:lnTo>
                    <a:pt x="21" y="115"/>
                  </a:lnTo>
                  <a:lnTo>
                    <a:pt x="22" y="120"/>
                  </a:lnTo>
                  <a:lnTo>
                    <a:pt x="29" y="117"/>
                  </a:lnTo>
                  <a:lnTo>
                    <a:pt x="35" y="123"/>
                  </a:lnTo>
                  <a:lnTo>
                    <a:pt x="45" y="119"/>
                  </a:lnTo>
                  <a:lnTo>
                    <a:pt x="42" y="125"/>
                  </a:lnTo>
                  <a:lnTo>
                    <a:pt x="42" y="131"/>
                  </a:lnTo>
                  <a:lnTo>
                    <a:pt x="29" y="141"/>
                  </a:lnTo>
                  <a:lnTo>
                    <a:pt x="24" y="147"/>
                  </a:lnTo>
                  <a:lnTo>
                    <a:pt x="19" y="147"/>
                  </a:lnTo>
                  <a:lnTo>
                    <a:pt x="11" y="154"/>
                  </a:lnTo>
                  <a:lnTo>
                    <a:pt x="3" y="155"/>
                  </a:lnTo>
                  <a:lnTo>
                    <a:pt x="0" y="159"/>
                  </a:lnTo>
                  <a:lnTo>
                    <a:pt x="3" y="160"/>
                  </a:lnTo>
                  <a:lnTo>
                    <a:pt x="19" y="154"/>
                  </a:lnTo>
                  <a:lnTo>
                    <a:pt x="29" y="149"/>
                  </a:lnTo>
                  <a:lnTo>
                    <a:pt x="48" y="136"/>
                  </a:lnTo>
                  <a:lnTo>
                    <a:pt x="62" y="120"/>
                  </a:lnTo>
                  <a:lnTo>
                    <a:pt x="64" y="117"/>
                  </a:lnTo>
                  <a:lnTo>
                    <a:pt x="59" y="117"/>
                  </a:lnTo>
                  <a:lnTo>
                    <a:pt x="73" y="96"/>
                  </a:lnTo>
                  <a:lnTo>
                    <a:pt x="77" y="95"/>
                  </a:lnTo>
                  <a:lnTo>
                    <a:pt x="77" y="98"/>
                  </a:lnTo>
                  <a:lnTo>
                    <a:pt x="72" y="101"/>
                  </a:lnTo>
                  <a:lnTo>
                    <a:pt x="70" y="111"/>
                  </a:lnTo>
                  <a:lnTo>
                    <a:pt x="73" y="109"/>
                  </a:lnTo>
                  <a:lnTo>
                    <a:pt x="70" y="112"/>
                  </a:lnTo>
                  <a:lnTo>
                    <a:pt x="72" y="114"/>
                  </a:lnTo>
                  <a:lnTo>
                    <a:pt x="82" y="107"/>
                  </a:lnTo>
                  <a:lnTo>
                    <a:pt x="86" y="106"/>
                  </a:lnTo>
                  <a:lnTo>
                    <a:pt x="88" y="101"/>
                  </a:lnTo>
                  <a:lnTo>
                    <a:pt x="86" y="98"/>
                  </a:lnTo>
                  <a:lnTo>
                    <a:pt x="96" y="96"/>
                  </a:lnTo>
                  <a:lnTo>
                    <a:pt x="107" y="103"/>
                  </a:lnTo>
                  <a:lnTo>
                    <a:pt x="117" y="99"/>
                  </a:lnTo>
                  <a:lnTo>
                    <a:pt x="121" y="101"/>
                  </a:lnTo>
                  <a:lnTo>
                    <a:pt x="128" y="101"/>
                  </a:lnTo>
                  <a:lnTo>
                    <a:pt x="145" y="109"/>
                  </a:lnTo>
                  <a:lnTo>
                    <a:pt x="149" y="112"/>
                  </a:lnTo>
                  <a:lnTo>
                    <a:pt x="153" y="119"/>
                  </a:lnTo>
                  <a:lnTo>
                    <a:pt x="163" y="125"/>
                  </a:lnTo>
                  <a:lnTo>
                    <a:pt x="166" y="128"/>
                  </a:lnTo>
                  <a:lnTo>
                    <a:pt x="177" y="135"/>
                  </a:lnTo>
                  <a:lnTo>
                    <a:pt x="188" y="130"/>
                  </a:lnTo>
                  <a:lnTo>
                    <a:pt x="188" y="123"/>
                  </a:lnTo>
                  <a:lnTo>
                    <a:pt x="185" y="117"/>
                  </a:lnTo>
                  <a:lnTo>
                    <a:pt x="180" y="115"/>
                  </a:lnTo>
                  <a:lnTo>
                    <a:pt x="176" y="115"/>
                  </a:lnTo>
                  <a:lnTo>
                    <a:pt x="169" y="111"/>
                  </a:lnTo>
                  <a:lnTo>
                    <a:pt x="163" y="106"/>
                  </a:lnTo>
                  <a:lnTo>
                    <a:pt x="150" y="93"/>
                  </a:lnTo>
                  <a:lnTo>
                    <a:pt x="147" y="95"/>
                  </a:lnTo>
                  <a:lnTo>
                    <a:pt x="144" y="99"/>
                  </a:lnTo>
                  <a:lnTo>
                    <a:pt x="141" y="103"/>
                  </a:lnTo>
                  <a:lnTo>
                    <a:pt x="129" y="96"/>
                  </a:lnTo>
                  <a:lnTo>
                    <a:pt x="129" y="93"/>
                  </a:lnTo>
                  <a:lnTo>
                    <a:pt x="120" y="96"/>
                  </a:lnTo>
                  <a:lnTo>
                    <a:pt x="117" y="80"/>
                  </a:lnTo>
                  <a:lnTo>
                    <a:pt x="109" y="45"/>
                  </a:lnTo>
                  <a:lnTo>
                    <a:pt x="102" y="21"/>
                  </a:lnTo>
                  <a:lnTo>
                    <a:pt x="99" y="10"/>
                  </a:lnTo>
                  <a:lnTo>
                    <a:pt x="90" y="5"/>
                  </a:lnTo>
                  <a:lnTo>
                    <a:pt x="85" y="8"/>
                  </a:lnTo>
                  <a:lnTo>
                    <a:pt x="69" y="5"/>
                  </a:lnTo>
                  <a:lnTo>
                    <a:pt x="64" y="7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45" y="0"/>
                  </a:lnTo>
                  <a:lnTo>
                    <a:pt x="43" y="4"/>
                  </a:lnTo>
                  <a:lnTo>
                    <a:pt x="35" y="4"/>
                  </a:lnTo>
                  <a:lnTo>
                    <a:pt x="29" y="8"/>
                  </a:lnTo>
                  <a:lnTo>
                    <a:pt x="24" y="13"/>
                  </a:lnTo>
                  <a:lnTo>
                    <a:pt x="22" y="18"/>
                  </a:lnTo>
                  <a:lnTo>
                    <a:pt x="19" y="21"/>
                  </a:lnTo>
                  <a:lnTo>
                    <a:pt x="13" y="21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23" name="Freeform 41"/>
            <p:cNvSpPr>
              <a:spLocks/>
            </p:cNvSpPr>
            <p:nvPr/>
          </p:nvSpPr>
          <p:spPr bwMode="auto">
            <a:xfrm>
              <a:off x="1021" y="3608"/>
              <a:ext cx="20" cy="14"/>
            </a:xfrm>
            <a:custGeom>
              <a:avLst/>
              <a:gdLst>
                <a:gd name="T0" fmla="*/ 31250 w 4"/>
                <a:gd name="T1" fmla="*/ 19927 h 3"/>
                <a:gd name="T2" fmla="*/ 31250 w 4"/>
                <a:gd name="T3" fmla="*/ 10869 h 3"/>
                <a:gd name="T4" fmla="*/ 31250 w 4"/>
                <a:gd name="T5" fmla="*/ 10869 h 3"/>
                <a:gd name="T6" fmla="*/ 31250 w 4"/>
                <a:gd name="T7" fmla="*/ 10869 h 3"/>
                <a:gd name="T8" fmla="*/ 31250 w 4"/>
                <a:gd name="T9" fmla="*/ 10869 h 3"/>
                <a:gd name="T10" fmla="*/ 31250 w 4"/>
                <a:gd name="T11" fmla="*/ 10869 h 3"/>
                <a:gd name="T12" fmla="*/ 31250 w 4"/>
                <a:gd name="T13" fmla="*/ 10869 h 3"/>
                <a:gd name="T14" fmla="*/ 15625 w 4"/>
                <a:gd name="T15" fmla="*/ 0 h 3"/>
                <a:gd name="T16" fmla="*/ 15625 w 4"/>
                <a:gd name="T17" fmla="*/ 0 h 3"/>
                <a:gd name="T18" fmla="*/ 0 w 4"/>
                <a:gd name="T19" fmla="*/ 10869 h 3"/>
                <a:gd name="T20" fmla="*/ 0 w 4"/>
                <a:gd name="T21" fmla="*/ 10869 h 3"/>
                <a:gd name="T22" fmla="*/ 0 w 4"/>
                <a:gd name="T23" fmla="*/ 10869 h 3"/>
                <a:gd name="T24" fmla="*/ 0 w 4"/>
                <a:gd name="T25" fmla="*/ 10869 h 3"/>
                <a:gd name="T26" fmla="*/ 0 w 4"/>
                <a:gd name="T27" fmla="*/ 10869 h 3"/>
                <a:gd name="T28" fmla="*/ 0 w 4"/>
                <a:gd name="T29" fmla="*/ 10869 h 3"/>
                <a:gd name="T30" fmla="*/ 0 w 4"/>
                <a:gd name="T31" fmla="*/ 19927 h 3"/>
                <a:gd name="T32" fmla="*/ 0 w 4"/>
                <a:gd name="T33" fmla="*/ 19927 h 3"/>
                <a:gd name="T34" fmla="*/ 15625 w 4"/>
                <a:gd name="T35" fmla="*/ 19927 h 3"/>
                <a:gd name="T36" fmla="*/ 15625 w 4"/>
                <a:gd name="T37" fmla="*/ 19927 h 3"/>
                <a:gd name="T38" fmla="*/ 15625 w 4"/>
                <a:gd name="T39" fmla="*/ 30795 h 3"/>
                <a:gd name="T40" fmla="*/ 31250 w 4"/>
                <a:gd name="T41" fmla="*/ 30795 h 3"/>
                <a:gd name="T42" fmla="*/ 31250 w 4"/>
                <a:gd name="T43" fmla="*/ 30795 h 3"/>
                <a:gd name="T44" fmla="*/ 46875 w 4"/>
                <a:gd name="T45" fmla="*/ 30795 h 3"/>
                <a:gd name="T46" fmla="*/ 46875 w 4"/>
                <a:gd name="T47" fmla="*/ 30795 h 3"/>
                <a:gd name="T48" fmla="*/ 62500 w 4"/>
                <a:gd name="T49" fmla="*/ 19927 h 3"/>
                <a:gd name="T50" fmla="*/ 62500 w 4"/>
                <a:gd name="T51" fmla="*/ 19927 h 3"/>
                <a:gd name="T52" fmla="*/ 62500 w 4"/>
                <a:gd name="T53" fmla="*/ 19927 h 3"/>
                <a:gd name="T54" fmla="*/ 62500 w 4"/>
                <a:gd name="T55" fmla="*/ 10869 h 3"/>
                <a:gd name="T56" fmla="*/ 62500 w 4"/>
                <a:gd name="T57" fmla="*/ 10869 h 3"/>
                <a:gd name="T58" fmla="*/ 62500 w 4"/>
                <a:gd name="T59" fmla="*/ 10869 h 3"/>
                <a:gd name="T60" fmla="*/ 62500 w 4"/>
                <a:gd name="T61" fmla="*/ 10869 h 3"/>
                <a:gd name="T62" fmla="*/ 62500 w 4"/>
                <a:gd name="T63" fmla="*/ 10869 h 3"/>
                <a:gd name="T64" fmla="*/ 62500 w 4"/>
                <a:gd name="T65" fmla="*/ 0 h 3"/>
                <a:gd name="T66" fmla="*/ 62500 w 4"/>
                <a:gd name="T67" fmla="*/ 0 h 3"/>
                <a:gd name="T68" fmla="*/ 62500 w 4"/>
                <a:gd name="T69" fmla="*/ 0 h 3"/>
                <a:gd name="T70" fmla="*/ 62500 w 4"/>
                <a:gd name="T71" fmla="*/ 0 h 3"/>
                <a:gd name="T72" fmla="*/ 62500 w 4"/>
                <a:gd name="T73" fmla="*/ 10869 h 3"/>
                <a:gd name="T74" fmla="*/ 46875 w 4"/>
                <a:gd name="T75" fmla="*/ 10869 h 3"/>
                <a:gd name="T76" fmla="*/ 46875 w 4"/>
                <a:gd name="T77" fmla="*/ 10869 h 3"/>
                <a:gd name="T78" fmla="*/ 31250 w 4"/>
                <a:gd name="T79" fmla="*/ 19927 h 3"/>
                <a:gd name="T80" fmla="*/ 31250 w 4"/>
                <a:gd name="T81" fmla="*/ 19927 h 3"/>
                <a:gd name="T82" fmla="*/ 31250 w 4"/>
                <a:gd name="T83" fmla="*/ 19927 h 3"/>
                <a:gd name="T84" fmla="*/ 31250 w 4"/>
                <a:gd name="T85" fmla="*/ 19927 h 3"/>
                <a:gd name="T86" fmla="*/ 31250 w 4"/>
                <a:gd name="T87" fmla="*/ 30795 h 3"/>
                <a:gd name="T88" fmla="*/ 46875 w 4"/>
                <a:gd name="T89" fmla="*/ 30795 h 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"/>
                <a:gd name="T136" fmla="*/ 0 h 3"/>
                <a:gd name="T137" fmla="*/ 4 w 4"/>
                <a:gd name="T138" fmla="*/ 3 h 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" h="3">
                  <a:moveTo>
                    <a:pt x="2" y="2"/>
                  </a:move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3" y="3"/>
                  </a:lnTo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24" name="Freeform 42"/>
            <p:cNvSpPr>
              <a:spLocks/>
            </p:cNvSpPr>
            <p:nvPr/>
          </p:nvSpPr>
          <p:spPr bwMode="auto">
            <a:xfrm>
              <a:off x="978" y="3610"/>
              <a:ext cx="43" cy="30"/>
            </a:xfrm>
            <a:custGeom>
              <a:avLst/>
              <a:gdLst>
                <a:gd name="T0" fmla="*/ 82335 w 9"/>
                <a:gd name="T1" fmla="*/ 0 h 6"/>
                <a:gd name="T2" fmla="*/ 47434 w 9"/>
                <a:gd name="T3" fmla="*/ 0 h 6"/>
                <a:gd name="T4" fmla="*/ 34902 w 9"/>
                <a:gd name="T5" fmla="*/ 15625 h 6"/>
                <a:gd name="T6" fmla="*/ 34902 w 9"/>
                <a:gd name="T7" fmla="*/ 15625 h 6"/>
                <a:gd name="T8" fmla="*/ 34902 w 9"/>
                <a:gd name="T9" fmla="*/ 31250 h 6"/>
                <a:gd name="T10" fmla="*/ 34902 w 9"/>
                <a:gd name="T11" fmla="*/ 46875 h 6"/>
                <a:gd name="T12" fmla="*/ 24973 w 9"/>
                <a:gd name="T13" fmla="*/ 46875 h 6"/>
                <a:gd name="T14" fmla="*/ 24973 w 9"/>
                <a:gd name="T15" fmla="*/ 46875 h 6"/>
                <a:gd name="T16" fmla="*/ 12532 w 9"/>
                <a:gd name="T17" fmla="*/ 46875 h 6"/>
                <a:gd name="T18" fmla="*/ 12532 w 9"/>
                <a:gd name="T19" fmla="*/ 62500 h 6"/>
                <a:gd name="T20" fmla="*/ 12532 w 9"/>
                <a:gd name="T21" fmla="*/ 78125 h 6"/>
                <a:gd name="T22" fmla="*/ 0 w 9"/>
                <a:gd name="T23" fmla="*/ 78125 h 6"/>
                <a:gd name="T24" fmla="*/ 0 w 9"/>
                <a:gd name="T25" fmla="*/ 93750 h 6"/>
                <a:gd name="T26" fmla="*/ 0 w 9"/>
                <a:gd name="T27" fmla="*/ 93750 h 6"/>
                <a:gd name="T28" fmla="*/ 0 w 9"/>
                <a:gd name="T29" fmla="*/ 93750 h 6"/>
                <a:gd name="T30" fmla="*/ 0 w 9"/>
                <a:gd name="T31" fmla="*/ 93750 h 6"/>
                <a:gd name="T32" fmla="*/ 0 w 9"/>
                <a:gd name="T33" fmla="*/ 93750 h 6"/>
                <a:gd name="T34" fmla="*/ 0 w 9"/>
                <a:gd name="T35" fmla="*/ 93750 h 6"/>
                <a:gd name="T36" fmla="*/ 0 w 9"/>
                <a:gd name="T37" fmla="*/ 93750 h 6"/>
                <a:gd name="T38" fmla="*/ 12532 w 9"/>
                <a:gd name="T39" fmla="*/ 93750 h 6"/>
                <a:gd name="T40" fmla="*/ 24973 w 9"/>
                <a:gd name="T41" fmla="*/ 93750 h 6"/>
                <a:gd name="T42" fmla="*/ 34902 w 9"/>
                <a:gd name="T43" fmla="*/ 78125 h 6"/>
                <a:gd name="T44" fmla="*/ 72407 w 9"/>
                <a:gd name="T45" fmla="*/ 46875 h 6"/>
                <a:gd name="T46" fmla="*/ 82335 w 9"/>
                <a:gd name="T47" fmla="*/ 31250 h 6"/>
                <a:gd name="T48" fmla="*/ 94891 w 9"/>
                <a:gd name="T49" fmla="*/ 31250 h 6"/>
                <a:gd name="T50" fmla="*/ 106764 w 9"/>
                <a:gd name="T51" fmla="*/ 15625 h 6"/>
                <a:gd name="T52" fmla="*/ 106764 w 9"/>
                <a:gd name="T53" fmla="*/ 15625 h 6"/>
                <a:gd name="T54" fmla="*/ 106764 w 9"/>
                <a:gd name="T55" fmla="*/ 15625 h 6"/>
                <a:gd name="T56" fmla="*/ 94891 w 9"/>
                <a:gd name="T57" fmla="*/ 0 h 6"/>
                <a:gd name="T58" fmla="*/ 94891 w 9"/>
                <a:gd name="T59" fmla="*/ 0 h 6"/>
                <a:gd name="T60" fmla="*/ 94891 w 9"/>
                <a:gd name="T61" fmla="*/ 0 h 6"/>
                <a:gd name="T62" fmla="*/ 94891 w 9"/>
                <a:gd name="T63" fmla="*/ 0 h 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"/>
                <a:gd name="T97" fmla="*/ 0 h 6"/>
                <a:gd name="T98" fmla="*/ 9 w 9"/>
                <a:gd name="T99" fmla="*/ 6 h 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" h="6">
                  <a:moveTo>
                    <a:pt x="8" y="0"/>
                  </a:move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25" name="Freeform 43"/>
            <p:cNvSpPr>
              <a:spLocks/>
            </p:cNvSpPr>
            <p:nvPr/>
          </p:nvSpPr>
          <p:spPr bwMode="auto">
            <a:xfrm>
              <a:off x="934" y="3632"/>
              <a:ext cx="44" cy="34"/>
            </a:xfrm>
            <a:custGeom>
              <a:avLst/>
              <a:gdLst>
                <a:gd name="T0" fmla="*/ 109135 w 9"/>
                <a:gd name="T1" fmla="*/ 40674 h 7"/>
                <a:gd name="T2" fmla="*/ 109135 w 9"/>
                <a:gd name="T3" fmla="*/ 13401 h 7"/>
                <a:gd name="T4" fmla="*/ 66826 w 9"/>
                <a:gd name="T5" fmla="*/ 40674 h 7"/>
                <a:gd name="T6" fmla="*/ 55978 w 9"/>
                <a:gd name="T7" fmla="*/ 51219 h 7"/>
                <a:gd name="T8" fmla="*/ 55978 w 9"/>
                <a:gd name="T9" fmla="*/ 51219 h 7"/>
                <a:gd name="T10" fmla="*/ 28038 w 9"/>
                <a:gd name="T11" fmla="*/ 65091 h 7"/>
                <a:gd name="T12" fmla="*/ 13669 w 9"/>
                <a:gd name="T13" fmla="*/ 78491 h 7"/>
                <a:gd name="T14" fmla="*/ 0 w 9"/>
                <a:gd name="T15" fmla="*/ 78491 h 7"/>
                <a:gd name="T16" fmla="*/ 28038 w 9"/>
                <a:gd name="T17" fmla="*/ 78491 h 7"/>
                <a:gd name="T18" fmla="*/ 41707 w 9"/>
                <a:gd name="T19" fmla="*/ 65091 h 7"/>
                <a:gd name="T20" fmla="*/ 81097 w 9"/>
                <a:gd name="T21" fmla="*/ 51219 h 7"/>
                <a:gd name="T22" fmla="*/ 109135 w 9"/>
                <a:gd name="T23" fmla="*/ 40674 h 7"/>
                <a:gd name="T24" fmla="*/ 109135 w 9"/>
                <a:gd name="T25" fmla="*/ 40674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7"/>
                <a:gd name="T41" fmla="*/ 9 w 9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7">
                  <a:moveTo>
                    <a:pt x="8" y="3"/>
                  </a:moveTo>
                  <a:cubicBezTo>
                    <a:pt x="8" y="2"/>
                    <a:pt x="9" y="1"/>
                    <a:pt x="8" y="1"/>
                  </a:cubicBezTo>
                  <a:cubicBezTo>
                    <a:pt x="7" y="0"/>
                    <a:pt x="5" y="2"/>
                    <a:pt x="5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2" y="5"/>
                    <a:pt x="1" y="6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1" y="7"/>
                    <a:pt x="1" y="7"/>
                    <a:pt x="2" y="6"/>
                  </a:cubicBezTo>
                  <a:cubicBezTo>
                    <a:pt x="2" y="6"/>
                    <a:pt x="3" y="5"/>
                    <a:pt x="3" y="5"/>
                  </a:cubicBezTo>
                  <a:cubicBezTo>
                    <a:pt x="4" y="5"/>
                    <a:pt x="5" y="5"/>
                    <a:pt x="6" y="4"/>
                  </a:cubicBezTo>
                  <a:cubicBezTo>
                    <a:pt x="7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lose/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26" name="Freeform 44"/>
            <p:cNvSpPr>
              <a:spLocks/>
            </p:cNvSpPr>
            <p:nvPr/>
          </p:nvSpPr>
          <p:spPr bwMode="auto">
            <a:xfrm>
              <a:off x="934" y="3637"/>
              <a:ext cx="39" cy="29"/>
            </a:xfrm>
            <a:custGeom>
              <a:avLst/>
              <a:gdLst>
                <a:gd name="T0" fmla="*/ 107279 w 8"/>
                <a:gd name="T1" fmla="*/ 26187 h 6"/>
                <a:gd name="T2" fmla="*/ 107279 w 8"/>
                <a:gd name="T3" fmla="*/ 13108 h 6"/>
                <a:gd name="T4" fmla="*/ 107279 w 8"/>
                <a:gd name="T5" fmla="*/ 13108 h 6"/>
                <a:gd name="T6" fmla="*/ 107279 w 8"/>
                <a:gd name="T7" fmla="*/ 0 h 6"/>
                <a:gd name="T8" fmla="*/ 107279 w 8"/>
                <a:gd name="T9" fmla="*/ 0 h 6"/>
                <a:gd name="T10" fmla="*/ 107279 w 8"/>
                <a:gd name="T11" fmla="*/ 0 h 6"/>
                <a:gd name="T12" fmla="*/ 107279 w 8"/>
                <a:gd name="T13" fmla="*/ 0 h 6"/>
                <a:gd name="T14" fmla="*/ 107279 w 8"/>
                <a:gd name="T15" fmla="*/ 0 h 6"/>
                <a:gd name="T16" fmla="*/ 107279 w 8"/>
                <a:gd name="T17" fmla="*/ 0 h 6"/>
                <a:gd name="T18" fmla="*/ 107279 w 8"/>
                <a:gd name="T19" fmla="*/ 0 h 6"/>
                <a:gd name="T20" fmla="*/ 93732 w 8"/>
                <a:gd name="T21" fmla="*/ 0 h 6"/>
                <a:gd name="T22" fmla="*/ 93732 w 8"/>
                <a:gd name="T23" fmla="*/ 0 h 6"/>
                <a:gd name="T24" fmla="*/ 79589 w 8"/>
                <a:gd name="T25" fmla="*/ 0 h 6"/>
                <a:gd name="T26" fmla="*/ 66047 w 8"/>
                <a:gd name="T27" fmla="*/ 13108 h 6"/>
                <a:gd name="T28" fmla="*/ 66047 w 8"/>
                <a:gd name="T29" fmla="*/ 26187 h 6"/>
                <a:gd name="T30" fmla="*/ 66047 w 8"/>
                <a:gd name="T31" fmla="*/ 26187 h 6"/>
                <a:gd name="T32" fmla="*/ 55375 w 8"/>
                <a:gd name="T33" fmla="*/ 26187 h 6"/>
                <a:gd name="T34" fmla="*/ 55375 w 8"/>
                <a:gd name="T35" fmla="*/ 26187 h 6"/>
                <a:gd name="T36" fmla="*/ 55375 w 8"/>
                <a:gd name="T37" fmla="*/ 26187 h 6"/>
                <a:gd name="T38" fmla="*/ 55375 w 8"/>
                <a:gd name="T39" fmla="*/ 39856 h 6"/>
                <a:gd name="T40" fmla="*/ 55375 w 8"/>
                <a:gd name="T41" fmla="*/ 39856 h 6"/>
                <a:gd name="T42" fmla="*/ 55375 w 8"/>
                <a:gd name="T43" fmla="*/ 39856 h 6"/>
                <a:gd name="T44" fmla="*/ 55375 w 8"/>
                <a:gd name="T45" fmla="*/ 39856 h 6"/>
                <a:gd name="T46" fmla="*/ 27685 w 8"/>
                <a:gd name="T47" fmla="*/ 50252 h 6"/>
                <a:gd name="T48" fmla="*/ 27685 w 8"/>
                <a:gd name="T49" fmla="*/ 50252 h 6"/>
                <a:gd name="T50" fmla="*/ 27685 w 8"/>
                <a:gd name="T51" fmla="*/ 50252 h 6"/>
                <a:gd name="T52" fmla="*/ 27685 w 8"/>
                <a:gd name="T53" fmla="*/ 50252 h 6"/>
                <a:gd name="T54" fmla="*/ 13548 w 8"/>
                <a:gd name="T55" fmla="*/ 50252 h 6"/>
                <a:gd name="T56" fmla="*/ 13548 w 8"/>
                <a:gd name="T57" fmla="*/ 63355 h 6"/>
                <a:gd name="T58" fmla="*/ 13548 w 8"/>
                <a:gd name="T59" fmla="*/ 63355 h 6"/>
                <a:gd name="T60" fmla="*/ 0 w 8"/>
                <a:gd name="T61" fmla="*/ 63355 h 6"/>
                <a:gd name="T62" fmla="*/ 0 w 8"/>
                <a:gd name="T63" fmla="*/ 63355 h 6"/>
                <a:gd name="T64" fmla="*/ 0 w 8"/>
                <a:gd name="T65" fmla="*/ 63355 h 6"/>
                <a:gd name="T66" fmla="*/ 13548 w 8"/>
                <a:gd name="T67" fmla="*/ 76439 h 6"/>
                <a:gd name="T68" fmla="*/ 13548 w 8"/>
                <a:gd name="T69" fmla="*/ 76439 h 6"/>
                <a:gd name="T70" fmla="*/ 13548 w 8"/>
                <a:gd name="T71" fmla="*/ 76439 h 6"/>
                <a:gd name="T72" fmla="*/ 13548 w 8"/>
                <a:gd name="T73" fmla="*/ 76439 h 6"/>
                <a:gd name="T74" fmla="*/ 27685 w 8"/>
                <a:gd name="T75" fmla="*/ 63355 h 6"/>
                <a:gd name="T76" fmla="*/ 27685 w 8"/>
                <a:gd name="T77" fmla="*/ 63355 h 6"/>
                <a:gd name="T78" fmla="*/ 41257 w 8"/>
                <a:gd name="T79" fmla="*/ 63355 h 6"/>
                <a:gd name="T80" fmla="*/ 41257 w 8"/>
                <a:gd name="T81" fmla="*/ 50252 h 6"/>
                <a:gd name="T82" fmla="*/ 41257 w 8"/>
                <a:gd name="T83" fmla="*/ 50252 h 6"/>
                <a:gd name="T84" fmla="*/ 66047 w 8"/>
                <a:gd name="T85" fmla="*/ 50252 h 6"/>
                <a:gd name="T86" fmla="*/ 66047 w 8"/>
                <a:gd name="T87" fmla="*/ 39856 h 6"/>
                <a:gd name="T88" fmla="*/ 79589 w 8"/>
                <a:gd name="T89" fmla="*/ 39856 h 6"/>
                <a:gd name="T90" fmla="*/ 93732 w 8"/>
                <a:gd name="T91" fmla="*/ 39856 h 6"/>
                <a:gd name="T92" fmla="*/ 93732 w 8"/>
                <a:gd name="T93" fmla="*/ 26187 h 6"/>
                <a:gd name="T94" fmla="*/ 93732 w 8"/>
                <a:gd name="T95" fmla="*/ 26187 h 6"/>
                <a:gd name="T96" fmla="*/ 107279 w 8"/>
                <a:gd name="T97" fmla="*/ 26187 h 6"/>
                <a:gd name="T98" fmla="*/ 107279 w 8"/>
                <a:gd name="T99" fmla="*/ 26187 h 6"/>
                <a:gd name="T100" fmla="*/ 107279 w 8"/>
                <a:gd name="T101" fmla="*/ 26187 h 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"/>
                <a:gd name="T154" fmla="*/ 0 h 6"/>
                <a:gd name="T155" fmla="*/ 8 w 8"/>
                <a:gd name="T156" fmla="*/ 6 h 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" h="6">
                  <a:moveTo>
                    <a:pt x="8" y="2"/>
                  </a:move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27" name="Freeform 45"/>
            <p:cNvSpPr>
              <a:spLocks/>
            </p:cNvSpPr>
            <p:nvPr/>
          </p:nvSpPr>
          <p:spPr bwMode="auto">
            <a:xfrm>
              <a:off x="909" y="3676"/>
              <a:ext cx="5" cy="5"/>
            </a:xfrm>
            <a:custGeom>
              <a:avLst/>
              <a:gdLst>
                <a:gd name="T0" fmla="*/ 15625 w 1"/>
                <a:gd name="T1" fmla="*/ 0 h 1"/>
                <a:gd name="T2" fmla="*/ 0 w 1"/>
                <a:gd name="T3" fmla="*/ 0 h 1"/>
                <a:gd name="T4" fmla="*/ 0 w 1"/>
                <a:gd name="T5" fmla="*/ 15625 h 1"/>
                <a:gd name="T6" fmla="*/ 15625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28" name="Freeform 46"/>
            <p:cNvSpPr>
              <a:spLocks/>
            </p:cNvSpPr>
            <p:nvPr/>
          </p:nvSpPr>
          <p:spPr bwMode="auto">
            <a:xfrm>
              <a:off x="909" y="3676"/>
              <a:ext cx="5" cy="5"/>
            </a:xfrm>
            <a:custGeom>
              <a:avLst/>
              <a:gdLst>
                <a:gd name="T0" fmla="*/ 15625 w 1"/>
                <a:gd name="T1" fmla="*/ 0 h 1"/>
                <a:gd name="T2" fmla="*/ 15625 w 1"/>
                <a:gd name="T3" fmla="*/ 0 h 1"/>
                <a:gd name="T4" fmla="*/ 15625 w 1"/>
                <a:gd name="T5" fmla="*/ 0 h 1"/>
                <a:gd name="T6" fmla="*/ 15625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15625 h 1"/>
                <a:gd name="T18" fmla="*/ 0 w 1"/>
                <a:gd name="T19" fmla="*/ 15625 h 1"/>
                <a:gd name="T20" fmla="*/ 0 w 1"/>
                <a:gd name="T21" fmla="*/ 15625 h 1"/>
                <a:gd name="T22" fmla="*/ 0 w 1"/>
                <a:gd name="T23" fmla="*/ 15625 h 1"/>
                <a:gd name="T24" fmla="*/ 0 w 1"/>
                <a:gd name="T25" fmla="*/ 15625 h 1"/>
                <a:gd name="T26" fmla="*/ 15625 w 1"/>
                <a:gd name="T27" fmla="*/ 15625 h 1"/>
                <a:gd name="T28" fmla="*/ 15625 w 1"/>
                <a:gd name="T29" fmla="*/ 0 h 1"/>
                <a:gd name="T30" fmla="*/ 15625 w 1"/>
                <a:gd name="T31" fmla="*/ 0 h 1"/>
                <a:gd name="T32" fmla="*/ 15625 w 1"/>
                <a:gd name="T33" fmla="*/ 0 h 1"/>
                <a:gd name="T34" fmla="*/ 15625 w 1"/>
                <a:gd name="T35" fmla="*/ 0 h 1"/>
                <a:gd name="T36" fmla="*/ 15625 w 1"/>
                <a:gd name="T37" fmla="*/ 0 h 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"/>
                <a:gd name="T58" fmla="*/ 0 h 1"/>
                <a:gd name="T59" fmla="*/ 1 w 1"/>
                <a:gd name="T60" fmla="*/ 1 h 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29" name="Freeform 47"/>
            <p:cNvSpPr>
              <a:spLocks/>
            </p:cNvSpPr>
            <p:nvPr/>
          </p:nvSpPr>
          <p:spPr bwMode="auto">
            <a:xfrm>
              <a:off x="870" y="3682"/>
              <a:ext cx="14" cy="14"/>
            </a:xfrm>
            <a:custGeom>
              <a:avLst/>
              <a:gdLst>
                <a:gd name="T0" fmla="*/ 19927 w 3"/>
                <a:gd name="T1" fmla="*/ 10869 h 3"/>
                <a:gd name="T2" fmla="*/ 30795 w 3"/>
                <a:gd name="T3" fmla="*/ 10869 h 3"/>
                <a:gd name="T4" fmla="*/ 19927 w 3"/>
                <a:gd name="T5" fmla="*/ 10869 h 3"/>
                <a:gd name="T6" fmla="*/ 30795 w 3"/>
                <a:gd name="T7" fmla="*/ 19927 h 3"/>
                <a:gd name="T8" fmla="*/ 19927 w 3"/>
                <a:gd name="T9" fmla="*/ 19927 h 3"/>
                <a:gd name="T10" fmla="*/ 10869 w 3"/>
                <a:gd name="T11" fmla="*/ 30795 h 3"/>
                <a:gd name="T12" fmla="*/ 0 w 3"/>
                <a:gd name="T13" fmla="*/ 30795 h 3"/>
                <a:gd name="T14" fmla="*/ 10869 w 3"/>
                <a:gd name="T15" fmla="*/ 10869 h 3"/>
                <a:gd name="T16" fmla="*/ 19927 w 3"/>
                <a:gd name="T17" fmla="*/ 10869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3"/>
                <a:gd name="T29" fmla="*/ 3 w 3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3">
                  <a:moveTo>
                    <a:pt x="2" y="1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2"/>
                    <a:pt x="2" y="2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30" name="Freeform 48"/>
            <p:cNvSpPr>
              <a:spLocks/>
            </p:cNvSpPr>
            <p:nvPr/>
          </p:nvSpPr>
          <p:spPr bwMode="auto">
            <a:xfrm>
              <a:off x="875" y="3684"/>
              <a:ext cx="14" cy="9"/>
            </a:xfrm>
            <a:custGeom>
              <a:avLst/>
              <a:gdLst>
                <a:gd name="T0" fmla="*/ 19927 w 3"/>
                <a:gd name="T1" fmla="*/ 0 h 2"/>
                <a:gd name="T2" fmla="*/ 19927 w 3"/>
                <a:gd name="T3" fmla="*/ 0 h 2"/>
                <a:gd name="T4" fmla="*/ 19927 w 3"/>
                <a:gd name="T5" fmla="*/ 0 h 2"/>
                <a:gd name="T6" fmla="*/ 19927 w 3"/>
                <a:gd name="T7" fmla="*/ 0 h 2"/>
                <a:gd name="T8" fmla="*/ 30795 w 3"/>
                <a:gd name="T9" fmla="*/ 0 h 2"/>
                <a:gd name="T10" fmla="*/ 30795 w 3"/>
                <a:gd name="T11" fmla="*/ 0 h 2"/>
                <a:gd name="T12" fmla="*/ 30795 w 3"/>
                <a:gd name="T13" fmla="*/ 0 h 2"/>
                <a:gd name="T14" fmla="*/ 30795 w 3"/>
                <a:gd name="T15" fmla="*/ 0 h 2"/>
                <a:gd name="T16" fmla="*/ 30795 w 3"/>
                <a:gd name="T17" fmla="*/ 0 h 2"/>
                <a:gd name="T18" fmla="*/ 30795 w 3"/>
                <a:gd name="T19" fmla="*/ 0 h 2"/>
                <a:gd name="T20" fmla="*/ 30795 w 3"/>
                <a:gd name="T21" fmla="*/ 0 h 2"/>
                <a:gd name="T22" fmla="*/ 19927 w 3"/>
                <a:gd name="T23" fmla="*/ 0 h 2"/>
                <a:gd name="T24" fmla="*/ 19927 w 3"/>
                <a:gd name="T25" fmla="*/ 9477 h 2"/>
                <a:gd name="T26" fmla="*/ 30795 w 3"/>
                <a:gd name="T27" fmla="*/ 9477 h 2"/>
                <a:gd name="T28" fmla="*/ 30795 w 3"/>
                <a:gd name="T29" fmla="*/ 9477 h 2"/>
                <a:gd name="T30" fmla="*/ 30795 w 3"/>
                <a:gd name="T31" fmla="*/ 9477 h 2"/>
                <a:gd name="T32" fmla="*/ 19927 w 3"/>
                <a:gd name="T33" fmla="*/ 9477 h 2"/>
                <a:gd name="T34" fmla="*/ 19927 w 3"/>
                <a:gd name="T35" fmla="*/ 9477 h 2"/>
                <a:gd name="T36" fmla="*/ 19927 w 3"/>
                <a:gd name="T37" fmla="*/ 9477 h 2"/>
                <a:gd name="T38" fmla="*/ 19927 w 3"/>
                <a:gd name="T39" fmla="*/ 9477 h 2"/>
                <a:gd name="T40" fmla="*/ 19927 w 3"/>
                <a:gd name="T41" fmla="*/ 9477 h 2"/>
                <a:gd name="T42" fmla="*/ 10869 w 3"/>
                <a:gd name="T43" fmla="*/ 16871 h 2"/>
                <a:gd name="T44" fmla="*/ 10869 w 3"/>
                <a:gd name="T45" fmla="*/ 16871 h 2"/>
                <a:gd name="T46" fmla="*/ 10869 w 3"/>
                <a:gd name="T47" fmla="*/ 16871 h 2"/>
                <a:gd name="T48" fmla="*/ 0 w 3"/>
                <a:gd name="T49" fmla="*/ 16871 h 2"/>
                <a:gd name="T50" fmla="*/ 0 w 3"/>
                <a:gd name="T51" fmla="*/ 16871 h 2"/>
                <a:gd name="T52" fmla="*/ 0 w 3"/>
                <a:gd name="T53" fmla="*/ 9477 h 2"/>
                <a:gd name="T54" fmla="*/ 10869 w 3"/>
                <a:gd name="T55" fmla="*/ 9477 h 2"/>
                <a:gd name="T56" fmla="*/ 10869 w 3"/>
                <a:gd name="T57" fmla="*/ 9477 h 2"/>
                <a:gd name="T58" fmla="*/ 10869 w 3"/>
                <a:gd name="T59" fmla="*/ 9477 h 2"/>
                <a:gd name="T60" fmla="*/ 10869 w 3"/>
                <a:gd name="T61" fmla="*/ 0 h 2"/>
                <a:gd name="T62" fmla="*/ 19927 w 3"/>
                <a:gd name="T63" fmla="*/ 0 h 2"/>
                <a:gd name="T64" fmla="*/ 19927 w 3"/>
                <a:gd name="T65" fmla="*/ 0 h 2"/>
                <a:gd name="T66" fmla="*/ 19927 w 3"/>
                <a:gd name="T67" fmla="*/ 0 h 2"/>
                <a:gd name="T68" fmla="*/ 19927 w 3"/>
                <a:gd name="T69" fmla="*/ 0 h 2"/>
                <a:gd name="T70" fmla="*/ 19927 w 3"/>
                <a:gd name="T71" fmla="*/ 0 h 2"/>
                <a:gd name="T72" fmla="*/ 19927 w 3"/>
                <a:gd name="T73" fmla="*/ 0 h 2"/>
                <a:gd name="T74" fmla="*/ 19927 w 3"/>
                <a:gd name="T75" fmla="*/ 0 h 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"/>
                <a:gd name="T115" fmla="*/ 0 h 2"/>
                <a:gd name="T116" fmla="*/ 3 w 3"/>
                <a:gd name="T117" fmla="*/ 2 h 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" h="2">
                  <a:moveTo>
                    <a:pt x="2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31" name="Freeform 49"/>
            <p:cNvSpPr>
              <a:spLocks/>
            </p:cNvSpPr>
            <p:nvPr/>
          </p:nvSpPr>
          <p:spPr bwMode="auto">
            <a:xfrm>
              <a:off x="833" y="3690"/>
              <a:ext cx="19" cy="10"/>
            </a:xfrm>
            <a:custGeom>
              <a:avLst/>
              <a:gdLst>
                <a:gd name="T0" fmla="*/ 34091 w 4"/>
                <a:gd name="T1" fmla="*/ 15625 h 2"/>
                <a:gd name="T2" fmla="*/ 34091 w 4"/>
                <a:gd name="T3" fmla="*/ 0 h 2"/>
                <a:gd name="T4" fmla="*/ 45871 w 4"/>
                <a:gd name="T5" fmla="*/ 0 h 2"/>
                <a:gd name="T6" fmla="*/ 45871 w 4"/>
                <a:gd name="T7" fmla="*/ 15625 h 2"/>
                <a:gd name="T8" fmla="*/ 12231 w 4"/>
                <a:gd name="T9" fmla="*/ 31250 h 2"/>
                <a:gd name="T10" fmla="*/ 34091 w 4"/>
                <a:gd name="T11" fmla="*/ 15625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2"/>
                <a:gd name="T20" fmla="*/ 4 w 4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2">
                  <a:moveTo>
                    <a:pt x="3" y="1"/>
                  </a:moveTo>
                  <a:cubicBezTo>
                    <a:pt x="3" y="1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1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32" name="Freeform 50"/>
            <p:cNvSpPr>
              <a:spLocks/>
            </p:cNvSpPr>
            <p:nvPr/>
          </p:nvSpPr>
          <p:spPr bwMode="auto">
            <a:xfrm>
              <a:off x="838" y="3690"/>
              <a:ext cx="14" cy="10"/>
            </a:xfrm>
            <a:custGeom>
              <a:avLst/>
              <a:gdLst>
                <a:gd name="T0" fmla="*/ 19927 w 3"/>
                <a:gd name="T1" fmla="*/ 15625 h 2"/>
                <a:gd name="T2" fmla="*/ 19927 w 3"/>
                <a:gd name="T3" fmla="*/ 15625 h 2"/>
                <a:gd name="T4" fmla="*/ 19927 w 3"/>
                <a:gd name="T5" fmla="*/ 0 h 2"/>
                <a:gd name="T6" fmla="*/ 19927 w 3"/>
                <a:gd name="T7" fmla="*/ 0 h 2"/>
                <a:gd name="T8" fmla="*/ 19927 w 3"/>
                <a:gd name="T9" fmla="*/ 0 h 2"/>
                <a:gd name="T10" fmla="*/ 19927 w 3"/>
                <a:gd name="T11" fmla="*/ 0 h 2"/>
                <a:gd name="T12" fmla="*/ 19927 w 3"/>
                <a:gd name="T13" fmla="*/ 0 h 2"/>
                <a:gd name="T14" fmla="*/ 30795 w 3"/>
                <a:gd name="T15" fmla="*/ 0 h 2"/>
                <a:gd name="T16" fmla="*/ 30795 w 3"/>
                <a:gd name="T17" fmla="*/ 0 h 2"/>
                <a:gd name="T18" fmla="*/ 30795 w 3"/>
                <a:gd name="T19" fmla="*/ 0 h 2"/>
                <a:gd name="T20" fmla="*/ 30795 w 3"/>
                <a:gd name="T21" fmla="*/ 15625 h 2"/>
                <a:gd name="T22" fmla="*/ 30795 w 3"/>
                <a:gd name="T23" fmla="*/ 15625 h 2"/>
                <a:gd name="T24" fmla="*/ 30795 w 3"/>
                <a:gd name="T25" fmla="*/ 15625 h 2"/>
                <a:gd name="T26" fmla="*/ 30795 w 3"/>
                <a:gd name="T27" fmla="*/ 15625 h 2"/>
                <a:gd name="T28" fmla="*/ 19927 w 3"/>
                <a:gd name="T29" fmla="*/ 31250 h 2"/>
                <a:gd name="T30" fmla="*/ 10869 w 3"/>
                <a:gd name="T31" fmla="*/ 31250 h 2"/>
                <a:gd name="T32" fmla="*/ 0 w 3"/>
                <a:gd name="T33" fmla="*/ 31250 h 2"/>
                <a:gd name="T34" fmla="*/ 0 w 3"/>
                <a:gd name="T35" fmla="*/ 31250 h 2"/>
                <a:gd name="T36" fmla="*/ 0 w 3"/>
                <a:gd name="T37" fmla="*/ 31250 h 2"/>
                <a:gd name="T38" fmla="*/ 0 w 3"/>
                <a:gd name="T39" fmla="*/ 31250 h 2"/>
                <a:gd name="T40" fmla="*/ 0 w 3"/>
                <a:gd name="T41" fmla="*/ 31250 h 2"/>
                <a:gd name="T42" fmla="*/ 0 w 3"/>
                <a:gd name="T43" fmla="*/ 31250 h 2"/>
                <a:gd name="T44" fmla="*/ 10869 w 3"/>
                <a:gd name="T45" fmla="*/ 31250 h 2"/>
                <a:gd name="T46" fmla="*/ 19927 w 3"/>
                <a:gd name="T47" fmla="*/ 15625 h 2"/>
                <a:gd name="T48" fmla="*/ 19927 w 3"/>
                <a:gd name="T49" fmla="*/ 15625 h 2"/>
                <a:gd name="T50" fmla="*/ 19927 w 3"/>
                <a:gd name="T51" fmla="*/ 15625 h 2"/>
                <a:gd name="T52" fmla="*/ 19927 w 3"/>
                <a:gd name="T53" fmla="*/ 15625 h 2"/>
                <a:gd name="T54" fmla="*/ 19927 w 3"/>
                <a:gd name="T55" fmla="*/ 15625 h 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"/>
                <a:gd name="T85" fmla="*/ 0 h 2"/>
                <a:gd name="T86" fmla="*/ 3 w 3"/>
                <a:gd name="T87" fmla="*/ 2 h 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" h="2">
                  <a:moveTo>
                    <a:pt x="2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33" name="Freeform 51"/>
            <p:cNvSpPr>
              <a:spLocks/>
            </p:cNvSpPr>
            <p:nvPr/>
          </p:nvSpPr>
          <p:spPr bwMode="auto">
            <a:xfrm>
              <a:off x="814" y="3691"/>
              <a:ext cx="10" cy="15"/>
            </a:xfrm>
            <a:custGeom>
              <a:avLst/>
              <a:gdLst>
                <a:gd name="T0" fmla="*/ 15625 w 2"/>
                <a:gd name="T1" fmla="*/ 15625 h 3"/>
                <a:gd name="T2" fmla="*/ 0 w 2"/>
                <a:gd name="T3" fmla="*/ 0 h 3"/>
                <a:gd name="T4" fmla="*/ 0 w 2"/>
                <a:gd name="T5" fmla="*/ 0 h 3"/>
                <a:gd name="T6" fmla="*/ 15625 w 2"/>
                <a:gd name="T7" fmla="*/ 31250 h 3"/>
                <a:gd name="T8" fmla="*/ 0 w 2"/>
                <a:gd name="T9" fmla="*/ 31250 h 3"/>
                <a:gd name="T10" fmla="*/ 0 w 2"/>
                <a:gd name="T11" fmla="*/ 31250 h 3"/>
                <a:gd name="T12" fmla="*/ 0 w 2"/>
                <a:gd name="T13" fmla="*/ 46875 h 3"/>
                <a:gd name="T14" fmla="*/ 15625 w 2"/>
                <a:gd name="T15" fmla="*/ 46875 h 3"/>
                <a:gd name="T16" fmla="*/ 15625 w 2"/>
                <a:gd name="T17" fmla="*/ 46875 h 3"/>
                <a:gd name="T18" fmla="*/ 31250 w 2"/>
                <a:gd name="T19" fmla="*/ 46875 h 3"/>
                <a:gd name="T20" fmla="*/ 31250 w 2"/>
                <a:gd name="T21" fmla="*/ 15625 h 3"/>
                <a:gd name="T22" fmla="*/ 31250 w 2"/>
                <a:gd name="T23" fmla="*/ 0 h 3"/>
                <a:gd name="T24" fmla="*/ 15625 w 2"/>
                <a:gd name="T25" fmla="*/ 0 h 3"/>
                <a:gd name="T26" fmla="*/ 15625 w 2"/>
                <a:gd name="T27" fmla="*/ 15625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"/>
                <a:gd name="T43" fmla="*/ 0 h 3"/>
                <a:gd name="T44" fmla="*/ 2 w 2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" h="3">
                  <a:moveTo>
                    <a:pt x="1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34" name="Freeform 52"/>
            <p:cNvSpPr>
              <a:spLocks/>
            </p:cNvSpPr>
            <p:nvPr/>
          </p:nvSpPr>
          <p:spPr bwMode="auto">
            <a:xfrm>
              <a:off x="814" y="3691"/>
              <a:ext cx="10" cy="15"/>
            </a:xfrm>
            <a:custGeom>
              <a:avLst/>
              <a:gdLst>
                <a:gd name="T0" fmla="*/ 15625 w 2"/>
                <a:gd name="T1" fmla="*/ 15625 h 3"/>
                <a:gd name="T2" fmla="*/ 15625 w 2"/>
                <a:gd name="T3" fmla="*/ 0 h 3"/>
                <a:gd name="T4" fmla="*/ 15625 w 2"/>
                <a:gd name="T5" fmla="*/ 0 h 3"/>
                <a:gd name="T6" fmla="*/ 15625 w 2"/>
                <a:gd name="T7" fmla="*/ 0 h 3"/>
                <a:gd name="T8" fmla="*/ 0 w 2"/>
                <a:gd name="T9" fmla="*/ 0 h 3"/>
                <a:gd name="T10" fmla="*/ 0 w 2"/>
                <a:gd name="T11" fmla="*/ 0 h 3"/>
                <a:gd name="T12" fmla="*/ 0 w 2"/>
                <a:gd name="T13" fmla="*/ 15625 h 3"/>
                <a:gd name="T14" fmla="*/ 15625 w 2"/>
                <a:gd name="T15" fmla="*/ 15625 h 3"/>
                <a:gd name="T16" fmla="*/ 15625 w 2"/>
                <a:gd name="T17" fmla="*/ 15625 h 3"/>
                <a:gd name="T18" fmla="*/ 15625 w 2"/>
                <a:gd name="T19" fmla="*/ 31250 h 3"/>
                <a:gd name="T20" fmla="*/ 0 w 2"/>
                <a:gd name="T21" fmla="*/ 31250 h 3"/>
                <a:gd name="T22" fmla="*/ 0 w 2"/>
                <a:gd name="T23" fmla="*/ 31250 h 3"/>
                <a:gd name="T24" fmla="*/ 0 w 2"/>
                <a:gd name="T25" fmla="*/ 31250 h 3"/>
                <a:gd name="T26" fmla="*/ 0 w 2"/>
                <a:gd name="T27" fmla="*/ 31250 h 3"/>
                <a:gd name="T28" fmla="*/ 0 w 2"/>
                <a:gd name="T29" fmla="*/ 31250 h 3"/>
                <a:gd name="T30" fmla="*/ 0 w 2"/>
                <a:gd name="T31" fmla="*/ 31250 h 3"/>
                <a:gd name="T32" fmla="*/ 0 w 2"/>
                <a:gd name="T33" fmla="*/ 46875 h 3"/>
                <a:gd name="T34" fmla="*/ 15625 w 2"/>
                <a:gd name="T35" fmla="*/ 46875 h 3"/>
                <a:gd name="T36" fmla="*/ 15625 w 2"/>
                <a:gd name="T37" fmla="*/ 46875 h 3"/>
                <a:gd name="T38" fmla="*/ 15625 w 2"/>
                <a:gd name="T39" fmla="*/ 46875 h 3"/>
                <a:gd name="T40" fmla="*/ 15625 w 2"/>
                <a:gd name="T41" fmla="*/ 46875 h 3"/>
                <a:gd name="T42" fmla="*/ 15625 w 2"/>
                <a:gd name="T43" fmla="*/ 46875 h 3"/>
                <a:gd name="T44" fmla="*/ 31250 w 2"/>
                <a:gd name="T45" fmla="*/ 46875 h 3"/>
                <a:gd name="T46" fmla="*/ 31250 w 2"/>
                <a:gd name="T47" fmla="*/ 31250 h 3"/>
                <a:gd name="T48" fmla="*/ 31250 w 2"/>
                <a:gd name="T49" fmla="*/ 15625 h 3"/>
                <a:gd name="T50" fmla="*/ 31250 w 2"/>
                <a:gd name="T51" fmla="*/ 15625 h 3"/>
                <a:gd name="T52" fmla="*/ 31250 w 2"/>
                <a:gd name="T53" fmla="*/ 15625 h 3"/>
                <a:gd name="T54" fmla="*/ 31250 w 2"/>
                <a:gd name="T55" fmla="*/ 0 h 3"/>
                <a:gd name="T56" fmla="*/ 31250 w 2"/>
                <a:gd name="T57" fmla="*/ 0 h 3"/>
                <a:gd name="T58" fmla="*/ 31250 w 2"/>
                <a:gd name="T59" fmla="*/ 0 h 3"/>
                <a:gd name="T60" fmla="*/ 15625 w 2"/>
                <a:gd name="T61" fmla="*/ 0 h 3"/>
                <a:gd name="T62" fmla="*/ 15625 w 2"/>
                <a:gd name="T63" fmla="*/ 0 h 3"/>
                <a:gd name="T64" fmla="*/ 15625 w 2"/>
                <a:gd name="T65" fmla="*/ 15625 h 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"/>
                <a:gd name="T100" fmla="*/ 0 h 3"/>
                <a:gd name="T101" fmla="*/ 2 w 2"/>
                <a:gd name="T102" fmla="*/ 3 h 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" h="3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35" name="Freeform 53"/>
            <p:cNvSpPr>
              <a:spLocks/>
            </p:cNvSpPr>
            <p:nvPr/>
          </p:nvSpPr>
          <p:spPr bwMode="auto">
            <a:xfrm>
              <a:off x="795" y="3693"/>
              <a:ext cx="15" cy="15"/>
            </a:xfrm>
            <a:custGeom>
              <a:avLst/>
              <a:gdLst>
                <a:gd name="T0" fmla="*/ 46875 w 3"/>
                <a:gd name="T1" fmla="*/ 46875 h 3"/>
                <a:gd name="T2" fmla="*/ 46875 w 3"/>
                <a:gd name="T3" fmla="*/ 46875 h 3"/>
                <a:gd name="T4" fmla="*/ 46875 w 3"/>
                <a:gd name="T5" fmla="*/ 46875 h 3"/>
                <a:gd name="T6" fmla="*/ 46875 w 3"/>
                <a:gd name="T7" fmla="*/ 46875 h 3"/>
                <a:gd name="T8" fmla="*/ 46875 w 3"/>
                <a:gd name="T9" fmla="*/ 46875 h 3"/>
                <a:gd name="T10" fmla="*/ 46875 w 3"/>
                <a:gd name="T11" fmla="*/ 46875 h 3"/>
                <a:gd name="T12" fmla="*/ 31250 w 3"/>
                <a:gd name="T13" fmla="*/ 31250 h 3"/>
                <a:gd name="T14" fmla="*/ 15625 w 3"/>
                <a:gd name="T15" fmla="*/ 15625 h 3"/>
                <a:gd name="T16" fmla="*/ 15625 w 3"/>
                <a:gd name="T17" fmla="*/ 15625 h 3"/>
                <a:gd name="T18" fmla="*/ 15625 w 3"/>
                <a:gd name="T19" fmla="*/ 15625 h 3"/>
                <a:gd name="T20" fmla="*/ 15625 w 3"/>
                <a:gd name="T21" fmla="*/ 15625 h 3"/>
                <a:gd name="T22" fmla="*/ 15625 w 3"/>
                <a:gd name="T23" fmla="*/ 15625 h 3"/>
                <a:gd name="T24" fmla="*/ 15625 w 3"/>
                <a:gd name="T25" fmla="*/ 0 h 3"/>
                <a:gd name="T26" fmla="*/ 0 w 3"/>
                <a:gd name="T27" fmla="*/ 0 h 3"/>
                <a:gd name="T28" fmla="*/ 0 w 3"/>
                <a:gd name="T29" fmla="*/ 0 h 3"/>
                <a:gd name="T30" fmla="*/ 0 w 3"/>
                <a:gd name="T31" fmla="*/ 0 h 3"/>
                <a:gd name="T32" fmla="*/ 0 w 3"/>
                <a:gd name="T33" fmla="*/ 0 h 3"/>
                <a:gd name="T34" fmla="*/ 0 w 3"/>
                <a:gd name="T35" fmla="*/ 0 h 3"/>
                <a:gd name="T36" fmla="*/ 0 w 3"/>
                <a:gd name="T37" fmla="*/ 0 h 3"/>
                <a:gd name="T38" fmla="*/ 0 w 3"/>
                <a:gd name="T39" fmla="*/ 0 h 3"/>
                <a:gd name="T40" fmla="*/ 0 w 3"/>
                <a:gd name="T41" fmla="*/ 15625 h 3"/>
                <a:gd name="T42" fmla="*/ 0 w 3"/>
                <a:gd name="T43" fmla="*/ 15625 h 3"/>
                <a:gd name="T44" fmla="*/ 0 w 3"/>
                <a:gd name="T45" fmla="*/ 15625 h 3"/>
                <a:gd name="T46" fmla="*/ 0 w 3"/>
                <a:gd name="T47" fmla="*/ 15625 h 3"/>
                <a:gd name="T48" fmla="*/ 15625 w 3"/>
                <a:gd name="T49" fmla="*/ 15625 h 3"/>
                <a:gd name="T50" fmla="*/ 15625 w 3"/>
                <a:gd name="T51" fmla="*/ 31250 h 3"/>
                <a:gd name="T52" fmla="*/ 15625 w 3"/>
                <a:gd name="T53" fmla="*/ 31250 h 3"/>
                <a:gd name="T54" fmla="*/ 31250 w 3"/>
                <a:gd name="T55" fmla="*/ 46875 h 3"/>
                <a:gd name="T56" fmla="*/ 31250 w 3"/>
                <a:gd name="T57" fmla="*/ 46875 h 3"/>
                <a:gd name="T58" fmla="*/ 46875 w 3"/>
                <a:gd name="T59" fmla="*/ 46875 h 3"/>
                <a:gd name="T60" fmla="*/ 46875 w 3"/>
                <a:gd name="T61" fmla="*/ 46875 h 3"/>
                <a:gd name="T62" fmla="*/ 46875 w 3"/>
                <a:gd name="T63" fmla="*/ 46875 h 3"/>
                <a:gd name="T64" fmla="*/ 46875 w 3"/>
                <a:gd name="T65" fmla="*/ 46875 h 3"/>
                <a:gd name="T66" fmla="*/ 46875 w 3"/>
                <a:gd name="T67" fmla="*/ 46875 h 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"/>
                <a:gd name="T103" fmla="*/ 0 h 3"/>
                <a:gd name="T104" fmla="*/ 3 w 3"/>
                <a:gd name="T105" fmla="*/ 3 h 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" h="3">
                  <a:moveTo>
                    <a:pt x="3" y="3"/>
                  </a:move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36" name="Freeform 54"/>
            <p:cNvSpPr>
              <a:spLocks/>
            </p:cNvSpPr>
            <p:nvPr/>
          </p:nvSpPr>
          <p:spPr bwMode="auto">
            <a:xfrm>
              <a:off x="768" y="3683"/>
              <a:ext cx="19" cy="10"/>
            </a:xfrm>
            <a:custGeom>
              <a:avLst/>
              <a:gdLst>
                <a:gd name="T0" fmla="*/ 0 w 4"/>
                <a:gd name="T1" fmla="*/ 15625 h 2"/>
                <a:gd name="T2" fmla="*/ 0 w 4"/>
                <a:gd name="T3" fmla="*/ 15625 h 2"/>
                <a:gd name="T4" fmla="*/ 12231 w 4"/>
                <a:gd name="T5" fmla="*/ 0 h 2"/>
                <a:gd name="T6" fmla="*/ 12231 w 4"/>
                <a:gd name="T7" fmla="*/ 0 h 2"/>
                <a:gd name="T8" fmla="*/ 24434 w 4"/>
                <a:gd name="T9" fmla="*/ 0 h 2"/>
                <a:gd name="T10" fmla="*/ 34091 w 4"/>
                <a:gd name="T11" fmla="*/ 0 h 2"/>
                <a:gd name="T12" fmla="*/ 34091 w 4"/>
                <a:gd name="T13" fmla="*/ 0 h 2"/>
                <a:gd name="T14" fmla="*/ 34091 w 4"/>
                <a:gd name="T15" fmla="*/ 0 h 2"/>
                <a:gd name="T16" fmla="*/ 34091 w 4"/>
                <a:gd name="T17" fmla="*/ 15625 h 2"/>
                <a:gd name="T18" fmla="*/ 45871 w 4"/>
                <a:gd name="T19" fmla="*/ 15625 h 2"/>
                <a:gd name="T20" fmla="*/ 45871 w 4"/>
                <a:gd name="T21" fmla="*/ 15625 h 2"/>
                <a:gd name="T22" fmla="*/ 45871 w 4"/>
                <a:gd name="T23" fmla="*/ 15625 h 2"/>
                <a:gd name="T24" fmla="*/ 45871 w 4"/>
                <a:gd name="T25" fmla="*/ 15625 h 2"/>
                <a:gd name="T26" fmla="*/ 45871 w 4"/>
                <a:gd name="T27" fmla="*/ 15625 h 2"/>
                <a:gd name="T28" fmla="*/ 45871 w 4"/>
                <a:gd name="T29" fmla="*/ 15625 h 2"/>
                <a:gd name="T30" fmla="*/ 45871 w 4"/>
                <a:gd name="T31" fmla="*/ 15625 h 2"/>
                <a:gd name="T32" fmla="*/ 45871 w 4"/>
                <a:gd name="T33" fmla="*/ 31250 h 2"/>
                <a:gd name="T34" fmla="*/ 45871 w 4"/>
                <a:gd name="T35" fmla="*/ 31250 h 2"/>
                <a:gd name="T36" fmla="*/ 45871 w 4"/>
                <a:gd name="T37" fmla="*/ 31250 h 2"/>
                <a:gd name="T38" fmla="*/ 45871 w 4"/>
                <a:gd name="T39" fmla="*/ 31250 h 2"/>
                <a:gd name="T40" fmla="*/ 34091 w 4"/>
                <a:gd name="T41" fmla="*/ 15625 h 2"/>
                <a:gd name="T42" fmla="*/ 34091 w 4"/>
                <a:gd name="T43" fmla="*/ 15625 h 2"/>
                <a:gd name="T44" fmla="*/ 34091 w 4"/>
                <a:gd name="T45" fmla="*/ 31250 h 2"/>
                <a:gd name="T46" fmla="*/ 34091 w 4"/>
                <a:gd name="T47" fmla="*/ 31250 h 2"/>
                <a:gd name="T48" fmla="*/ 34091 w 4"/>
                <a:gd name="T49" fmla="*/ 31250 h 2"/>
                <a:gd name="T50" fmla="*/ 24434 w 4"/>
                <a:gd name="T51" fmla="*/ 31250 h 2"/>
                <a:gd name="T52" fmla="*/ 24434 w 4"/>
                <a:gd name="T53" fmla="*/ 31250 h 2"/>
                <a:gd name="T54" fmla="*/ 24434 w 4"/>
                <a:gd name="T55" fmla="*/ 31250 h 2"/>
                <a:gd name="T56" fmla="*/ 24434 w 4"/>
                <a:gd name="T57" fmla="*/ 31250 h 2"/>
                <a:gd name="T58" fmla="*/ 24434 w 4"/>
                <a:gd name="T59" fmla="*/ 31250 h 2"/>
                <a:gd name="T60" fmla="*/ 24434 w 4"/>
                <a:gd name="T61" fmla="*/ 31250 h 2"/>
                <a:gd name="T62" fmla="*/ 24434 w 4"/>
                <a:gd name="T63" fmla="*/ 31250 h 2"/>
                <a:gd name="T64" fmla="*/ 12231 w 4"/>
                <a:gd name="T65" fmla="*/ 31250 h 2"/>
                <a:gd name="T66" fmla="*/ 12231 w 4"/>
                <a:gd name="T67" fmla="*/ 31250 h 2"/>
                <a:gd name="T68" fmla="*/ 12231 w 4"/>
                <a:gd name="T69" fmla="*/ 15625 h 2"/>
                <a:gd name="T70" fmla="*/ 12231 w 4"/>
                <a:gd name="T71" fmla="*/ 15625 h 2"/>
                <a:gd name="T72" fmla="*/ 12231 w 4"/>
                <a:gd name="T73" fmla="*/ 15625 h 2"/>
                <a:gd name="T74" fmla="*/ 12231 w 4"/>
                <a:gd name="T75" fmla="*/ 15625 h 2"/>
                <a:gd name="T76" fmla="*/ 12231 w 4"/>
                <a:gd name="T77" fmla="*/ 15625 h 2"/>
                <a:gd name="T78" fmla="*/ 12231 w 4"/>
                <a:gd name="T79" fmla="*/ 15625 h 2"/>
                <a:gd name="T80" fmla="*/ 12231 w 4"/>
                <a:gd name="T81" fmla="*/ 15625 h 2"/>
                <a:gd name="T82" fmla="*/ 12231 w 4"/>
                <a:gd name="T83" fmla="*/ 15625 h 2"/>
                <a:gd name="T84" fmla="*/ 12231 w 4"/>
                <a:gd name="T85" fmla="*/ 15625 h 2"/>
                <a:gd name="T86" fmla="*/ 12231 w 4"/>
                <a:gd name="T87" fmla="*/ 15625 h 2"/>
                <a:gd name="T88" fmla="*/ 12231 w 4"/>
                <a:gd name="T89" fmla="*/ 15625 h 2"/>
                <a:gd name="T90" fmla="*/ 12231 w 4"/>
                <a:gd name="T91" fmla="*/ 15625 h 2"/>
                <a:gd name="T92" fmla="*/ 12231 w 4"/>
                <a:gd name="T93" fmla="*/ 15625 h 2"/>
                <a:gd name="T94" fmla="*/ 0 w 4"/>
                <a:gd name="T95" fmla="*/ 15625 h 2"/>
                <a:gd name="T96" fmla="*/ 0 w 4"/>
                <a:gd name="T97" fmla="*/ 15625 h 2"/>
                <a:gd name="T98" fmla="*/ 0 w 4"/>
                <a:gd name="T99" fmla="*/ 15625 h 2"/>
                <a:gd name="T100" fmla="*/ 0 w 4"/>
                <a:gd name="T101" fmla="*/ 15625 h 2"/>
                <a:gd name="T102" fmla="*/ 0 w 4"/>
                <a:gd name="T103" fmla="*/ 15625 h 2"/>
                <a:gd name="T104" fmla="*/ 0 w 4"/>
                <a:gd name="T105" fmla="*/ 15625 h 2"/>
                <a:gd name="T106" fmla="*/ 0 w 4"/>
                <a:gd name="T107" fmla="*/ 15625 h 2"/>
                <a:gd name="T108" fmla="*/ 0 w 4"/>
                <a:gd name="T109" fmla="*/ 15625 h 2"/>
                <a:gd name="T110" fmla="*/ 0 w 4"/>
                <a:gd name="T111" fmla="*/ 15625 h 2"/>
                <a:gd name="T112" fmla="*/ 0 w 4"/>
                <a:gd name="T113" fmla="*/ 15625 h 2"/>
                <a:gd name="T114" fmla="*/ 0 w 4"/>
                <a:gd name="T115" fmla="*/ 15625 h 2"/>
                <a:gd name="T116" fmla="*/ 0 w 4"/>
                <a:gd name="T117" fmla="*/ 15625 h 2"/>
                <a:gd name="T118" fmla="*/ 0 w 4"/>
                <a:gd name="T119" fmla="*/ 15625 h 2"/>
                <a:gd name="T120" fmla="*/ 0 w 4"/>
                <a:gd name="T121" fmla="*/ 15625 h 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"/>
                <a:gd name="T184" fmla="*/ 0 h 2"/>
                <a:gd name="T185" fmla="*/ 4 w 4"/>
                <a:gd name="T186" fmla="*/ 2 h 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" h="2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5176838" y="2197100"/>
            <a:ext cx="738187" cy="742950"/>
            <a:chOff x="3562" y="1636"/>
            <a:chExt cx="497" cy="468"/>
          </a:xfrm>
        </p:grpSpPr>
        <p:sp>
          <p:nvSpPr>
            <p:cNvPr id="283720" name="Freeform 56"/>
            <p:cNvSpPr>
              <a:spLocks/>
            </p:cNvSpPr>
            <p:nvPr/>
          </p:nvSpPr>
          <p:spPr bwMode="auto">
            <a:xfrm>
              <a:off x="3806" y="1758"/>
              <a:ext cx="253" cy="346"/>
            </a:xfrm>
            <a:custGeom>
              <a:avLst/>
              <a:gdLst>
                <a:gd name="T0" fmla="*/ 343457 w 52"/>
                <a:gd name="T1" fmla="*/ 909780 h 71"/>
                <a:gd name="T2" fmla="*/ 569878 w 52"/>
                <a:gd name="T3" fmla="*/ 898996 h 71"/>
                <a:gd name="T4" fmla="*/ 597411 w 52"/>
                <a:gd name="T5" fmla="*/ 830151 h 71"/>
                <a:gd name="T6" fmla="*/ 597411 w 52"/>
                <a:gd name="T7" fmla="*/ 777715 h 71"/>
                <a:gd name="T8" fmla="*/ 638290 w 52"/>
                <a:gd name="T9" fmla="*/ 736512 h 71"/>
                <a:gd name="T10" fmla="*/ 648896 w 52"/>
                <a:gd name="T11" fmla="*/ 695426 h 71"/>
                <a:gd name="T12" fmla="*/ 662364 w 52"/>
                <a:gd name="T13" fmla="*/ 670563 h 71"/>
                <a:gd name="T14" fmla="*/ 676405 w 52"/>
                <a:gd name="T15" fmla="*/ 684100 h 71"/>
                <a:gd name="T16" fmla="*/ 689775 w 52"/>
                <a:gd name="T17" fmla="*/ 670563 h 71"/>
                <a:gd name="T18" fmla="*/ 689775 w 52"/>
                <a:gd name="T19" fmla="*/ 615914 h 71"/>
                <a:gd name="T20" fmla="*/ 676405 w 52"/>
                <a:gd name="T21" fmla="*/ 563385 h 71"/>
                <a:gd name="T22" fmla="*/ 624229 w 52"/>
                <a:gd name="T23" fmla="*/ 373919 h 71"/>
                <a:gd name="T24" fmla="*/ 556410 w 52"/>
                <a:gd name="T25" fmla="*/ 373919 h 71"/>
                <a:gd name="T26" fmla="*/ 476822 w 52"/>
                <a:gd name="T27" fmla="*/ 481096 h 71"/>
                <a:gd name="T28" fmla="*/ 463447 w 52"/>
                <a:gd name="T29" fmla="*/ 469746 h 71"/>
                <a:gd name="T30" fmla="*/ 438809 w 52"/>
                <a:gd name="T31" fmla="*/ 456208 h 71"/>
                <a:gd name="T32" fmla="*/ 438809 w 52"/>
                <a:gd name="T33" fmla="*/ 401019 h 71"/>
                <a:gd name="T34" fmla="*/ 476822 w 52"/>
                <a:gd name="T35" fmla="*/ 373919 h 71"/>
                <a:gd name="T36" fmla="*/ 476822 w 52"/>
                <a:gd name="T37" fmla="*/ 349172 h 71"/>
                <a:gd name="T38" fmla="*/ 504355 w 52"/>
                <a:gd name="T39" fmla="*/ 321507 h 71"/>
                <a:gd name="T40" fmla="*/ 504355 w 52"/>
                <a:gd name="T41" fmla="*/ 227868 h 71"/>
                <a:gd name="T42" fmla="*/ 490864 w 52"/>
                <a:gd name="T43" fmla="*/ 186689 h 71"/>
                <a:gd name="T44" fmla="*/ 463447 w 52"/>
                <a:gd name="T45" fmla="*/ 159589 h 71"/>
                <a:gd name="T46" fmla="*/ 490864 w 52"/>
                <a:gd name="T47" fmla="*/ 134818 h 71"/>
                <a:gd name="T48" fmla="*/ 476822 w 52"/>
                <a:gd name="T49" fmla="*/ 93615 h 71"/>
                <a:gd name="T50" fmla="*/ 397808 w 52"/>
                <a:gd name="T51" fmla="*/ 52436 h 71"/>
                <a:gd name="T52" fmla="*/ 343457 w 52"/>
                <a:gd name="T53" fmla="*/ 27665 h 71"/>
                <a:gd name="T54" fmla="*/ 277911 w 52"/>
                <a:gd name="T55" fmla="*/ 13538 h 71"/>
                <a:gd name="T56" fmla="*/ 239795 w 52"/>
                <a:gd name="T57" fmla="*/ 13538 h 71"/>
                <a:gd name="T58" fmla="*/ 198916 w 52"/>
                <a:gd name="T59" fmla="*/ 41203 h 71"/>
                <a:gd name="T60" fmla="*/ 198916 w 52"/>
                <a:gd name="T61" fmla="*/ 79512 h 71"/>
                <a:gd name="T62" fmla="*/ 212384 w 52"/>
                <a:gd name="T63" fmla="*/ 93615 h 71"/>
                <a:gd name="T64" fmla="*/ 198916 w 52"/>
                <a:gd name="T65" fmla="*/ 107177 h 71"/>
                <a:gd name="T66" fmla="*/ 172069 w 52"/>
                <a:gd name="T67" fmla="*/ 134818 h 71"/>
                <a:gd name="T68" fmla="*/ 158008 w 52"/>
                <a:gd name="T69" fmla="*/ 173127 h 71"/>
                <a:gd name="T70" fmla="*/ 158008 w 52"/>
                <a:gd name="T71" fmla="*/ 227868 h 71"/>
                <a:gd name="T72" fmla="*/ 133370 w 52"/>
                <a:gd name="T73" fmla="*/ 214330 h 71"/>
                <a:gd name="T74" fmla="*/ 133370 w 52"/>
                <a:gd name="T75" fmla="*/ 173127 h 71"/>
                <a:gd name="T76" fmla="*/ 133370 w 52"/>
                <a:gd name="T77" fmla="*/ 148356 h 71"/>
                <a:gd name="T78" fmla="*/ 106430 w 52"/>
                <a:gd name="T79" fmla="*/ 173127 h 71"/>
                <a:gd name="T80" fmla="*/ 106430 w 52"/>
                <a:gd name="T81" fmla="*/ 214330 h 71"/>
                <a:gd name="T82" fmla="*/ 65522 w 52"/>
                <a:gd name="T83" fmla="*/ 227868 h 71"/>
                <a:gd name="T84" fmla="*/ 51607 w 52"/>
                <a:gd name="T85" fmla="*/ 255533 h 71"/>
                <a:gd name="T86" fmla="*/ 40884 w 52"/>
                <a:gd name="T87" fmla="*/ 307969 h 71"/>
                <a:gd name="T88" fmla="*/ 27412 w 52"/>
                <a:gd name="T89" fmla="*/ 373919 h 71"/>
                <a:gd name="T90" fmla="*/ 13467 w 52"/>
                <a:gd name="T91" fmla="*/ 428660 h 71"/>
                <a:gd name="T92" fmla="*/ 27412 w 52"/>
                <a:gd name="T93" fmla="*/ 494634 h 71"/>
                <a:gd name="T94" fmla="*/ 27412 w 52"/>
                <a:gd name="T95" fmla="*/ 549848 h 71"/>
                <a:gd name="T96" fmla="*/ 79019 w 52"/>
                <a:gd name="T97" fmla="*/ 670563 h 71"/>
                <a:gd name="T98" fmla="*/ 92486 w 52"/>
                <a:gd name="T99" fmla="*/ 736512 h 71"/>
                <a:gd name="T100" fmla="*/ 92486 w 52"/>
                <a:gd name="T101" fmla="*/ 750050 h 71"/>
                <a:gd name="T102" fmla="*/ 79019 w 52"/>
                <a:gd name="T103" fmla="*/ 830151 h 71"/>
                <a:gd name="T104" fmla="*/ 27412 w 52"/>
                <a:gd name="T105" fmla="*/ 923196 h 71"/>
                <a:gd name="T106" fmla="*/ 0 w 52"/>
                <a:gd name="T107" fmla="*/ 950866 h 7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"/>
                <a:gd name="T163" fmla="*/ 0 h 71"/>
                <a:gd name="T164" fmla="*/ 52 w 52"/>
                <a:gd name="T165" fmla="*/ 71 h 7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" h="71">
                  <a:moveTo>
                    <a:pt x="0" y="71"/>
                  </a:moveTo>
                  <a:lnTo>
                    <a:pt x="26" y="68"/>
                  </a:lnTo>
                  <a:lnTo>
                    <a:pt x="26" y="69"/>
                  </a:lnTo>
                  <a:lnTo>
                    <a:pt x="43" y="67"/>
                  </a:lnTo>
                  <a:lnTo>
                    <a:pt x="43" y="66"/>
                  </a:lnTo>
                  <a:lnTo>
                    <a:pt x="45" y="62"/>
                  </a:lnTo>
                  <a:lnTo>
                    <a:pt x="45" y="61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8" y="55"/>
                  </a:lnTo>
                  <a:lnTo>
                    <a:pt x="48" y="52"/>
                  </a:lnTo>
                  <a:lnTo>
                    <a:pt x="49" y="52"/>
                  </a:lnTo>
                  <a:lnTo>
                    <a:pt x="49" y="51"/>
                  </a:lnTo>
                  <a:lnTo>
                    <a:pt x="50" y="50"/>
                  </a:lnTo>
                  <a:lnTo>
                    <a:pt x="50" y="51"/>
                  </a:lnTo>
                  <a:lnTo>
                    <a:pt x="51" y="51"/>
                  </a:lnTo>
                  <a:lnTo>
                    <a:pt x="52" y="50"/>
                  </a:lnTo>
                  <a:lnTo>
                    <a:pt x="52" y="49"/>
                  </a:lnTo>
                  <a:lnTo>
                    <a:pt x="52" y="46"/>
                  </a:lnTo>
                  <a:lnTo>
                    <a:pt x="52" y="43"/>
                  </a:lnTo>
                  <a:lnTo>
                    <a:pt x="51" y="42"/>
                  </a:lnTo>
                  <a:lnTo>
                    <a:pt x="51" y="37"/>
                  </a:lnTo>
                  <a:lnTo>
                    <a:pt x="47" y="28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0" y="29"/>
                  </a:lnTo>
                  <a:lnTo>
                    <a:pt x="36" y="36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2" y="33"/>
                  </a:lnTo>
                  <a:lnTo>
                    <a:pt x="33" y="30"/>
                  </a:lnTo>
                  <a:lnTo>
                    <a:pt x="33" y="29"/>
                  </a:lnTo>
                  <a:lnTo>
                    <a:pt x="36" y="28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8" y="17"/>
                  </a:lnTo>
                  <a:lnTo>
                    <a:pt x="38" y="15"/>
                  </a:lnTo>
                  <a:lnTo>
                    <a:pt x="37" y="14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6" y="7"/>
                  </a:lnTo>
                  <a:lnTo>
                    <a:pt x="34" y="6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3" y="10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2" y="17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0" y="12"/>
                  </a:lnTo>
                  <a:lnTo>
                    <a:pt x="10" y="11"/>
                  </a:lnTo>
                  <a:lnTo>
                    <a:pt x="9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4" y="19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2" y="28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2" y="37"/>
                  </a:lnTo>
                  <a:lnTo>
                    <a:pt x="1" y="39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6" y="50"/>
                  </a:lnTo>
                  <a:lnTo>
                    <a:pt x="6" y="54"/>
                  </a:lnTo>
                  <a:lnTo>
                    <a:pt x="7" y="55"/>
                  </a:lnTo>
                  <a:lnTo>
                    <a:pt x="7" y="56"/>
                  </a:lnTo>
                  <a:lnTo>
                    <a:pt x="6" y="59"/>
                  </a:lnTo>
                  <a:lnTo>
                    <a:pt x="6" y="62"/>
                  </a:lnTo>
                  <a:lnTo>
                    <a:pt x="5" y="64"/>
                  </a:lnTo>
                  <a:lnTo>
                    <a:pt x="2" y="69"/>
                  </a:lnTo>
                  <a:lnTo>
                    <a:pt x="1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21" name="Freeform 57"/>
            <p:cNvSpPr>
              <a:spLocks/>
            </p:cNvSpPr>
            <p:nvPr/>
          </p:nvSpPr>
          <p:spPr bwMode="auto">
            <a:xfrm>
              <a:off x="3562" y="1636"/>
              <a:ext cx="405" cy="200"/>
            </a:xfrm>
            <a:custGeom>
              <a:avLst/>
              <a:gdLst>
                <a:gd name="T0" fmla="*/ 55524 w 83"/>
                <a:gd name="T1" fmla="*/ 215205 h 41"/>
                <a:gd name="T2" fmla="*/ 107691 w 83"/>
                <a:gd name="T3" fmla="*/ 173873 h 41"/>
                <a:gd name="T4" fmla="*/ 270930 w 83"/>
                <a:gd name="T5" fmla="*/ 79859 h 41"/>
                <a:gd name="T6" fmla="*/ 351457 w 83"/>
                <a:gd name="T7" fmla="*/ 13585 h 41"/>
                <a:gd name="T8" fmla="*/ 417789 w 83"/>
                <a:gd name="T9" fmla="*/ 13585 h 41"/>
                <a:gd name="T10" fmla="*/ 378738 w 83"/>
                <a:gd name="T11" fmla="*/ 55493 h 41"/>
                <a:gd name="T12" fmla="*/ 310074 w 83"/>
                <a:gd name="T13" fmla="*/ 121761 h 41"/>
                <a:gd name="T14" fmla="*/ 310074 w 83"/>
                <a:gd name="T15" fmla="*/ 163093 h 41"/>
                <a:gd name="T16" fmla="*/ 378738 w 83"/>
                <a:gd name="T17" fmla="*/ 135346 h 41"/>
                <a:gd name="T18" fmla="*/ 525480 w 83"/>
                <a:gd name="T19" fmla="*/ 201620 h 41"/>
                <a:gd name="T20" fmla="*/ 581121 w 83"/>
                <a:gd name="T21" fmla="*/ 215205 h 41"/>
                <a:gd name="T22" fmla="*/ 594721 w 83"/>
                <a:gd name="T23" fmla="*/ 229366 h 41"/>
                <a:gd name="T24" fmla="*/ 661053 w 83"/>
                <a:gd name="T25" fmla="*/ 173873 h 41"/>
                <a:gd name="T26" fmla="*/ 862865 w 83"/>
                <a:gd name="T27" fmla="*/ 107605 h 41"/>
                <a:gd name="T28" fmla="*/ 849270 w 83"/>
                <a:gd name="T29" fmla="*/ 148937 h 41"/>
                <a:gd name="T30" fmla="*/ 890624 w 83"/>
                <a:gd name="T31" fmla="*/ 188029 h 41"/>
                <a:gd name="T32" fmla="*/ 971151 w 83"/>
                <a:gd name="T33" fmla="*/ 173873 h 41"/>
                <a:gd name="T34" fmla="*/ 1026104 w 83"/>
                <a:gd name="T35" fmla="*/ 242951 h 41"/>
                <a:gd name="T36" fmla="*/ 1106602 w 83"/>
                <a:gd name="T37" fmla="*/ 257107 h 41"/>
                <a:gd name="T38" fmla="*/ 1106602 w 83"/>
                <a:gd name="T39" fmla="*/ 281951 h 41"/>
                <a:gd name="T40" fmla="*/ 1065248 w 83"/>
                <a:gd name="T41" fmla="*/ 281951 h 41"/>
                <a:gd name="T42" fmla="*/ 1012510 w 83"/>
                <a:gd name="T43" fmla="*/ 281951 h 41"/>
                <a:gd name="T44" fmla="*/ 931983 w 83"/>
                <a:gd name="T45" fmla="*/ 281951 h 41"/>
                <a:gd name="T46" fmla="*/ 931983 w 83"/>
                <a:gd name="T47" fmla="*/ 323259 h 41"/>
                <a:gd name="T48" fmla="*/ 837886 w 83"/>
                <a:gd name="T49" fmla="*/ 281951 h 41"/>
                <a:gd name="T50" fmla="*/ 769339 w 83"/>
                <a:gd name="T51" fmla="*/ 309102 h 41"/>
                <a:gd name="T52" fmla="*/ 741457 w 83"/>
                <a:gd name="T53" fmla="*/ 336849 h 41"/>
                <a:gd name="T54" fmla="*/ 675242 w 83"/>
                <a:gd name="T55" fmla="*/ 336849 h 41"/>
                <a:gd name="T56" fmla="*/ 619577 w 83"/>
                <a:gd name="T57" fmla="*/ 403117 h 41"/>
                <a:gd name="T58" fmla="*/ 633171 w 83"/>
                <a:gd name="T59" fmla="*/ 378298 h 41"/>
                <a:gd name="T60" fmla="*/ 594721 w 83"/>
                <a:gd name="T61" fmla="*/ 378298 h 41"/>
                <a:gd name="T62" fmla="*/ 566956 w 83"/>
                <a:gd name="T63" fmla="*/ 364590 h 41"/>
                <a:gd name="T64" fmla="*/ 539645 w 83"/>
                <a:gd name="T65" fmla="*/ 430863 h 41"/>
                <a:gd name="T66" fmla="*/ 487030 w 83"/>
                <a:gd name="T67" fmla="*/ 510722 h 41"/>
                <a:gd name="T68" fmla="*/ 459148 w 83"/>
                <a:gd name="T69" fmla="*/ 524902 h 41"/>
                <a:gd name="T70" fmla="*/ 472859 w 83"/>
                <a:gd name="T71" fmla="*/ 486351 h 41"/>
                <a:gd name="T72" fmla="*/ 431384 w 83"/>
                <a:gd name="T73" fmla="*/ 486351 h 41"/>
                <a:gd name="T74" fmla="*/ 403600 w 83"/>
                <a:gd name="T75" fmla="*/ 389556 h 41"/>
                <a:gd name="T76" fmla="*/ 392933 w 83"/>
                <a:gd name="T77" fmla="*/ 378298 h 41"/>
                <a:gd name="T78" fmla="*/ 310074 w 83"/>
                <a:gd name="T79" fmla="*/ 351005 h 41"/>
                <a:gd name="T80" fmla="*/ 295909 w 83"/>
                <a:gd name="T81" fmla="*/ 351005 h 41"/>
                <a:gd name="T82" fmla="*/ 215977 w 83"/>
                <a:gd name="T83" fmla="*/ 323259 h 41"/>
                <a:gd name="T84" fmla="*/ 55524 w 83"/>
                <a:gd name="T85" fmla="*/ 257107 h 41"/>
                <a:gd name="T86" fmla="*/ 0 w 83"/>
                <a:gd name="T87" fmla="*/ 229366 h 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3"/>
                <a:gd name="T133" fmla="*/ 0 h 41"/>
                <a:gd name="T134" fmla="*/ 83 w 83"/>
                <a:gd name="T135" fmla="*/ 41 h 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3" h="41">
                  <a:moveTo>
                    <a:pt x="0" y="17"/>
                  </a:moveTo>
                  <a:lnTo>
                    <a:pt x="3" y="17"/>
                  </a:lnTo>
                  <a:lnTo>
                    <a:pt x="4" y="16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3" y="11"/>
                  </a:lnTo>
                  <a:lnTo>
                    <a:pt x="16" y="10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30" y="0"/>
                  </a:lnTo>
                  <a:lnTo>
                    <a:pt x="31" y="1"/>
                  </a:lnTo>
                  <a:lnTo>
                    <a:pt x="29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25" y="7"/>
                  </a:lnTo>
                  <a:lnTo>
                    <a:pt x="24" y="8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33" y="12"/>
                  </a:lnTo>
                  <a:lnTo>
                    <a:pt x="36" y="16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3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6" y="15"/>
                  </a:lnTo>
                  <a:lnTo>
                    <a:pt x="49" y="13"/>
                  </a:lnTo>
                  <a:lnTo>
                    <a:pt x="59" y="10"/>
                  </a:lnTo>
                  <a:lnTo>
                    <a:pt x="62" y="9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3" y="10"/>
                  </a:lnTo>
                  <a:lnTo>
                    <a:pt x="63" y="11"/>
                  </a:lnTo>
                  <a:lnTo>
                    <a:pt x="65" y="14"/>
                  </a:lnTo>
                  <a:lnTo>
                    <a:pt x="66" y="14"/>
                  </a:lnTo>
                  <a:lnTo>
                    <a:pt x="68" y="14"/>
                  </a:lnTo>
                  <a:lnTo>
                    <a:pt x="69" y="14"/>
                  </a:lnTo>
                  <a:lnTo>
                    <a:pt x="72" y="13"/>
                  </a:lnTo>
                  <a:lnTo>
                    <a:pt x="73" y="14"/>
                  </a:lnTo>
                  <a:lnTo>
                    <a:pt x="75" y="17"/>
                  </a:lnTo>
                  <a:lnTo>
                    <a:pt x="76" y="18"/>
                  </a:lnTo>
                  <a:lnTo>
                    <a:pt x="79" y="19"/>
                  </a:lnTo>
                  <a:lnTo>
                    <a:pt x="81" y="18"/>
                  </a:lnTo>
                  <a:lnTo>
                    <a:pt x="82" y="19"/>
                  </a:lnTo>
                  <a:lnTo>
                    <a:pt x="83" y="19"/>
                  </a:lnTo>
                  <a:lnTo>
                    <a:pt x="83" y="20"/>
                  </a:lnTo>
                  <a:lnTo>
                    <a:pt x="82" y="21"/>
                  </a:lnTo>
                  <a:lnTo>
                    <a:pt x="80" y="21"/>
                  </a:lnTo>
                  <a:lnTo>
                    <a:pt x="79" y="21"/>
                  </a:lnTo>
                  <a:lnTo>
                    <a:pt x="78" y="21"/>
                  </a:lnTo>
                  <a:lnTo>
                    <a:pt x="76" y="21"/>
                  </a:lnTo>
                  <a:lnTo>
                    <a:pt x="75" y="21"/>
                  </a:lnTo>
                  <a:lnTo>
                    <a:pt x="74" y="21"/>
                  </a:lnTo>
                  <a:lnTo>
                    <a:pt x="71" y="22"/>
                  </a:lnTo>
                  <a:lnTo>
                    <a:pt x="69" y="21"/>
                  </a:lnTo>
                  <a:lnTo>
                    <a:pt x="69" y="22"/>
                  </a:lnTo>
                  <a:lnTo>
                    <a:pt x="69" y="23"/>
                  </a:lnTo>
                  <a:lnTo>
                    <a:pt x="69" y="24"/>
                  </a:lnTo>
                  <a:lnTo>
                    <a:pt x="68" y="23"/>
                  </a:lnTo>
                  <a:lnTo>
                    <a:pt x="66" y="22"/>
                  </a:lnTo>
                  <a:lnTo>
                    <a:pt x="62" y="21"/>
                  </a:lnTo>
                  <a:lnTo>
                    <a:pt x="61" y="22"/>
                  </a:lnTo>
                  <a:lnTo>
                    <a:pt x="60" y="21"/>
                  </a:lnTo>
                  <a:lnTo>
                    <a:pt x="57" y="23"/>
                  </a:lnTo>
                  <a:lnTo>
                    <a:pt x="56" y="23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4" y="25"/>
                  </a:lnTo>
                  <a:lnTo>
                    <a:pt x="52" y="24"/>
                  </a:lnTo>
                  <a:lnTo>
                    <a:pt x="50" y="25"/>
                  </a:lnTo>
                  <a:lnTo>
                    <a:pt x="50" y="26"/>
                  </a:lnTo>
                  <a:lnTo>
                    <a:pt x="50" y="27"/>
                  </a:lnTo>
                  <a:lnTo>
                    <a:pt x="46" y="30"/>
                  </a:lnTo>
                  <a:lnTo>
                    <a:pt x="45" y="30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5" y="27"/>
                  </a:lnTo>
                  <a:lnTo>
                    <a:pt x="44" y="28"/>
                  </a:lnTo>
                  <a:lnTo>
                    <a:pt x="43" y="29"/>
                  </a:lnTo>
                  <a:lnTo>
                    <a:pt x="42" y="28"/>
                  </a:lnTo>
                  <a:lnTo>
                    <a:pt x="42" y="27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40" y="32"/>
                  </a:lnTo>
                  <a:lnTo>
                    <a:pt x="39" y="34"/>
                  </a:lnTo>
                  <a:lnTo>
                    <a:pt x="38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4" y="39"/>
                  </a:lnTo>
                  <a:lnTo>
                    <a:pt x="34" y="38"/>
                  </a:lnTo>
                  <a:lnTo>
                    <a:pt x="34" y="37"/>
                  </a:lnTo>
                  <a:lnTo>
                    <a:pt x="35" y="36"/>
                  </a:lnTo>
                  <a:lnTo>
                    <a:pt x="34" y="36"/>
                  </a:lnTo>
                  <a:lnTo>
                    <a:pt x="32" y="36"/>
                  </a:lnTo>
                  <a:lnTo>
                    <a:pt x="33" y="32"/>
                  </a:lnTo>
                  <a:lnTo>
                    <a:pt x="32" y="30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9" y="28"/>
                  </a:lnTo>
                  <a:lnTo>
                    <a:pt x="28" y="27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18" y="24"/>
                  </a:lnTo>
                  <a:lnTo>
                    <a:pt x="16" y="24"/>
                  </a:lnTo>
                  <a:lnTo>
                    <a:pt x="5" y="22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1" y="18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ED421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3689" name="Freeform 58"/>
          <p:cNvSpPr>
            <a:spLocks/>
          </p:cNvSpPr>
          <p:nvPr/>
        </p:nvSpPr>
        <p:spPr bwMode="auto">
          <a:xfrm>
            <a:off x="5475288" y="2917825"/>
            <a:ext cx="290512" cy="557213"/>
          </a:xfrm>
          <a:custGeom>
            <a:avLst/>
            <a:gdLst>
              <a:gd name="T0" fmla="*/ 2147483647 w 40"/>
              <a:gd name="T1" fmla="*/ 2147483647 h 72"/>
              <a:gd name="T2" fmla="*/ 2147483647 w 40"/>
              <a:gd name="T3" fmla="*/ 2147483647 h 72"/>
              <a:gd name="T4" fmla="*/ 2147483647 w 40"/>
              <a:gd name="T5" fmla="*/ 2147483647 h 72"/>
              <a:gd name="T6" fmla="*/ 2147483647 w 40"/>
              <a:gd name="T7" fmla="*/ 2147483647 h 72"/>
              <a:gd name="T8" fmla="*/ 2147483647 w 40"/>
              <a:gd name="T9" fmla="*/ 2147483647 h 72"/>
              <a:gd name="T10" fmla="*/ 2147483647 w 40"/>
              <a:gd name="T11" fmla="*/ 2147483647 h 72"/>
              <a:gd name="T12" fmla="*/ 2147483647 w 40"/>
              <a:gd name="T13" fmla="*/ 2147483647 h 72"/>
              <a:gd name="T14" fmla="*/ 2147483647 w 40"/>
              <a:gd name="T15" fmla="*/ 2147483647 h 72"/>
              <a:gd name="T16" fmla="*/ 2147483647 w 40"/>
              <a:gd name="T17" fmla="*/ 2147483647 h 72"/>
              <a:gd name="T18" fmla="*/ 2147483647 w 40"/>
              <a:gd name="T19" fmla="*/ 2147483647 h 72"/>
              <a:gd name="T20" fmla="*/ 0 w 40"/>
              <a:gd name="T21" fmla="*/ 2147483647 h 72"/>
              <a:gd name="T22" fmla="*/ 0 w 40"/>
              <a:gd name="T23" fmla="*/ 2147483647 h 72"/>
              <a:gd name="T24" fmla="*/ 0 w 40"/>
              <a:gd name="T25" fmla="*/ 2147483647 h 72"/>
              <a:gd name="T26" fmla="*/ 0 w 40"/>
              <a:gd name="T27" fmla="*/ 2147483647 h 72"/>
              <a:gd name="T28" fmla="*/ 0 w 40"/>
              <a:gd name="T29" fmla="*/ 2147483647 h 72"/>
              <a:gd name="T30" fmla="*/ 0 w 40"/>
              <a:gd name="T31" fmla="*/ 2147483647 h 72"/>
              <a:gd name="T32" fmla="*/ 2147483647 w 40"/>
              <a:gd name="T33" fmla="*/ 2147483647 h 72"/>
              <a:gd name="T34" fmla="*/ 2147483647 w 40"/>
              <a:gd name="T35" fmla="*/ 2147483647 h 72"/>
              <a:gd name="T36" fmla="*/ 2147483647 w 40"/>
              <a:gd name="T37" fmla="*/ 2147483647 h 72"/>
              <a:gd name="T38" fmla="*/ 2147483647 w 40"/>
              <a:gd name="T39" fmla="*/ 2147483647 h 72"/>
              <a:gd name="T40" fmla="*/ 2147483647 w 40"/>
              <a:gd name="T41" fmla="*/ 2147483647 h 72"/>
              <a:gd name="T42" fmla="*/ 2147483647 w 40"/>
              <a:gd name="T43" fmla="*/ 2147483647 h 72"/>
              <a:gd name="T44" fmla="*/ 2147483647 w 40"/>
              <a:gd name="T45" fmla="*/ 2147483647 h 72"/>
              <a:gd name="T46" fmla="*/ 2147483647 w 40"/>
              <a:gd name="T47" fmla="*/ 2147483647 h 72"/>
              <a:gd name="T48" fmla="*/ 2147483647 w 40"/>
              <a:gd name="T49" fmla="*/ 2147483647 h 72"/>
              <a:gd name="T50" fmla="*/ 2147483647 w 40"/>
              <a:gd name="T51" fmla="*/ 2147483647 h 72"/>
              <a:gd name="T52" fmla="*/ 2147483647 w 40"/>
              <a:gd name="T53" fmla="*/ 2147483647 h 72"/>
              <a:gd name="T54" fmla="*/ 2147483647 w 40"/>
              <a:gd name="T55" fmla="*/ 2147483647 h 72"/>
              <a:gd name="T56" fmla="*/ 2147483647 w 40"/>
              <a:gd name="T57" fmla="*/ 2147483647 h 72"/>
              <a:gd name="T58" fmla="*/ 2147483647 w 40"/>
              <a:gd name="T59" fmla="*/ 2147483647 h 72"/>
              <a:gd name="T60" fmla="*/ 2147483647 w 40"/>
              <a:gd name="T61" fmla="*/ 2147483647 h 72"/>
              <a:gd name="T62" fmla="*/ 2147483647 w 40"/>
              <a:gd name="T63" fmla="*/ 2147483647 h 72"/>
              <a:gd name="T64" fmla="*/ 2147483647 w 40"/>
              <a:gd name="T65" fmla="*/ 2147483647 h 72"/>
              <a:gd name="T66" fmla="*/ 2147483647 w 40"/>
              <a:gd name="T67" fmla="*/ 2147483647 h 72"/>
              <a:gd name="T68" fmla="*/ 2147483647 w 40"/>
              <a:gd name="T69" fmla="*/ 2147483647 h 72"/>
              <a:gd name="T70" fmla="*/ 2147483647 w 40"/>
              <a:gd name="T71" fmla="*/ 2147483647 h 72"/>
              <a:gd name="T72" fmla="*/ 2147483647 w 40"/>
              <a:gd name="T73" fmla="*/ 2147483647 h 72"/>
              <a:gd name="T74" fmla="*/ 2147483647 w 40"/>
              <a:gd name="T75" fmla="*/ 2147483647 h 72"/>
              <a:gd name="T76" fmla="*/ 2147483647 w 40"/>
              <a:gd name="T77" fmla="*/ 2147483647 h 72"/>
              <a:gd name="T78" fmla="*/ 2147483647 w 40"/>
              <a:gd name="T79" fmla="*/ 2147483647 h 72"/>
              <a:gd name="T80" fmla="*/ 2147483647 w 40"/>
              <a:gd name="T81" fmla="*/ 2147483647 h 72"/>
              <a:gd name="T82" fmla="*/ 2147483647 w 40"/>
              <a:gd name="T83" fmla="*/ 2147483647 h 72"/>
              <a:gd name="T84" fmla="*/ 2147483647 w 40"/>
              <a:gd name="T85" fmla="*/ 2147483647 h 72"/>
              <a:gd name="T86" fmla="*/ 2147483647 w 40"/>
              <a:gd name="T87" fmla="*/ 2147483647 h 72"/>
              <a:gd name="T88" fmla="*/ 2147483647 w 40"/>
              <a:gd name="T89" fmla="*/ 2147483647 h 72"/>
              <a:gd name="T90" fmla="*/ 2147483647 w 40"/>
              <a:gd name="T91" fmla="*/ 2147483647 h 72"/>
              <a:gd name="T92" fmla="*/ 2147483647 w 40"/>
              <a:gd name="T93" fmla="*/ 2147483647 h 72"/>
              <a:gd name="T94" fmla="*/ 2147483647 w 40"/>
              <a:gd name="T95" fmla="*/ 0 h 72"/>
              <a:gd name="T96" fmla="*/ 2147483647 w 40"/>
              <a:gd name="T97" fmla="*/ 2147483647 h 72"/>
              <a:gd name="T98" fmla="*/ 2147483647 w 40"/>
              <a:gd name="T99" fmla="*/ 2147483647 h 72"/>
              <a:gd name="T100" fmla="*/ 2147483647 w 40"/>
              <a:gd name="T101" fmla="*/ 2147483647 h 72"/>
              <a:gd name="T102" fmla="*/ 2147483647 w 40"/>
              <a:gd name="T103" fmla="*/ 2147483647 h 72"/>
              <a:gd name="T104" fmla="*/ 2147483647 w 40"/>
              <a:gd name="T105" fmla="*/ 2147483647 h 72"/>
              <a:gd name="T106" fmla="*/ 2147483647 w 40"/>
              <a:gd name="T107" fmla="*/ 2147483647 h 72"/>
              <a:gd name="T108" fmla="*/ 2147483647 w 40"/>
              <a:gd name="T109" fmla="*/ 2147483647 h 7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0"/>
              <a:gd name="T166" fmla="*/ 0 h 72"/>
              <a:gd name="T167" fmla="*/ 40 w 40"/>
              <a:gd name="T168" fmla="*/ 72 h 7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0" h="72">
                <a:moveTo>
                  <a:pt x="1" y="5"/>
                </a:moveTo>
                <a:lnTo>
                  <a:pt x="4" y="45"/>
                </a:lnTo>
                <a:lnTo>
                  <a:pt x="4" y="46"/>
                </a:lnTo>
                <a:lnTo>
                  <a:pt x="4" y="47"/>
                </a:lnTo>
                <a:lnTo>
                  <a:pt x="4" y="49"/>
                </a:lnTo>
                <a:lnTo>
                  <a:pt x="5" y="52"/>
                </a:lnTo>
                <a:lnTo>
                  <a:pt x="6" y="56"/>
                </a:lnTo>
                <a:lnTo>
                  <a:pt x="4" y="59"/>
                </a:lnTo>
                <a:lnTo>
                  <a:pt x="4" y="60"/>
                </a:lnTo>
                <a:lnTo>
                  <a:pt x="2" y="63"/>
                </a:lnTo>
                <a:lnTo>
                  <a:pt x="0" y="65"/>
                </a:lnTo>
                <a:lnTo>
                  <a:pt x="0" y="68"/>
                </a:lnTo>
                <a:lnTo>
                  <a:pt x="0" y="71"/>
                </a:lnTo>
                <a:lnTo>
                  <a:pt x="0" y="72"/>
                </a:lnTo>
                <a:lnTo>
                  <a:pt x="1" y="72"/>
                </a:lnTo>
                <a:lnTo>
                  <a:pt x="2" y="72"/>
                </a:lnTo>
                <a:lnTo>
                  <a:pt x="2" y="71"/>
                </a:lnTo>
                <a:lnTo>
                  <a:pt x="2" y="70"/>
                </a:lnTo>
                <a:lnTo>
                  <a:pt x="5" y="70"/>
                </a:lnTo>
                <a:lnTo>
                  <a:pt x="8" y="69"/>
                </a:lnTo>
                <a:lnTo>
                  <a:pt x="12" y="71"/>
                </a:lnTo>
                <a:lnTo>
                  <a:pt x="13" y="71"/>
                </a:lnTo>
                <a:lnTo>
                  <a:pt x="14" y="68"/>
                </a:lnTo>
                <a:lnTo>
                  <a:pt x="16" y="68"/>
                </a:lnTo>
                <a:lnTo>
                  <a:pt x="17" y="69"/>
                </a:lnTo>
                <a:lnTo>
                  <a:pt x="18" y="70"/>
                </a:lnTo>
                <a:lnTo>
                  <a:pt x="19" y="69"/>
                </a:lnTo>
                <a:lnTo>
                  <a:pt x="20" y="65"/>
                </a:lnTo>
                <a:lnTo>
                  <a:pt x="21" y="64"/>
                </a:lnTo>
                <a:lnTo>
                  <a:pt x="22" y="64"/>
                </a:lnTo>
                <a:lnTo>
                  <a:pt x="24" y="66"/>
                </a:lnTo>
                <a:lnTo>
                  <a:pt x="27" y="66"/>
                </a:lnTo>
                <a:lnTo>
                  <a:pt x="28" y="63"/>
                </a:lnTo>
                <a:lnTo>
                  <a:pt x="33" y="56"/>
                </a:lnTo>
                <a:lnTo>
                  <a:pt x="33" y="53"/>
                </a:lnTo>
                <a:lnTo>
                  <a:pt x="34" y="53"/>
                </a:lnTo>
                <a:lnTo>
                  <a:pt x="37" y="53"/>
                </a:lnTo>
                <a:lnTo>
                  <a:pt x="38" y="52"/>
                </a:lnTo>
                <a:lnTo>
                  <a:pt x="40" y="51"/>
                </a:lnTo>
                <a:lnTo>
                  <a:pt x="40" y="50"/>
                </a:lnTo>
                <a:lnTo>
                  <a:pt x="40" y="47"/>
                </a:lnTo>
                <a:lnTo>
                  <a:pt x="40" y="45"/>
                </a:lnTo>
                <a:lnTo>
                  <a:pt x="35" y="1"/>
                </a:lnTo>
                <a:lnTo>
                  <a:pt x="35" y="0"/>
                </a:lnTo>
                <a:lnTo>
                  <a:pt x="9" y="3"/>
                </a:lnTo>
                <a:lnTo>
                  <a:pt x="8" y="4"/>
                </a:lnTo>
                <a:lnTo>
                  <a:pt x="6" y="5"/>
                </a:lnTo>
                <a:lnTo>
                  <a:pt x="5" y="6"/>
                </a:lnTo>
                <a:lnTo>
                  <a:pt x="3" y="6"/>
                </a:lnTo>
                <a:lnTo>
                  <a:pt x="1" y="5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90" name="Freeform 59" descr="75%"/>
          <p:cNvSpPr>
            <a:spLocks/>
          </p:cNvSpPr>
          <p:nvPr/>
        </p:nvSpPr>
        <p:spPr bwMode="auto">
          <a:xfrm>
            <a:off x="5975350" y="3730625"/>
            <a:ext cx="496888" cy="409575"/>
          </a:xfrm>
          <a:custGeom>
            <a:avLst/>
            <a:gdLst>
              <a:gd name="T0" fmla="*/ 2147483647 w 69"/>
              <a:gd name="T1" fmla="*/ 2147483647 h 53"/>
              <a:gd name="T2" fmla="*/ 2147483647 w 69"/>
              <a:gd name="T3" fmla="*/ 2147483647 h 53"/>
              <a:gd name="T4" fmla="*/ 2147483647 w 69"/>
              <a:gd name="T5" fmla="*/ 2147483647 h 53"/>
              <a:gd name="T6" fmla="*/ 2147483647 w 69"/>
              <a:gd name="T7" fmla="*/ 2147483647 h 53"/>
              <a:gd name="T8" fmla="*/ 2147483647 w 69"/>
              <a:gd name="T9" fmla="*/ 2147483647 h 53"/>
              <a:gd name="T10" fmla="*/ 2147483647 w 69"/>
              <a:gd name="T11" fmla="*/ 2147483647 h 53"/>
              <a:gd name="T12" fmla="*/ 2147483647 w 69"/>
              <a:gd name="T13" fmla="*/ 2147483647 h 53"/>
              <a:gd name="T14" fmla="*/ 2147483647 w 69"/>
              <a:gd name="T15" fmla="*/ 2147483647 h 53"/>
              <a:gd name="T16" fmla="*/ 2147483647 w 69"/>
              <a:gd name="T17" fmla="*/ 2147483647 h 53"/>
              <a:gd name="T18" fmla="*/ 2147483647 w 69"/>
              <a:gd name="T19" fmla="*/ 2147483647 h 53"/>
              <a:gd name="T20" fmla="*/ 2147483647 w 69"/>
              <a:gd name="T21" fmla="*/ 2147483647 h 53"/>
              <a:gd name="T22" fmla="*/ 2147483647 w 69"/>
              <a:gd name="T23" fmla="*/ 2147483647 h 53"/>
              <a:gd name="T24" fmla="*/ 2147483647 w 69"/>
              <a:gd name="T25" fmla="*/ 2147483647 h 53"/>
              <a:gd name="T26" fmla="*/ 2147483647 w 69"/>
              <a:gd name="T27" fmla="*/ 2147483647 h 53"/>
              <a:gd name="T28" fmla="*/ 2147483647 w 69"/>
              <a:gd name="T29" fmla="*/ 2147483647 h 53"/>
              <a:gd name="T30" fmla="*/ 2147483647 w 69"/>
              <a:gd name="T31" fmla="*/ 2147483647 h 53"/>
              <a:gd name="T32" fmla="*/ 2147483647 w 69"/>
              <a:gd name="T33" fmla="*/ 2147483647 h 53"/>
              <a:gd name="T34" fmla="*/ 2147483647 w 69"/>
              <a:gd name="T35" fmla="*/ 2147483647 h 53"/>
              <a:gd name="T36" fmla="*/ 2147483647 w 69"/>
              <a:gd name="T37" fmla="*/ 2147483647 h 53"/>
              <a:gd name="T38" fmla="*/ 2147483647 w 69"/>
              <a:gd name="T39" fmla="*/ 2147483647 h 53"/>
              <a:gd name="T40" fmla="*/ 2147483647 w 69"/>
              <a:gd name="T41" fmla="*/ 2147483647 h 53"/>
              <a:gd name="T42" fmla="*/ 2147483647 w 69"/>
              <a:gd name="T43" fmla="*/ 2147483647 h 53"/>
              <a:gd name="T44" fmla="*/ 2147483647 w 69"/>
              <a:gd name="T45" fmla="*/ 2147483647 h 53"/>
              <a:gd name="T46" fmla="*/ 2147483647 w 69"/>
              <a:gd name="T47" fmla="*/ 2147483647 h 53"/>
              <a:gd name="T48" fmla="*/ 2147483647 w 69"/>
              <a:gd name="T49" fmla="*/ 2147483647 h 53"/>
              <a:gd name="T50" fmla="*/ 2147483647 w 69"/>
              <a:gd name="T51" fmla="*/ 2147483647 h 53"/>
              <a:gd name="T52" fmla="*/ 2147483647 w 69"/>
              <a:gd name="T53" fmla="*/ 2147483647 h 53"/>
              <a:gd name="T54" fmla="*/ 2147483647 w 69"/>
              <a:gd name="T55" fmla="*/ 2147483647 h 53"/>
              <a:gd name="T56" fmla="*/ 2147483647 w 69"/>
              <a:gd name="T57" fmla="*/ 2147483647 h 53"/>
              <a:gd name="T58" fmla="*/ 2147483647 w 69"/>
              <a:gd name="T59" fmla="*/ 2147483647 h 53"/>
              <a:gd name="T60" fmla="*/ 2147483647 w 69"/>
              <a:gd name="T61" fmla="*/ 2147483647 h 53"/>
              <a:gd name="T62" fmla="*/ 2147483647 w 69"/>
              <a:gd name="T63" fmla="*/ 2147483647 h 53"/>
              <a:gd name="T64" fmla="*/ 2147483647 w 69"/>
              <a:gd name="T65" fmla="*/ 2147483647 h 53"/>
              <a:gd name="T66" fmla="*/ 2147483647 w 69"/>
              <a:gd name="T67" fmla="*/ 2147483647 h 53"/>
              <a:gd name="T68" fmla="*/ 2147483647 w 69"/>
              <a:gd name="T69" fmla="*/ 2147483647 h 53"/>
              <a:gd name="T70" fmla="*/ 2147483647 w 69"/>
              <a:gd name="T71" fmla="*/ 2147483647 h 53"/>
              <a:gd name="T72" fmla="*/ 2147483647 w 69"/>
              <a:gd name="T73" fmla="*/ 2147483647 h 53"/>
              <a:gd name="T74" fmla="*/ 2147483647 w 69"/>
              <a:gd name="T75" fmla="*/ 2147483647 h 53"/>
              <a:gd name="T76" fmla="*/ 2147483647 w 69"/>
              <a:gd name="T77" fmla="*/ 2147483647 h 53"/>
              <a:gd name="T78" fmla="*/ 2147483647 w 69"/>
              <a:gd name="T79" fmla="*/ 2147483647 h 53"/>
              <a:gd name="T80" fmla="*/ 2147483647 w 69"/>
              <a:gd name="T81" fmla="*/ 2147483647 h 53"/>
              <a:gd name="T82" fmla="*/ 2147483647 w 69"/>
              <a:gd name="T83" fmla="*/ 2147483647 h 53"/>
              <a:gd name="T84" fmla="*/ 2147483647 w 69"/>
              <a:gd name="T85" fmla="*/ 2147483647 h 53"/>
              <a:gd name="T86" fmla="*/ 2147483647 w 69"/>
              <a:gd name="T87" fmla="*/ 2147483647 h 5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9"/>
              <a:gd name="T133" fmla="*/ 0 h 53"/>
              <a:gd name="T134" fmla="*/ 69 w 69"/>
              <a:gd name="T135" fmla="*/ 53 h 5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9" h="53">
                <a:moveTo>
                  <a:pt x="41" y="52"/>
                </a:moveTo>
                <a:lnTo>
                  <a:pt x="41" y="53"/>
                </a:lnTo>
                <a:lnTo>
                  <a:pt x="39" y="52"/>
                </a:lnTo>
                <a:lnTo>
                  <a:pt x="38" y="52"/>
                </a:lnTo>
                <a:lnTo>
                  <a:pt x="38" y="51"/>
                </a:lnTo>
                <a:lnTo>
                  <a:pt x="37" y="48"/>
                </a:lnTo>
                <a:lnTo>
                  <a:pt x="35" y="45"/>
                </a:lnTo>
                <a:lnTo>
                  <a:pt x="33" y="44"/>
                </a:lnTo>
                <a:lnTo>
                  <a:pt x="32" y="41"/>
                </a:lnTo>
                <a:lnTo>
                  <a:pt x="31" y="39"/>
                </a:lnTo>
                <a:lnTo>
                  <a:pt x="30" y="37"/>
                </a:lnTo>
                <a:lnTo>
                  <a:pt x="29" y="37"/>
                </a:lnTo>
                <a:lnTo>
                  <a:pt x="26" y="36"/>
                </a:lnTo>
                <a:lnTo>
                  <a:pt x="25" y="34"/>
                </a:lnTo>
                <a:lnTo>
                  <a:pt x="23" y="33"/>
                </a:lnTo>
                <a:lnTo>
                  <a:pt x="23" y="32"/>
                </a:lnTo>
                <a:lnTo>
                  <a:pt x="22" y="30"/>
                </a:lnTo>
                <a:lnTo>
                  <a:pt x="19" y="29"/>
                </a:lnTo>
                <a:lnTo>
                  <a:pt x="15" y="25"/>
                </a:lnTo>
                <a:lnTo>
                  <a:pt x="13" y="24"/>
                </a:lnTo>
                <a:lnTo>
                  <a:pt x="13" y="23"/>
                </a:lnTo>
                <a:lnTo>
                  <a:pt x="11" y="21"/>
                </a:lnTo>
                <a:lnTo>
                  <a:pt x="10" y="19"/>
                </a:lnTo>
                <a:lnTo>
                  <a:pt x="8" y="17"/>
                </a:lnTo>
                <a:lnTo>
                  <a:pt x="8" y="16"/>
                </a:lnTo>
                <a:lnTo>
                  <a:pt x="5" y="16"/>
                </a:lnTo>
                <a:lnTo>
                  <a:pt x="1" y="14"/>
                </a:lnTo>
                <a:lnTo>
                  <a:pt x="0" y="13"/>
                </a:lnTo>
                <a:lnTo>
                  <a:pt x="1" y="10"/>
                </a:lnTo>
                <a:lnTo>
                  <a:pt x="2" y="9"/>
                </a:lnTo>
                <a:lnTo>
                  <a:pt x="3" y="8"/>
                </a:lnTo>
                <a:lnTo>
                  <a:pt x="3" y="7"/>
                </a:lnTo>
                <a:lnTo>
                  <a:pt x="7" y="5"/>
                </a:lnTo>
                <a:lnTo>
                  <a:pt x="8" y="5"/>
                </a:lnTo>
                <a:lnTo>
                  <a:pt x="12" y="3"/>
                </a:lnTo>
                <a:lnTo>
                  <a:pt x="12" y="2"/>
                </a:lnTo>
                <a:lnTo>
                  <a:pt x="13" y="2"/>
                </a:lnTo>
                <a:lnTo>
                  <a:pt x="31" y="0"/>
                </a:lnTo>
                <a:lnTo>
                  <a:pt x="31" y="1"/>
                </a:lnTo>
                <a:lnTo>
                  <a:pt x="31" y="2"/>
                </a:lnTo>
                <a:lnTo>
                  <a:pt x="32" y="1"/>
                </a:lnTo>
                <a:lnTo>
                  <a:pt x="35" y="4"/>
                </a:lnTo>
                <a:lnTo>
                  <a:pt x="36" y="6"/>
                </a:lnTo>
                <a:lnTo>
                  <a:pt x="51" y="4"/>
                </a:lnTo>
                <a:lnTo>
                  <a:pt x="69" y="16"/>
                </a:lnTo>
                <a:lnTo>
                  <a:pt x="68" y="17"/>
                </a:lnTo>
                <a:lnTo>
                  <a:pt x="67" y="18"/>
                </a:lnTo>
                <a:lnTo>
                  <a:pt x="66" y="19"/>
                </a:lnTo>
                <a:lnTo>
                  <a:pt x="63" y="23"/>
                </a:lnTo>
                <a:lnTo>
                  <a:pt x="63" y="24"/>
                </a:lnTo>
                <a:lnTo>
                  <a:pt x="62" y="26"/>
                </a:lnTo>
                <a:lnTo>
                  <a:pt x="62" y="28"/>
                </a:lnTo>
                <a:lnTo>
                  <a:pt x="62" y="29"/>
                </a:lnTo>
                <a:lnTo>
                  <a:pt x="62" y="30"/>
                </a:lnTo>
                <a:lnTo>
                  <a:pt x="61" y="31"/>
                </a:lnTo>
                <a:lnTo>
                  <a:pt x="60" y="31"/>
                </a:lnTo>
                <a:lnTo>
                  <a:pt x="59" y="32"/>
                </a:lnTo>
                <a:lnTo>
                  <a:pt x="59" y="33"/>
                </a:lnTo>
                <a:lnTo>
                  <a:pt x="58" y="34"/>
                </a:lnTo>
                <a:lnTo>
                  <a:pt x="57" y="35"/>
                </a:lnTo>
                <a:lnTo>
                  <a:pt x="55" y="37"/>
                </a:lnTo>
                <a:lnTo>
                  <a:pt x="53" y="39"/>
                </a:lnTo>
                <a:lnTo>
                  <a:pt x="52" y="40"/>
                </a:lnTo>
                <a:lnTo>
                  <a:pt x="50" y="41"/>
                </a:lnTo>
                <a:lnTo>
                  <a:pt x="50" y="42"/>
                </a:lnTo>
                <a:lnTo>
                  <a:pt x="49" y="43"/>
                </a:lnTo>
                <a:lnTo>
                  <a:pt x="47" y="44"/>
                </a:lnTo>
                <a:lnTo>
                  <a:pt x="46" y="44"/>
                </a:lnTo>
                <a:lnTo>
                  <a:pt x="46" y="45"/>
                </a:lnTo>
                <a:lnTo>
                  <a:pt x="45" y="47"/>
                </a:lnTo>
                <a:lnTo>
                  <a:pt x="44" y="48"/>
                </a:lnTo>
                <a:lnTo>
                  <a:pt x="43" y="48"/>
                </a:lnTo>
                <a:lnTo>
                  <a:pt x="43" y="49"/>
                </a:lnTo>
                <a:lnTo>
                  <a:pt x="44" y="49"/>
                </a:lnTo>
                <a:lnTo>
                  <a:pt x="44" y="50"/>
                </a:lnTo>
                <a:lnTo>
                  <a:pt x="43" y="50"/>
                </a:lnTo>
                <a:lnTo>
                  <a:pt x="42" y="51"/>
                </a:lnTo>
                <a:lnTo>
                  <a:pt x="41" y="52"/>
                </a:lnTo>
                <a:close/>
              </a:path>
            </a:pathLst>
          </a:custGeom>
          <a:pattFill prst="pct75">
            <a:fgClr>
              <a:srgbClr val="AA1202"/>
            </a:fgClr>
            <a:bgClr>
              <a:schemeClr val="tx1"/>
            </a:bgClr>
          </a:patt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91" name="Freeform 60"/>
          <p:cNvSpPr>
            <a:spLocks/>
          </p:cNvSpPr>
          <p:nvPr/>
        </p:nvSpPr>
        <p:spPr bwMode="auto">
          <a:xfrm>
            <a:off x="5748338" y="3784600"/>
            <a:ext cx="531812" cy="596900"/>
          </a:xfrm>
          <a:custGeom>
            <a:avLst/>
            <a:gdLst>
              <a:gd name="T0" fmla="*/ 2147483647 w 73"/>
              <a:gd name="T1" fmla="*/ 2147483647 h 77"/>
              <a:gd name="T2" fmla="*/ 2147483647 w 73"/>
              <a:gd name="T3" fmla="*/ 2147483647 h 77"/>
              <a:gd name="T4" fmla="*/ 2147483647 w 73"/>
              <a:gd name="T5" fmla="*/ 2147483647 h 77"/>
              <a:gd name="T6" fmla="*/ 2147483647 w 73"/>
              <a:gd name="T7" fmla="*/ 2147483647 h 77"/>
              <a:gd name="T8" fmla="*/ 2147483647 w 73"/>
              <a:gd name="T9" fmla="*/ 2147483647 h 77"/>
              <a:gd name="T10" fmla="*/ 2147483647 w 73"/>
              <a:gd name="T11" fmla="*/ 2147483647 h 77"/>
              <a:gd name="T12" fmla="*/ 2147483647 w 73"/>
              <a:gd name="T13" fmla="*/ 2147483647 h 77"/>
              <a:gd name="T14" fmla="*/ 2147483647 w 73"/>
              <a:gd name="T15" fmla="*/ 2147483647 h 77"/>
              <a:gd name="T16" fmla="*/ 2147483647 w 73"/>
              <a:gd name="T17" fmla="*/ 2147483647 h 77"/>
              <a:gd name="T18" fmla="*/ 2147483647 w 73"/>
              <a:gd name="T19" fmla="*/ 2147483647 h 77"/>
              <a:gd name="T20" fmla="*/ 2147483647 w 73"/>
              <a:gd name="T21" fmla="*/ 2147483647 h 77"/>
              <a:gd name="T22" fmla="*/ 2147483647 w 73"/>
              <a:gd name="T23" fmla="*/ 2147483647 h 77"/>
              <a:gd name="T24" fmla="*/ 2147483647 w 73"/>
              <a:gd name="T25" fmla="*/ 2147483647 h 77"/>
              <a:gd name="T26" fmla="*/ 2147483647 w 73"/>
              <a:gd name="T27" fmla="*/ 2147483647 h 77"/>
              <a:gd name="T28" fmla="*/ 2147483647 w 73"/>
              <a:gd name="T29" fmla="*/ 2147483647 h 77"/>
              <a:gd name="T30" fmla="*/ 2147483647 w 73"/>
              <a:gd name="T31" fmla="*/ 2147483647 h 77"/>
              <a:gd name="T32" fmla="*/ 2147483647 w 73"/>
              <a:gd name="T33" fmla="*/ 2147483647 h 77"/>
              <a:gd name="T34" fmla="*/ 2147483647 w 73"/>
              <a:gd name="T35" fmla="*/ 2147483647 h 77"/>
              <a:gd name="T36" fmla="*/ 2147483647 w 73"/>
              <a:gd name="T37" fmla="*/ 2147483647 h 77"/>
              <a:gd name="T38" fmla="*/ 2147483647 w 73"/>
              <a:gd name="T39" fmla="*/ 2147483647 h 77"/>
              <a:gd name="T40" fmla="*/ 2147483647 w 73"/>
              <a:gd name="T41" fmla="*/ 2147483647 h 77"/>
              <a:gd name="T42" fmla="*/ 2147483647 w 73"/>
              <a:gd name="T43" fmla="*/ 2147483647 h 77"/>
              <a:gd name="T44" fmla="*/ 2147483647 w 73"/>
              <a:gd name="T45" fmla="*/ 2147483647 h 77"/>
              <a:gd name="T46" fmla="*/ 2147483647 w 73"/>
              <a:gd name="T47" fmla="*/ 2147483647 h 77"/>
              <a:gd name="T48" fmla="*/ 2147483647 w 73"/>
              <a:gd name="T49" fmla="*/ 2147483647 h 77"/>
              <a:gd name="T50" fmla="*/ 2147483647 w 73"/>
              <a:gd name="T51" fmla="*/ 2147483647 h 77"/>
              <a:gd name="T52" fmla="*/ 2147483647 w 73"/>
              <a:gd name="T53" fmla="*/ 2147483647 h 77"/>
              <a:gd name="T54" fmla="*/ 2147483647 w 73"/>
              <a:gd name="T55" fmla="*/ 2147483647 h 77"/>
              <a:gd name="T56" fmla="*/ 2147483647 w 73"/>
              <a:gd name="T57" fmla="*/ 2147483647 h 77"/>
              <a:gd name="T58" fmla="*/ 2147483647 w 73"/>
              <a:gd name="T59" fmla="*/ 2147483647 h 77"/>
              <a:gd name="T60" fmla="*/ 2147483647 w 73"/>
              <a:gd name="T61" fmla="*/ 2147483647 h 77"/>
              <a:gd name="T62" fmla="*/ 2147483647 w 73"/>
              <a:gd name="T63" fmla="*/ 2147483647 h 77"/>
              <a:gd name="T64" fmla="*/ 2147483647 w 73"/>
              <a:gd name="T65" fmla="*/ 2147483647 h 77"/>
              <a:gd name="T66" fmla="*/ 2147483647 w 73"/>
              <a:gd name="T67" fmla="*/ 2147483647 h 77"/>
              <a:gd name="T68" fmla="*/ 2147483647 w 73"/>
              <a:gd name="T69" fmla="*/ 2147483647 h 77"/>
              <a:gd name="T70" fmla="*/ 2147483647 w 73"/>
              <a:gd name="T71" fmla="*/ 2147483647 h 77"/>
              <a:gd name="T72" fmla="*/ 2147483647 w 73"/>
              <a:gd name="T73" fmla="*/ 2147483647 h 77"/>
              <a:gd name="T74" fmla="*/ 2147483647 w 73"/>
              <a:gd name="T75" fmla="*/ 2147483647 h 77"/>
              <a:gd name="T76" fmla="*/ 2147483647 w 73"/>
              <a:gd name="T77" fmla="*/ 2147483647 h 77"/>
              <a:gd name="T78" fmla="*/ 2147483647 w 73"/>
              <a:gd name="T79" fmla="*/ 0 h 77"/>
              <a:gd name="T80" fmla="*/ 0 w 73"/>
              <a:gd name="T81" fmla="*/ 2147483647 h 7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73"/>
              <a:gd name="T124" fmla="*/ 0 h 77"/>
              <a:gd name="T125" fmla="*/ 73 w 73"/>
              <a:gd name="T126" fmla="*/ 77 h 7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73" h="77">
                <a:moveTo>
                  <a:pt x="0" y="5"/>
                </a:moveTo>
                <a:lnTo>
                  <a:pt x="9" y="41"/>
                </a:lnTo>
                <a:lnTo>
                  <a:pt x="10" y="42"/>
                </a:lnTo>
                <a:lnTo>
                  <a:pt x="11" y="44"/>
                </a:lnTo>
                <a:lnTo>
                  <a:pt x="12" y="45"/>
                </a:lnTo>
                <a:lnTo>
                  <a:pt x="13" y="46"/>
                </a:lnTo>
                <a:lnTo>
                  <a:pt x="14" y="47"/>
                </a:lnTo>
                <a:lnTo>
                  <a:pt x="13" y="49"/>
                </a:lnTo>
                <a:lnTo>
                  <a:pt x="15" y="50"/>
                </a:lnTo>
                <a:lnTo>
                  <a:pt x="14" y="50"/>
                </a:lnTo>
                <a:lnTo>
                  <a:pt x="13" y="52"/>
                </a:lnTo>
                <a:lnTo>
                  <a:pt x="13" y="55"/>
                </a:lnTo>
                <a:lnTo>
                  <a:pt x="12" y="57"/>
                </a:lnTo>
                <a:lnTo>
                  <a:pt x="12" y="60"/>
                </a:lnTo>
                <a:lnTo>
                  <a:pt x="14" y="63"/>
                </a:lnTo>
                <a:lnTo>
                  <a:pt x="14" y="68"/>
                </a:lnTo>
                <a:lnTo>
                  <a:pt x="16" y="70"/>
                </a:lnTo>
                <a:lnTo>
                  <a:pt x="16" y="71"/>
                </a:lnTo>
                <a:lnTo>
                  <a:pt x="16" y="72"/>
                </a:lnTo>
                <a:lnTo>
                  <a:pt x="17" y="74"/>
                </a:lnTo>
                <a:lnTo>
                  <a:pt x="17" y="75"/>
                </a:lnTo>
                <a:lnTo>
                  <a:pt x="18" y="76"/>
                </a:lnTo>
                <a:lnTo>
                  <a:pt x="57" y="74"/>
                </a:lnTo>
                <a:lnTo>
                  <a:pt x="58" y="76"/>
                </a:lnTo>
                <a:lnTo>
                  <a:pt x="60" y="77"/>
                </a:lnTo>
                <a:lnTo>
                  <a:pt x="60" y="75"/>
                </a:lnTo>
                <a:lnTo>
                  <a:pt x="59" y="71"/>
                </a:lnTo>
                <a:lnTo>
                  <a:pt x="60" y="70"/>
                </a:lnTo>
                <a:lnTo>
                  <a:pt x="60" y="69"/>
                </a:lnTo>
                <a:lnTo>
                  <a:pt x="61" y="68"/>
                </a:lnTo>
                <a:lnTo>
                  <a:pt x="64" y="69"/>
                </a:lnTo>
                <a:lnTo>
                  <a:pt x="66" y="69"/>
                </a:lnTo>
                <a:lnTo>
                  <a:pt x="67" y="69"/>
                </a:lnTo>
                <a:lnTo>
                  <a:pt x="67" y="66"/>
                </a:lnTo>
                <a:lnTo>
                  <a:pt x="67" y="65"/>
                </a:lnTo>
                <a:lnTo>
                  <a:pt x="67" y="63"/>
                </a:lnTo>
                <a:lnTo>
                  <a:pt x="67" y="62"/>
                </a:lnTo>
                <a:lnTo>
                  <a:pt x="69" y="56"/>
                </a:lnTo>
                <a:lnTo>
                  <a:pt x="69" y="53"/>
                </a:lnTo>
                <a:lnTo>
                  <a:pt x="70" y="51"/>
                </a:lnTo>
                <a:lnTo>
                  <a:pt x="71" y="48"/>
                </a:lnTo>
                <a:lnTo>
                  <a:pt x="73" y="47"/>
                </a:lnTo>
                <a:lnTo>
                  <a:pt x="73" y="46"/>
                </a:lnTo>
                <a:lnTo>
                  <a:pt x="72" y="45"/>
                </a:lnTo>
                <a:lnTo>
                  <a:pt x="72" y="46"/>
                </a:lnTo>
                <a:lnTo>
                  <a:pt x="70" y="45"/>
                </a:lnTo>
                <a:lnTo>
                  <a:pt x="69" y="45"/>
                </a:lnTo>
                <a:lnTo>
                  <a:pt x="69" y="44"/>
                </a:lnTo>
                <a:lnTo>
                  <a:pt x="68" y="41"/>
                </a:lnTo>
                <a:lnTo>
                  <a:pt x="66" y="38"/>
                </a:lnTo>
                <a:lnTo>
                  <a:pt x="64" y="37"/>
                </a:lnTo>
                <a:lnTo>
                  <a:pt x="63" y="34"/>
                </a:lnTo>
                <a:lnTo>
                  <a:pt x="62" y="32"/>
                </a:lnTo>
                <a:lnTo>
                  <a:pt x="61" y="30"/>
                </a:lnTo>
                <a:lnTo>
                  <a:pt x="60" y="30"/>
                </a:lnTo>
                <a:lnTo>
                  <a:pt x="57" y="29"/>
                </a:lnTo>
                <a:lnTo>
                  <a:pt x="56" y="27"/>
                </a:lnTo>
                <a:lnTo>
                  <a:pt x="54" y="26"/>
                </a:lnTo>
                <a:lnTo>
                  <a:pt x="54" y="25"/>
                </a:lnTo>
                <a:lnTo>
                  <a:pt x="53" y="23"/>
                </a:lnTo>
                <a:lnTo>
                  <a:pt x="50" y="22"/>
                </a:lnTo>
                <a:lnTo>
                  <a:pt x="46" y="18"/>
                </a:lnTo>
                <a:lnTo>
                  <a:pt x="44" y="17"/>
                </a:lnTo>
                <a:lnTo>
                  <a:pt x="44" y="16"/>
                </a:lnTo>
                <a:lnTo>
                  <a:pt x="42" y="14"/>
                </a:lnTo>
                <a:lnTo>
                  <a:pt x="41" y="12"/>
                </a:lnTo>
                <a:lnTo>
                  <a:pt x="39" y="10"/>
                </a:lnTo>
                <a:lnTo>
                  <a:pt x="39" y="9"/>
                </a:lnTo>
                <a:lnTo>
                  <a:pt x="36" y="9"/>
                </a:lnTo>
                <a:lnTo>
                  <a:pt x="32" y="7"/>
                </a:lnTo>
                <a:lnTo>
                  <a:pt x="31" y="6"/>
                </a:lnTo>
                <a:lnTo>
                  <a:pt x="32" y="3"/>
                </a:lnTo>
                <a:lnTo>
                  <a:pt x="33" y="2"/>
                </a:lnTo>
                <a:lnTo>
                  <a:pt x="34" y="1"/>
                </a:lnTo>
                <a:lnTo>
                  <a:pt x="34" y="0"/>
                </a:lnTo>
                <a:lnTo>
                  <a:pt x="13" y="3"/>
                </a:lnTo>
                <a:lnTo>
                  <a:pt x="0" y="5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92" name="Freeform 61"/>
          <p:cNvSpPr>
            <a:spLocks/>
          </p:cNvSpPr>
          <p:nvPr/>
        </p:nvSpPr>
        <p:spPr bwMode="auto">
          <a:xfrm>
            <a:off x="6248400" y="3041650"/>
            <a:ext cx="450850" cy="223838"/>
          </a:xfrm>
          <a:custGeom>
            <a:avLst/>
            <a:gdLst>
              <a:gd name="T0" fmla="*/ 2147483647 w 62"/>
              <a:gd name="T1" fmla="*/ 2147483647 h 29"/>
              <a:gd name="T2" fmla="*/ 2147483647 w 62"/>
              <a:gd name="T3" fmla="*/ 2147483647 h 29"/>
              <a:gd name="T4" fmla="*/ 2147483647 w 62"/>
              <a:gd name="T5" fmla="*/ 2147483647 h 29"/>
              <a:gd name="T6" fmla="*/ 2147483647 w 62"/>
              <a:gd name="T7" fmla="*/ 2147483647 h 29"/>
              <a:gd name="T8" fmla="*/ 2147483647 w 62"/>
              <a:gd name="T9" fmla="*/ 2147483647 h 29"/>
              <a:gd name="T10" fmla="*/ 2147483647 w 62"/>
              <a:gd name="T11" fmla="*/ 2147483647 h 29"/>
              <a:gd name="T12" fmla="*/ 2147483647 w 62"/>
              <a:gd name="T13" fmla="*/ 2147483647 h 29"/>
              <a:gd name="T14" fmla="*/ 2147483647 w 62"/>
              <a:gd name="T15" fmla="*/ 2147483647 h 29"/>
              <a:gd name="T16" fmla="*/ 2147483647 w 62"/>
              <a:gd name="T17" fmla="*/ 2147483647 h 29"/>
              <a:gd name="T18" fmla="*/ 2147483647 w 62"/>
              <a:gd name="T19" fmla="*/ 2147483647 h 29"/>
              <a:gd name="T20" fmla="*/ 2147483647 w 62"/>
              <a:gd name="T21" fmla="*/ 2147483647 h 29"/>
              <a:gd name="T22" fmla="*/ 2147483647 w 62"/>
              <a:gd name="T23" fmla="*/ 2147483647 h 29"/>
              <a:gd name="T24" fmla="*/ 2147483647 w 62"/>
              <a:gd name="T25" fmla="*/ 2147483647 h 29"/>
              <a:gd name="T26" fmla="*/ 2147483647 w 62"/>
              <a:gd name="T27" fmla="*/ 2147483647 h 29"/>
              <a:gd name="T28" fmla="*/ 2147483647 w 62"/>
              <a:gd name="T29" fmla="*/ 2147483647 h 29"/>
              <a:gd name="T30" fmla="*/ 2147483647 w 62"/>
              <a:gd name="T31" fmla="*/ 2147483647 h 29"/>
              <a:gd name="T32" fmla="*/ 2147483647 w 62"/>
              <a:gd name="T33" fmla="*/ 2147483647 h 29"/>
              <a:gd name="T34" fmla="*/ 2147483647 w 62"/>
              <a:gd name="T35" fmla="*/ 2147483647 h 29"/>
              <a:gd name="T36" fmla="*/ 2147483647 w 62"/>
              <a:gd name="T37" fmla="*/ 2147483647 h 29"/>
              <a:gd name="T38" fmla="*/ 2147483647 w 62"/>
              <a:gd name="T39" fmla="*/ 2147483647 h 29"/>
              <a:gd name="T40" fmla="*/ 2147483647 w 62"/>
              <a:gd name="T41" fmla="*/ 2147483647 h 29"/>
              <a:gd name="T42" fmla="*/ 2147483647 w 62"/>
              <a:gd name="T43" fmla="*/ 2147483647 h 29"/>
              <a:gd name="T44" fmla="*/ 2147483647 w 62"/>
              <a:gd name="T45" fmla="*/ 2147483647 h 29"/>
              <a:gd name="T46" fmla="*/ 2147483647 w 62"/>
              <a:gd name="T47" fmla="*/ 2147483647 h 29"/>
              <a:gd name="T48" fmla="*/ 2147483647 w 62"/>
              <a:gd name="T49" fmla="*/ 2147483647 h 29"/>
              <a:gd name="T50" fmla="*/ 2147483647 w 62"/>
              <a:gd name="T51" fmla="*/ 2147483647 h 29"/>
              <a:gd name="T52" fmla="*/ 2147483647 w 62"/>
              <a:gd name="T53" fmla="*/ 2147483647 h 29"/>
              <a:gd name="T54" fmla="*/ 2147483647 w 62"/>
              <a:gd name="T55" fmla="*/ 2147483647 h 29"/>
              <a:gd name="T56" fmla="*/ 2147483647 w 62"/>
              <a:gd name="T57" fmla="*/ 2147483647 h 29"/>
              <a:gd name="T58" fmla="*/ 2147483647 w 62"/>
              <a:gd name="T59" fmla="*/ 2147483647 h 29"/>
              <a:gd name="T60" fmla="*/ 2147483647 w 62"/>
              <a:gd name="T61" fmla="*/ 2147483647 h 29"/>
              <a:gd name="T62" fmla="*/ 2147483647 w 62"/>
              <a:gd name="T63" fmla="*/ 2147483647 h 29"/>
              <a:gd name="T64" fmla="*/ 2147483647 w 62"/>
              <a:gd name="T65" fmla="*/ 2147483647 h 29"/>
              <a:gd name="T66" fmla="*/ 2147483647 w 62"/>
              <a:gd name="T67" fmla="*/ 2147483647 h 29"/>
              <a:gd name="T68" fmla="*/ 2147483647 w 62"/>
              <a:gd name="T69" fmla="*/ 2147483647 h 29"/>
              <a:gd name="T70" fmla="*/ 2147483647 w 62"/>
              <a:gd name="T71" fmla="*/ 2147483647 h 29"/>
              <a:gd name="T72" fmla="*/ 2147483647 w 62"/>
              <a:gd name="T73" fmla="*/ 2147483647 h 29"/>
              <a:gd name="T74" fmla="*/ 2147483647 w 62"/>
              <a:gd name="T75" fmla="*/ 2147483647 h 29"/>
              <a:gd name="T76" fmla="*/ 2147483647 w 62"/>
              <a:gd name="T77" fmla="*/ 2147483647 h 29"/>
              <a:gd name="T78" fmla="*/ 2147483647 w 62"/>
              <a:gd name="T79" fmla="*/ 2147483647 h 29"/>
              <a:gd name="T80" fmla="*/ 2147483647 w 62"/>
              <a:gd name="T81" fmla="*/ 2147483647 h 29"/>
              <a:gd name="T82" fmla="*/ 2147483647 w 62"/>
              <a:gd name="T83" fmla="*/ 2147483647 h 29"/>
              <a:gd name="T84" fmla="*/ 2147483647 w 62"/>
              <a:gd name="T85" fmla="*/ 2147483647 h 29"/>
              <a:gd name="T86" fmla="*/ 2147483647 w 62"/>
              <a:gd name="T87" fmla="*/ 2147483647 h 29"/>
              <a:gd name="T88" fmla="*/ 2147483647 w 62"/>
              <a:gd name="T89" fmla="*/ 2147483647 h 29"/>
              <a:gd name="T90" fmla="*/ 2147483647 w 62"/>
              <a:gd name="T91" fmla="*/ 2147483647 h 29"/>
              <a:gd name="T92" fmla="*/ 2147483647 w 62"/>
              <a:gd name="T93" fmla="*/ 2147483647 h 29"/>
              <a:gd name="T94" fmla="*/ 2147483647 w 62"/>
              <a:gd name="T95" fmla="*/ 2147483647 h 29"/>
              <a:gd name="T96" fmla="*/ 2147483647 w 62"/>
              <a:gd name="T97" fmla="*/ 2147483647 h 29"/>
              <a:gd name="T98" fmla="*/ 2147483647 w 62"/>
              <a:gd name="T99" fmla="*/ 2147483647 h 29"/>
              <a:gd name="T100" fmla="*/ 2147483647 w 62"/>
              <a:gd name="T101" fmla="*/ 2147483647 h 29"/>
              <a:gd name="T102" fmla="*/ 2147483647 w 62"/>
              <a:gd name="T103" fmla="*/ 2147483647 h 29"/>
              <a:gd name="T104" fmla="*/ 2147483647 w 62"/>
              <a:gd name="T105" fmla="*/ 0 h 2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2"/>
              <a:gd name="T160" fmla="*/ 0 h 29"/>
              <a:gd name="T161" fmla="*/ 62 w 62"/>
              <a:gd name="T162" fmla="*/ 29 h 2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2" h="29">
                <a:moveTo>
                  <a:pt x="47" y="0"/>
                </a:moveTo>
                <a:lnTo>
                  <a:pt x="36" y="2"/>
                </a:lnTo>
                <a:lnTo>
                  <a:pt x="0" y="9"/>
                </a:lnTo>
                <a:lnTo>
                  <a:pt x="2" y="17"/>
                </a:lnTo>
                <a:lnTo>
                  <a:pt x="3" y="16"/>
                </a:lnTo>
                <a:lnTo>
                  <a:pt x="4" y="16"/>
                </a:lnTo>
                <a:lnTo>
                  <a:pt x="6" y="13"/>
                </a:lnTo>
                <a:lnTo>
                  <a:pt x="8" y="13"/>
                </a:lnTo>
                <a:lnTo>
                  <a:pt x="9" y="11"/>
                </a:lnTo>
                <a:lnTo>
                  <a:pt x="10" y="11"/>
                </a:lnTo>
                <a:lnTo>
                  <a:pt x="10" y="9"/>
                </a:lnTo>
                <a:lnTo>
                  <a:pt x="11" y="10"/>
                </a:lnTo>
                <a:lnTo>
                  <a:pt x="13" y="10"/>
                </a:lnTo>
                <a:lnTo>
                  <a:pt x="14" y="9"/>
                </a:lnTo>
                <a:lnTo>
                  <a:pt x="15" y="8"/>
                </a:lnTo>
                <a:lnTo>
                  <a:pt x="19" y="7"/>
                </a:lnTo>
                <a:lnTo>
                  <a:pt x="20" y="7"/>
                </a:lnTo>
                <a:lnTo>
                  <a:pt x="21" y="8"/>
                </a:lnTo>
                <a:lnTo>
                  <a:pt x="22" y="7"/>
                </a:lnTo>
                <a:lnTo>
                  <a:pt x="23" y="8"/>
                </a:lnTo>
                <a:lnTo>
                  <a:pt x="23" y="9"/>
                </a:lnTo>
                <a:lnTo>
                  <a:pt x="25" y="12"/>
                </a:lnTo>
                <a:lnTo>
                  <a:pt x="26" y="12"/>
                </a:lnTo>
                <a:lnTo>
                  <a:pt x="27" y="12"/>
                </a:lnTo>
                <a:lnTo>
                  <a:pt x="28" y="13"/>
                </a:lnTo>
                <a:lnTo>
                  <a:pt x="27" y="14"/>
                </a:lnTo>
                <a:lnTo>
                  <a:pt x="29" y="15"/>
                </a:lnTo>
                <a:lnTo>
                  <a:pt x="31" y="15"/>
                </a:lnTo>
                <a:lnTo>
                  <a:pt x="33" y="17"/>
                </a:lnTo>
                <a:lnTo>
                  <a:pt x="34" y="17"/>
                </a:lnTo>
                <a:lnTo>
                  <a:pt x="35" y="19"/>
                </a:lnTo>
                <a:lnTo>
                  <a:pt x="33" y="23"/>
                </a:lnTo>
                <a:lnTo>
                  <a:pt x="32" y="25"/>
                </a:lnTo>
                <a:lnTo>
                  <a:pt x="33" y="27"/>
                </a:lnTo>
                <a:lnTo>
                  <a:pt x="35" y="27"/>
                </a:lnTo>
                <a:lnTo>
                  <a:pt x="36" y="26"/>
                </a:lnTo>
                <a:lnTo>
                  <a:pt x="38" y="28"/>
                </a:lnTo>
                <a:lnTo>
                  <a:pt x="39" y="28"/>
                </a:lnTo>
                <a:lnTo>
                  <a:pt x="40" y="27"/>
                </a:lnTo>
                <a:lnTo>
                  <a:pt x="42" y="27"/>
                </a:lnTo>
                <a:lnTo>
                  <a:pt x="45" y="28"/>
                </a:lnTo>
                <a:lnTo>
                  <a:pt x="46" y="29"/>
                </a:lnTo>
                <a:lnTo>
                  <a:pt x="47" y="29"/>
                </a:lnTo>
                <a:lnTo>
                  <a:pt x="47" y="28"/>
                </a:lnTo>
                <a:lnTo>
                  <a:pt x="46" y="28"/>
                </a:lnTo>
                <a:lnTo>
                  <a:pt x="45" y="26"/>
                </a:lnTo>
                <a:lnTo>
                  <a:pt x="44" y="25"/>
                </a:lnTo>
                <a:lnTo>
                  <a:pt x="44" y="24"/>
                </a:lnTo>
                <a:lnTo>
                  <a:pt x="45" y="24"/>
                </a:lnTo>
                <a:lnTo>
                  <a:pt x="44" y="23"/>
                </a:lnTo>
                <a:lnTo>
                  <a:pt x="43" y="21"/>
                </a:lnTo>
                <a:lnTo>
                  <a:pt x="41" y="19"/>
                </a:lnTo>
                <a:lnTo>
                  <a:pt x="41" y="17"/>
                </a:lnTo>
                <a:lnTo>
                  <a:pt x="41" y="16"/>
                </a:lnTo>
                <a:lnTo>
                  <a:pt x="41" y="13"/>
                </a:lnTo>
                <a:lnTo>
                  <a:pt x="41" y="12"/>
                </a:lnTo>
                <a:lnTo>
                  <a:pt x="41" y="11"/>
                </a:lnTo>
                <a:lnTo>
                  <a:pt x="41" y="10"/>
                </a:lnTo>
                <a:lnTo>
                  <a:pt x="41" y="9"/>
                </a:lnTo>
                <a:lnTo>
                  <a:pt x="42" y="8"/>
                </a:lnTo>
                <a:lnTo>
                  <a:pt x="44" y="6"/>
                </a:lnTo>
                <a:lnTo>
                  <a:pt x="45" y="6"/>
                </a:lnTo>
                <a:lnTo>
                  <a:pt x="45" y="4"/>
                </a:lnTo>
                <a:lnTo>
                  <a:pt x="46" y="4"/>
                </a:lnTo>
                <a:lnTo>
                  <a:pt x="47" y="4"/>
                </a:lnTo>
                <a:lnTo>
                  <a:pt x="46" y="6"/>
                </a:lnTo>
                <a:lnTo>
                  <a:pt x="45" y="8"/>
                </a:lnTo>
                <a:lnTo>
                  <a:pt x="44" y="9"/>
                </a:lnTo>
                <a:lnTo>
                  <a:pt x="44" y="10"/>
                </a:lnTo>
                <a:lnTo>
                  <a:pt x="44" y="12"/>
                </a:lnTo>
                <a:lnTo>
                  <a:pt x="46" y="12"/>
                </a:lnTo>
                <a:lnTo>
                  <a:pt x="46" y="15"/>
                </a:lnTo>
                <a:lnTo>
                  <a:pt x="46" y="16"/>
                </a:lnTo>
                <a:lnTo>
                  <a:pt x="44" y="17"/>
                </a:lnTo>
                <a:lnTo>
                  <a:pt x="45" y="18"/>
                </a:lnTo>
                <a:lnTo>
                  <a:pt x="46" y="18"/>
                </a:lnTo>
                <a:lnTo>
                  <a:pt x="46" y="19"/>
                </a:lnTo>
                <a:lnTo>
                  <a:pt x="46" y="20"/>
                </a:lnTo>
                <a:lnTo>
                  <a:pt x="46" y="21"/>
                </a:lnTo>
                <a:lnTo>
                  <a:pt x="46" y="22"/>
                </a:lnTo>
                <a:lnTo>
                  <a:pt x="47" y="24"/>
                </a:lnTo>
                <a:lnTo>
                  <a:pt x="49" y="25"/>
                </a:lnTo>
                <a:lnTo>
                  <a:pt x="50" y="25"/>
                </a:lnTo>
                <a:lnTo>
                  <a:pt x="51" y="24"/>
                </a:lnTo>
                <a:lnTo>
                  <a:pt x="52" y="24"/>
                </a:lnTo>
                <a:lnTo>
                  <a:pt x="52" y="25"/>
                </a:lnTo>
                <a:lnTo>
                  <a:pt x="52" y="26"/>
                </a:lnTo>
                <a:lnTo>
                  <a:pt x="53" y="28"/>
                </a:lnTo>
                <a:lnTo>
                  <a:pt x="54" y="29"/>
                </a:lnTo>
                <a:lnTo>
                  <a:pt x="55" y="29"/>
                </a:lnTo>
                <a:lnTo>
                  <a:pt x="56" y="28"/>
                </a:lnTo>
                <a:lnTo>
                  <a:pt x="61" y="27"/>
                </a:lnTo>
                <a:lnTo>
                  <a:pt x="61" y="26"/>
                </a:lnTo>
                <a:lnTo>
                  <a:pt x="61" y="25"/>
                </a:lnTo>
                <a:lnTo>
                  <a:pt x="62" y="19"/>
                </a:lnTo>
                <a:lnTo>
                  <a:pt x="54" y="21"/>
                </a:lnTo>
                <a:lnTo>
                  <a:pt x="47" y="0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93" name="Freeform 62"/>
          <p:cNvSpPr>
            <a:spLocks/>
          </p:cNvSpPr>
          <p:nvPr/>
        </p:nvSpPr>
        <p:spPr bwMode="auto">
          <a:xfrm>
            <a:off x="6589713" y="3017838"/>
            <a:ext cx="109537" cy="185737"/>
          </a:xfrm>
          <a:custGeom>
            <a:avLst/>
            <a:gdLst>
              <a:gd name="T0" fmla="*/ 2147483647 w 15"/>
              <a:gd name="T1" fmla="*/ 2147483647 h 24"/>
              <a:gd name="T2" fmla="*/ 2147483647 w 15"/>
              <a:gd name="T3" fmla="*/ 2147483647 h 24"/>
              <a:gd name="T4" fmla="*/ 2147483647 w 15"/>
              <a:gd name="T5" fmla="*/ 2147483647 h 24"/>
              <a:gd name="T6" fmla="*/ 2147483647 w 15"/>
              <a:gd name="T7" fmla="*/ 2147483647 h 24"/>
              <a:gd name="T8" fmla="*/ 2147483647 w 15"/>
              <a:gd name="T9" fmla="*/ 2147483647 h 24"/>
              <a:gd name="T10" fmla="*/ 2147483647 w 15"/>
              <a:gd name="T11" fmla="*/ 2147483647 h 24"/>
              <a:gd name="T12" fmla="*/ 2147483647 w 15"/>
              <a:gd name="T13" fmla="*/ 2147483647 h 24"/>
              <a:gd name="T14" fmla="*/ 2147483647 w 15"/>
              <a:gd name="T15" fmla="*/ 2147483647 h 24"/>
              <a:gd name="T16" fmla="*/ 2147483647 w 15"/>
              <a:gd name="T17" fmla="*/ 2147483647 h 24"/>
              <a:gd name="T18" fmla="*/ 2147483647 w 15"/>
              <a:gd name="T19" fmla="*/ 2147483647 h 24"/>
              <a:gd name="T20" fmla="*/ 2147483647 w 15"/>
              <a:gd name="T21" fmla="*/ 2147483647 h 24"/>
              <a:gd name="T22" fmla="*/ 2147483647 w 15"/>
              <a:gd name="T23" fmla="*/ 2147483647 h 24"/>
              <a:gd name="T24" fmla="*/ 2147483647 w 15"/>
              <a:gd name="T25" fmla="*/ 2147483647 h 24"/>
              <a:gd name="T26" fmla="*/ 2147483647 w 15"/>
              <a:gd name="T27" fmla="*/ 2147483647 h 24"/>
              <a:gd name="T28" fmla="*/ 2147483647 w 15"/>
              <a:gd name="T29" fmla="*/ 0 h 24"/>
              <a:gd name="T30" fmla="*/ 2147483647 w 15"/>
              <a:gd name="T31" fmla="*/ 0 h 24"/>
              <a:gd name="T32" fmla="*/ 2147483647 w 15"/>
              <a:gd name="T33" fmla="*/ 0 h 24"/>
              <a:gd name="T34" fmla="*/ 2147483647 w 15"/>
              <a:gd name="T35" fmla="*/ 2147483647 h 24"/>
              <a:gd name="T36" fmla="*/ 2147483647 w 15"/>
              <a:gd name="T37" fmla="*/ 2147483647 h 24"/>
              <a:gd name="T38" fmla="*/ 2147483647 w 15"/>
              <a:gd name="T39" fmla="*/ 2147483647 h 24"/>
              <a:gd name="T40" fmla="*/ 0 w 15"/>
              <a:gd name="T41" fmla="*/ 2147483647 h 24"/>
              <a:gd name="T42" fmla="*/ 2147483647 w 15"/>
              <a:gd name="T43" fmla="*/ 2147483647 h 24"/>
              <a:gd name="T44" fmla="*/ 2147483647 w 15"/>
              <a:gd name="T45" fmla="*/ 2147483647 h 24"/>
              <a:gd name="T46" fmla="*/ 2147483647 w 15"/>
              <a:gd name="T47" fmla="*/ 2147483647 h 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"/>
              <a:gd name="T73" fmla="*/ 0 h 24"/>
              <a:gd name="T74" fmla="*/ 15 w 15"/>
              <a:gd name="T75" fmla="*/ 24 h 2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" h="24">
                <a:moveTo>
                  <a:pt x="15" y="22"/>
                </a:moveTo>
                <a:lnTo>
                  <a:pt x="15" y="20"/>
                </a:lnTo>
                <a:lnTo>
                  <a:pt x="14" y="18"/>
                </a:lnTo>
                <a:lnTo>
                  <a:pt x="12" y="16"/>
                </a:lnTo>
                <a:lnTo>
                  <a:pt x="10" y="15"/>
                </a:lnTo>
                <a:lnTo>
                  <a:pt x="9" y="14"/>
                </a:lnTo>
                <a:lnTo>
                  <a:pt x="9" y="12"/>
                </a:lnTo>
                <a:lnTo>
                  <a:pt x="7" y="9"/>
                </a:lnTo>
                <a:lnTo>
                  <a:pt x="6" y="8"/>
                </a:lnTo>
                <a:lnTo>
                  <a:pt x="5" y="6"/>
                </a:lnTo>
                <a:lnTo>
                  <a:pt x="4" y="5"/>
                </a:lnTo>
                <a:lnTo>
                  <a:pt x="4" y="4"/>
                </a:lnTo>
                <a:lnTo>
                  <a:pt x="4" y="3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1" y="2"/>
                </a:lnTo>
                <a:lnTo>
                  <a:pt x="1" y="3"/>
                </a:lnTo>
                <a:lnTo>
                  <a:pt x="0" y="3"/>
                </a:lnTo>
                <a:lnTo>
                  <a:pt x="7" y="24"/>
                </a:lnTo>
                <a:lnTo>
                  <a:pt x="15" y="22"/>
                </a:lnTo>
                <a:close/>
              </a:path>
            </a:pathLst>
          </a:custGeom>
          <a:solidFill>
            <a:srgbClr val="ED421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94" name="Freeform 63"/>
          <p:cNvSpPr>
            <a:spLocks/>
          </p:cNvSpPr>
          <p:nvPr/>
        </p:nvSpPr>
        <p:spPr bwMode="auto">
          <a:xfrm>
            <a:off x="6618288" y="2801938"/>
            <a:ext cx="136525" cy="325437"/>
          </a:xfrm>
          <a:custGeom>
            <a:avLst/>
            <a:gdLst>
              <a:gd name="T0" fmla="*/ 0 w 19"/>
              <a:gd name="T1" fmla="*/ 2147483647 h 42"/>
              <a:gd name="T2" fmla="*/ 0 w 19"/>
              <a:gd name="T3" fmla="*/ 2147483647 h 42"/>
              <a:gd name="T4" fmla="*/ 2147483647 w 19"/>
              <a:gd name="T5" fmla="*/ 2147483647 h 42"/>
              <a:gd name="T6" fmla="*/ 2147483647 w 19"/>
              <a:gd name="T7" fmla="*/ 2147483647 h 42"/>
              <a:gd name="T8" fmla="*/ 2147483647 w 19"/>
              <a:gd name="T9" fmla="*/ 2147483647 h 42"/>
              <a:gd name="T10" fmla="*/ 2147483647 w 19"/>
              <a:gd name="T11" fmla="*/ 2147483647 h 42"/>
              <a:gd name="T12" fmla="*/ 2147483647 w 19"/>
              <a:gd name="T13" fmla="*/ 2147483647 h 42"/>
              <a:gd name="T14" fmla="*/ 2147483647 w 19"/>
              <a:gd name="T15" fmla="*/ 2147483647 h 42"/>
              <a:gd name="T16" fmla="*/ 2147483647 w 19"/>
              <a:gd name="T17" fmla="*/ 2147483647 h 42"/>
              <a:gd name="T18" fmla="*/ 2147483647 w 19"/>
              <a:gd name="T19" fmla="*/ 2147483647 h 42"/>
              <a:gd name="T20" fmla="*/ 2147483647 w 19"/>
              <a:gd name="T21" fmla="*/ 2147483647 h 42"/>
              <a:gd name="T22" fmla="*/ 2147483647 w 19"/>
              <a:gd name="T23" fmla="*/ 2147483647 h 42"/>
              <a:gd name="T24" fmla="*/ 2147483647 w 19"/>
              <a:gd name="T25" fmla="*/ 2147483647 h 42"/>
              <a:gd name="T26" fmla="*/ 2147483647 w 19"/>
              <a:gd name="T27" fmla="*/ 2147483647 h 42"/>
              <a:gd name="T28" fmla="*/ 2147483647 w 19"/>
              <a:gd name="T29" fmla="*/ 2147483647 h 42"/>
              <a:gd name="T30" fmla="*/ 2147483647 w 19"/>
              <a:gd name="T31" fmla="*/ 2147483647 h 42"/>
              <a:gd name="T32" fmla="*/ 2147483647 w 19"/>
              <a:gd name="T33" fmla="*/ 2147483647 h 42"/>
              <a:gd name="T34" fmla="*/ 2147483647 w 19"/>
              <a:gd name="T35" fmla="*/ 2147483647 h 42"/>
              <a:gd name="T36" fmla="*/ 2147483647 w 19"/>
              <a:gd name="T37" fmla="*/ 2147483647 h 42"/>
              <a:gd name="T38" fmla="*/ 2147483647 w 19"/>
              <a:gd name="T39" fmla="*/ 2147483647 h 42"/>
              <a:gd name="T40" fmla="*/ 2147483647 w 19"/>
              <a:gd name="T41" fmla="*/ 0 h 42"/>
              <a:gd name="T42" fmla="*/ 2147483647 w 19"/>
              <a:gd name="T43" fmla="*/ 2147483647 h 42"/>
              <a:gd name="T44" fmla="*/ 2147483647 w 19"/>
              <a:gd name="T45" fmla="*/ 2147483647 h 42"/>
              <a:gd name="T46" fmla="*/ 0 w 19"/>
              <a:gd name="T47" fmla="*/ 2147483647 h 42"/>
              <a:gd name="T48" fmla="*/ 2147483647 w 19"/>
              <a:gd name="T49" fmla="*/ 2147483647 h 42"/>
              <a:gd name="T50" fmla="*/ 2147483647 w 19"/>
              <a:gd name="T51" fmla="*/ 2147483647 h 42"/>
              <a:gd name="T52" fmla="*/ 2147483647 w 19"/>
              <a:gd name="T53" fmla="*/ 2147483647 h 42"/>
              <a:gd name="T54" fmla="*/ 2147483647 w 19"/>
              <a:gd name="T55" fmla="*/ 2147483647 h 42"/>
              <a:gd name="T56" fmla="*/ 2147483647 w 19"/>
              <a:gd name="T57" fmla="*/ 2147483647 h 42"/>
              <a:gd name="T58" fmla="*/ 2147483647 w 19"/>
              <a:gd name="T59" fmla="*/ 2147483647 h 42"/>
              <a:gd name="T60" fmla="*/ 2147483647 w 19"/>
              <a:gd name="T61" fmla="*/ 2147483647 h 42"/>
              <a:gd name="T62" fmla="*/ 2147483647 w 19"/>
              <a:gd name="T63" fmla="*/ 2147483647 h 42"/>
              <a:gd name="T64" fmla="*/ 2147483647 w 19"/>
              <a:gd name="T65" fmla="*/ 2147483647 h 4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"/>
              <a:gd name="T100" fmla="*/ 0 h 42"/>
              <a:gd name="T101" fmla="*/ 19 w 19"/>
              <a:gd name="T102" fmla="*/ 42 h 4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" h="42">
                <a:moveTo>
                  <a:pt x="1" y="28"/>
                </a:moveTo>
                <a:lnTo>
                  <a:pt x="0" y="31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3" y="35"/>
                </a:lnTo>
                <a:lnTo>
                  <a:pt x="6" y="37"/>
                </a:lnTo>
                <a:lnTo>
                  <a:pt x="7" y="37"/>
                </a:lnTo>
                <a:lnTo>
                  <a:pt x="9" y="38"/>
                </a:lnTo>
                <a:lnTo>
                  <a:pt x="10" y="38"/>
                </a:lnTo>
                <a:lnTo>
                  <a:pt x="10" y="40"/>
                </a:lnTo>
                <a:lnTo>
                  <a:pt x="10" y="41"/>
                </a:lnTo>
                <a:lnTo>
                  <a:pt x="11" y="42"/>
                </a:lnTo>
                <a:lnTo>
                  <a:pt x="12" y="41"/>
                </a:lnTo>
                <a:lnTo>
                  <a:pt x="13" y="39"/>
                </a:lnTo>
                <a:lnTo>
                  <a:pt x="13" y="37"/>
                </a:lnTo>
                <a:lnTo>
                  <a:pt x="14" y="35"/>
                </a:lnTo>
                <a:lnTo>
                  <a:pt x="15" y="33"/>
                </a:lnTo>
                <a:lnTo>
                  <a:pt x="17" y="30"/>
                </a:lnTo>
                <a:lnTo>
                  <a:pt x="18" y="28"/>
                </a:lnTo>
                <a:lnTo>
                  <a:pt x="19" y="26"/>
                </a:lnTo>
                <a:lnTo>
                  <a:pt x="18" y="25"/>
                </a:lnTo>
                <a:lnTo>
                  <a:pt x="18" y="19"/>
                </a:lnTo>
                <a:lnTo>
                  <a:pt x="18" y="15"/>
                </a:lnTo>
                <a:lnTo>
                  <a:pt x="17" y="13"/>
                </a:lnTo>
                <a:lnTo>
                  <a:pt x="15" y="14"/>
                </a:lnTo>
                <a:lnTo>
                  <a:pt x="14" y="14"/>
                </a:lnTo>
                <a:lnTo>
                  <a:pt x="13" y="14"/>
                </a:lnTo>
                <a:lnTo>
                  <a:pt x="12" y="14"/>
                </a:lnTo>
                <a:lnTo>
                  <a:pt x="12" y="13"/>
                </a:lnTo>
                <a:lnTo>
                  <a:pt x="13" y="11"/>
                </a:lnTo>
                <a:lnTo>
                  <a:pt x="14" y="11"/>
                </a:lnTo>
                <a:lnTo>
                  <a:pt x="14" y="9"/>
                </a:lnTo>
                <a:lnTo>
                  <a:pt x="15" y="8"/>
                </a:lnTo>
                <a:lnTo>
                  <a:pt x="15" y="7"/>
                </a:lnTo>
                <a:lnTo>
                  <a:pt x="16" y="6"/>
                </a:lnTo>
                <a:lnTo>
                  <a:pt x="15" y="4"/>
                </a:lnTo>
                <a:lnTo>
                  <a:pt x="4" y="0"/>
                </a:lnTo>
                <a:lnTo>
                  <a:pt x="4" y="1"/>
                </a:lnTo>
                <a:lnTo>
                  <a:pt x="3" y="2"/>
                </a:lnTo>
                <a:lnTo>
                  <a:pt x="3" y="3"/>
                </a:lnTo>
                <a:lnTo>
                  <a:pt x="2" y="6"/>
                </a:lnTo>
                <a:lnTo>
                  <a:pt x="1" y="7"/>
                </a:lnTo>
                <a:lnTo>
                  <a:pt x="0" y="8"/>
                </a:lnTo>
                <a:lnTo>
                  <a:pt x="1" y="9"/>
                </a:lnTo>
                <a:lnTo>
                  <a:pt x="2" y="11"/>
                </a:lnTo>
                <a:lnTo>
                  <a:pt x="1" y="11"/>
                </a:lnTo>
                <a:lnTo>
                  <a:pt x="1" y="14"/>
                </a:lnTo>
                <a:lnTo>
                  <a:pt x="1" y="15"/>
                </a:lnTo>
                <a:lnTo>
                  <a:pt x="3" y="15"/>
                </a:lnTo>
                <a:lnTo>
                  <a:pt x="3" y="17"/>
                </a:lnTo>
                <a:lnTo>
                  <a:pt x="5" y="17"/>
                </a:lnTo>
                <a:lnTo>
                  <a:pt x="5" y="18"/>
                </a:lnTo>
                <a:lnTo>
                  <a:pt x="6" y="18"/>
                </a:lnTo>
                <a:lnTo>
                  <a:pt x="7" y="19"/>
                </a:lnTo>
                <a:lnTo>
                  <a:pt x="9" y="20"/>
                </a:lnTo>
                <a:lnTo>
                  <a:pt x="9" y="21"/>
                </a:lnTo>
                <a:lnTo>
                  <a:pt x="7" y="22"/>
                </a:lnTo>
                <a:lnTo>
                  <a:pt x="4" y="24"/>
                </a:lnTo>
                <a:lnTo>
                  <a:pt x="4" y="26"/>
                </a:lnTo>
                <a:lnTo>
                  <a:pt x="1" y="28"/>
                </a:lnTo>
                <a:close/>
              </a:path>
            </a:pathLst>
          </a:custGeom>
          <a:solidFill>
            <a:srgbClr val="FFC66D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95" name="Freeform 64"/>
          <p:cNvSpPr>
            <a:spLocks/>
          </p:cNvSpPr>
          <p:nvPr/>
        </p:nvSpPr>
        <p:spPr bwMode="auto">
          <a:xfrm>
            <a:off x="6740525" y="2654300"/>
            <a:ext cx="166688" cy="169863"/>
          </a:xfrm>
          <a:custGeom>
            <a:avLst/>
            <a:gdLst>
              <a:gd name="T0" fmla="*/ 0 w 23"/>
              <a:gd name="T1" fmla="*/ 2147483647 h 22"/>
              <a:gd name="T2" fmla="*/ 2147483647 w 23"/>
              <a:gd name="T3" fmla="*/ 2147483647 h 22"/>
              <a:gd name="T4" fmla="*/ 2147483647 w 23"/>
              <a:gd name="T5" fmla="*/ 2147483647 h 22"/>
              <a:gd name="T6" fmla="*/ 2147483647 w 23"/>
              <a:gd name="T7" fmla="*/ 2147483647 h 22"/>
              <a:gd name="T8" fmla="*/ 2147483647 w 23"/>
              <a:gd name="T9" fmla="*/ 2147483647 h 22"/>
              <a:gd name="T10" fmla="*/ 2147483647 w 23"/>
              <a:gd name="T11" fmla="*/ 0 h 22"/>
              <a:gd name="T12" fmla="*/ 2147483647 w 23"/>
              <a:gd name="T13" fmla="*/ 2147483647 h 22"/>
              <a:gd name="T14" fmla="*/ 2147483647 w 23"/>
              <a:gd name="T15" fmla="*/ 2147483647 h 22"/>
              <a:gd name="T16" fmla="*/ 2147483647 w 23"/>
              <a:gd name="T17" fmla="*/ 2147483647 h 22"/>
              <a:gd name="T18" fmla="*/ 2147483647 w 23"/>
              <a:gd name="T19" fmla="*/ 2147483647 h 22"/>
              <a:gd name="T20" fmla="*/ 2147483647 w 23"/>
              <a:gd name="T21" fmla="*/ 2147483647 h 22"/>
              <a:gd name="T22" fmla="*/ 2147483647 w 23"/>
              <a:gd name="T23" fmla="*/ 2147483647 h 22"/>
              <a:gd name="T24" fmla="*/ 2147483647 w 23"/>
              <a:gd name="T25" fmla="*/ 2147483647 h 22"/>
              <a:gd name="T26" fmla="*/ 2147483647 w 23"/>
              <a:gd name="T27" fmla="*/ 2147483647 h 22"/>
              <a:gd name="T28" fmla="*/ 2147483647 w 23"/>
              <a:gd name="T29" fmla="*/ 2147483647 h 22"/>
              <a:gd name="T30" fmla="*/ 2147483647 w 23"/>
              <a:gd name="T31" fmla="*/ 2147483647 h 22"/>
              <a:gd name="T32" fmla="*/ 2147483647 w 23"/>
              <a:gd name="T33" fmla="*/ 2147483647 h 22"/>
              <a:gd name="T34" fmla="*/ 2147483647 w 23"/>
              <a:gd name="T35" fmla="*/ 2147483647 h 22"/>
              <a:gd name="T36" fmla="*/ 2147483647 w 23"/>
              <a:gd name="T37" fmla="*/ 2147483647 h 22"/>
              <a:gd name="T38" fmla="*/ 2147483647 w 23"/>
              <a:gd name="T39" fmla="*/ 2147483647 h 22"/>
              <a:gd name="T40" fmla="*/ 2147483647 w 23"/>
              <a:gd name="T41" fmla="*/ 2147483647 h 22"/>
              <a:gd name="T42" fmla="*/ 2147483647 w 23"/>
              <a:gd name="T43" fmla="*/ 2147483647 h 22"/>
              <a:gd name="T44" fmla="*/ 2147483647 w 23"/>
              <a:gd name="T45" fmla="*/ 2147483647 h 22"/>
              <a:gd name="T46" fmla="*/ 0 w 23"/>
              <a:gd name="T47" fmla="*/ 2147483647 h 22"/>
              <a:gd name="T48" fmla="*/ 2147483647 w 23"/>
              <a:gd name="T49" fmla="*/ 2147483647 h 22"/>
              <a:gd name="T50" fmla="*/ 2147483647 w 23"/>
              <a:gd name="T51" fmla="*/ 2147483647 h 22"/>
              <a:gd name="T52" fmla="*/ 2147483647 w 23"/>
              <a:gd name="T53" fmla="*/ 2147483647 h 22"/>
              <a:gd name="T54" fmla="*/ 0 w 23"/>
              <a:gd name="T55" fmla="*/ 2147483647 h 22"/>
              <a:gd name="T56" fmla="*/ 0 w 23"/>
              <a:gd name="T57" fmla="*/ 2147483647 h 2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"/>
              <a:gd name="T88" fmla="*/ 0 h 22"/>
              <a:gd name="T89" fmla="*/ 23 w 23"/>
              <a:gd name="T90" fmla="*/ 22 h 2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" h="22">
                <a:moveTo>
                  <a:pt x="0" y="4"/>
                </a:moveTo>
                <a:lnTo>
                  <a:pt x="8" y="2"/>
                </a:lnTo>
                <a:lnTo>
                  <a:pt x="8" y="3"/>
                </a:lnTo>
                <a:lnTo>
                  <a:pt x="9" y="3"/>
                </a:lnTo>
                <a:lnTo>
                  <a:pt x="20" y="0"/>
                </a:lnTo>
                <a:lnTo>
                  <a:pt x="23" y="9"/>
                </a:lnTo>
                <a:lnTo>
                  <a:pt x="23" y="10"/>
                </a:lnTo>
                <a:lnTo>
                  <a:pt x="22" y="10"/>
                </a:lnTo>
                <a:lnTo>
                  <a:pt x="23" y="11"/>
                </a:lnTo>
                <a:lnTo>
                  <a:pt x="21" y="12"/>
                </a:lnTo>
                <a:lnTo>
                  <a:pt x="17" y="13"/>
                </a:lnTo>
                <a:lnTo>
                  <a:pt x="16" y="13"/>
                </a:lnTo>
                <a:lnTo>
                  <a:pt x="16" y="14"/>
                </a:lnTo>
                <a:lnTo>
                  <a:pt x="13" y="15"/>
                </a:lnTo>
                <a:lnTo>
                  <a:pt x="10" y="16"/>
                </a:lnTo>
                <a:lnTo>
                  <a:pt x="8" y="18"/>
                </a:lnTo>
                <a:lnTo>
                  <a:pt x="3" y="21"/>
                </a:lnTo>
                <a:lnTo>
                  <a:pt x="2" y="22"/>
                </a:lnTo>
                <a:lnTo>
                  <a:pt x="0" y="21"/>
                </a:lnTo>
                <a:lnTo>
                  <a:pt x="2" y="19"/>
                </a:lnTo>
                <a:lnTo>
                  <a:pt x="2" y="18"/>
                </a:lnTo>
                <a:lnTo>
                  <a:pt x="2" y="17"/>
                </a:lnTo>
                <a:lnTo>
                  <a:pt x="0" y="4"/>
                </a:lnTo>
                <a:close/>
              </a:path>
            </a:pathLst>
          </a:custGeom>
          <a:solidFill>
            <a:srgbClr val="FFC66D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96" name="Freeform 65"/>
          <p:cNvSpPr>
            <a:spLocks/>
          </p:cNvSpPr>
          <p:nvPr/>
        </p:nvSpPr>
        <p:spPr bwMode="auto">
          <a:xfrm>
            <a:off x="6734175" y="2522538"/>
            <a:ext cx="327025" cy="177800"/>
          </a:xfrm>
          <a:custGeom>
            <a:avLst/>
            <a:gdLst>
              <a:gd name="T0" fmla="*/ 2147483647 w 45"/>
              <a:gd name="T1" fmla="*/ 2147483647 h 23"/>
              <a:gd name="T2" fmla="*/ 2147483647 w 45"/>
              <a:gd name="T3" fmla="*/ 2147483647 h 23"/>
              <a:gd name="T4" fmla="*/ 2147483647 w 45"/>
              <a:gd name="T5" fmla="*/ 2147483647 h 23"/>
              <a:gd name="T6" fmla="*/ 2147483647 w 45"/>
              <a:gd name="T7" fmla="*/ 2147483647 h 23"/>
              <a:gd name="T8" fmla="*/ 2147483647 w 45"/>
              <a:gd name="T9" fmla="*/ 0 h 23"/>
              <a:gd name="T10" fmla="*/ 2147483647 w 45"/>
              <a:gd name="T11" fmla="*/ 0 h 23"/>
              <a:gd name="T12" fmla="*/ 2147483647 w 45"/>
              <a:gd name="T13" fmla="*/ 2147483647 h 23"/>
              <a:gd name="T14" fmla="*/ 2147483647 w 45"/>
              <a:gd name="T15" fmla="*/ 2147483647 h 23"/>
              <a:gd name="T16" fmla="*/ 2147483647 w 45"/>
              <a:gd name="T17" fmla="*/ 2147483647 h 23"/>
              <a:gd name="T18" fmla="*/ 2147483647 w 45"/>
              <a:gd name="T19" fmla="*/ 2147483647 h 23"/>
              <a:gd name="T20" fmla="*/ 2147483647 w 45"/>
              <a:gd name="T21" fmla="*/ 2147483647 h 23"/>
              <a:gd name="T22" fmla="*/ 2147483647 w 45"/>
              <a:gd name="T23" fmla="*/ 2147483647 h 23"/>
              <a:gd name="T24" fmla="*/ 2147483647 w 45"/>
              <a:gd name="T25" fmla="*/ 2147483647 h 23"/>
              <a:gd name="T26" fmla="*/ 2147483647 w 45"/>
              <a:gd name="T27" fmla="*/ 2147483647 h 23"/>
              <a:gd name="T28" fmla="*/ 2147483647 w 45"/>
              <a:gd name="T29" fmla="*/ 2147483647 h 23"/>
              <a:gd name="T30" fmla="*/ 2147483647 w 45"/>
              <a:gd name="T31" fmla="*/ 2147483647 h 23"/>
              <a:gd name="T32" fmla="*/ 2147483647 w 45"/>
              <a:gd name="T33" fmla="*/ 2147483647 h 23"/>
              <a:gd name="T34" fmla="*/ 2147483647 w 45"/>
              <a:gd name="T35" fmla="*/ 2147483647 h 23"/>
              <a:gd name="T36" fmla="*/ 2147483647 w 45"/>
              <a:gd name="T37" fmla="*/ 2147483647 h 23"/>
              <a:gd name="T38" fmla="*/ 2147483647 w 45"/>
              <a:gd name="T39" fmla="*/ 2147483647 h 23"/>
              <a:gd name="T40" fmla="*/ 2147483647 w 45"/>
              <a:gd name="T41" fmla="*/ 2147483647 h 23"/>
              <a:gd name="T42" fmla="*/ 2147483647 w 45"/>
              <a:gd name="T43" fmla="*/ 2147483647 h 23"/>
              <a:gd name="T44" fmla="*/ 2147483647 w 45"/>
              <a:gd name="T45" fmla="*/ 2147483647 h 23"/>
              <a:gd name="T46" fmla="*/ 2147483647 w 45"/>
              <a:gd name="T47" fmla="*/ 2147483647 h 23"/>
              <a:gd name="T48" fmla="*/ 2147483647 w 45"/>
              <a:gd name="T49" fmla="*/ 2147483647 h 23"/>
              <a:gd name="T50" fmla="*/ 2147483647 w 45"/>
              <a:gd name="T51" fmla="*/ 2147483647 h 23"/>
              <a:gd name="T52" fmla="*/ 2147483647 w 45"/>
              <a:gd name="T53" fmla="*/ 2147483647 h 23"/>
              <a:gd name="T54" fmla="*/ 2147483647 w 45"/>
              <a:gd name="T55" fmla="*/ 2147483647 h 23"/>
              <a:gd name="T56" fmla="*/ 2147483647 w 45"/>
              <a:gd name="T57" fmla="*/ 2147483647 h 23"/>
              <a:gd name="T58" fmla="*/ 2147483647 w 45"/>
              <a:gd name="T59" fmla="*/ 2147483647 h 23"/>
              <a:gd name="T60" fmla="*/ 2147483647 w 45"/>
              <a:gd name="T61" fmla="*/ 2147483647 h 23"/>
              <a:gd name="T62" fmla="*/ 2147483647 w 45"/>
              <a:gd name="T63" fmla="*/ 2147483647 h 23"/>
              <a:gd name="T64" fmla="*/ 0 w 45"/>
              <a:gd name="T65" fmla="*/ 2147483647 h 23"/>
              <a:gd name="T66" fmla="*/ 0 w 45"/>
              <a:gd name="T67" fmla="*/ 2147483647 h 2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5"/>
              <a:gd name="T103" fmla="*/ 0 h 23"/>
              <a:gd name="T104" fmla="*/ 45 w 45"/>
              <a:gd name="T105" fmla="*/ 23 h 2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5" h="23">
                <a:moveTo>
                  <a:pt x="0" y="9"/>
                </a:moveTo>
                <a:lnTo>
                  <a:pt x="10" y="7"/>
                </a:lnTo>
                <a:lnTo>
                  <a:pt x="24" y="4"/>
                </a:lnTo>
                <a:lnTo>
                  <a:pt x="24" y="3"/>
                </a:lnTo>
                <a:lnTo>
                  <a:pt x="25" y="3"/>
                </a:lnTo>
                <a:lnTo>
                  <a:pt x="25" y="2"/>
                </a:lnTo>
                <a:lnTo>
                  <a:pt x="26" y="2"/>
                </a:lnTo>
                <a:lnTo>
                  <a:pt x="27" y="0"/>
                </a:lnTo>
                <a:lnTo>
                  <a:pt x="28" y="0"/>
                </a:lnTo>
                <a:lnTo>
                  <a:pt x="29" y="0"/>
                </a:lnTo>
                <a:lnTo>
                  <a:pt x="30" y="2"/>
                </a:lnTo>
                <a:lnTo>
                  <a:pt x="31" y="3"/>
                </a:lnTo>
                <a:lnTo>
                  <a:pt x="32" y="4"/>
                </a:lnTo>
                <a:lnTo>
                  <a:pt x="32" y="5"/>
                </a:lnTo>
                <a:lnTo>
                  <a:pt x="31" y="5"/>
                </a:lnTo>
                <a:lnTo>
                  <a:pt x="30" y="7"/>
                </a:lnTo>
                <a:lnTo>
                  <a:pt x="29" y="9"/>
                </a:lnTo>
                <a:lnTo>
                  <a:pt x="29" y="10"/>
                </a:lnTo>
                <a:lnTo>
                  <a:pt x="31" y="9"/>
                </a:lnTo>
                <a:lnTo>
                  <a:pt x="33" y="10"/>
                </a:lnTo>
                <a:lnTo>
                  <a:pt x="36" y="13"/>
                </a:lnTo>
                <a:lnTo>
                  <a:pt x="36" y="15"/>
                </a:lnTo>
                <a:lnTo>
                  <a:pt x="38" y="16"/>
                </a:lnTo>
                <a:lnTo>
                  <a:pt x="41" y="16"/>
                </a:lnTo>
                <a:lnTo>
                  <a:pt x="42" y="16"/>
                </a:lnTo>
                <a:lnTo>
                  <a:pt x="43" y="14"/>
                </a:lnTo>
                <a:lnTo>
                  <a:pt x="43" y="13"/>
                </a:lnTo>
                <a:lnTo>
                  <a:pt x="42" y="12"/>
                </a:lnTo>
                <a:lnTo>
                  <a:pt x="40" y="11"/>
                </a:lnTo>
                <a:lnTo>
                  <a:pt x="40" y="10"/>
                </a:lnTo>
                <a:lnTo>
                  <a:pt x="41" y="11"/>
                </a:lnTo>
                <a:lnTo>
                  <a:pt x="42" y="11"/>
                </a:lnTo>
                <a:lnTo>
                  <a:pt x="44" y="14"/>
                </a:lnTo>
                <a:lnTo>
                  <a:pt x="45" y="16"/>
                </a:lnTo>
                <a:lnTo>
                  <a:pt x="45" y="18"/>
                </a:lnTo>
                <a:lnTo>
                  <a:pt x="44" y="17"/>
                </a:lnTo>
                <a:lnTo>
                  <a:pt x="42" y="18"/>
                </a:lnTo>
                <a:lnTo>
                  <a:pt x="40" y="19"/>
                </a:lnTo>
                <a:lnTo>
                  <a:pt x="38" y="21"/>
                </a:lnTo>
                <a:lnTo>
                  <a:pt x="37" y="21"/>
                </a:lnTo>
                <a:lnTo>
                  <a:pt x="37" y="20"/>
                </a:lnTo>
                <a:lnTo>
                  <a:pt x="37" y="18"/>
                </a:lnTo>
                <a:lnTo>
                  <a:pt x="36" y="18"/>
                </a:lnTo>
                <a:lnTo>
                  <a:pt x="35" y="20"/>
                </a:lnTo>
                <a:lnTo>
                  <a:pt x="34" y="22"/>
                </a:lnTo>
                <a:lnTo>
                  <a:pt x="33" y="23"/>
                </a:lnTo>
                <a:lnTo>
                  <a:pt x="32" y="22"/>
                </a:lnTo>
                <a:lnTo>
                  <a:pt x="32" y="21"/>
                </a:lnTo>
                <a:lnTo>
                  <a:pt x="31" y="21"/>
                </a:lnTo>
                <a:lnTo>
                  <a:pt x="30" y="20"/>
                </a:lnTo>
                <a:lnTo>
                  <a:pt x="28" y="19"/>
                </a:lnTo>
                <a:lnTo>
                  <a:pt x="27" y="17"/>
                </a:lnTo>
                <a:lnTo>
                  <a:pt x="26" y="15"/>
                </a:lnTo>
                <a:lnTo>
                  <a:pt x="21" y="17"/>
                </a:lnTo>
                <a:lnTo>
                  <a:pt x="10" y="20"/>
                </a:lnTo>
                <a:lnTo>
                  <a:pt x="9" y="20"/>
                </a:lnTo>
                <a:lnTo>
                  <a:pt x="9" y="19"/>
                </a:lnTo>
                <a:lnTo>
                  <a:pt x="1" y="21"/>
                </a:lnTo>
                <a:lnTo>
                  <a:pt x="0" y="21"/>
                </a:lnTo>
                <a:lnTo>
                  <a:pt x="0" y="9"/>
                </a:lnTo>
                <a:close/>
              </a:path>
            </a:pathLst>
          </a:custGeom>
          <a:solidFill>
            <a:srgbClr val="FFC66D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97" name="Freeform 66"/>
          <p:cNvSpPr>
            <a:spLocks/>
          </p:cNvSpPr>
          <p:nvPr/>
        </p:nvSpPr>
        <p:spPr bwMode="auto">
          <a:xfrm>
            <a:off x="6886575" y="2638425"/>
            <a:ext cx="85725" cy="101600"/>
          </a:xfrm>
          <a:custGeom>
            <a:avLst/>
            <a:gdLst>
              <a:gd name="T0" fmla="*/ 0 w 12"/>
              <a:gd name="T1" fmla="*/ 2147483647 h 13"/>
              <a:gd name="T2" fmla="*/ 2147483647 w 12"/>
              <a:gd name="T3" fmla="*/ 2147483647 h 13"/>
              <a:gd name="T4" fmla="*/ 2147483647 w 12"/>
              <a:gd name="T5" fmla="*/ 2147483647 h 13"/>
              <a:gd name="T6" fmla="*/ 2147483647 w 12"/>
              <a:gd name="T7" fmla="*/ 2147483647 h 13"/>
              <a:gd name="T8" fmla="*/ 2147483647 w 12"/>
              <a:gd name="T9" fmla="*/ 2147483647 h 13"/>
              <a:gd name="T10" fmla="*/ 2147483647 w 12"/>
              <a:gd name="T11" fmla="*/ 2147483647 h 13"/>
              <a:gd name="T12" fmla="*/ 2147483647 w 12"/>
              <a:gd name="T13" fmla="*/ 2147483647 h 13"/>
              <a:gd name="T14" fmla="*/ 2147483647 w 12"/>
              <a:gd name="T15" fmla="*/ 2147483647 h 13"/>
              <a:gd name="T16" fmla="*/ 2147483647 w 12"/>
              <a:gd name="T17" fmla="*/ 2147483647 h 13"/>
              <a:gd name="T18" fmla="*/ 2147483647 w 12"/>
              <a:gd name="T19" fmla="*/ 2147483647 h 13"/>
              <a:gd name="T20" fmla="*/ 2147483647 w 12"/>
              <a:gd name="T21" fmla="*/ 2147483647 h 13"/>
              <a:gd name="T22" fmla="*/ 2147483647 w 12"/>
              <a:gd name="T23" fmla="*/ 2147483647 h 13"/>
              <a:gd name="T24" fmla="*/ 2147483647 w 12"/>
              <a:gd name="T25" fmla="*/ 2147483647 h 13"/>
              <a:gd name="T26" fmla="*/ 2147483647 w 12"/>
              <a:gd name="T27" fmla="*/ 2147483647 h 13"/>
              <a:gd name="T28" fmla="*/ 2147483647 w 12"/>
              <a:gd name="T29" fmla="*/ 2147483647 h 13"/>
              <a:gd name="T30" fmla="*/ 2147483647 w 12"/>
              <a:gd name="T31" fmla="*/ 2147483647 h 13"/>
              <a:gd name="T32" fmla="*/ 2147483647 w 12"/>
              <a:gd name="T33" fmla="*/ 2147483647 h 13"/>
              <a:gd name="T34" fmla="*/ 2147483647 w 12"/>
              <a:gd name="T35" fmla="*/ 2147483647 h 13"/>
              <a:gd name="T36" fmla="*/ 2147483647 w 12"/>
              <a:gd name="T37" fmla="*/ 2147483647 h 13"/>
              <a:gd name="T38" fmla="*/ 2147483647 w 12"/>
              <a:gd name="T39" fmla="*/ 2147483647 h 13"/>
              <a:gd name="T40" fmla="*/ 2147483647 w 12"/>
              <a:gd name="T41" fmla="*/ 2147483647 h 13"/>
              <a:gd name="T42" fmla="*/ 2147483647 w 12"/>
              <a:gd name="T43" fmla="*/ 2147483647 h 13"/>
              <a:gd name="T44" fmla="*/ 2147483647 w 12"/>
              <a:gd name="T45" fmla="*/ 2147483647 h 13"/>
              <a:gd name="T46" fmla="*/ 2147483647 w 12"/>
              <a:gd name="T47" fmla="*/ 2147483647 h 13"/>
              <a:gd name="T48" fmla="*/ 2147483647 w 12"/>
              <a:gd name="T49" fmla="*/ 2147483647 h 13"/>
              <a:gd name="T50" fmla="*/ 2147483647 w 12"/>
              <a:gd name="T51" fmla="*/ 2147483647 h 13"/>
              <a:gd name="T52" fmla="*/ 2147483647 w 12"/>
              <a:gd name="T53" fmla="*/ 2147483647 h 13"/>
              <a:gd name="T54" fmla="*/ 2147483647 w 12"/>
              <a:gd name="T55" fmla="*/ 2147483647 h 13"/>
              <a:gd name="T56" fmla="*/ 2147483647 w 12"/>
              <a:gd name="T57" fmla="*/ 2147483647 h 13"/>
              <a:gd name="T58" fmla="*/ 2147483647 w 12"/>
              <a:gd name="T59" fmla="*/ 2147483647 h 13"/>
              <a:gd name="T60" fmla="*/ 2147483647 w 12"/>
              <a:gd name="T61" fmla="*/ 2147483647 h 13"/>
              <a:gd name="T62" fmla="*/ 2147483647 w 12"/>
              <a:gd name="T63" fmla="*/ 2147483647 h 13"/>
              <a:gd name="T64" fmla="*/ 2147483647 w 12"/>
              <a:gd name="T65" fmla="*/ 0 h 13"/>
              <a:gd name="T66" fmla="*/ 0 w 12"/>
              <a:gd name="T67" fmla="*/ 2147483647 h 13"/>
              <a:gd name="T68" fmla="*/ 0 w 12"/>
              <a:gd name="T69" fmla="*/ 2147483647 h 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2"/>
              <a:gd name="T106" fmla="*/ 0 h 13"/>
              <a:gd name="T107" fmla="*/ 12 w 12"/>
              <a:gd name="T108" fmla="*/ 13 h 1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2" h="13">
                <a:moveTo>
                  <a:pt x="0" y="2"/>
                </a:moveTo>
                <a:lnTo>
                  <a:pt x="3" y="11"/>
                </a:lnTo>
                <a:lnTo>
                  <a:pt x="3" y="12"/>
                </a:lnTo>
                <a:lnTo>
                  <a:pt x="2" y="12"/>
                </a:lnTo>
                <a:lnTo>
                  <a:pt x="3" y="13"/>
                </a:lnTo>
                <a:lnTo>
                  <a:pt x="6" y="12"/>
                </a:lnTo>
                <a:lnTo>
                  <a:pt x="7" y="11"/>
                </a:lnTo>
                <a:lnTo>
                  <a:pt x="7" y="10"/>
                </a:lnTo>
                <a:lnTo>
                  <a:pt x="7" y="9"/>
                </a:lnTo>
                <a:lnTo>
                  <a:pt x="7" y="7"/>
                </a:lnTo>
                <a:lnTo>
                  <a:pt x="8" y="6"/>
                </a:lnTo>
                <a:lnTo>
                  <a:pt x="8" y="7"/>
                </a:lnTo>
                <a:lnTo>
                  <a:pt x="8" y="8"/>
                </a:lnTo>
                <a:lnTo>
                  <a:pt x="8" y="10"/>
                </a:lnTo>
                <a:lnTo>
                  <a:pt x="9" y="10"/>
                </a:lnTo>
                <a:lnTo>
                  <a:pt x="9" y="9"/>
                </a:lnTo>
                <a:lnTo>
                  <a:pt x="10" y="9"/>
                </a:lnTo>
                <a:lnTo>
                  <a:pt x="11" y="8"/>
                </a:lnTo>
                <a:lnTo>
                  <a:pt x="12" y="8"/>
                </a:lnTo>
                <a:lnTo>
                  <a:pt x="11" y="7"/>
                </a:lnTo>
                <a:lnTo>
                  <a:pt x="11" y="6"/>
                </a:lnTo>
                <a:lnTo>
                  <a:pt x="10" y="6"/>
                </a:lnTo>
                <a:lnTo>
                  <a:pt x="9" y="5"/>
                </a:lnTo>
                <a:lnTo>
                  <a:pt x="7" y="4"/>
                </a:lnTo>
                <a:lnTo>
                  <a:pt x="6" y="2"/>
                </a:lnTo>
                <a:lnTo>
                  <a:pt x="5" y="0"/>
                </a:lnTo>
                <a:lnTo>
                  <a:pt x="0" y="2"/>
                </a:lnTo>
                <a:close/>
              </a:path>
            </a:pathLst>
          </a:custGeom>
          <a:solidFill>
            <a:srgbClr val="FFC66D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98" name="Freeform 67"/>
          <p:cNvSpPr>
            <a:spLocks/>
          </p:cNvSpPr>
          <p:nvPr/>
        </p:nvSpPr>
        <p:spPr bwMode="auto">
          <a:xfrm>
            <a:off x="6791325" y="2212975"/>
            <a:ext cx="152400" cy="363538"/>
          </a:xfrm>
          <a:custGeom>
            <a:avLst/>
            <a:gdLst>
              <a:gd name="T0" fmla="*/ 2147483647 w 21"/>
              <a:gd name="T1" fmla="*/ 2147483647 h 47"/>
              <a:gd name="T2" fmla="*/ 2147483647 w 21"/>
              <a:gd name="T3" fmla="*/ 2147483647 h 47"/>
              <a:gd name="T4" fmla="*/ 2147483647 w 21"/>
              <a:gd name="T5" fmla="*/ 2147483647 h 47"/>
              <a:gd name="T6" fmla="*/ 2147483647 w 21"/>
              <a:gd name="T7" fmla="*/ 2147483647 h 47"/>
              <a:gd name="T8" fmla="*/ 2147483647 w 21"/>
              <a:gd name="T9" fmla="*/ 2147483647 h 47"/>
              <a:gd name="T10" fmla="*/ 2147483647 w 21"/>
              <a:gd name="T11" fmla="*/ 2147483647 h 47"/>
              <a:gd name="T12" fmla="*/ 2147483647 w 21"/>
              <a:gd name="T13" fmla="*/ 2147483647 h 47"/>
              <a:gd name="T14" fmla="*/ 2147483647 w 21"/>
              <a:gd name="T15" fmla="*/ 2147483647 h 47"/>
              <a:gd name="T16" fmla="*/ 2147483647 w 21"/>
              <a:gd name="T17" fmla="*/ 2147483647 h 47"/>
              <a:gd name="T18" fmla="*/ 2147483647 w 21"/>
              <a:gd name="T19" fmla="*/ 2147483647 h 47"/>
              <a:gd name="T20" fmla="*/ 2147483647 w 21"/>
              <a:gd name="T21" fmla="*/ 2147483647 h 47"/>
              <a:gd name="T22" fmla="*/ 2147483647 w 21"/>
              <a:gd name="T23" fmla="*/ 2147483647 h 47"/>
              <a:gd name="T24" fmla="*/ 0 w 21"/>
              <a:gd name="T25" fmla="*/ 2147483647 h 47"/>
              <a:gd name="T26" fmla="*/ 0 w 21"/>
              <a:gd name="T27" fmla="*/ 2147483647 h 47"/>
              <a:gd name="T28" fmla="*/ 2147483647 w 21"/>
              <a:gd name="T29" fmla="*/ 2147483647 h 47"/>
              <a:gd name="T30" fmla="*/ 0 w 21"/>
              <a:gd name="T31" fmla="*/ 2147483647 h 47"/>
              <a:gd name="T32" fmla="*/ 0 w 21"/>
              <a:gd name="T33" fmla="*/ 2147483647 h 47"/>
              <a:gd name="T34" fmla="*/ 0 w 21"/>
              <a:gd name="T35" fmla="*/ 2147483647 h 47"/>
              <a:gd name="T36" fmla="*/ 2147483647 w 21"/>
              <a:gd name="T37" fmla="*/ 2147483647 h 47"/>
              <a:gd name="T38" fmla="*/ 2147483647 w 21"/>
              <a:gd name="T39" fmla="*/ 2147483647 h 47"/>
              <a:gd name="T40" fmla="*/ 2147483647 w 21"/>
              <a:gd name="T41" fmla="*/ 2147483647 h 47"/>
              <a:gd name="T42" fmla="*/ 2147483647 w 21"/>
              <a:gd name="T43" fmla="*/ 2147483647 h 47"/>
              <a:gd name="T44" fmla="*/ 2147483647 w 21"/>
              <a:gd name="T45" fmla="*/ 2147483647 h 47"/>
              <a:gd name="T46" fmla="*/ 2147483647 w 21"/>
              <a:gd name="T47" fmla="*/ 2147483647 h 47"/>
              <a:gd name="T48" fmla="*/ 2147483647 w 21"/>
              <a:gd name="T49" fmla="*/ 2147483647 h 47"/>
              <a:gd name="T50" fmla="*/ 2147483647 w 21"/>
              <a:gd name="T51" fmla="*/ 2147483647 h 47"/>
              <a:gd name="T52" fmla="*/ 2147483647 w 21"/>
              <a:gd name="T53" fmla="*/ 2147483647 h 47"/>
              <a:gd name="T54" fmla="*/ 2147483647 w 21"/>
              <a:gd name="T55" fmla="*/ 2147483647 h 47"/>
              <a:gd name="T56" fmla="*/ 2147483647 w 21"/>
              <a:gd name="T57" fmla="*/ 2147483647 h 47"/>
              <a:gd name="T58" fmla="*/ 2147483647 w 21"/>
              <a:gd name="T59" fmla="*/ 2147483647 h 47"/>
              <a:gd name="T60" fmla="*/ 2147483647 w 21"/>
              <a:gd name="T61" fmla="*/ 2147483647 h 47"/>
              <a:gd name="T62" fmla="*/ 2147483647 w 21"/>
              <a:gd name="T63" fmla="*/ 2147483647 h 47"/>
              <a:gd name="T64" fmla="*/ 2147483647 w 21"/>
              <a:gd name="T65" fmla="*/ 2147483647 h 47"/>
              <a:gd name="T66" fmla="*/ 2147483647 w 21"/>
              <a:gd name="T67" fmla="*/ 2147483647 h 47"/>
              <a:gd name="T68" fmla="*/ 2147483647 w 21"/>
              <a:gd name="T69" fmla="*/ 2147483647 h 47"/>
              <a:gd name="T70" fmla="*/ 2147483647 w 21"/>
              <a:gd name="T71" fmla="*/ 2147483647 h 47"/>
              <a:gd name="T72" fmla="*/ 2147483647 w 21"/>
              <a:gd name="T73" fmla="*/ 2147483647 h 47"/>
              <a:gd name="T74" fmla="*/ 2147483647 w 21"/>
              <a:gd name="T75" fmla="*/ 2147483647 h 47"/>
              <a:gd name="T76" fmla="*/ 2147483647 w 21"/>
              <a:gd name="T77" fmla="*/ 0 h 47"/>
              <a:gd name="T78" fmla="*/ 2147483647 w 21"/>
              <a:gd name="T79" fmla="*/ 2147483647 h 47"/>
              <a:gd name="T80" fmla="*/ 2147483647 w 21"/>
              <a:gd name="T81" fmla="*/ 2147483647 h 47"/>
              <a:gd name="T82" fmla="*/ 2147483647 w 21"/>
              <a:gd name="T83" fmla="*/ 2147483647 h 47"/>
              <a:gd name="T84" fmla="*/ 2147483647 w 21"/>
              <a:gd name="T85" fmla="*/ 2147483647 h 47"/>
              <a:gd name="T86" fmla="*/ 2147483647 w 21"/>
              <a:gd name="T87" fmla="*/ 2147483647 h 47"/>
              <a:gd name="T88" fmla="*/ 2147483647 w 21"/>
              <a:gd name="T89" fmla="*/ 2147483647 h 47"/>
              <a:gd name="T90" fmla="*/ 2147483647 w 21"/>
              <a:gd name="T91" fmla="*/ 2147483647 h 47"/>
              <a:gd name="T92" fmla="*/ 2147483647 w 21"/>
              <a:gd name="T93" fmla="*/ 2147483647 h 47"/>
              <a:gd name="T94" fmla="*/ 2147483647 w 21"/>
              <a:gd name="T95" fmla="*/ 2147483647 h 47"/>
              <a:gd name="T96" fmla="*/ 2147483647 w 21"/>
              <a:gd name="T97" fmla="*/ 2147483647 h 47"/>
              <a:gd name="T98" fmla="*/ 2147483647 w 21"/>
              <a:gd name="T99" fmla="*/ 2147483647 h 47"/>
              <a:gd name="T100" fmla="*/ 2147483647 w 21"/>
              <a:gd name="T101" fmla="*/ 2147483647 h 47"/>
              <a:gd name="T102" fmla="*/ 2147483647 w 21"/>
              <a:gd name="T103" fmla="*/ 2147483647 h 4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1"/>
              <a:gd name="T157" fmla="*/ 0 h 47"/>
              <a:gd name="T158" fmla="*/ 21 w 21"/>
              <a:gd name="T159" fmla="*/ 47 h 4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1" h="47">
                <a:moveTo>
                  <a:pt x="21" y="40"/>
                </a:moveTo>
                <a:lnTo>
                  <a:pt x="20" y="40"/>
                </a:lnTo>
                <a:lnTo>
                  <a:pt x="19" y="40"/>
                </a:lnTo>
                <a:lnTo>
                  <a:pt x="18" y="42"/>
                </a:lnTo>
                <a:lnTo>
                  <a:pt x="17" y="42"/>
                </a:lnTo>
                <a:lnTo>
                  <a:pt x="17" y="43"/>
                </a:lnTo>
                <a:lnTo>
                  <a:pt x="16" y="43"/>
                </a:lnTo>
                <a:lnTo>
                  <a:pt x="16" y="44"/>
                </a:lnTo>
                <a:lnTo>
                  <a:pt x="2" y="47"/>
                </a:lnTo>
                <a:lnTo>
                  <a:pt x="1" y="46"/>
                </a:lnTo>
                <a:lnTo>
                  <a:pt x="0" y="45"/>
                </a:lnTo>
                <a:lnTo>
                  <a:pt x="0" y="44"/>
                </a:lnTo>
                <a:lnTo>
                  <a:pt x="1" y="43"/>
                </a:lnTo>
                <a:lnTo>
                  <a:pt x="0" y="41"/>
                </a:lnTo>
                <a:lnTo>
                  <a:pt x="0" y="34"/>
                </a:lnTo>
                <a:lnTo>
                  <a:pt x="0" y="32"/>
                </a:lnTo>
                <a:lnTo>
                  <a:pt x="1" y="28"/>
                </a:lnTo>
                <a:lnTo>
                  <a:pt x="1" y="26"/>
                </a:lnTo>
                <a:lnTo>
                  <a:pt x="1" y="24"/>
                </a:lnTo>
                <a:lnTo>
                  <a:pt x="1" y="22"/>
                </a:lnTo>
                <a:lnTo>
                  <a:pt x="1" y="21"/>
                </a:lnTo>
                <a:lnTo>
                  <a:pt x="1" y="20"/>
                </a:lnTo>
                <a:lnTo>
                  <a:pt x="4" y="18"/>
                </a:lnTo>
                <a:lnTo>
                  <a:pt x="5" y="14"/>
                </a:lnTo>
                <a:lnTo>
                  <a:pt x="4" y="12"/>
                </a:lnTo>
                <a:lnTo>
                  <a:pt x="4" y="10"/>
                </a:lnTo>
                <a:lnTo>
                  <a:pt x="4" y="9"/>
                </a:lnTo>
                <a:lnTo>
                  <a:pt x="3" y="7"/>
                </a:lnTo>
                <a:lnTo>
                  <a:pt x="4" y="4"/>
                </a:lnTo>
                <a:lnTo>
                  <a:pt x="3" y="3"/>
                </a:lnTo>
                <a:lnTo>
                  <a:pt x="3" y="2"/>
                </a:lnTo>
                <a:lnTo>
                  <a:pt x="4" y="2"/>
                </a:lnTo>
                <a:lnTo>
                  <a:pt x="5" y="1"/>
                </a:lnTo>
                <a:lnTo>
                  <a:pt x="6" y="1"/>
                </a:lnTo>
                <a:lnTo>
                  <a:pt x="7" y="0"/>
                </a:lnTo>
                <a:lnTo>
                  <a:pt x="17" y="29"/>
                </a:lnTo>
                <a:lnTo>
                  <a:pt x="17" y="30"/>
                </a:lnTo>
                <a:lnTo>
                  <a:pt x="17" y="31"/>
                </a:lnTo>
                <a:lnTo>
                  <a:pt x="19" y="33"/>
                </a:lnTo>
                <a:lnTo>
                  <a:pt x="20" y="33"/>
                </a:lnTo>
                <a:lnTo>
                  <a:pt x="20" y="34"/>
                </a:lnTo>
                <a:lnTo>
                  <a:pt x="20" y="35"/>
                </a:lnTo>
                <a:lnTo>
                  <a:pt x="21" y="37"/>
                </a:lnTo>
                <a:lnTo>
                  <a:pt x="21" y="38"/>
                </a:lnTo>
                <a:lnTo>
                  <a:pt x="21" y="39"/>
                </a:lnTo>
                <a:lnTo>
                  <a:pt x="21" y="40"/>
                </a:lnTo>
                <a:close/>
              </a:path>
            </a:pathLst>
          </a:custGeom>
          <a:solidFill>
            <a:srgbClr val="FFC66D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68"/>
          <p:cNvGrpSpPr>
            <a:grpSpLocks/>
          </p:cNvGrpSpPr>
          <p:nvPr/>
        </p:nvGrpSpPr>
        <p:grpSpPr bwMode="auto">
          <a:xfrm>
            <a:off x="2808288" y="4589463"/>
            <a:ext cx="928687" cy="635000"/>
            <a:chOff x="1991" y="3321"/>
            <a:chExt cx="361" cy="231"/>
          </a:xfrm>
        </p:grpSpPr>
        <p:sp>
          <p:nvSpPr>
            <p:cNvPr id="283712" name="Freeform 69"/>
            <p:cNvSpPr>
              <a:spLocks/>
            </p:cNvSpPr>
            <p:nvPr/>
          </p:nvSpPr>
          <p:spPr bwMode="auto">
            <a:xfrm>
              <a:off x="2274" y="3459"/>
              <a:ext cx="78" cy="93"/>
            </a:xfrm>
            <a:custGeom>
              <a:avLst/>
              <a:gdLst>
                <a:gd name="T0" fmla="*/ 0 w 16"/>
                <a:gd name="T1" fmla="*/ 95330 h 19"/>
                <a:gd name="T2" fmla="*/ 13548 w 16"/>
                <a:gd name="T3" fmla="*/ 179666 h 19"/>
                <a:gd name="T4" fmla="*/ 13548 w 16"/>
                <a:gd name="T5" fmla="*/ 219294 h 19"/>
                <a:gd name="T6" fmla="*/ 79589 w 16"/>
                <a:gd name="T7" fmla="*/ 261173 h 19"/>
                <a:gd name="T8" fmla="*/ 107279 w 16"/>
                <a:gd name="T9" fmla="*/ 219294 h 19"/>
                <a:gd name="T10" fmla="*/ 214676 w 16"/>
                <a:gd name="T11" fmla="*/ 151512 h 19"/>
                <a:gd name="T12" fmla="*/ 173443 w 16"/>
                <a:gd name="T13" fmla="*/ 67205 h 19"/>
                <a:gd name="T14" fmla="*/ 41257 w 16"/>
                <a:gd name="T15" fmla="*/ 0 h 19"/>
                <a:gd name="T16" fmla="*/ 41257 w 16"/>
                <a:gd name="T17" fmla="*/ 67205 h 19"/>
                <a:gd name="T18" fmla="*/ 0 w 16"/>
                <a:gd name="T19" fmla="*/ 95330 h 19"/>
                <a:gd name="T20" fmla="*/ 0 w 16"/>
                <a:gd name="T21" fmla="*/ 95330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19"/>
                <a:gd name="T35" fmla="*/ 16 w 16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19">
                  <a:moveTo>
                    <a:pt x="0" y="7"/>
                  </a:moveTo>
                  <a:lnTo>
                    <a:pt x="1" y="13"/>
                  </a:lnTo>
                  <a:lnTo>
                    <a:pt x="1" y="16"/>
                  </a:lnTo>
                  <a:lnTo>
                    <a:pt x="6" y="19"/>
                  </a:lnTo>
                  <a:lnTo>
                    <a:pt x="8" y="16"/>
                  </a:lnTo>
                  <a:lnTo>
                    <a:pt x="16" y="11"/>
                  </a:lnTo>
                  <a:lnTo>
                    <a:pt x="13" y="5"/>
                  </a:lnTo>
                  <a:lnTo>
                    <a:pt x="3" y="0"/>
                  </a:lnTo>
                  <a:lnTo>
                    <a:pt x="3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C66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13" name="Freeform 70"/>
            <p:cNvSpPr>
              <a:spLocks/>
            </p:cNvSpPr>
            <p:nvPr/>
          </p:nvSpPr>
          <p:spPr bwMode="auto">
            <a:xfrm>
              <a:off x="2235" y="3409"/>
              <a:ext cx="44" cy="29"/>
            </a:xfrm>
            <a:custGeom>
              <a:avLst/>
              <a:gdLst>
                <a:gd name="T0" fmla="*/ 41707 w 9"/>
                <a:gd name="T1" fmla="*/ 76439 h 6"/>
                <a:gd name="T2" fmla="*/ 109135 w 9"/>
                <a:gd name="T3" fmla="*/ 76439 h 6"/>
                <a:gd name="T4" fmla="*/ 122804 w 9"/>
                <a:gd name="T5" fmla="*/ 39856 h 6"/>
                <a:gd name="T6" fmla="*/ 66826 w 9"/>
                <a:gd name="T7" fmla="*/ 26187 h 6"/>
                <a:gd name="T8" fmla="*/ 41707 w 9"/>
                <a:gd name="T9" fmla="*/ 26187 h 6"/>
                <a:gd name="T10" fmla="*/ 28038 w 9"/>
                <a:gd name="T11" fmla="*/ 0 h 6"/>
                <a:gd name="T12" fmla="*/ 0 w 9"/>
                <a:gd name="T13" fmla="*/ 26187 h 6"/>
                <a:gd name="T14" fmla="*/ 28038 w 9"/>
                <a:gd name="T15" fmla="*/ 63355 h 6"/>
                <a:gd name="T16" fmla="*/ 41707 w 9"/>
                <a:gd name="T17" fmla="*/ 76439 h 6"/>
                <a:gd name="T18" fmla="*/ 41707 w 9"/>
                <a:gd name="T19" fmla="*/ 76439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6"/>
                <a:gd name="T32" fmla="*/ 9 w 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6">
                  <a:moveTo>
                    <a:pt x="3" y="6"/>
                  </a:moveTo>
                  <a:lnTo>
                    <a:pt x="8" y="6"/>
                  </a:lnTo>
                  <a:lnTo>
                    <a:pt x="9" y="3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FFC66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14" name="Freeform 71"/>
            <p:cNvSpPr>
              <a:spLocks/>
            </p:cNvSpPr>
            <p:nvPr/>
          </p:nvSpPr>
          <p:spPr bwMode="auto">
            <a:xfrm>
              <a:off x="2225" y="3438"/>
              <a:ext cx="20" cy="10"/>
            </a:xfrm>
            <a:custGeom>
              <a:avLst/>
              <a:gdLst>
                <a:gd name="T0" fmla="*/ 0 w 4"/>
                <a:gd name="T1" fmla="*/ 31250 h 2"/>
                <a:gd name="T2" fmla="*/ 62500 w 4"/>
                <a:gd name="T3" fmla="*/ 0 h 2"/>
                <a:gd name="T4" fmla="*/ 62500 w 4"/>
                <a:gd name="T5" fmla="*/ 31250 h 2"/>
                <a:gd name="T6" fmla="*/ 0 w 4"/>
                <a:gd name="T7" fmla="*/ 31250 h 2"/>
                <a:gd name="T8" fmla="*/ 0 w 4"/>
                <a:gd name="T9" fmla="*/ 3125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0" y="2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C66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15" name="Freeform 72"/>
            <p:cNvSpPr>
              <a:spLocks/>
            </p:cNvSpPr>
            <p:nvPr/>
          </p:nvSpPr>
          <p:spPr bwMode="auto">
            <a:xfrm>
              <a:off x="2211" y="3419"/>
              <a:ext cx="19" cy="14"/>
            </a:xfrm>
            <a:custGeom>
              <a:avLst/>
              <a:gdLst>
                <a:gd name="T0" fmla="*/ 24434 w 4"/>
                <a:gd name="T1" fmla="*/ 0 h 3"/>
                <a:gd name="T2" fmla="*/ 24434 w 4"/>
                <a:gd name="T3" fmla="*/ 0 h 3"/>
                <a:gd name="T4" fmla="*/ 34091 w 4"/>
                <a:gd name="T5" fmla="*/ 0 h 3"/>
                <a:gd name="T6" fmla="*/ 34091 w 4"/>
                <a:gd name="T7" fmla="*/ 0 h 3"/>
                <a:gd name="T8" fmla="*/ 34091 w 4"/>
                <a:gd name="T9" fmla="*/ 0 h 3"/>
                <a:gd name="T10" fmla="*/ 34091 w 4"/>
                <a:gd name="T11" fmla="*/ 10869 h 3"/>
                <a:gd name="T12" fmla="*/ 34091 w 4"/>
                <a:gd name="T13" fmla="*/ 10869 h 3"/>
                <a:gd name="T14" fmla="*/ 34091 w 4"/>
                <a:gd name="T15" fmla="*/ 10869 h 3"/>
                <a:gd name="T16" fmla="*/ 45871 w 4"/>
                <a:gd name="T17" fmla="*/ 10869 h 3"/>
                <a:gd name="T18" fmla="*/ 34091 w 4"/>
                <a:gd name="T19" fmla="*/ 19927 h 3"/>
                <a:gd name="T20" fmla="*/ 34091 w 4"/>
                <a:gd name="T21" fmla="*/ 19927 h 3"/>
                <a:gd name="T22" fmla="*/ 34091 w 4"/>
                <a:gd name="T23" fmla="*/ 19927 h 3"/>
                <a:gd name="T24" fmla="*/ 34091 w 4"/>
                <a:gd name="T25" fmla="*/ 30795 h 3"/>
                <a:gd name="T26" fmla="*/ 34091 w 4"/>
                <a:gd name="T27" fmla="*/ 30795 h 3"/>
                <a:gd name="T28" fmla="*/ 34091 w 4"/>
                <a:gd name="T29" fmla="*/ 30795 h 3"/>
                <a:gd name="T30" fmla="*/ 24434 w 4"/>
                <a:gd name="T31" fmla="*/ 30795 h 3"/>
                <a:gd name="T32" fmla="*/ 24434 w 4"/>
                <a:gd name="T33" fmla="*/ 30795 h 3"/>
                <a:gd name="T34" fmla="*/ 24434 w 4"/>
                <a:gd name="T35" fmla="*/ 30795 h 3"/>
                <a:gd name="T36" fmla="*/ 12231 w 4"/>
                <a:gd name="T37" fmla="*/ 30795 h 3"/>
                <a:gd name="T38" fmla="*/ 12231 w 4"/>
                <a:gd name="T39" fmla="*/ 30795 h 3"/>
                <a:gd name="T40" fmla="*/ 12231 w 4"/>
                <a:gd name="T41" fmla="*/ 30795 h 3"/>
                <a:gd name="T42" fmla="*/ 12231 w 4"/>
                <a:gd name="T43" fmla="*/ 19927 h 3"/>
                <a:gd name="T44" fmla="*/ 0 w 4"/>
                <a:gd name="T45" fmla="*/ 19927 h 3"/>
                <a:gd name="T46" fmla="*/ 0 w 4"/>
                <a:gd name="T47" fmla="*/ 19927 h 3"/>
                <a:gd name="T48" fmla="*/ 0 w 4"/>
                <a:gd name="T49" fmla="*/ 10869 h 3"/>
                <a:gd name="T50" fmla="*/ 0 w 4"/>
                <a:gd name="T51" fmla="*/ 10869 h 3"/>
                <a:gd name="T52" fmla="*/ 0 w 4"/>
                <a:gd name="T53" fmla="*/ 10869 h 3"/>
                <a:gd name="T54" fmla="*/ 12231 w 4"/>
                <a:gd name="T55" fmla="*/ 10869 h 3"/>
                <a:gd name="T56" fmla="*/ 12231 w 4"/>
                <a:gd name="T57" fmla="*/ 0 h 3"/>
                <a:gd name="T58" fmla="*/ 12231 w 4"/>
                <a:gd name="T59" fmla="*/ 0 h 3"/>
                <a:gd name="T60" fmla="*/ 12231 w 4"/>
                <a:gd name="T61" fmla="*/ 0 h 3"/>
                <a:gd name="T62" fmla="*/ 24434 w 4"/>
                <a:gd name="T63" fmla="*/ 0 h 3"/>
                <a:gd name="T64" fmla="*/ 24434 w 4"/>
                <a:gd name="T65" fmla="*/ 0 h 3"/>
                <a:gd name="T66" fmla="*/ 24434 w 4"/>
                <a:gd name="T67" fmla="*/ 0 h 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"/>
                <a:gd name="T103" fmla="*/ 0 h 3"/>
                <a:gd name="T104" fmla="*/ 4 w 4"/>
                <a:gd name="T105" fmla="*/ 3 h 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" h="3">
                  <a:moveTo>
                    <a:pt x="2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C66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16" name="Freeform 73"/>
            <p:cNvSpPr>
              <a:spLocks/>
            </p:cNvSpPr>
            <p:nvPr/>
          </p:nvSpPr>
          <p:spPr bwMode="auto">
            <a:xfrm>
              <a:off x="2186" y="3394"/>
              <a:ext cx="39" cy="15"/>
            </a:xfrm>
            <a:custGeom>
              <a:avLst/>
              <a:gdLst>
                <a:gd name="T0" fmla="*/ 0 w 8"/>
                <a:gd name="T1" fmla="*/ 46875 h 3"/>
                <a:gd name="T2" fmla="*/ 93732 w 8"/>
                <a:gd name="T3" fmla="*/ 46875 h 3"/>
                <a:gd name="T4" fmla="*/ 107279 w 8"/>
                <a:gd name="T5" fmla="*/ 0 h 3"/>
                <a:gd name="T6" fmla="*/ 27685 w 8"/>
                <a:gd name="T7" fmla="*/ 0 h 3"/>
                <a:gd name="T8" fmla="*/ 0 w 8"/>
                <a:gd name="T9" fmla="*/ 46875 h 3"/>
                <a:gd name="T10" fmla="*/ 0 w 8"/>
                <a:gd name="T11" fmla="*/ 46875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3"/>
                <a:gd name="T20" fmla="*/ 8 w 8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3">
                  <a:moveTo>
                    <a:pt x="0" y="3"/>
                  </a:moveTo>
                  <a:lnTo>
                    <a:pt x="7" y="3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C66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17" name="Freeform 74"/>
            <p:cNvSpPr>
              <a:spLocks/>
            </p:cNvSpPr>
            <p:nvPr/>
          </p:nvSpPr>
          <p:spPr bwMode="auto">
            <a:xfrm>
              <a:off x="2026" y="3321"/>
              <a:ext cx="38" cy="24"/>
            </a:xfrm>
            <a:custGeom>
              <a:avLst/>
              <a:gdLst>
                <a:gd name="T0" fmla="*/ 0 w 8"/>
                <a:gd name="T1" fmla="*/ 48336 h 5"/>
                <a:gd name="T2" fmla="*/ 34091 w 8"/>
                <a:gd name="T3" fmla="*/ 61056 h 5"/>
                <a:gd name="T4" fmla="*/ 70305 w 8"/>
                <a:gd name="T5" fmla="*/ 61056 h 5"/>
                <a:gd name="T6" fmla="*/ 92169 w 8"/>
                <a:gd name="T7" fmla="*/ 25435 h 5"/>
                <a:gd name="T8" fmla="*/ 58097 w 8"/>
                <a:gd name="T9" fmla="*/ 0 h 5"/>
                <a:gd name="T10" fmla="*/ 12231 w 8"/>
                <a:gd name="T11" fmla="*/ 25435 h 5"/>
                <a:gd name="T12" fmla="*/ 0 w 8"/>
                <a:gd name="T13" fmla="*/ 48336 h 5"/>
                <a:gd name="T14" fmla="*/ 0 w 8"/>
                <a:gd name="T15" fmla="*/ 48336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5"/>
                <a:gd name="T26" fmla="*/ 8 w 8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5">
                  <a:moveTo>
                    <a:pt x="0" y="4"/>
                  </a:moveTo>
                  <a:lnTo>
                    <a:pt x="3" y="5"/>
                  </a:lnTo>
                  <a:lnTo>
                    <a:pt x="6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C66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18" name="Freeform 75"/>
            <p:cNvSpPr>
              <a:spLocks/>
            </p:cNvSpPr>
            <p:nvPr/>
          </p:nvSpPr>
          <p:spPr bwMode="auto">
            <a:xfrm>
              <a:off x="1991" y="3321"/>
              <a:ext cx="20" cy="24"/>
            </a:xfrm>
            <a:custGeom>
              <a:avLst/>
              <a:gdLst>
                <a:gd name="T0" fmla="*/ 0 w 4"/>
                <a:gd name="T1" fmla="*/ 61056 h 5"/>
                <a:gd name="T2" fmla="*/ 62500 w 4"/>
                <a:gd name="T3" fmla="*/ 25435 h 5"/>
                <a:gd name="T4" fmla="*/ 62500 w 4"/>
                <a:gd name="T5" fmla="*/ 0 h 5"/>
                <a:gd name="T6" fmla="*/ 0 w 4"/>
                <a:gd name="T7" fmla="*/ 48336 h 5"/>
                <a:gd name="T8" fmla="*/ 0 w 4"/>
                <a:gd name="T9" fmla="*/ 61056 h 5"/>
                <a:gd name="T10" fmla="*/ 0 w 4"/>
                <a:gd name="T11" fmla="*/ 61056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5"/>
                <a:gd name="T20" fmla="*/ 4 w 4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5">
                  <a:moveTo>
                    <a:pt x="0" y="5"/>
                  </a:moveTo>
                  <a:lnTo>
                    <a:pt x="4" y="2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C66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19" name="Freeform 76"/>
            <p:cNvSpPr>
              <a:spLocks/>
            </p:cNvSpPr>
            <p:nvPr/>
          </p:nvSpPr>
          <p:spPr bwMode="auto">
            <a:xfrm>
              <a:off x="2128" y="3360"/>
              <a:ext cx="39" cy="34"/>
            </a:xfrm>
            <a:custGeom>
              <a:avLst/>
              <a:gdLst>
                <a:gd name="T0" fmla="*/ 41257 w 8"/>
                <a:gd name="T1" fmla="*/ 91795 h 7"/>
                <a:gd name="T2" fmla="*/ 107279 w 8"/>
                <a:gd name="T3" fmla="*/ 91795 h 7"/>
                <a:gd name="T4" fmla="*/ 107279 w 8"/>
                <a:gd name="T5" fmla="*/ 51219 h 7"/>
                <a:gd name="T6" fmla="*/ 55375 w 8"/>
                <a:gd name="T7" fmla="*/ 0 h 7"/>
                <a:gd name="T8" fmla="*/ 0 w 8"/>
                <a:gd name="T9" fmla="*/ 27273 h 7"/>
                <a:gd name="T10" fmla="*/ 41257 w 8"/>
                <a:gd name="T11" fmla="*/ 91795 h 7"/>
                <a:gd name="T12" fmla="*/ 41257 w 8"/>
                <a:gd name="T13" fmla="*/ 91795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7"/>
                <a:gd name="T23" fmla="*/ 8 w 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7">
                  <a:moveTo>
                    <a:pt x="3" y="7"/>
                  </a:moveTo>
                  <a:lnTo>
                    <a:pt x="8" y="7"/>
                  </a:lnTo>
                  <a:lnTo>
                    <a:pt x="8" y="4"/>
                  </a:lnTo>
                  <a:lnTo>
                    <a:pt x="4" y="0"/>
                  </a:lnTo>
                  <a:lnTo>
                    <a:pt x="0" y="2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C66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3700" name="Rectangle 77"/>
          <p:cNvSpPr>
            <a:spLocks noGrp="1" noChangeArrowheads="1"/>
          </p:cNvSpPr>
          <p:nvPr>
            <p:ph type="title"/>
          </p:nvPr>
        </p:nvSpPr>
        <p:spPr>
          <a:xfrm>
            <a:off x="0" y="242888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en-US" sz="2400"/>
              <a:t>Obesity Trends* Among U.S. Adults</a:t>
            </a:r>
            <a:br>
              <a:rPr lang="en-US" sz="2400"/>
            </a:br>
            <a:r>
              <a:rPr lang="en-US" sz="2400">
                <a:solidFill>
                  <a:srgbClr val="DE3021"/>
                </a:solidFill>
              </a:rPr>
              <a:t>2008</a:t>
            </a:r>
          </a:p>
        </p:txBody>
      </p:sp>
      <p:sp>
        <p:nvSpPr>
          <p:cNvPr id="283701" name="Text Box 78"/>
          <p:cNvSpPr txBox="1">
            <a:spLocks noChangeArrowheads="1"/>
          </p:cNvSpPr>
          <p:nvPr/>
        </p:nvSpPr>
        <p:spPr bwMode="auto">
          <a:xfrm>
            <a:off x="2119313" y="1200150"/>
            <a:ext cx="5524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Verdana" charset="0"/>
              </a:rPr>
              <a:t>(*BMI ≥30, or ~ 30 lbs. overweight for 5’ 4” person)</a:t>
            </a:r>
          </a:p>
        </p:txBody>
      </p:sp>
      <p:sp>
        <p:nvSpPr>
          <p:cNvPr id="283702" name="Text Box 100"/>
          <p:cNvSpPr txBox="1">
            <a:spLocks noChangeArrowheads="1"/>
          </p:cNvSpPr>
          <p:nvPr/>
        </p:nvSpPr>
        <p:spPr bwMode="auto">
          <a:xfrm>
            <a:off x="654050" y="5894388"/>
            <a:ext cx="723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 Narrow" charset="0"/>
              </a:rPr>
              <a:t> No Data          &lt;10%           10%–14%	   15%–19%           20%–24%         25%–29%           ≥30%</a:t>
            </a:r>
            <a:r>
              <a:rPr lang="en-US" sz="1400">
                <a:latin typeface="Arial Narrow" charset="0"/>
              </a:rPr>
              <a:t> </a:t>
            </a:r>
          </a:p>
        </p:txBody>
      </p:sp>
      <p:sp>
        <p:nvSpPr>
          <p:cNvPr id="283703" name="Rectangle 101"/>
          <p:cNvSpPr>
            <a:spLocks noChangeArrowheads="1"/>
          </p:cNvSpPr>
          <p:nvPr/>
        </p:nvSpPr>
        <p:spPr bwMode="auto">
          <a:xfrm>
            <a:off x="488950" y="5956300"/>
            <a:ext cx="207963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704" name="Rectangle 102"/>
          <p:cNvSpPr>
            <a:spLocks noChangeArrowheads="1"/>
          </p:cNvSpPr>
          <p:nvPr/>
        </p:nvSpPr>
        <p:spPr bwMode="auto">
          <a:xfrm>
            <a:off x="1447800" y="5943600"/>
            <a:ext cx="209550" cy="2349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705" name="Rectangle 103"/>
          <p:cNvSpPr>
            <a:spLocks noChangeArrowheads="1"/>
          </p:cNvSpPr>
          <p:nvPr/>
        </p:nvSpPr>
        <p:spPr bwMode="auto">
          <a:xfrm>
            <a:off x="2286000" y="5943600"/>
            <a:ext cx="209550" cy="23495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83706" name="Rectangle 104"/>
          <p:cNvSpPr>
            <a:spLocks noChangeArrowheads="1"/>
          </p:cNvSpPr>
          <p:nvPr/>
        </p:nvSpPr>
        <p:spPr bwMode="auto">
          <a:xfrm>
            <a:off x="3352800" y="5943600"/>
            <a:ext cx="209550" cy="234950"/>
          </a:xfrm>
          <a:prstGeom prst="rect">
            <a:avLst/>
          </a:prstGeom>
          <a:solidFill>
            <a:srgbClr val="000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707" name="Rectangle 105"/>
          <p:cNvSpPr>
            <a:spLocks noChangeArrowheads="1"/>
          </p:cNvSpPr>
          <p:nvPr/>
        </p:nvSpPr>
        <p:spPr bwMode="auto">
          <a:xfrm>
            <a:off x="5486400" y="5943600"/>
            <a:ext cx="209550" cy="234950"/>
          </a:xfrm>
          <a:prstGeom prst="rect">
            <a:avLst/>
          </a:prstGeom>
          <a:solidFill>
            <a:srgbClr val="ED42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708" name="Rectangle 106"/>
          <p:cNvSpPr>
            <a:spLocks noChangeArrowheads="1"/>
          </p:cNvSpPr>
          <p:nvPr/>
        </p:nvSpPr>
        <p:spPr bwMode="auto">
          <a:xfrm>
            <a:off x="4419600" y="5943600"/>
            <a:ext cx="209550" cy="234950"/>
          </a:xfrm>
          <a:prstGeom prst="rect">
            <a:avLst/>
          </a:prstGeom>
          <a:solidFill>
            <a:srgbClr val="FFC66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709" name="Rectangle 107"/>
          <p:cNvSpPr>
            <a:spLocks noChangeArrowheads="1"/>
          </p:cNvSpPr>
          <p:nvPr/>
        </p:nvSpPr>
        <p:spPr bwMode="auto">
          <a:xfrm>
            <a:off x="395288" y="5892800"/>
            <a:ext cx="7072312" cy="35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710" name="Rectangle 108" descr="20%"/>
          <p:cNvSpPr>
            <a:spLocks noChangeArrowheads="1"/>
          </p:cNvSpPr>
          <p:nvPr/>
        </p:nvSpPr>
        <p:spPr bwMode="auto">
          <a:xfrm>
            <a:off x="6553200" y="5943600"/>
            <a:ext cx="209550" cy="234950"/>
          </a:xfrm>
          <a:prstGeom prst="rect">
            <a:avLst/>
          </a:prstGeom>
          <a:pattFill prst="pct20">
            <a:fgClr>
              <a:schemeClr val="tx2"/>
            </a:fgClr>
            <a:bgClr>
              <a:srgbClr val="AA1202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711" name="Content Placeholder 2"/>
          <p:cNvSpPr>
            <a:spLocks noGrp="1"/>
          </p:cNvSpPr>
          <p:nvPr>
            <p:ph idx="1"/>
          </p:nvPr>
        </p:nvSpPr>
        <p:spPr>
          <a:xfrm>
            <a:off x="6705600" y="4724400"/>
            <a:ext cx="1981200" cy="914400"/>
          </a:xfrm>
        </p:spPr>
        <p:txBody>
          <a:bodyPr/>
          <a:lstStyle/>
          <a:p>
            <a:pPr>
              <a:buFontTx/>
              <a:buNone/>
            </a:pPr>
            <a:r>
              <a:rPr lang="en-US" sz="1600" b="1" smtClean="0">
                <a:solidFill>
                  <a:srgbClr val="190033"/>
                </a:solidFill>
                <a:latin typeface="Arial" charset="0"/>
                <a:ea typeface="Arial" charset="0"/>
                <a:cs typeface="Arial" charset="0"/>
              </a:rPr>
              <a:t>doubling of U.S. obesity rate since 1980s</a:t>
            </a:r>
          </a:p>
        </p:txBody>
      </p:sp>
    </p:spTree>
  </p:cSld>
  <p:clrMapOvr>
    <a:masterClrMapping/>
  </p:clrMapOvr>
  <p:transition xmlns:p14="http://schemas.microsoft.com/office/powerpoint/2010/main" advClick="0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6862234" y="1376366"/>
            <a:ext cx="6952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Verdana" charset="0"/>
              </a:rPr>
              <a:t>1999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Verdana" charset="0"/>
              </a:rPr>
              <a:t>Obesity Trends* Among U.S. Adults</a:t>
            </a:r>
            <a:r>
              <a:rPr lang="en-US" b="1" dirty="0" smtClean="0">
                <a:solidFill>
                  <a:srgbClr val="201D5D"/>
                </a:solidFill>
                <a:latin typeface="Verdana" charset="0"/>
              </a:rPr>
              <a:t/>
            </a:r>
            <a:br>
              <a:rPr lang="en-US" b="1" dirty="0" smtClean="0">
                <a:solidFill>
                  <a:srgbClr val="201D5D"/>
                </a:solidFill>
                <a:latin typeface="Verdana" charset="0"/>
              </a:rPr>
            </a:br>
            <a:r>
              <a:rPr lang="en-US" b="1" dirty="0" smtClean="0">
                <a:solidFill>
                  <a:srgbClr val="DE3021"/>
                </a:solidFill>
                <a:latin typeface="Verdana" charset="0"/>
              </a:rPr>
              <a:t>1990</a:t>
            </a:r>
            <a:r>
              <a:rPr lang="en-US" b="1" dirty="0">
                <a:solidFill>
                  <a:srgbClr val="DE3021"/>
                </a:solidFill>
                <a:latin typeface="Verdana" charset="0"/>
              </a:rPr>
              <a:t>, 1999, 2009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990600"/>
            <a:ext cx="9144000" cy="304800"/>
          </a:xfrm>
          <a:prstGeom prst="rect">
            <a:avLst/>
          </a:prstGeom>
          <a:noFill/>
          <a:ln w="7938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Verdana" charset="0"/>
              </a:rPr>
              <a:t>(*BMI </a:t>
            </a:r>
            <a:r>
              <a:rPr lang="en-US" sz="1400" b="1">
                <a:solidFill>
                  <a:srgbClr val="000000"/>
                </a:solidFill>
                <a:latin typeface="Verdana" charset="0"/>
                <a:sym typeface="Symbol" charset="2"/>
              </a:rPr>
              <a:t></a:t>
            </a:r>
            <a:r>
              <a:rPr lang="en-US" sz="1400" b="1">
                <a:solidFill>
                  <a:srgbClr val="000000"/>
                </a:solidFill>
                <a:latin typeface="Verdana" charset="0"/>
              </a:rPr>
              <a:t>30, or about 30 lbs. overweight for 5’4” person)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233334" y="3378202"/>
            <a:ext cx="6952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Verdana" charset="0"/>
              </a:rPr>
              <a:t>2009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8611" y="1558925"/>
            <a:ext cx="3227211" cy="1866900"/>
            <a:chOff x="728" y="1077"/>
            <a:chExt cx="4371" cy="2247"/>
          </a:xfrm>
        </p:grpSpPr>
        <p:sp>
          <p:nvSpPr>
            <p:cNvPr id="32938" name="Freeform 7"/>
            <p:cNvSpPr>
              <a:spLocks/>
            </p:cNvSpPr>
            <p:nvPr/>
          </p:nvSpPr>
          <p:spPr bwMode="auto">
            <a:xfrm>
              <a:off x="1661" y="1077"/>
              <a:ext cx="460" cy="322"/>
            </a:xfrm>
            <a:custGeom>
              <a:avLst/>
              <a:gdLst>
                <a:gd name="T0" fmla="*/ 5 w 90"/>
                <a:gd name="T1" fmla="*/ 195 h 66"/>
                <a:gd name="T2" fmla="*/ 0 w 90"/>
                <a:gd name="T3" fmla="*/ 195 h 66"/>
                <a:gd name="T4" fmla="*/ 5 w 90"/>
                <a:gd name="T5" fmla="*/ 181 h 66"/>
                <a:gd name="T6" fmla="*/ 5 w 90"/>
                <a:gd name="T7" fmla="*/ 171 h 66"/>
                <a:gd name="T8" fmla="*/ 5 w 90"/>
                <a:gd name="T9" fmla="*/ 171 h 66"/>
                <a:gd name="T10" fmla="*/ 10 w 90"/>
                <a:gd name="T11" fmla="*/ 176 h 66"/>
                <a:gd name="T12" fmla="*/ 5 w 90"/>
                <a:gd name="T13" fmla="*/ 181 h 66"/>
                <a:gd name="T14" fmla="*/ 15 w 90"/>
                <a:gd name="T15" fmla="*/ 176 h 66"/>
                <a:gd name="T16" fmla="*/ 15 w 90"/>
                <a:gd name="T17" fmla="*/ 171 h 66"/>
                <a:gd name="T18" fmla="*/ 15 w 90"/>
                <a:gd name="T19" fmla="*/ 161 h 66"/>
                <a:gd name="T20" fmla="*/ 10 w 90"/>
                <a:gd name="T21" fmla="*/ 146 h 66"/>
                <a:gd name="T22" fmla="*/ 15 w 90"/>
                <a:gd name="T23" fmla="*/ 146 h 66"/>
                <a:gd name="T24" fmla="*/ 26 w 90"/>
                <a:gd name="T25" fmla="*/ 141 h 66"/>
                <a:gd name="T26" fmla="*/ 20 w 90"/>
                <a:gd name="T27" fmla="*/ 137 h 66"/>
                <a:gd name="T28" fmla="*/ 15 w 90"/>
                <a:gd name="T29" fmla="*/ 141 h 66"/>
                <a:gd name="T30" fmla="*/ 15 w 90"/>
                <a:gd name="T31" fmla="*/ 122 h 66"/>
                <a:gd name="T32" fmla="*/ 15 w 90"/>
                <a:gd name="T33" fmla="*/ 107 h 66"/>
                <a:gd name="T34" fmla="*/ 15 w 90"/>
                <a:gd name="T35" fmla="*/ 83 h 66"/>
                <a:gd name="T36" fmla="*/ 10 w 90"/>
                <a:gd name="T37" fmla="*/ 54 h 66"/>
                <a:gd name="T38" fmla="*/ 10 w 90"/>
                <a:gd name="T39" fmla="*/ 29 h 66"/>
                <a:gd name="T40" fmla="*/ 56 w 90"/>
                <a:gd name="T41" fmla="*/ 44 h 66"/>
                <a:gd name="T42" fmla="*/ 97 w 90"/>
                <a:gd name="T43" fmla="*/ 63 h 66"/>
                <a:gd name="T44" fmla="*/ 118 w 90"/>
                <a:gd name="T45" fmla="*/ 68 h 66"/>
                <a:gd name="T46" fmla="*/ 123 w 90"/>
                <a:gd name="T47" fmla="*/ 73 h 66"/>
                <a:gd name="T48" fmla="*/ 123 w 90"/>
                <a:gd name="T49" fmla="*/ 98 h 66"/>
                <a:gd name="T50" fmla="*/ 112 w 90"/>
                <a:gd name="T51" fmla="*/ 112 h 66"/>
                <a:gd name="T52" fmla="*/ 112 w 90"/>
                <a:gd name="T53" fmla="*/ 122 h 66"/>
                <a:gd name="T54" fmla="*/ 112 w 90"/>
                <a:gd name="T55" fmla="*/ 132 h 66"/>
                <a:gd name="T56" fmla="*/ 118 w 90"/>
                <a:gd name="T57" fmla="*/ 137 h 66"/>
                <a:gd name="T58" fmla="*/ 128 w 90"/>
                <a:gd name="T59" fmla="*/ 117 h 66"/>
                <a:gd name="T60" fmla="*/ 138 w 90"/>
                <a:gd name="T61" fmla="*/ 102 h 66"/>
                <a:gd name="T62" fmla="*/ 148 w 90"/>
                <a:gd name="T63" fmla="*/ 88 h 66"/>
                <a:gd name="T64" fmla="*/ 133 w 90"/>
                <a:gd name="T65" fmla="*/ 49 h 66"/>
                <a:gd name="T66" fmla="*/ 138 w 90"/>
                <a:gd name="T67" fmla="*/ 44 h 66"/>
                <a:gd name="T68" fmla="*/ 148 w 90"/>
                <a:gd name="T69" fmla="*/ 34 h 66"/>
                <a:gd name="T70" fmla="*/ 138 w 90"/>
                <a:gd name="T71" fmla="*/ 24 h 66"/>
                <a:gd name="T72" fmla="*/ 138 w 90"/>
                <a:gd name="T73" fmla="*/ 0 h 66"/>
                <a:gd name="T74" fmla="*/ 317 w 90"/>
                <a:gd name="T75" fmla="*/ 44 h 66"/>
                <a:gd name="T76" fmla="*/ 460 w 90"/>
                <a:gd name="T77" fmla="*/ 78 h 66"/>
                <a:gd name="T78" fmla="*/ 409 w 90"/>
                <a:gd name="T79" fmla="*/ 288 h 66"/>
                <a:gd name="T80" fmla="*/ 409 w 90"/>
                <a:gd name="T81" fmla="*/ 293 h 66"/>
                <a:gd name="T82" fmla="*/ 409 w 90"/>
                <a:gd name="T83" fmla="*/ 298 h 66"/>
                <a:gd name="T84" fmla="*/ 414 w 90"/>
                <a:gd name="T85" fmla="*/ 307 h 66"/>
                <a:gd name="T86" fmla="*/ 409 w 90"/>
                <a:gd name="T87" fmla="*/ 312 h 66"/>
                <a:gd name="T88" fmla="*/ 409 w 90"/>
                <a:gd name="T89" fmla="*/ 322 h 66"/>
                <a:gd name="T90" fmla="*/ 281 w 90"/>
                <a:gd name="T91" fmla="*/ 298 h 66"/>
                <a:gd name="T92" fmla="*/ 266 w 90"/>
                <a:gd name="T93" fmla="*/ 298 h 66"/>
                <a:gd name="T94" fmla="*/ 256 w 90"/>
                <a:gd name="T95" fmla="*/ 293 h 66"/>
                <a:gd name="T96" fmla="*/ 240 w 90"/>
                <a:gd name="T97" fmla="*/ 298 h 66"/>
                <a:gd name="T98" fmla="*/ 225 w 90"/>
                <a:gd name="T99" fmla="*/ 293 h 66"/>
                <a:gd name="T100" fmla="*/ 210 w 90"/>
                <a:gd name="T101" fmla="*/ 298 h 66"/>
                <a:gd name="T102" fmla="*/ 189 w 90"/>
                <a:gd name="T103" fmla="*/ 293 h 66"/>
                <a:gd name="T104" fmla="*/ 153 w 90"/>
                <a:gd name="T105" fmla="*/ 293 h 66"/>
                <a:gd name="T106" fmla="*/ 123 w 90"/>
                <a:gd name="T107" fmla="*/ 283 h 66"/>
                <a:gd name="T108" fmla="*/ 97 w 90"/>
                <a:gd name="T109" fmla="*/ 283 h 66"/>
                <a:gd name="T110" fmla="*/ 61 w 90"/>
                <a:gd name="T111" fmla="*/ 273 h 66"/>
                <a:gd name="T112" fmla="*/ 56 w 90"/>
                <a:gd name="T113" fmla="*/ 244 h 66"/>
                <a:gd name="T114" fmla="*/ 56 w 90"/>
                <a:gd name="T115" fmla="*/ 229 h 66"/>
                <a:gd name="T116" fmla="*/ 36 w 90"/>
                <a:gd name="T117" fmla="*/ 215 h 66"/>
                <a:gd name="T118" fmla="*/ 31 w 90"/>
                <a:gd name="T119" fmla="*/ 210 h 66"/>
                <a:gd name="T120" fmla="*/ 15 w 90"/>
                <a:gd name="T121" fmla="*/ 205 h 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0"/>
                <a:gd name="T184" fmla="*/ 0 h 66"/>
                <a:gd name="T185" fmla="*/ 90 w 90"/>
                <a:gd name="T186" fmla="*/ 66 h 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0" h="66">
                  <a:moveTo>
                    <a:pt x="3" y="42"/>
                  </a:moveTo>
                  <a:lnTo>
                    <a:pt x="1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2" y="38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4" y="34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4" y="30"/>
                  </a:lnTo>
                  <a:lnTo>
                    <a:pt x="5" y="29"/>
                  </a:lnTo>
                  <a:lnTo>
                    <a:pt x="4" y="28"/>
                  </a:lnTo>
                  <a:lnTo>
                    <a:pt x="3" y="29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2" y="8"/>
                  </a:lnTo>
                  <a:lnTo>
                    <a:pt x="2" y="6"/>
                  </a:lnTo>
                  <a:lnTo>
                    <a:pt x="3" y="3"/>
                  </a:lnTo>
                  <a:lnTo>
                    <a:pt x="11" y="9"/>
                  </a:lnTo>
                  <a:lnTo>
                    <a:pt x="16" y="12"/>
                  </a:lnTo>
                  <a:lnTo>
                    <a:pt x="19" y="13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3" y="21"/>
                  </a:lnTo>
                  <a:lnTo>
                    <a:pt x="22" y="23"/>
                  </a:lnTo>
                  <a:lnTo>
                    <a:pt x="22" y="25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4" y="27"/>
                  </a:lnTo>
                  <a:lnTo>
                    <a:pt x="25" y="24"/>
                  </a:lnTo>
                  <a:lnTo>
                    <a:pt x="26" y="23"/>
                  </a:lnTo>
                  <a:lnTo>
                    <a:pt x="27" y="21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8" y="15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3"/>
                  </a:lnTo>
                  <a:lnTo>
                    <a:pt x="27" y="0"/>
                  </a:lnTo>
                  <a:lnTo>
                    <a:pt x="45" y="5"/>
                  </a:lnTo>
                  <a:lnTo>
                    <a:pt x="62" y="9"/>
                  </a:lnTo>
                  <a:lnTo>
                    <a:pt x="90" y="16"/>
                  </a:lnTo>
                  <a:lnTo>
                    <a:pt x="80" y="59"/>
                  </a:lnTo>
                  <a:lnTo>
                    <a:pt x="80" y="60"/>
                  </a:lnTo>
                  <a:lnTo>
                    <a:pt x="80" y="61"/>
                  </a:lnTo>
                  <a:lnTo>
                    <a:pt x="81" y="62"/>
                  </a:lnTo>
                  <a:lnTo>
                    <a:pt x="81" y="63"/>
                  </a:lnTo>
                  <a:lnTo>
                    <a:pt x="80" y="63"/>
                  </a:lnTo>
                  <a:lnTo>
                    <a:pt x="80" y="64"/>
                  </a:lnTo>
                  <a:lnTo>
                    <a:pt x="80" y="65"/>
                  </a:lnTo>
                  <a:lnTo>
                    <a:pt x="80" y="66"/>
                  </a:lnTo>
                  <a:lnTo>
                    <a:pt x="56" y="60"/>
                  </a:lnTo>
                  <a:lnTo>
                    <a:pt x="55" y="61"/>
                  </a:lnTo>
                  <a:lnTo>
                    <a:pt x="53" y="61"/>
                  </a:lnTo>
                  <a:lnTo>
                    <a:pt x="52" y="61"/>
                  </a:lnTo>
                  <a:lnTo>
                    <a:pt x="51" y="61"/>
                  </a:lnTo>
                  <a:lnTo>
                    <a:pt x="50" y="60"/>
                  </a:lnTo>
                  <a:lnTo>
                    <a:pt x="48" y="60"/>
                  </a:lnTo>
                  <a:lnTo>
                    <a:pt x="47" y="61"/>
                  </a:lnTo>
                  <a:lnTo>
                    <a:pt x="45" y="60"/>
                  </a:lnTo>
                  <a:lnTo>
                    <a:pt x="44" y="60"/>
                  </a:lnTo>
                  <a:lnTo>
                    <a:pt x="42" y="61"/>
                  </a:lnTo>
                  <a:lnTo>
                    <a:pt x="41" y="61"/>
                  </a:lnTo>
                  <a:lnTo>
                    <a:pt x="38" y="61"/>
                  </a:lnTo>
                  <a:lnTo>
                    <a:pt x="37" y="60"/>
                  </a:lnTo>
                  <a:lnTo>
                    <a:pt x="35" y="60"/>
                  </a:lnTo>
                  <a:lnTo>
                    <a:pt x="30" y="60"/>
                  </a:lnTo>
                  <a:lnTo>
                    <a:pt x="29" y="59"/>
                  </a:lnTo>
                  <a:lnTo>
                    <a:pt x="24" y="58"/>
                  </a:lnTo>
                  <a:lnTo>
                    <a:pt x="22" y="57"/>
                  </a:lnTo>
                  <a:lnTo>
                    <a:pt x="19" y="58"/>
                  </a:lnTo>
                  <a:lnTo>
                    <a:pt x="15" y="57"/>
                  </a:lnTo>
                  <a:lnTo>
                    <a:pt x="12" y="56"/>
                  </a:lnTo>
                  <a:lnTo>
                    <a:pt x="11" y="54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1" y="47"/>
                  </a:lnTo>
                  <a:lnTo>
                    <a:pt x="9" y="44"/>
                  </a:lnTo>
                  <a:lnTo>
                    <a:pt x="7" y="44"/>
                  </a:lnTo>
                  <a:lnTo>
                    <a:pt x="6" y="43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AAC8F5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39" name="Freeform 8"/>
            <p:cNvSpPr>
              <a:spLocks/>
            </p:cNvSpPr>
            <p:nvPr/>
          </p:nvSpPr>
          <p:spPr bwMode="auto">
            <a:xfrm>
              <a:off x="2843" y="1262"/>
              <a:ext cx="457" cy="269"/>
            </a:xfrm>
            <a:custGeom>
              <a:avLst/>
              <a:gdLst>
                <a:gd name="T0" fmla="*/ 0 w 89"/>
                <a:gd name="T1" fmla="*/ 249 h 55"/>
                <a:gd name="T2" fmla="*/ 26 w 89"/>
                <a:gd name="T3" fmla="*/ 0 h 55"/>
                <a:gd name="T4" fmla="*/ 226 w 89"/>
                <a:gd name="T5" fmla="*/ 15 h 55"/>
                <a:gd name="T6" fmla="*/ 421 w 89"/>
                <a:gd name="T7" fmla="*/ 20 h 55"/>
                <a:gd name="T8" fmla="*/ 421 w 89"/>
                <a:gd name="T9" fmla="*/ 24 h 55"/>
                <a:gd name="T10" fmla="*/ 426 w 89"/>
                <a:gd name="T11" fmla="*/ 44 h 55"/>
                <a:gd name="T12" fmla="*/ 426 w 89"/>
                <a:gd name="T13" fmla="*/ 49 h 55"/>
                <a:gd name="T14" fmla="*/ 421 w 89"/>
                <a:gd name="T15" fmla="*/ 64 h 55"/>
                <a:gd name="T16" fmla="*/ 421 w 89"/>
                <a:gd name="T17" fmla="*/ 88 h 55"/>
                <a:gd name="T18" fmla="*/ 431 w 89"/>
                <a:gd name="T19" fmla="*/ 112 h 55"/>
                <a:gd name="T20" fmla="*/ 436 w 89"/>
                <a:gd name="T21" fmla="*/ 122 h 55"/>
                <a:gd name="T22" fmla="*/ 442 w 89"/>
                <a:gd name="T23" fmla="*/ 147 h 55"/>
                <a:gd name="T24" fmla="*/ 442 w 89"/>
                <a:gd name="T25" fmla="*/ 186 h 55"/>
                <a:gd name="T26" fmla="*/ 447 w 89"/>
                <a:gd name="T27" fmla="*/ 196 h 55"/>
                <a:gd name="T28" fmla="*/ 447 w 89"/>
                <a:gd name="T29" fmla="*/ 210 h 55"/>
                <a:gd name="T30" fmla="*/ 447 w 89"/>
                <a:gd name="T31" fmla="*/ 215 h 55"/>
                <a:gd name="T32" fmla="*/ 457 w 89"/>
                <a:gd name="T33" fmla="*/ 249 h 55"/>
                <a:gd name="T34" fmla="*/ 457 w 89"/>
                <a:gd name="T35" fmla="*/ 259 h 55"/>
                <a:gd name="T36" fmla="*/ 457 w 89"/>
                <a:gd name="T37" fmla="*/ 269 h 55"/>
                <a:gd name="T38" fmla="*/ 0 w 89"/>
                <a:gd name="T39" fmla="*/ 249 h 55"/>
                <a:gd name="T40" fmla="*/ 0 w 89"/>
                <a:gd name="T41" fmla="*/ 249 h 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9"/>
                <a:gd name="T64" fmla="*/ 0 h 55"/>
                <a:gd name="T65" fmla="*/ 89 w 89"/>
                <a:gd name="T66" fmla="*/ 55 h 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9" h="55">
                  <a:moveTo>
                    <a:pt x="0" y="51"/>
                  </a:moveTo>
                  <a:lnTo>
                    <a:pt x="5" y="0"/>
                  </a:lnTo>
                  <a:lnTo>
                    <a:pt x="44" y="3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2" y="13"/>
                  </a:lnTo>
                  <a:lnTo>
                    <a:pt x="82" y="18"/>
                  </a:lnTo>
                  <a:lnTo>
                    <a:pt x="84" y="23"/>
                  </a:lnTo>
                  <a:lnTo>
                    <a:pt x="85" y="25"/>
                  </a:lnTo>
                  <a:lnTo>
                    <a:pt x="86" y="30"/>
                  </a:lnTo>
                  <a:lnTo>
                    <a:pt x="86" y="38"/>
                  </a:lnTo>
                  <a:lnTo>
                    <a:pt x="87" y="40"/>
                  </a:lnTo>
                  <a:lnTo>
                    <a:pt x="87" y="43"/>
                  </a:lnTo>
                  <a:lnTo>
                    <a:pt x="87" y="44"/>
                  </a:lnTo>
                  <a:lnTo>
                    <a:pt x="89" y="51"/>
                  </a:lnTo>
                  <a:lnTo>
                    <a:pt x="89" y="53"/>
                  </a:lnTo>
                  <a:lnTo>
                    <a:pt x="89" y="55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40" name="Freeform 9"/>
            <p:cNvSpPr>
              <a:spLocks/>
            </p:cNvSpPr>
            <p:nvPr/>
          </p:nvSpPr>
          <p:spPr bwMode="auto">
            <a:xfrm>
              <a:off x="2823" y="1511"/>
              <a:ext cx="483" cy="312"/>
            </a:xfrm>
            <a:custGeom>
              <a:avLst/>
              <a:gdLst>
                <a:gd name="T0" fmla="*/ 0 w 94"/>
                <a:gd name="T1" fmla="*/ 249 h 64"/>
                <a:gd name="T2" fmla="*/ 15 w 94"/>
                <a:gd name="T3" fmla="*/ 83 h 64"/>
                <a:gd name="T4" fmla="*/ 21 w 94"/>
                <a:gd name="T5" fmla="*/ 0 h 64"/>
                <a:gd name="T6" fmla="*/ 478 w 94"/>
                <a:gd name="T7" fmla="*/ 20 h 64"/>
                <a:gd name="T8" fmla="*/ 478 w 94"/>
                <a:gd name="T9" fmla="*/ 29 h 64"/>
                <a:gd name="T10" fmla="*/ 473 w 94"/>
                <a:gd name="T11" fmla="*/ 34 h 64"/>
                <a:gd name="T12" fmla="*/ 462 w 94"/>
                <a:gd name="T13" fmla="*/ 49 h 64"/>
                <a:gd name="T14" fmla="*/ 462 w 94"/>
                <a:gd name="T15" fmla="*/ 54 h 64"/>
                <a:gd name="T16" fmla="*/ 483 w 94"/>
                <a:gd name="T17" fmla="*/ 73 h 64"/>
                <a:gd name="T18" fmla="*/ 483 w 94"/>
                <a:gd name="T19" fmla="*/ 224 h 64"/>
                <a:gd name="T20" fmla="*/ 483 w 94"/>
                <a:gd name="T21" fmla="*/ 224 h 64"/>
                <a:gd name="T22" fmla="*/ 473 w 94"/>
                <a:gd name="T23" fmla="*/ 224 h 64"/>
                <a:gd name="T24" fmla="*/ 478 w 94"/>
                <a:gd name="T25" fmla="*/ 229 h 64"/>
                <a:gd name="T26" fmla="*/ 483 w 94"/>
                <a:gd name="T27" fmla="*/ 234 h 64"/>
                <a:gd name="T28" fmla="*/ 478 w 94"/>
                <a:gd name="T29" fmla="*/ 244 h 64"/>
                <a:gd name="T30" fmla="*/ 483 w 94"/>
                <a:gd name="T31" fmla="*/ 249 h 64"/>
                <a:gd name="T32" fmla="*/ 483 w 94"/>
                <a:gd name="T33" fmla="*/ 263 h 64"/>
                <a:gd name="T34" fmla="*/ 478 w 94"/>
                <a:gd name="T35" fmla="*/ 263 h 64"/>
                <a:gd name="T36" fmla="*/ 483 w 94"/>
                <a:gd name="T37" fmla="*/ 273 h 64"/>
                <a:gd name="T38" fmla="*/ 473 w 94"/>
                <a:gd name="T39" fmla="*/ 288 h 64"/>
                <a:gd name="T40" fmla="*/ 483 w 94"/>
                <a:gd name="T41" fmla="*/ 302 h 64"/>
                <a:gd name="T42" fmla="*/ 483 w 94"/>
                <a:gd name="T43" fmla="*/ 312 h 64"/>
                <a:gd name="T44" fmla="*/ 483 w 94"/>
                <a:gd name="T45" fmla="*/ 312 h 64"/>
                <a:gd name="T46" fmla="*/ 468 w 94"/>
                <a:gd name="T47" fmla="*/ 302 h 64"/>
                <a:gd name="T48" fmla="*/ 442 w 94"/>
                <a:gd name="T49" fmla="*/ 288 h 64"/>
                <a:gd name="T50" fmla="*/ 432 w 94"/>
                <a:gd name="T51" fmla="*/ 283 h 64"/>
                <a:gd name="T52" fmla="*/ 421 w 94"/>
                <a:gd name="T53" fmla="*/ 283 h 64"/>
                <a:gd name="T54" fmla="*/ 411 w 94"/>
                <a:gd name="T55" fmla="*/ 292 h 64"/>
                <a:gd name="T56" fmla="*/ 406 w 94"/>
                <a:gd name="T57" fmla="*/ 292 h 64"/>
                <a:gd name="T58" fmla="*/ 396 w 94"/>
                <a:gd name="T59" fmla="*/ 292 h 64"/>
                <a:gd name="T60" fmla="*/ 391 w 94"/>
                <a:gd name="T61" fmla="*/ 278 h 64"/>
                <a:gd name="T62" fmla="*/ 385 w 94"/>
                <a:gd name="T63" fmla="*/ 273 h 64"/>
                <a:gd name="T64" fmla="*/ 375 w 94"/>
                <a:gd name="T65" fmla="*/ 278 h 64"/>
                <a:gd name="T66" fmla="*/ 365 w 94"/>
                <a:gd name="T67" fmla="*/ 278 h 64"/>
                <a:gd name="T68" fmla="*/ 355 w 94"/>
                <a:gd name="T69" fmla="*/ 263 h 64"/>
                <a:gd name="T70" fmla="*/ 0 w 94"/>
                <a:gd name="T71" fmla="*/ 249 h 64"/>
                <a:gd name="T72" fmla="*/ 0 w 94"/>
                <a:gd name="T73" fmla="*/ 249 h 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"/>
                <a:gd name="T112" fmla="*/ 0 h 64"/>
                <a:gd name="T113" fmla="*/ 94 w 94"/>
                <a:gd name="T114" fmla="*/ 64 h 6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" h="64">
                  <a:moveTo>
                    <a:pt x="0" y="51"/>
                  </a:moveTo>
                  <a:lnTo>
                    <a:pt x="3" y="17"/>
                  </a:lnTo>
                  <a:lnTo>
                    <a:pt x="4" y="0"/>
                  </a:lnTo>
                  <a:lnTo>
                    <a:pt x="93" y="4"/>
                  </a:lnTo>
                  <a:lnTo>
                    <a:pt x="93" y="6"/>
                  </a:lnTo>
                  <a:lnTo>
                    <a:pt x="92" y="7"/>
                  </a:lnTo>
                  <a:lnTo>
                    <a:pt x="90" y="10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4" y="46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8"/>
                  </a:lnTo>
                  <a:lnTo>
                    <a:pt x="93" y="50"/>
                  </a:lnTo>
                  <a:lnTo>
                    <a:pt x="94" y="51"/>
                  </a:lnTo>
                  <a:lnTo>
                    <a:pt x="94" y="54"/>
                  </a:lnTo>
                  <a:lnTo>
                    <a:pt x="93" y="54"/>
                  </a:lnTo>
                  <a:lnTo>
                    <a:pt x="94" y="56"/>
                  </a:lnTo>
                  <a:lnTo>
                    <a:pt x="92" y="59"/>
                  </a:lnTo>
                  <a:lnTo>
                    <a:pt x="94" y="62"/>
                  </a:lnTo>
                  <a:lnTo>
                    <a:pt x="94" y="64"/>
                  </a:lnTo>
                  <a:lnTo>
                    <a:pt x="91" y="62"/>
                  </a:lnTo>
                  <a:lnTo>
                    <a:pt x="86" y="59"/>
                  </a:lnTo>
                  <a:lnTo>
                    <a:pt x="84" y="58"/>
                  </a:lnTo>
                  <a:lnTo>
                    <a:pt x="82" y="58"/>
                  </a:lnTo>
                  <a:lnTo>
                    <a:pt x="80" y="60"/>
                  </a:lnTo>
                  <a:lnTo>
                    <a:pt x="79" y="60"/>
                  </a:lnTo>
                  <a:lnTo>
                    <a:pt x="77" y="60"/>
                  </a:lnTo>
                  <a:lnTo>
                    <a:pt x="76" y="57"/>
                  </a:lnTo>
                  <a:lnTo>
                    <a:pt x="75" y="56"/>
                  </a:lnTo>
                  <a:lnTo>
                    <a:pt x="73" y="57"/>
                  </a:lnTo>
                  <a:lnTo>
                    <a:pt x="71" y="57"/>
                  </a:lnTo>
                  <a:lnTo>
                    <a:pt x="69" y="54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41" name="Freeform 10"/>
            <p:cNvSpPr>
              <a:spLocks/>
            </p:cNvSpPr>
            <p:nvPr/>
          </p:nvSpPr>
          <p:spPr bwMode="auto">
            <a:xfrm>
              <a:off x="2807" y="1760"/>
              <a:ext cx="571" cy="268"/>
            </a:xfrm>
            <a:custGeom>
              <a:avLst/>
              <a:gdLst>
                <a:gd name="T0" fmla="*/ 0 w 111"/>
                <a:gd name="T1" fmla="*/ 166 h 55"/>
                <a:gd name="T2" fmla="*/ 15 w 111"/>
                <a:gd name="T3" fmla="*/ 0 h 55"/>
                <a:gd name="T4" fmla="*/ 370 w 111"/>
                <a:gd name="T5" fmla="*/ 15 h 55"/>
                <a:gd name="T6" fmla="*/ 381 w 111"/>
                <a:gd name="T7" fmla="*/ 29 h 55"/>
                <a:gd name="T8" fmla="*/ 391 w 111"/>
                <a:gd name="T9" fmla="*/ 29 h 55"/>
                <a:gd name="T10" fmla="*/ 401 w 111"/>
                <a:gd name="T11" fmla="*/ 24 h 55"/>
                <a:gd name="T12" fmla="*/ 406 w 111"/>
                <a:gd name="T13" fmla="*/ 29 h 55"/>
                <a:gd name="T14" fmla="*/ 412 w 111"/>
                <a:gd name="T15" fmla="*/ 44 h 55"/>
                <a:gd name="T16" fmla="*/ 422 w 111"/>
                <a:gd name="T17" fmla="*/ 44 h 55"/>
                <a:gd name="T18" fmla="*/ 427 w 111"/>
                <a:gd name="T19" fmla="*/ 44 h 55"/>
                <a:gd name="T20" fmla="*/ 437 w 111"/>
                <a:gd name="T21" fmla="*/ 34 h 55"/>
                <a:gd name="T22" fmla="*/ 448 w 111"/>
                <a:gd name="T23" fmla="*/ 34 h 55"/>
                <a:gd name="T24" fmla="*/ 458 w 111"/>
                <a:gd name="T25" fmla="*/ 39 h 55"/>
                <a:gd name="T26" fmla="*/ 484 w 111"/>
                <a:gd name="T27" fmla="*/ 54 h 55"/>
                <a:gd name="T28" fmla="*/ 499 w 111"/>
                <a:gd name="T29" fmla="*/ 63 h 55"/>
                <a:gd name="T30" fmla="*/ 499 w 111"/>
                <a:gd name="T31" fmla="*/ 73 h 55"/>
                <a:gd name="T32" fmla="*/ 509 w 111"/>
                <a:gd name="T33" fmla="*/ 78 h 55"/>
                <a:gd name="T34" fmla="*/ 509 w 111"/>
                <a:gd name="T35" fmla="*/ 83 h 55"/>
                <a:gd name="T36" fmla="*/ 504 w 111"/>
                <a:gd name="T37" fmla="*/ 93 h 55"/>
                <a:gd name="T38" fmla="*/ 509 w 111"/>
                <a:gd name="T39" fmla="*/ 102 h 55"/>
                <a:gd name="T40" fmla="*/ 514 w 111"/>
                <a:gd name="T41" fmla="*/ 117 h 55"/>
                <a:gd name="T42" fmla="*/ 520 w 111"/>
                <a:gd name="T43" fmla="*/ 122 h 55"/>
                <a:gd name="T44" fmla="*/ 520 w 111"/>
                <a:gd name="T45" fmla="*/ 127 h 55"/>
                <a:gd name="T46" fmla="*/ 520 w 111"/>
                <a:gd name="T47" fmla="*/ 136 h 55"/>
                <a:gd name="T48" fmla="*/ 530 w 111"/>
                <a:gd name="T49" fmla="*/ 141 h 55"/>
                <a:gd name="T50" fmla="*/ 535 w 111"/>
                <a:gd name="T51" fmla="*/ 146 h 55"/>
                <a:gd name="T52" fmla="*/ 530 w 111"/>
                <a:gd name="T53" fmla="*/ 156 h 55"/>
                <a:gd name="T54" fmla="*/ 530 w 111"/>
                <a:gd name="T55" fmla="*/ 166 h 55"/>
                <a:gd name="T56" fmla="*/ 540 w 111"/>
                <a:gd name="T57" fmla="*/ 171 h 55"/>
                <a:gd name="T58" fmla="*/ 540 w 111"/>
                <a:gd name="T59" fmla="*/ 180 h 55"/>
                <a:gd name="T60" fmla="*/ 535 w 111"/>
                <a:gd name="T61" fmla="*/ 185 h 55"/>
                <a:gd name="T62" fmla="*/ 540 w 111"/>
                <a:gd name="T63" fmla="*/ 190 h 55"/>
                <a:gd name="T64" fmla="*/ 545 w 111"/>
                <a:gd name="T65" fmla="*/ 200 h 55"/>
                <a:gd name="T66" fmla="*/ 540 w 111"/>
                <a:gd name="T67" fmla="*/ 205 h 55"/>
                <a:gd name="T68" fmla="*/ 545 w 111"/>
                <a:gd name="T69" fmla="*/ 214 h 55"/>
                <a:gd name="T70" fmla="*/ 545 w 111"/>
                <a:gd name="T71" fmla="*/ 219 h 55"/>
                <a:gd name="T72" fmla="*/ 550 w 111"/>
                <a:gd name="T73" fmla="*/ 224 h 55"/>
                <a:gd name="T74" fmla="*/ 556 w 111"/>
                <a:gd name="T75" fmla="*/ 234 h 55"/>
                <a:gd name="T76" fmla="*/ 561 w 111"/>
                <a:gd name="T77" fmla="*/ 244 h 55"/>
                <a:gd name="T78" fmla="*/ 571 w 111"/>
                <a:gd name="T79" fmla="*/ 253 h 55"/>
                <a:gd name="T80" fmla="*/ 571 w 111"/>
                <a:gd name="T81" fmla="*/ 258 h 55"/>
                <a:gd name="T82" fmla="*/ 571 w 111"/>
                <a:gd name="T83" fmla="*/ 263 h 55"/>
                <a:gd name="T84" fmla="*/ 571 w 111"/>
                <a:gd name="T85" fmla="*/ 268 h 55"/>
                <a:gd name="T86" fmla="*/ 129 w 111"/>
                <a:gd name="T87" fmla="*/ 258 h 55"/>
                <a:gd name="T88" fmla="*/ 134 w 111"/>
                <a:gd name="T89" fmla="*/ 175 h 55"/>
                <a:gd name="T90" fmla="*/ 0 w 111"/>
                <a:gd name="T91" fmla="*/ 166 h 55"/>
                <a:gd name="T92" fmla="*/ 0 w 111"/>
                <a:gd name="T93" fmla="*/ 166 h 5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1"/>
                <a:gd name="T142" fmla="*/ 0 h 55"/>
                <a:gd name="T143" fmla="*/ 111 w 111"/>
                <a:gd name="T144" fmla="*/ 55 h 5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1" h="55">
                  <a:moveTo>
                    <a:pt x="0" y="34"/>
                  </a:moveTo>
                  <a:lnTo>
                    <a:pt x="3" y="0"/>
                  </a:lnTo>
                  <a:lnTo>
                    <a:pt x="72" y="3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8" y="5"/>
                  </a:lnTo>
                  <a:lnTo>
                    <a:pt x="79" y="6"/>
                  </a:lnTo>
                  <a:lnTo>
                    <a:pt x="80" y="9"/>
                  </a:lnTo>
                  <a:lnTo>
                    <a:pt x="82" y="9"/>
                  </a:lnTo>
                  <a:lnTo>
                    <a:pt x="83" y="9"/>
                  </a:lnTo>
                  <a:lnTo>
                    <a:pt x="85" y="7"/>
                  </a:lnTo>
                  <a:lnTo>
                    <a:pt x="87" y="7"/>
                  </a:lnTo>
                  <a:lnTo>
                    <a:pt x="89" y="8"/>
                  </a:lnTo>
                  <a:lnTo>
                    <a:pt x="94" y="11"/>
                  </a:lnTo>
                  <a:lnTo>
                    <a:pt x="97" y="13"/>
                  </a:lnTo>
                  <a:lnTo>
                    <a:pt x="97" y="15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98" y="19"/>
                  </a:lnTo>
                  <a:lnTo>
                    <a:pt x="99" y="21"/>
                  </a:lnTo>
                  <a:lnTo>
                    <a:pt x="100" y="24"/>
                  </a:lnTo>
                  <a:lnTo>
                    <a:pt x="101" y="25"/>
                  </a:lnTo>
                  <a:lnTo>
                    <a:pt x="101" y="26"/>
                  </a:lnTo>
                  <a:lnTo>
                    <a:pt x="101" y="28"/>
                  </a:lnTo>
                  <a:lnTo>
                    <a:pt x="103" y="29"/>
                  </a:lnTo>
                  <a:lnTo>
                    <a:pt x="104" y="30"/>
                  </a:lnTo>
                  <a:lnTo>
                    <a:pt x="103" y="32"/>
                  </a:lnTo>
                  <a:lnTo>
                    <a:pt x="103" y="34"/>
                  </a:lnTo>
                  <a:lnTo>
                    <a:pt x="105" y="35"/>
                  </a:lnTo>
                  <a:lnTo>
                    <a:pt x="105" y="37"/>
                  </a:lnTo>
                  <a:lnTo>
                    <a:pt x="104" y="38"/>
                  </a:lnTo>
                  <a:lnTo>
                    <a:pt x="105" y="39"/>
                  </a:lnTo>
                  <a:lnTo>
                    <a:pt x="106" y="41"/>
                  </a:lnTo>
                  <a:lnTo>
                    <a:pt x="105" y="42"/>
                  </a:lnTo>
                  <a:lnTo>
                    <a:pt x="106" y="44"/>
                  </a:lnTo>
                  <a:lnTo>
                    <a:pt x="106" y="45"/>
                  </a:lnTo>
                  <a:lnTo>
                    <a:pt x="107" y="46"/>
                  </a:lnTo>
                  <a:lnTo>
                    <a:pt x="108" y="48"/>
                  </a:lnTo>
                  <a:lnTo>
                    <a:pt x="109" y="50"/>
                  </a:lnTo>
                  <a:lnTo>
                    <a:pt x="111" y="52"/>
                  </a:lnTo>
                  <a:lnTo>
                    <a:pt x="111" y="53"/>
                  </a:lnTo>
                  <a:lnTo>
                    <a:pt x="111" y="54"/>
                  </a:lnTo>
                  <a:lnTo>
                    <a:pt x="111" y="55"/>
                  </a:lnTo>
                  <a:lnTo>
                    <a:pt x="25" y="53"/>
                  </a:lnTo>
                  <a:lnTo>
                    <a:pt x="26" y="36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42" name="Freeform 11"/>
            <p:cNvSpPr>
              <a:spLocks/>
            </p:cNvSpPr>
            <p:nvPr/>
          </p:nvSpPr>
          <p:spPr bwMode="auto">
            <a:xfrm>
              <a:off x="2921" y="2018"/>
              <a:ext cx="512" cy="259"/>
            </a:xfrm>
            <a:custGeom>
              <a:avLst/>
              <a:gdLst>
                <a:gd name="T0" fmla="*/ 15 w 100"/>
                <a:gd name="T1" fmla="*/ 0 h 53"/>
                <a:gd name="T2" fmla="*/ 456 w 100"/>
                <a:gd name="T3" fmla="*/ 10 h 53"/>
                <a:gd name="T4" fmla="*/ 486 w 100"/>
                <a:gd name="T5" fmla="*/ 29 h 53"/>
                <a:gd name="T6" fmla="*/ 476 w 100"/>
                <a:gd name="T7" fmla="*/ 39 h 53"/>
                <a:gd name="T8" fmla="*/ 476 w 100"/>
                <a:gd name="T9" fmla="*/ 49 h 53"/>
                <a:gd name="T10" fmla="*/ 481 w 100"/>
                <a:gd name="T11" fmla="*/ 59 h 53"/>
                <a:gd name="T12" fmla="*/ 486 w 100"/>
                <a:gd name="T13" fmla="*/ 59 h 53"/>
                <a:gd name="T14" fmla="*/ 492 w 100"/>
                <a:gd name="T15" fmla="*/ 73 h 53"/>
                <a:gd name="T16" fmla="*/ 497 w 100"/>
                <a:gd name="T17" fmla="*/ 78 h 53"/>
                <a:gd name="T18" fmla="*/ 507 w 100"/>
                <a:gd name="T19" fmla="*/ 78 h 53"/>
                <a:gd name="T20" fmla="*/ 507 w 100"/>
                <a:gd name="T21" fmla="*/ 83 h 53"/>
                <a:gd name="T22" fmla="*/ 512 w 100"/>
                <a:gd name="T23" fmla="*/ 259 h 53"/>
                <a:gd name="T24" fmla="*/ 0 w 100"/>
                <a:gd name="T25" fmla="*/ 249 h 53"/>
                <a:gd name="T26" fmla="*/ 15 w 100"/>
                <a:gd name="T27" fmla="*/ 0 h 53"/>
                <a:gd name="T28" fmla="*/ 15 w 100"/>
                <a:gd name="T29" fmla="*/ 0 h 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0"/>
                <a:gd name="T46" fmla="*/ 0 h 53"/>
                <a:gd name="T47" fmla="*/ 100 w 100"/>
                <a:gd name="T48" fmla="*/ 53 h 5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0" h="53">
                  <a:moveTo>
                    <a:pt x="3" y="0"/>
                  </a:moveTo>
                  <a:lnTo>
                    <a:pt x="89" y="2"/>
                  </a:lnTo>
                  <a:lnTo>
                    <a:pt x="95" y="6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4" y="12"/>
                  </a:lnTo>
                  <a:lnTo>
                    <a:pt x="95" y="12"/>
                  </a:lnTo>
                  <a:lnTo>
                    <a:pt x="96" y="15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100" y="53"/>
                  </a:lnTo>
                  <a:lnTo>
                    <a:pt x="0" y="5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43" name="Freeform 12"/>
            <p:cNvSpPr>
              <a:spLocks/>
            </p:cNvSpPr>
            <p:nvPr/>
          </p:nvSpPr>
          <p:spPr bwMode="auto">
            <a:xfrm>
              <a:off x="2848" y="2262"/>
              <a:ext cx="595" cy="293"/>
            </a:xfrm>
            <a:custGeom>
              <a:avLst/>
              <a:gdLst>
                <a:gd name="T0" fmla="*/ 72 w 116"/>
                <a:gd name="T1" fmla="*/ 5 h 60"/>
                <a:gd name="T2" fmla="*/ 0 w 116"/>
                <a:gd name="T3" fmla="*/ 44 h 60"/>
                <a:gd name="T4" fmla="*/ 205 w 116"/>
                <a:gd name="T5" fmla="*/ 215 h 60"/>
                <a:gd name="T6" fmla="*/ 215 w 116"/>
                <a:gd name="T7" fmla="*/ 220 h 60"/>
                <a:gd name="T8" fmla="*/ 231 w 116"/>
                <a:gd name="T9" fmla="*/ 234 h 60"/>
                <a:gd name="T10" fmla="*/ 246 w 116"/>
                <a:gd name="T11" fmla="*/ 230 h 60"/>
                <a:gd name="T12" fmla="*/ 256 w 116"/>
                <a:gd name="T13" fmla="*/ 234 h 60"/>
                <a:gd name="T14" fmla="*/ 262 w 116"/>
                <a:gd name="T15" fmla="*/ 244 h 60"/>
                <a:gd name="T16" fmla="*/ 282 w 116"/>
                <a:gd name="T17" fmla="*/ 249 h 60"/>
                <a:gd name="T18" fmla="*/ 292 w 116"/>
                <a:gd name="T19" fmla="*/ 254 h 60"/>
                <a:gd name="T20" fmla="*/ 303 w 116"/>
                <a:gd name="T21" fmla="*/ 249 h 60"/>
                <a:gd name="T22" fmla="*/ 313 w 116"/>
                <a:gd name="T23" fmla="*/ 259 h 60"/>
                <a:gd name="T24" fmla="*/ 333 w 116"/>
                <a:gd name="T25" fmla="*/ 259 h 60"/>
                <a:gd name="T26" fmla="*/ 344 w 116"/>
                <a:gd name="T27" fmla="*/ 269 h 60"/>
                <a:gd name="T28" fmla="*/ 349 w 116"/>
                <a:gd name="T29" fmla="*/ 278 h 60"/>
                <a:gd name="T30" fmla="*/ 364 w 116"/>
                <a:gd name="T31" fmla="*/ 273 h 60"/>
                <a:gd name="T32" fmla="*/ 385 w 116"/>
                <a:gd name="T33" fmla="*/ 283 h 60"/>
                <a:gd name="T34" fmla="*/ 395 w 116"/>
                <a:gd name="T35" fmla="*/ 278 h 60"/>
                <a:gd name="T36" fmla="*/ 405 w 116"/>
                <a:gd name="T37" fmla="*/ 278 h 60"/>
                <a:gd name="T38" fmla="*/ 405 w 116"/>
                <a:gd name="T39" fmla="*/ 293 h 60"/>
                <a:gd name="T40" fmla="*/ 410 w 116"/>
                <a:gd name="T41" fmla="*/ 283 h 60"/>
                <a:gd name="T42" fmla="*/ 421 w 116"/>
                <a:gd name="T43" fmla="*/ 273 h 60"/>
                <a:gd name="T44" fmla="*/ 426 w 116"/>
                <a:gd name="T45" fmla="*/ 278 h 60"/>
                <a:gd name="T46" fmla="*/ 436 w 116"/>
                <a:gd name="T47" fmla="*/ 283 h 60"/>
                <a:gd name="T48" fmla="*/ 446 w 116"/>
                <a:gd name="T49" fmla="*/ 278 h 60"/>
                <a:gd name="T50" fmla="*/ 446 w 116"/>
                <a:gd name="T51" fmla="*/ 283 h 60"/>
                <a:gd name="T52" fmla="*/ 462 w 116"/>
                <a:gd name="T53" fmla="*/ 293 h 60"/>
                <a:gd name="T54" fmla="*/ 477 w 116"/>
                <a:gd name="T55" fmla="*/ 283 h 60"/>
                <a:gd name="T56" fmla="*/ 508 w 116"/>
                <a:gd name="T57" fmla="*/ 273 h 60"/>
                <a:gd name="T58" fmla="*/ 518 w 116"/>
                <a:gd name="T59" fmla="*/ 273 h 60"/>
                <a:gd name="T60" fmla="*/ 544 w 116"/>
                <a:gd name="T61" fmla="*/ 273 h 60"/>
                <a:gd name="T62" fmla="*/ 580 w 116"/>
                <a:gd name="T63" fmla="*/ 288 h 60"/>
                <a:gd name="T64" fmla="*/ 590 w 116"/>
                <a:gd name="T65" fmla="*/ 293 h 60"/>
                <a:gd name="T66" fmla="*/ 595 w 116"/>
                <a:gd name="T67" fmla="*/ 151 h 60"/>
                <a:gd name="T68" fmla="*/ 585 w 116"/>
                <a:gd name="T69" fmla="*/ 15 h 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6"/>
                <a:gd name="T106" fmla="*/ 0 h 60"/>
                <a:gd name="T107" fmla="*/ 116 w 116"/>
                <a:gd name="T108" fmla="*/ 60 h 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6" h="60">
                  <a:moveTo>
                    <a:pt x="114" y="3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9"/>
                  </a:lnTo>
                  <a:lnTo>
                    <a:pt x="41" y="11"/>
                  </a:lnTo>
                  <a:lnTo>
                    <a:pt x="40" y="44"/>
                  </a:lnTo>
                  <a:lnTo>
                    <a:pt x="41" y="44"/>
                  </a:lnTo>
                  <a:lnTo>
                    <a:pt x="42" y="45"/>
                  </a:lnTo>
                  <a:lnTo>
                    <a:pt x="44" y="47"/>
                  </a:lnTo>
                  <a:lnTo>
                    <a:pt x="45" y="48"/>
                  </a:lnTo>
                  <a:lnTo>
                    <a:pt x="47" y="48"/>
                  </a:lnTo>
                  <a:lnTo>
                    <a:pt x="48" y="47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1" y="50"/>
                  </a:lnTo>
                  <a:lnTo>
                    <a:pt x="51" y="51"/>
                  </a:lnTo>
                  <a:lnTo>
                    <a:pt x="55" y="51"/>
                  </a:lnTo>
                  <a:lnTo>
                    <a:pt x="57" y="52"/>
                  </a:lnTo>
                  <a:lnTo>
                    <a:pt x="58" y="52"/>
                  </a:lnTo>
                  <a:lnTo>
                    <a:pt x="59" y="51"/>
                  </a:lnTo>
                  <a:lnTo>
                    <a:pt x="59" y="53"/>
                  </a:lnTo>
                  <a:lnTo>
                    <a:pt x="61" y="53"/>
                  </a:lnTo>
                  <a:lnTo>
                    <a:pt x="62" y="52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7" y="55"/>
                  </a:lnTo>
                  <a:lnTo>
                    <a:pt x="68" y="55"/>
                  </a:lnTo>
                  <a:lnTo>
                    <a:pt x="68" y="57"/>
                  </a:lnTo>
                  <a:lnTo>
                    <a:pt x="70" y="57"/>
                  </a:lnTo>
                  <a:lnTo>
                    <a:pt x="71" y="56"/>
                  </a:lnTo>
                  <a:lnTo>
                    <a:pt x="72" y="55"/>
                  </a:lnTo>
                  <a:lnTo>
                    <a:pt x="75" y="58"/>
                  </a:lnTo>
                  <a:lnTo>
                    <a:pt x="76" y="58"/>
                  </a:lnTo>
                  <a:lnTo>
                    <a:pt x="77" y="57"/>
                  </a:lnTo>
                  <a:lnTo>
                    <a:pt x="78" y="57"/>
                  </a:lnTo>
                  <a:lnTo>
                    <a:pt x="79" y="57"/>
                  </a:lnTo>
                  <a:lnTo>
                    <a:pt x="78" y="59"/>
                  </a:lnTo>
                  <a:lnTo>
                    <a:pt x="79" y="60"/>
                  </a:lnTo>
                  <a:lnTo>
                    <a:pt x="80" y="59"/>
                  </a:lnTo>
                  <a:lnTo>
                    <a:pt x="80" y="58"/>
                  </a:lnTo>
                  <a:lnTo>
                    <a:pt x="81" y="57"/>
                  </a:lnTo>
                  <a:lnTo>
                    <a:pt x="82" y="56"/>
                  </a:lnTo>
                  <a:lnTo>
                    <a:pt x="83" y="57"/>
                  </a:lnTo>
                  <a:lnTo>
                    <a:pt x="84" y="58"/>
                  </a:lnTo>
                  <a:lnTo>
                    <a:pt x="85" y="58"/>
                  </a:lnTo>
                  <a:lnTo>
                    <a:pt x="85" y="57"/>
                  </a:lnTo>
                  <a:lnTo>
                    <a:pt x="87" y="57"/>
                  </a:lnTo>
                  <a:lnTo>
                    <a:pt x="87" y="58"/>
                  </a:lnTo>
                  <a:lnTo>
                    <a:pt x="88" y="58"/>
                  </a:lnTo>
                  <a:lnTo>
                    <a:pt x="90" y="60"/>
                  </a:lnTo>
                  <a:lnTo>
                    <a:pt x="92" y="58"/>
                  </a:lnTo>
                  <a:lnTo>
                    <a:pt x="93" y="58"/>
                  </a:lnTo>
                  <a:lnTo>
                    <a:pt x="96" y="57"/>
                  </a:lnTo>
                  <a:lnTo>
                    <a:pt x="99" y="56"/>
                  </a:lnTo>
                  <a:lnTo>
                    <a:pt x="100" y="56"/>
                  </a:lnTo>
                  <a:lnTo>
                    <a:pt x="101" y="56"/>
                  </a:lnTo>
                  <a:lnTo>
                    <a:pt x="104" y="57"/>
                  </a:lnTo>
                  <a:lnTo>
                    <a:pt x="106" y="56"/>
                  </a:lnTo>
                  <a:lnTo>
                    <a:pt x="107" y="56"/>
                  </a:lnTo>
                  <a:lnTo>
                    <a:pt x="113" y="59"/>
                  </a:lnTo>
                  <a:lnTo>
                    <a:pt x="114" y="60"/>
                  </a:lnTo>
                  <a:lnTo>
                    <a:pt x="115" y="60"/>
                  </a:lnTo>
                  <a:lnTo>
                    <a:pt x="116" y="60"/>
                  </a:lnTo>
                  <a:lnTo>
                    <a:pt x="116" y="31"/>
                  </a:lnTo>
                  <a:lnTo>
                    <a:pt x="114" y="12"/>
                  </a:lnTo>
                  <a:lnTo>
                    <a:pt x="114" y="3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44" name="Freeform 13"/>
            <p:cNvSpPr>
              <a:spLocks/>
            </p:cNvSpPr>
            <p:nvPr/>
          </p:nvSpPr>
          <p:spPr bwMode="auto">
            <a:xfrm>
              <a:off x="3296" y="1726"/>
              <a:ext cx="420" cy="263"/>
            </a:xfrm>
            <a:custGeom>
              <a:avLst/>
              <a:gdLst>
                <a:gd name="T0" fmla="*/ 338 w 82"/>
                <a:gd name="T1" fmla="*/ 0 h 54"/>
                <a:gd name="T2" fmla="*/ 348 w 82"/>
                <a:gd name="T3" fmla="*/ 19 h 54"/>
                <a:gd name="T4" fmla="*/ 343 w 82"/>
                <a:gd name="T5" fmla="*/ 29 h 54"/>
                <a:gd name="T6" fmla="*/ 353 w 82"/>
                <a:gd name="T7" fmla="*/ 63 h 54"/>
                <a:gd name="T8" fmla="*/ 379 w 82"/>
                <a:gd name="T9" fmla="*/ 78 h 54"/>
                <a:gd name="T10" fmla="*/ 384 w 82"/>
                <a:gd name="T11" fmla="*/ 88 h 54"/>
                <a:gd name="T12" fmla="*/ 400 w 82"/>
                <a:gd name="T13" fmla="*/ 102 h 54"/>
                <a:gd name="T14" fmla="*/ 420 w 82"/>
                <a:gd name="T15" fmla="*/ 127 h 54"/>
                <a:gd name="T16" fmla="*/ 410 w 82"/>
                <a:gd name="T17" fmla="*/ 141 h 54"/>
                <a:gd name="T18" fmla="*/ 410 w 82"/>
                <a:gd name="T19" fmla="*/ 151 h 54"/>
                <a:gd name="T20" fmla="*/ 384 w 82"/>
                <a:gd name="T21" fmla="*/ 166 h 54"/>
                <a:gd name="T22" fmla="*/ 369 w 82"/>
                <a:gd name="T23" fmla="*/ 170 h 54"/>
                <a:gd name="T24" fmla="*/ 359 w 82"/>
                <a:gd name="T25" fmla="*/ 185 h 54"/>
                <a:gd name="T26" fmla="*/ 369 w 82"/>
                <a:gd name="T27" fmla="*/ 200 h 54"/>
                <a:gd name="T28" fmla="*/ 369 w 82"/>
                <a:gd name="T29" fmla="*/ 214 h 54"/>
                <a:gd name="T30" fmla="*/ 348 w 82"/>
                <a:gd name="T31" fmla="*/ 244 h 54"/>
                <a:gd name="T32" fmla="*/ 343 w 82"/>
                <a:gd name="T33" fmla="*/ 258 h 54"/>
                <a:gd name="T34" fmla="*/ 323 w 82"/>
                <a:gd name="T35" fmla="*/ 244 h 54"/>
                <a:gd name="T36" fmla="*/ 56 w 82"/>
                <a:gd name="T37" fmla="*/ 248 h 54"/>
                <a:gd name="T38" fmla="*/ 56 w 82"/>
                <a:gd name="T39" fmla="*/ 234 h 54"/>
                <a:gd name="T40" fmla="*/ 46 w 82"/>
                <a:gd name="T41" fmla="*/ 219 h 54"/>
                <a:gd name="T42" fmla="*/ 51 w 82"/>
                <a:gd name="T43" fmla="*/ 205 h 54"/>
                <a:gd name="T44" fmla="*/ 41 w 82"/>
                <a:gd name="T45" fmla="*/ 190 h 54"/>
                <a:gd name="T46" fmla="*/ 41 w 82"/>
                <a:gd name="T47" fmla="*/ 175 h 54"/>
                <a:gd name="T48" fmla="*/ 31 w 82"/>
                <a:gd name="T49" fmla="*/ 161 h 54"/>
                <a:gd name="T50" fmla="*/ 26 w 82"/>
                <a:gd name="T51" fmla="*/ 151 h 54"/>
                <a:gd name="T52" fmla="*/ 15 w 82"/>
                <a:gd name="T53" fmla="*/ 127 h 54"/>
                <a:gd name="T54" fmla="*/ 20 w 82"/>
                <a:gd name="T55" fmla="*/ 112 h 54"/>
                <a:gd name="T56" fmla="*/ 10 w 82"/>
                <a:gd name="T57" fmla="*/ 97 h 54"/>
                <a:gd name="T58" fmla="*/ 10 w 82"/>
                <a:gd name="T59" fmla="*/ 88 h 54"/>
                <a:gd name="T60" fmla="*/ 10 w 82"/>
                <a:gd name="T61" fmla="*/ 58 h 54"/>
                <a:gd name="T62" fmla="*/ 10 w 82"/>
                <a:gd name="T63" fmla="*/ 49 h 54"/>
                <a:gd name="T64" fmla="*/ 5 w 82"/>
                <a:gd name="T65" fmla="*/ 29 h 54"/>
                <a:gd name="T66" fmla="*/ 5 w 82"/>
                <a:gd name="T67" fmla="*/ 15 h 54"/>
                <a:gd name="T68" fmla="*/ 10 w 82"/>
                <a:gd name="T69" fmla="*/ 10 h 54"/>
                <a:gd name="T70" fmla="*/ 10 w 82"/>
                <a:gd name="T71" fmla="*/ 10 h 5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54"/>
                <a:gd name="T110" fmla="*/ 82 w 82"/>
                <a:gd name="T111" fmla="*/ 54 h 5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54">
                  <a:moveTo>
                    <a:pt x="2" y="2"/>
                  </a:moveTo>
                  <a:lnTo>
                    <a:pt x="66" y="0"/>
                  </a:lnTo>
                  <a:lnTo>
                    <a:pt x="67" y="2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7" y="6"/>
                  </a:lnTo>
                  <a:lnTo>
                    <a:pt x="68" y="8"/>
                  </a:lnTo>
                  <a:lnTo>
                    <a:pt x="69" y="13"/>
                  </a:lnTo>
                  <a:lnTo>
                    <a:pt x="73" y="14"/>
                  </a:lnTo>
                  <a:lnTo>
                    <a:pt x="74" y="16"/>
                  </a:lnTo>
                  <a:lnTo>
                    <a:pt x="75" y="17"/>
                  </a:lnTo>
                  <a:lnTo>
                    <a:pt x="75" y="18"/>
                  </a:lnTo>
                  <a:lnTo>
                    <a:pt x="78" y="20"/>
                  </a:lnTo>
                  <a:lnTo>
                    <a:pt x="78" y="21"/>
                  </a:lnTo>
                  <a:lnTo>
                    <a:pt x="81" y="23"/>
                  </a:lnTo>
                  <a:lnTo>
                    <a:pt x="82" y="26"/>
                  </a:lnTo>
                  <a:lnTo>
                    <a:pt x="81" y="27"/>
                  </a:lnTo>
                  <a:lnTo>
                    <a:pt x="80" y="29"/>
                  </a:lnTo>
                  <a:lnTo>
                    <a:pt x="80" y="30"/>
                  </a:lnTo>
                  <a:lnTo>
                    <a:pt x="80" y="31"/>
                  </a:lnTo>
                  <a:lnTo>
                    <a:pt x="77" y="34"/>
                  </a:lnTo>
                  <a:lnTo>
                    <a:pt x="75" y="34"/>
                  </a:lnTo>
                  <a:lnTo>
                    <a:pt x="75" y="35"/>
                  </a:lnTo>
                  <a:lnTo>
                    <a:pt x="72" y="35"/>
                  </a:lnTo>
                  <a:lnTo>
                    <a:pt x="71" y="36"/>
                  </a:lnTo>
                  <a:lnTo>
                    <a:pt x="70" y="38"/>
                  </a:lnTo>
                  <a:lnTo>
                    <a:pt x="70" y="39"/>
                  </a:lnTo>
                  <a:lnTo>
                    <a:pt x="72" y="41"/>
                  </a:lnTo>
                  <a:lnTo>
                    <a:pt x="72" y="42"/>
                  </a:lnTo>
                  <a:lnTo>
                    <a:pt x="72" y="44"/>
                  </a:lnTo>
                  <a:lnTo>
                    <a:pt x="70" y="49"/>
                  </a:lnTo>
                  <a:lnTo>
                    <a:pt x="68" y="50"/>
                  </a:lnTo>
                  <a:lnTo>
                    <a:pt x="67" y="51"/>
                  </a:lnTo>
                  <a:lnTo>
                    <a:pt x="67" y="53"/>
                  </a:lnTo>
                  <a:lnTo>
                    <a:pt x="66" y="54"/>
                  </a:lnTo>
                  <a:lnTo>
                    <a:pt x="63" y="50"/>
                  </a:lnTo>
                  <a:lnTo>
                    <a:pt x="11" y="52"/>
                  </a:lnTo>
                  <a:lnTo>
                    <a:pt x="11" y="51"/>
                  </a:lnTo>
                  <a:lnTo>
                    <a:pt x="10" y="49"/>
                  </a:lnTo>
                  <a:lnTo>
                    <a:pt x="11" y="48"/>
                  </a:lnTo>
                  <a:lnTo>
                    <a:pt x="10" y="46"/>
                  </a:lnTo>
                  <a:lnTo>
                    <a:pt x="9" y="45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8" y="41"/>
                  </a:lnTo>
                  <a:lnTo>
                    <a:pt x="8" y="39"/>
                  </a:lnTo>
                  <a:lnTo>
                    <a:pt x="9" y="37"/>
                  </a:lnTo>
                  <a:lnTo>
                    <a:pt x="8" y="36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6" y="32"/>
                  </a:lnTo>
                  <a:lnTo>
                    <a:pt x="5" y="31"/>
                  </a:lnTo>
                  <a:lnTo>
                    <a:pt x="4" y="28"/>
                  </a:lnTo>
                  <a:lnTo>
                    <a:pt x="3" y="26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7"/>
                  </a:lnTo>
                  <a:lnTo>
                    <a:pt x="1" y="6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45" name="Freeform 14"/>
            <p:cNvSpPr>
              <a:spLocks/>
            </p:cNvSpPr>
            <p:nvPr/>
          </p:nvSpPr>
          <p:spPr bwMode="auto">
            <a:xfrm>
              <a:off x="3353" y="1970"/>
              <a:ext cx="460" cy="380"/>
            </a:xfrm>
            <a:custGeom>
              <a:avLst/>
              <a:gdLst>
                <a:gd name="T0" fmla="*/ 388 w 90"/>
                <a:gd name="T1" fmla="*/ 336 h 78"/>
                <a:gd name="T2" fmla="*/ 394 w 90"/>
                <a:gd name="T3" fmla="*/ 346 h 78"/>
                <a:gd name="T4" fmla="*/ 394 w 90"/>
                <a:gd name="T5" fmla="*/ 361 h 78"/>
                <a:gd name="T6" fmla="*/ 378 w 90"/>
                <a:gd name="T7" fmla="*/ 375 h 78"/>
                <a:gd name="T8" fmla="*/ 424 w 90"/>
                <a:gd name="T9" fmla="*/ 380 h 78"/>
                <a:gd name="T10" fmla="*/ 424 w 90"/>
                <a:gd name="T11" fmla="*/ 361 h 78"/>
                <a:gd name="T12" fmla="*/ 434 w 90"/>
                <a:gd name="T13" fmla="*/ 336 h 78"/>
                <a:gd name="T14" fmla="*/ 450 w 90"/>
                <a:gd name="T15" fmla="*/ 326 h 78"/>
                <a:gd name="T16" fmla="*/ 455 w 90"/>
                <a:gd name="T17" fmla="*/ 326 h 78"/>
                <a:gd name="T18" fmla="*/ 460 w 90"/>
                <a:gd name="T19" fmla="*/ 297 h 78"/>
                <a:gd name="T20" fmla="*/ 455 w 90"/>
                <a:gd name="T21" fmla="*/ 292 h 78"/>
                <a:gd name="T22" fmla="*/ 450 w 90"/>
                <a:gd name="T23" fmla="*/ 287 h 78"/>
                <a:gd name="T24" fmla="*/ 445 w 90"/>
                <a:gd name="T25" fmla="*/ 292 h 78"/>
                <a:gd name="T26" fmla="*/ 429 w 90"/>
                <a:gd name="T27" fmla="*/ 273 h 78"/>
                <a:gd name="T28" fmla="*/ 434 w 90"/>
                <a:gd name="T29" fmla="*/ 263 h 78"/>
                <a:gd name="T30" fmla="*/ 429 w 90"/>
                <a:gd name="T31" fmla="*/ 253 h 78"/>
                <a:gd name="T32" fmla="*/ 404 w 90"/>
                <a:gd name="T33" fmla="*/ 224 h 78"/>
                <a:gd name="T34" fmla="*/ 378 w 90"/>
                <a:gd name="T35" fmla="*/ 209 h 78"/>
                <a:gd name="T36" fmla="*/ 363 w 90"/>
                <a:gd name="T37" fmla="*/ 185 h 78"/>
                <a:gd name="T38" fmla="*/ 378 w 90"/>
                <a:gd name="T39" fmla="*/ 166 h 78"/>
                <a:gd name="T40" fmla="*/ 378 w 90"/>
                <a:gd name="T41" fmla="*/ 146 h 78"/>
                <a:gd name="T42" fmla="*/ 358 w 90"/>
                <a:gd name="T43" fmla="*/ 132 h 78"/>
                <a:gd name="T44" fmla="*/ 348 w 90"/>
                <a:gd name="T45" fmla="*/ 141 h 78"/>
                <a:gd name="T46" fmla="*/ 332 w 90"/>
                <a:gd name="T47" fmla="*/ 107 h 78"/>
                <a:gd name="T48" fmla="*/ 307 w 90"/>
                <a:gd name="T49" fmla="*/ 88 h 78"/>
                <a:gd name="T50" fmla="*/ 286 w 90"/>
                <a:gd name="T51" fmla="*/ 63 h 78"/>
                <a:gd name="T52" fmla="*/ 281 w 90"/>
                <a:gd name="T53" fmla="*/ 29 h 78"/>
                <a:gd name="T54" fmla="*/ 281 w 90"/>
                <a:gd name="T55" fmla="*/ 19 h 78"/>
                <a:gd name="T56" fmla="*/ 0 w 90"/>
                <a:gd name="T57" fmla="*/ 10 h 78"/>
                <a:gd name="T58" fmla="*/ 10 w 90"/>
                <a:gd name="T59" fmla="*/ 24 h 78"/>
                <a:gd name="T60" fmla="*/ 26 w 90"/>
                <a:gd name="T61" fmla="*/ 44 h 78"/>
                <a:gd name="T62" fmla="*/ 26 w 90"/>
                <a:gd name="T63" fmla="*/ 54 h 78"/>
                <a:gd name="T64" fmla="*/ 56 w 90"/>
                <a:gd name="T65" fmla="*/ 78 h 78"/>
                <a:gd name="T66" fmla="*/ 46 w 90"/>
                <a:gd name="T67" fmla="*/ 97 h 78"/>
                <a:gd name="T68" fmla="*/ 56 w 90"/>
                <a:gd name="T69" fmla="*/ 107 h 78"/>
                <a:gd name="T70" fmla="*/ 66 w 90"/>
                <a:gd name="T71" fmla="*/ 127 h 78"/>
                <a:gd name="T72" fmla="*/ 77 w 90"/>
                <a:gd name="T73" fmla="*/ 132 h 78"/>
                <a:gd name="T74" fmla="*/ 82 w 90"/>
                <a:gd name="T75" fmla="*/ 351 h 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0"/>
                <a:gd name="T115" fmla="*/ 0 h 78"/>
                <a:gd name="T116" fmla="*/ 90 w 90"/>
                <a:gd name="T117" fmla="*/ 78 h 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0" h="78">
                  <a:moveTo>
                    <a:pt x="16" y="72"/>
                  </a:moveTo>
                  <a:lnTo>
                    <a:pt x="76" y="69"/>
                  </a:lnTo>
                  <a:lnTo>
                    <a:pt x="76" y="70"/>
                  </a:lnTo>
                  <a:lnTo>
                    <a:pt x="77" y="71"/>
                  </a:lnTo>
                  <a:lnTo>
                    <a:pt x="78" y="72"/>
                  </a:lnTo>
                  <a:lnTo>
                    <a:pt x="77" y="74"/>
                  </a:lnTo>
                  <a:lnTo>
                    <a:pt x="76" y="75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83" y="78"/>
                  </a:lnTo>
                  <a:lnTo>
                    <a:pt x="84" y="75"/>
                  </a:lnTo>
                  <a:lnTo>
                    <a:pt x="83" y="74"/>
                  </a:lnTo>
                  <a:lnTo>
                    <a:pt x="84" y="71"/>
                  </a:lnTo>
                  <a:lnTo>
                    <a:pt x="85" y="69"/>
                  </a:lnTo>
                  <a:lnTo>
                    <a:pt x="86" y="67"/>
                  </a:lnTo>
                  <a:lnTo>
                    <a:pt x="88" y="67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0" y="61"/>
                  </a:lnTo>
                  <a:lnTo>
                    <a:pt x="89" y="60"/>
                  </a:lnTo>
                  <a:lnTo>
                    <a:pt x="88" y="59"/>
                  </a:lnTo>
                  <a:lnTo>
                    <a:pt x="87" y="59"/>
                  </a:lnTo>
                  <a:lnTo>
                    <a:pt x="87" y="60"/>
                  </a:lnTo>
                  <a:lnTo>
                    <a:pt x="84" y="56"/>
                  </a:lnTo>
                  <a:lnTo>
                    <a:pt x="84" y="55"/>
                  </a:lnTo>
                  <a:lnTo>
                    <a:pt x="85" y="54"/>
                  </a:lnTo>
                  <a:lnTo>
                    <a:pt x="85" y="53"/>
                  </a:lnTo>
                  <a:lnTo>
                    <a:pt x="84" y="52"/>
                  </a:lnTo>
                  <a:lnTo>
                    <a:pt x="83" y="49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4" y="43"/>
                  </a:lnTo>
                  <a:lnTo>
                    <a:pt x="72" y="40"/>
                  </a:lnTo>
                  <a:lnTo>
                    <a:pt x="71" y="38"/>
                  </a:lnTo>
                  <a:lnTo>
                    <a:pt x="71" y="37"/>
                  </a:lnTo>
                  <a:lnTo>
                    <a:pt x="74" y="34"/>
                  </a:lnTo>
                  <a:lnTo>
                    <a:pt x="73" y="32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0" y="27"/>
                  </a:lnTo>
                  <a:lnTo>
                    <a:pt x="69" y="28"/>
                  </a:lnTo>
                  <a:lnTo>
                    <a:pt x="68" y="29"/>
                  </a:lnTo>
                  <a:lnTo>
                    <a:pt x="67" y="29"/>
                  </a:lnTo>
                  <a:lnTo>
                    <a:pt x="65" y="22"/>
                  </a:lnTo>
                  <a:lnTo>
                    <a:pt x="64" y="21"/>
                  </a:lnTo>
                  <a:lnTo>
                    <a:pt x="60" y="18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5" y="10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2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5"/>
                  </a:lnTo>
                  <a:lnTo>
                    <a:pt x="3" y="7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11" y="16"/>
                  </a:lnTo>
                  <a:lnTo>
                    <a:pt x="9" y="18"/>
                  </a:lnTo>
                  <a:lnTo>
                    <a:pt x="9" y="20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2" y="25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6" y="63"/>
                  </a:lnTo>
                  <a:lnTo>
                    <a:pt x="16" y="72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46" name="Freeform 15"/>
            <p:cNvSpPr>
              <a:spLocks/>
            </p:cNvSpPr>
            <p:nvPr/>
          </p:nvSpPr>
          <p:spPr bwMode="auto">
            <a:xfrm>
              <a:off x="3526" y="1438"/>
              <a:ext cx="364" cy="371"/>
            </a:xfrm>
            <a:custGeom>
              <a:avLst/>
              <a:gdLst>
                <a:gd name="T0" fmla="*/ 149 w 71"/>
                <a:gd name="T1" fmla="*/ 366 h 76"/>
                <a:gd name="T2" fmla="*/ 123 w 71"/>
                <a:gd name="T3" fmla="*/ 351 h 76"/>
                <a:gd name="T4" fmla="*/ 113 w 71"/>
                <a:gd name="T5" fmla="*/ 317 h 76"/>
                <a:gd name="T6" fmla="*/ 118 w 71"/>
                <a:gd name="T7" fmla="*/ 308 h 76"/>
                <a:gd name="T8" fmla="*/ 108 w 71"/>
                <a:gd name="T9" fmla="*/ 288 h 76"/>
                <a:gd name="T10" fmla="*/ 108 w 71"/>
                <a:gd name="T11" fmla="*/ 264 h 76"/>
                <a:gd name="T12" fmla="*/ 87 w 71"/>
                <a:gd name="T13" fmla="*/ 244 h 76"/>
                <a:gd name="T14" fmla="*/ 62 w 71"/>
                <a:gd name="T15" fmla="*/ 220 h 76"/>
                <a:gd name="T16" fmla="*/ 41 w 71"/>
                <a:gd name="T17" fmla="*/ 210 h 76"/>
                <a:gd name="T18" fmla="*/ 36 w 71"/>
                <a:gd name="T19" fmla="*/ 205 h 76"/>
                <a:gd name="T20" fmla="*/ 15 w 71"/>
                <a:gd name="T21" fmla="*/ 200 h 76"/>
                <a:gd name="T22" fmla="*/ 5 w 71"/>
                <a:gd name="T23" fmla="*/ 190 h 76"/>
                <a:gd name="T24" fmla="*/ 10 w 71"/>
                <a:gd name="T25" fmla="*/ 151 h 76"/>
                <a:gd name="T26" fmla="*/ 15 w 71"/>
                <a:gd name="T27" fmla="*/ 137 h 76"/>
                <a:gd name="T28" fmla="*/ 0 w 71"/>
                <a:gd name="T29" fmla="*/ 122 h 76"/>
                <a:gd name="T30" fmla="*/ 5 w 71"/>
                <a:gd name="T31" fmla="*/ 107 h 76"/>
                <a:gd name="T32" fmla="*/ 26 w 71"/>
                <a:gd name="T33" fmla="*/ 83 h 76"/>
                <a:gd name="T34" fmla="*/ 36 w 71"/>
                <a:gd name="T35" fmla="*/ 78 h 76"/>
                <a:gd name="T36" fmla="*/ 36 w 71"/>
                <a:gd name="T37" fmla="*/ 29 h 76"/>
                <a:gd name="T38" fmla="*/ 46 w 71"/>
                <a:gd name="T39" fmla="*/ 24 h 76"/>
                <a:gd name="T40" fmla="*/ 67 w 71"/>
                <a:gd name="T41" fmla="*/ 24 h 76"/>
                <a:gd name="T42" fmla="*/ 113 w 71"/>
                <a:gd name="T43" fmla="*/ 5 h 76"/>
                <a:gd name="T44" fmla="*/ 123 w 71"/>
                <a:gd name="T45" fmla="*/ 5 h 76"/>
                <a:gd name="T46" fmla="*/ 118 w 71"/>
                <a:gd name="T47" fmla="*/ 15 h 76"/>
                <a:gd name="T48" fmla="*/ 113 w 71"/>
                <a:gd name="T49" fmla="*/ 29 h 76"/>
                <a:gd name="T50" fmla="*/ 133 w 71"/>
                <a:gd name="T51" fmla="*/ 24 h 76"/>
                <a:gd name="T52" fmla="*/ 144 w 71"/>
                <a:gd name="T53" fmla="*/ 29 h 76"/>
                <a:gd name="T54" fmla="*/ 159 w 71"/>
                <a:gd name="T55" fmla="*/ 39 h 76"/>
                <a:gd name="T56" fmla="*/ 164 w 71"/>
                <a:gd name="T57" fmla="*/ 49 h 76"/>
                <a:gd name="T58" fmla="*/ 226 w 71"/>
                <a:gd name="T59" fmla="*/ 63 h 76"/>
                <a:gd name="T60" fmla="*/ 246 w 71"/>
                <a:gd name="T61" fmla="*/ 73 h 76"/>
                <a:gd name="T62" fmla="*/ 256 w 71"/>
                <a:gd name="T63" fmla="*/ 73 h 76"/>
                <a:gd name="T64" fmla="*/ 261 w 71"/>
                <a:gd name="T65" fmla="*/ 73 h 76"/>
                <a:gd name="T66" fmla="*/ 287 w 71"/>
                <a:gd name="T67" fmla="*/ 78 h 76"/>
                <a:gd name="T68" fmla="*/ 287 w 71"/>
                <a:gd name="T69" fmla="*/ 83 h 76"/>
                <a:gd name="T70" fmla="*/ 297 w 71"/>
                <a:gd name="T71" fmla="*/ 88 h 76"/>
                <a:gd name="T72" fmla="*/ 313 w 71"/>
                <a:gd name="T73" fmla="*/ 103 h 76"/>
                <a:gd name="T74" fmla="*/ 308 w 71"/>
                <a:gd name="T75" fmla="*/ 122 h 76"/>
                <a:gd name="T76" fmla="*/ 323 w 71"/>
                <a:gd name="T77" fmla="*/ 122 h 76"/>
                <a:gd name="T78" fmla="*/ 318 w 71"/>
                <a:gd name="T79" fmla="*/ 132 h 76"/>
                <a:gd name="T80" fmla="*/ 328 w 71"/>
                <a:gd name="T81" fmla="*/ 146 h 76"/>
                <a:gd name="T82" fmla="*/ 313 w 71"/>
                <a:gd name="T83" fmla="*/ 161 h 76"/>
                <a:gd name="T84" fmla="*/ 302 w 71"/>
                <a:gd name="T85" fmla="*/ 186 h 76"/>
                <a:gd name="T86" fmla="*/ 302 w 71"/>
                <a:gd name="T87" fmla="*/ 190 h 76"/>
                <a:gd name="T88" fmla="*/ 323 w 71"/>
                <a:gd name="T89" fmla="*/ 171 h 76"/>
                <a:gd name="T90" fmla="*/ 338 w 71"/>
                <a:gd name="T91" fmla="*/ 161 h 76"/>
                <a:gd name="T92" fmla="*/ 349 w 71"/>
                <a:gd name="T93" fmla="*/ 151 h 76"/>
                <a:gd name="T94" fmla="*/ 349 w 71"/>
                <a:gd name="T95" fmla="*/ 137 h 76"/>
                <a:gd name="T96" fmla="*/ 354 w 71"/>
                <a:gd name="T97" fmla="*/ 132 h 76"/>
                <a:gd name="T98" fmla="*/ 359 w 71"/>
                <a:gd name="T99" fmla="*/ 122 h 76"/>
                <a:gd name="T100" fmla="*/ 364 w 71"/>
                <a:gd name="T101" fmla="*/ 127 h 76"/>
                <a:gd name="T102" fmla="*/ 354 w 71"/>
                <a:gd name="T103" fmla="*/ 161 h 76"/>
                <a:gd name="T104" fmla="*/ 349 w 71"/>
                <a:gd name="T105" fmla="*/ 171 h 76"/>
                <a:gd name="T106" fmla="*/ 338 w 71"/>
                <a:gd name="T107" fmla="*/ 195 h 76"/>
                <a:gd name="T108" fmla="*/ 338 w 71"/>
                <a:gd name="T109" fmla="*/ 220 h 76"/>
                <a:gd name="T110" fmla="*/ 328 w 71"/>
                <a:gd name="T111" fmla="*/ 229 h 76"/>
                <a:gd name="T112" fmla="*/ 333 w 71"/>
                <a:gd name="T113" fmla="*/ 264 h 76"/>
                <a:gd name="T114" fmla="*/ 323 w 71"/>
                <a:gd name="T115" fmla="*/ 288 h 76"/>
                <a:gd name="T116" fmla="*/ 333 w 71"/>
                <a:gd name="T117" fmla="*/ 342 h 76"/>
                <a:gd name="T118" fmla="*/ 333 w 71"/>
                <a:gd name="T119" fmla="*/ 347 h 76"/>
                <a:gd name="T120" fmla="*/ 333 w 71"/>
                <a:gd name="T121" fmla="*/ 361 h 76"/>
                <a:gd name="T122" fmla="*/ 154 w 71"/>
                <a:gd name="T123" fmla="*/ 371 h 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"/>
                <a:gd name="T187" fmla="*/ 0 h 76"/>
                <a:gd name="T188" fmla="*/ 71 w 71"/>
                <a:gd name="T189" fmla="*/ 76 h 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" h="76">
                  <a:moveTo>
                    <a:pt x="30" y="76"/>
                  </a:moveTo>
                  <a:lnTo>
                    <a:pt x="29" y="75"/>
                  </a:lnTo>
                  <a:lnTo>
                    <a:pt x="28" y="73"/>
                  </a:lnTo>
                  <a:lnTo>
                    <a:pt x="24" y="72"/>
                  </a:lnTo>
                  <a:lnTo>
                    <a:pt x="23" y="67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3" y="63"/>
                  </a:lnTo>
                  <a:lnTo>
                    <a:pt x="22" y="61"/>
                  </a:lnTo>
                  <a:lnTo>
                    <a:pt x="21" y="59"/>
                  </a:lnTo>
                  <a:lnTo>
                    <a:pt x="21" y="56"/>
                  </a:lnTo>
                  <a:lnTo>
                    <a:pt x="21" y="54"/>
                  </a:lnTo>
                  <a:lnTo>
                    <a:pt x="21" y="53"/>
                  </a:lnTo>
                  <a:lnTo>
                    <a:pt x="17" y="50"/>
                  </a:lnTo>
                  <a:lnTo>
                    <a:pt x="13" y="48"/>
                  </a:lnTo>
                  <a:lnTo>
                    <a:pt x="12" y="45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7" y="42"/>
                  </a:lnTo>
                  <a:lnTo>
                    <a:pt x="4" y="41"/>
                  </a:lnTo>
                  <a:lnTo>
                    <a:pt x="3" y="41"/>
                  </a:lnTo>
                  <a:lnTo>
                    <a:pt x="2" y="40"/>
                  </a:lnTo>
                  <a:lnTo>
                    <a:pt x="1" y="39"/>
                  </a:lnTo>
                  <a:lnTo>
                    <a:pt x="1" y="34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3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7" y="16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2" y="6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29" y="7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44" y="13"/>
                  </a:lnTo>
                  <a:lnTo>
                    <a:pt x="46" y="13"/>
                  </a:lnTo>
                  <a:lnTo>
                    <a:pt x="48" y="15"/>
                  </a:lnTo>
                  <a:lnTo>
                    <a:pt x="50" y="15"/>
                  </a:lnTo>
                  <a:lnTo>
                    <a:pt x="51" y="15"/>
                  </a:lnTo>
                  <a:lnTo>
                    <a:pt x="54" y="15"/>
                  </a:lnTo>
                  <a:lnTo>
                    <a:pt x="56" y="16"/>
                  </a:lnTo>
                  <a:lnTo>
                    <a:pt x="57" y="17"/>
                  </a:lnTo>
                  <a:lnTo>
                    <a:pt x="56" y="17"/>
                  </a:lnTo>
                  <a:lnTo>
                    <a:pt x="56" y="18"/>
                  </a:lnTo>
                  <a:lnTo>
                    <a:pt x="58" y="18"/>
                  </a:lnTo>
                  <a:lnTo>
                    <a:pt x="60" y="19"/>
                  </a:lnTo>
                  <a:lnTo>
                    <a:pt x="61" y="21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3" y="25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8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60" y="36"/>
                  </a:lnTo>
                  <a:lnTo>
                    <a:pt x="59" y="38"/>
                  </a:lnTo>
                  <a:lnTo>
                    <a:pt x="59" y="39"/>
                  </a:lnTo>
                  <a:lnTo>
                    <a:pt x="61" y="38"/>
                  </a:lnTo>
                  <a:lnTo>
                    <a:pt x="63" y="35"/>
                  </a:lnTo>
                  <a:lnTo>
                    <a:pt x="65" y="33"/>
                  </a:lnTo>
                  <a:lnTo>
                    <a:pt x="66" y="33"/>
                  </a:lnTo>
                  <a:lnTo>
                    <a:pt x="67" y="32"/>
                  </a:lnTo>
                  <a:lnTo>
                    <a:pt x="68" y="3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9" y="27"/>
                  </a:lnTo>
                  <a:lnTo>
                    <a:pt x="69" y="26"/>
                  </a:lnTo>
                  <a:lnTo>
                    <a:pt x="70" y="25"/>
                  </a:lnTo>
                  <a:lnTo>
                    <a:pt x="71" y="25"/>
                  </a:lnTo>
                  <a:lnTo>
                    <a:pt x="71" y="26"/>
                  </a:lnTo>
                  <a:lnTo>
                    <a:pt x="71" y="28"/>
                  </a:lnTo>
                  <a:lnTo>
                    <a:pt x="69" y="33"/>
                  </a:lnTo>
                  <a:lnTo>
                    <a:pt x="68" y="34"/>
                  </a:lnTo>
                  <a:lnTo>
                    <a:pt x="68" y="35"/>
                  </a:lnTo>
                  <a:lnTo>
                    <a:pt x="68" y="36"/>
                  </a:lnTo>
                  <a:lnTo>
                    <a:pt x="66" y="40"/>
                  </a:lnTo>
                  <a:lnTo>
                    <a:pt x="66" y="43"/>
                  </a:lnTo>
                  <a:lnTo>
                    <a:pt x="66" y="45"/>
                  </a:lnTo>
                  <a:lnTo>
                    <a:pt x="64" y="46"/>
                  </a:lnTo>
                  <a:lnTo>
                    <a:pt x="64" y="47"/>
                  </a:lnTo>
                  <a:lnTo>
                    <a:pt x="64" y="50"/>
                  </a:lnTo>
                  <a:lnTo>
                    <a:pt x="65" y="54"/>
                  </a:lnTo>
                  <a:lnTo>
                    <a:pt x="64" y="55"/>
                  </a:lnTo>
                  <a:lnTo>
                    <a:pt x="63" y="59"/>
                  </a:lnTo>
                  <a:lnTo>
                    <a:pt x="63" y="65"/>
                  </a:lnTo>
                  <a:lnTo>
                    <a:pt x="65" y="70"/>
                  </a:lnTo>
                  <a:lnTo>
                    <a:pt x="65" y="71"/>
                  </a:lnTo>
                  <a:lnTo>
                    <a:pt x="65" y="72"/>
                  </a:lnTo>
                  <a:lnTo>
                    <a:pt x="65" y="74"/>
                  </a:lnTo>
                  <a:lnTo>
                    <a:pt x="30" y="76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47" name="Freeform 16"/>
            <p:cNvSpPr>
              <a:spLocks/>
            </p:cNvSpPr>
            <p:nvPr/>
          </p:nvSpPr>
          <p:spPr bwMode="auto">
            <a:xfrm>
              <a:off x="3787" y="2057"/>
              <a:ext cx="509" cy="249"/>
            </a:xfrm>
            <a:custGeom>
              <a:avLst/>
              <a:gdLst>
                <a:gd name="T0" fmla="*/ 103 w 99"/>
                <a:gd name="T1" fmla="*/ 239 h 51"/>
                <a:gd name="T2" fmla="*/ 98 w 99"/>
                <a:gd name="T3" fmla="*/ 229 h 51"/>
                <a:gd name="T4" fmla="*/ 113 w 99"/>
                <a:gd name="T5" fmla="*/ 229 h 51"/>
                <a:gd name="T6" fmla="*/ 411 w 99"/>
                <a:gd name="T7" fmla="*/ 200 h 51"/>
                <a:gd name="T8" fmla="*/ 437 w 99"/>
                <a:gd name="T9" fmla="*/ 186 h 51"/>
                <a:gd name="T10" fmla="*/ 458 w 99"/>
                <a:gd name="T11" fmla="*/ 171 h 51"/>
                <a:gd name="T12" fmla="*/ 458 w 99"/>
                <a:gd name="T13" fmla="*/ 161 h 51"/>
                <a:gd name="T14" fmla="*/ 463 w 99"/>
                <a:gd name="T15" fmla="*/ 151 h 51"/>
                <a:gd name="T16" fmla="*/ 509 w 99"/>
                <a:gd name="T17" fmla="*/ 112 h 51"/>
                <a:gd name="T18" fmla="*/ 504 w 99"/>
                <a:gd name="T19" fmla="*/ 107 h 51"/>
                <a:gd name="T20" fmla="*/ 499 w 99"/>
                <a:gd name="T21" fmla="*/ 103 h 51"/>
                <a:gd name="T22" fmla="*/ 488 w 99"/>
                <a:gd name="T23" fmla="*/ 98 h 51"/>
                <a:gd name="T24" fmla="*/ 483 w 99"/>
                <a:gd name="T25" fmla="*/ 98 h 51"/>
                <a:gd name="T26" fmla="*/ 463 w 99"/>
                <a:gd name="T27" fmla="*/ 68 h 51"/>
                <a:gd name="T28" fmla="*/ 458 w 99"/>
                <a:gd name="T29" fmla="*/ 59 h 51"/>
                <a:gd name="T30" fmla="*/ 458 w 99"/>
                <a:gd name="T31" fmla="*/ 39 h 51"/>
                <a:gd name="T32" fmla="*/ 447 w 99"/>
                <a:gd name="T33" fmla="*/ 34 h 51"/>
                <a:gd name="T34" fmla="*/ 432 w 99"/>
                <a:gd name="T35" fmla="*/ 20 h 51"/>
                <a:gd name="T36" fmla="*/ 422 w 99"/>
                <a:gd name="T37" fmla="*/ 20 h 51"/>
                <a:gd name="T38" fmla="*/ 416 w 99"/>
                <a:gd name="T39" fmla="*/ 29 h 51"/>
                <a:gd name="T40" fmla="*/ 401 w 99"/>
                <a:gd name="T41" fmla="*/ 29 h 51"/>
                <a:gd name="T42" fmla="*/ 386 w 99"/>
                <a:gd name="T43" fmla="*/ 29 h 51"/>
                <a:gd name="T44" fmla="*/ 365 w 99"/>
                <a:gd name="T45" fmla="*/ 24 h 51"/>
                <a:gd name="T46" fmla="*/ 339 w 99"/>
                <a:gd name="T47" fmla="*/ 20 h 51"/>
                <a:gd name="T48" fmla="*/ 324 w 99"/>
                <a:gd name="T49" fmla="*/ 0 h 51"/>
                <a:gd name="T50" fmla="*/ 314 w 99"/>
                <a:gd name="T51" fmla="*/ 5 h 51"/>
                <a:gd name="T52" fmla="*/ 298 w 99"/>
                <a:gd name="T53" fmla="*/ 0 h 51"/>
                <a:gd name="T54" fmla="*/ 298 w 99"/>
                <a:gd name="T55" fmla="*/ 10 h 51"/>
                <a:gd name="T56" fmla="*/ 298 w 99"/>
                <a:gd name="T57" fmla="*/ 29 h 51"/>
                <a:gd name="T58" fmla="*/ 283 w 99"/>
                <a:gd name="T59" fmla="*/ 39 h 51"/>
                <a:gd name="T60" fmla="*/ 262 w 99"/>
                <a:gd name="T61" fmla="*/ 39 h 51"/>
                <a:gd name="T62" fmla="*/ 237 w 99"/>
                <a:gd name="T63" fmla="*/ 88 h 51"/>
                <a:gd name="T64" fmla="*/ 216 w 99"/>
                <a:gd name="T65" fmla="*/ 103 h 51"/>
                <a:gd name="T66" fmla="*/ 201 w 99"/>
                <a:gd name="T67" fmla="*/ 93 h 51"/>
                <a:gd name="T68" fmla="*/ 190 w 99"/>
                <a:gd name="T69" fmla="*/ 117 h 51"/>
                <a:gd name="T70" fmla="*/ 180 w 99"/>
                <a:gd name="T71" fmla="*/ 117 h 51"/>
                <a:gd name="T72" fmla="*/ 165 w 99"/>
                <a:gd name="T73" fmla="*/ 112 h 51"/>
                <a:gd name="T74" fmla="*/ 154 w 99"/>
                <a:gd name="T75" fmla="*/ 127 h 51"/>
                <a:gd name="T76" fmla="*/ 134 w 99"/>
                <a:gd name="T77" fmla="*/ 117 h 51"/>
                <a:gd name="T78" fmla="*/ 103 w 99"/>
                <a:gd name="T79" fmla="*/ 122 h 51"/>
                <a:gd name="T80" fmla="*/ 103 w 99"/>
                <a:gd name="T81" fmla="*/ 132 h 51"/>
                <a:gd name="T82" fmla="*/ 93 w 99"/>
                <a:gd name="T83" fmla="*/ 132 h 51"/>
                <a:gd name="T84" fmla="*/ 93 w 99"/>
                <a:gd name="T85" fmla="*/ 132 h 51"/>
                <a:gd name="T86" fmla="*/ 87 w 99"/>
                <a:gd name="T87" fmla="*/ 146 h 51"/>
                <a:gd name="T88" fmla="*/ 87 w 99"/>
                <a:gd name="T89" fmla="*/ 146 h 51"/>
                <a:gd name="T90" fmla="*/ 93 w 99"/>
                <a:gd name="T91" fmla="*/ 161 h 51"/>
                <a:gd name="T92" fmla="*/ 62 w 99"/>
                <a:gd name="T93" fmla="*/ 166 h 51"/>
                <a:gd name="T94" fmla="*/ 67 w 99"/>
                <a:gd name="T95" fmla="*/ 195 h 51"/>
                <a:gd name="T96" fmla="*/ 51 w 99"/>
                <a:gd name="T97" fmla="*/ 190 h 51"/>
                <a:gd name="T98" fmla="*/ 31 w 99"/>
                <a:gd name="T99" fmla="*/ 186 h 51"/>
                <a:gd name="T100" fmla="*/ 21 w 99"/>
                <a:gd name="T101" fmla="*/ 205 h 51"/>
                <a:gd name="T102" fmla="*/ 21 w 99"/>
                <a:gd name="T103" fmla="*/ 205 h 51"/>
                <a:gd name="T104" fmla="*/ 26 w 99"/>
                <a:gd name="T105" fmla="*/ 215 h 51"/>
                <a:gd name="T106" fmla="*/ 15 w 99"/>
                <a:gd name="T107" fmla="*/ 239 h 51"/>
                <a:gd name="T108" fmla="*/ 5 w 99"/>
                <a:gd name="T109" fmla="*/ 239 h 51"/>
                <a:gd name="T110" fmla="*/ 0 w 99"/>
                <a:gd name="T111" fmla="*/ 249 h 5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9"/>
                <a:gd name="T169" fmla="*/ 0 h 51"/>
                <a:gd name="T170" fmla="*/ 99 w 99"/>
                <a:gd name="T171" fmla="*/ 51 h 5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9" h="51">
                  <a:moveTo>
                    <a:pt x="0" y="51"/>
                  </a:moveTo>
                  <a:lnTo>
                    <a:pt x="20" y="49"/>
                  </a:lnTo>
                  <a:lnTo>
                    <a:pt x="20" y="48"/>
                  </a:lnTo>
                  <a:lnTo>
                    <a:pt x="19" y="47"/>
                  </a:lnTo>
                  <a:lnTo>
                    <a:pt x="22" y="46"/>
                  </a:lnTo>
                  <a:lnTo>
                    <a:pt x="22" y="47"/>
                  </a:lnTo>
                  <a:lnTo>
                    <a:pt x="78" y="42"/>
                  </a:lnTo>
                  <a:lnTo>
                    <a:pt x="80" y="41"/>
                  </a:lnTo>
                  <a:lnTo>
                    <a:pt x="80" y="40"/>
                  </a:lnTo>
                  <a:lnTo>
                    <a:pt x="85" y="38"/>
                  </a:lnTo>
                  <a:lnTo>
                    <a:pt x="86" y="37"/>
                  </a:lnTo>
                  <a:lnTo>
                    <a:pt x="89" y="35"/>
                  </a:lnTo>
                  <a:lnTo>
                    <a:pt x="89" y="34"/>
                  </a:lnTo>
                  <a:lnTo>
                    <a:pt x="89" y="33"/>
                  </a:lnTo>
                  <a:lnTo>
                    <a:pt x="90" y="32"/>
                  </a:lnTo>
                  <a:lnTo>
                    <a:pt x="90" y="31"/>
                  </a:lnTo>
                  <a:lnTo>
                    <a:pt x="92" y="29"/>
                  </a:lnTo>
                  <a:lnTo>
                    <a:pt x="99" y="23"/>
                  </a:lnTo>
                  <a:lnTo>
                    <a:pt x="99" y="22"/>
                  </a:lnTo>
                  <a:lnTo>
                    <a:pt x="98" y="22"/>
                  </a:lnTo>
                  <a:lnTo>
                    <a:pt x="97" y="22"/>
                  </a:lnTo>
                  <a:lnTo>
                    <a:pt x="97" y="21"/>
                  </a:lnTo>
                  <a:lnTo>
                    <a:pt x="95" y="20"/>
                  </a:lnTo>
                  <a:lnTo>
                    <a:pt x="95" y="21"/>
                  </a:lnTo>
                  <a:lnTo>
                    <a:pt x="94" y="20"/>
                  </a:lnTo>
                  <a:lnTo>
                    <a:pt x="92" y="18"/>
                  </a:lnTo>
                  <a:lnTo>
                    <a:pt x="90" y="14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0"/>
                  </a:lnTo>
                  <a:lnTo>
                    <a:pt x="89" y="8"/>
                  </a:lnTo>
                  <a:lnTo>
                    <a:pt x="87" y="7"/>
                  </a:lnTo>
                  <a:lnTo>
                    <a:pt x="86" y="6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1" y="6"/>
                  </a:lnTo>
                  <a:lnTo>
                    <a:pt x="80" y="6"/>
                  </a:lnTo>
                  <a:lnTo>
                    <a:pt x="78" y="6"/>
                  </a:lnTo>
                  <a:lnTo>
                    <a:pt x="76" y="5"/>
                  </a:lnTo>
                  <a:lnTo>
                    <a:pt x="75" y="6"/>
                  </a:lnTo>
                  <a:lnTo>
                    <a:pt x="74" y="7"/>
                  </a:lnTo>
                  <a:lnTo>
                    <a:pt x="71" y="5"/>
                  </a:lnTo>
                  <a:lnTo>
                    <a:pt x="68" y="5"/>
                  </a:lnTo>
                  <a:lnTo>
                    <a:pt x="66" y="4"/>
                  </a:lnTo>
                  <a:lnTo>
                    <a:pt x="65" y="2"/>
                  </a:lnTo>
                  <a:lnTo>
                    <a:pt x="63" y="0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8" y="2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6" y="7"/>
                  </a:lnTo>
                  <a:lnTo>
                    <a:pt x="55" y="8"/>
                  </a:lnTo>
                  <a:lnTo>
                    <a:pt x="52" y="8"/>
                  </a:lnTo>
                  <a:lnTo>
                    <a:pt x="51" y="8"/>
                  </a:lnTo>
                  <a:lnTo>
                    <a:pt x="51" y="11"/>
                  </a:lnTo>
                  <a:lnTo>
                    <a:pt x="46" y="18"/>
                  </a:lnTo>
                  <a:lnTo>
                    <a:pt x="45" y="21"/>
                  </a:lnTo>
                  <a:lnTo>
                    <a:pt x="42" y="21"/>
                  </a:lnTo>
                  <a:lnTo>
                    <a:pt x="40" y="19"/>
                  </a:lnTo>
                  <a:lnTo>
                    <a:pt x="39" y="19"/>
                  </a:lnTo>
                  <a:lnTo>
                    <a:pt x="38" y="20"/>
                  </a:lnTo>
                  <a:lnTo>
                    <a:pt x="37" y="24"/>
                  </a:lnTo>
                  <a:lnTo>
                    <a:pt x="36" y="25"/>
                  </a:lnTo>
                  <a:lnTo>
                    <a:pt x="35" y="24"/>
                  </a:lnTo>
                  <a:lnTo>
                    <a:pt x="34" y="23"/>
                  </a:lnTo>
                  <a:lnTo>
                    <a:pt x="32" y="23"/>
                  </a:lnTo>
                  <a:lnTo>
                    <a:pt x="31" y="26"/>
                  </a:lnTo>
                  <a:lnTo>
                    <a:pt x="30" y="26"/>
                  </a:lnTo>
                  <a:lnTo>
                    <a:pt x="26" y="24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26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2"/>
                  </a:lnTo>
                  <a:lnTo>
                    <a:pt x="18" y="33"/>
                  </a:lnTo>
                  <a:lnTo>
                    <a:pt x="14" y="34"/>
                  </a:lnTo>
                  <a:lnTo>
                    <a:pt x="12" y="34"/>
                  </a:lnTo>
                  <a:lnTo>
                    <a:pt x="13" y="36"/>
                  </a:lnTo>
                  <a:lnTo>
                    <a:pt x="13" y="40"/>
                  </a:lnTo>
                  <a:lnTo>
                    <a:pt x="12" y="40"/>
                  </a:lnTo>
                  <a:lnTo>
                    <a:pt x="10" y="39"/>
                  </a:lnTo>
                  <a:lnTo>
                    <a:pt x="8" y="38"/>
                  </a:lnTo>
                  <a:lnTo>
                    <a:pt x="6" y="38"/>
                  </a:lnTo>
                  <a:lnTo>
                    <a:pt x="4" y="39"/>
                  </a:lnTo>
                  <a:lnTo>
                    <a:pt x="4" y="42"/>
                  </a:lnTo>
                  <a:lnTo>
                    <a:pt x="5" y="43"/>
                  </a:lnTo>
                  <a:lnTo>
                    <a:pt x="5" y="44"/>
                  </a:lnTo>
                  <a:lnTo>
                    <a:pt x="4" y="49"/>
                  </a:lnTo>
                  <a:lnTo>
                    <a:pt x="3" y="49"/>
                  </a:lnTo>
                  <a:lnTo>
                    <a:pt x="1" y="4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48" name="Freeform 17"/>
            <p:cNvSpPr>
              <a:spLocks/>
            </p:cNvSpPr>
            <p:nvPr/>
          </p:nvSpPr>
          <p:spPr bwMode="auto">
            <a:xfrm>
              <a:off x="3742" y="2243"/>
              <a:ext cx="568" cy="190"/>
            </a:xfrm>
            <a:custGeom>
              <a:avLst/>
              <a:gdLst>
                <a:gd name="T0" fmla="*/ 568 w 111"/>
                <a:gd name="T1" fmla="*/ 0 h 39"/>
                <a:gd name="T2" fmla="*/ 455 w 111"/>
                <a:gd name="T3" fmla="*/ 15 h 39"/>
                <a:gd name="T4" fmla="*/ 445 w 111"/>
                <a:gd name="T5" fmla="*/ 19 h 39"/>
                <a:gd name="T6" fmla="*/ 159 w 111"/>
                <a:gd name="T7" fmla="*/ 44 h 39"/>
                <a:gd name="T8" fmla="*/ 159 w 111"/>
                <a:gd name="T9" fmla="*/ 39 h 39"/>
                <a:gd name="T10" fmla="*/ 143 w 111"/>
                <a:gd name="T11" fmla="*/ 44 h 39"/>
                <a:gd name="T12" fmla="*/ 148 w 111"/>
                <a:gd name="T13" fmla="*/ 49 h 39"/>
                <a:gd name="T14" fmla="*/ 148 w 111"/>
                <a:gd name="T15" fmla="*/ 54 h 39"/>
                <a:gd name="T16" fmla="*/ 46 w 111"/>
                <a:gd name="T17" fmla="*/ 63 h 39"/>
                <a:gd name="T18" fmla="*/ 41 w 111"/>
                <a:gd name="T19" fmla="*/ 73 h 39"/>
                <a:gd name="T20" fmla="*/ 36 w 111"/>
                <a:gd name="T21" fmla="*/ 88 h 39"/>
                <a:gd name="T22" fmla="*/ 41 w 111"/>
                <a:gd name="T23" fmla="*/ 93 h 39"/>
                <a:gd name="T24" fmla="*/ 36 w 111"/>
                <a:gd name="T25" fmla="*/ 107 h 39"/>
                <a:gd name="T26" fmla="*/ 36 w 111"/>
                <a:gd name="T27" fmla="*/ 107 h 39"/>
                <a:gd name="T28" fmla="*/ 36 w 111"/>
                <a:gd name="T29" fmla="*/ 112 h 39"/>
                <a:gd name="T30" fmla="*/ 31 w 111"/>
                <a:gd name="T31" fmla="*/ 122 h 39"/>
                <a:gd name="T32" fmla="*/ 26 w 111"/>
                <a:gd name="T33" fmla="*/ 127 h 39"/>
                <a:gd name="T34" fmla="*/ 20 w 111"/>
                <a:gd name="T35" fmla="*/ 146 h 39"/>
                <a:gd name="T36" fmla="*/ 10 w 111"/>
                <a:gd name="T37" fmla="*/ 156 h 39"/>
                <a:gd name="T38" fmla="*/ 10 w 111"/>
                <a:gd name="T39" fmla="*/ 171 h 39"/>
                <a:gd name="T40" fmla="*/ 10 w 111"/>
                <a:gd name="T41" fmla="*/ 185 h 39"/>
                <a:gd name="T42" fmla="*/ 10 w 111"/>
                <a:gd name="T43" fmla="*/ 185 h 39"/>
                <a:gd name="T44" fmla="*/ 0 w 111"/>
                <a:gd name="T45" fmla="*/ 190 h 39"/>
                <a:gd name="T46" fmla="*/ 148 w 111"/>
                <a:gd name="T47" fmla="*/ 180 h 39"/>
                <a:gd name="T48" fmla="*/ 333 w 111"/>
                <a:gd name="T49" fmla="*/ 166 h 39"/>
                <a:gd name="T50" fmla="*/ 399 w 111"/>
                <a:gd name="T51" fmla="*/ 156 h 39"/>
                <a:gd name="T52" fmla="*/ 404 w 111"/>
                <a:gd name="T53" fmla="*/ 136 h 39"/>
                <a:gd name="T54" fmla="*/ 409 w 111"/>
                <a:gd name="T55" fmla="*/ 136 h 39"/>
                <a:gd name="T56" fmla="*/ 409 w 111"/>
                <a:gd name="T57" fmla="*/ 136 h 39"/>
                <a:gd name="T58" fmla="*/ 414 w 111"/>
                <a:gd name="T59" fmla="*/ 132 h 39"/>
                <a:gd name="T60" fmla="*/ 420 w 111"/>
                <a:gd name="T61" fmla="*/ 127 h 39"/>
                <a:gd name="T62" fmla="*/ 414 w 111"/>
                <a:gd name="T63" fmla="*/ 122 h 39"/>
                <a:gd name="T64" fmla="*/ 420 w 111"/>
                <a:gd name="T65" fmla="*/ 117 h 39"/>
                <a:gd name="T66" fmla="*/ 425 w 111"/>
                <a:gd name="T67" fmla="*/ 112 h 39"/>
                <a:gd name="T68" fmla="*/ 440 w 111"/>
                <a:gd name="T69" fmla="*/ 107 h 39"/>
                <a:gd name="T70" fmla="*/ 455 w 111"/>
                <a:gd name="T71" fmla="*/ 102 h 39"/>
                <a:gd name="T72" fmla="*/ 471 w 111"/>
                <a:gd name="T73" fmla="*/ 88 h 39"/>
                <a:gd name="T74" fmla="*/ 476 w 111"/>
                <a:gd name="T75" fmla="*/ 88 h 39"/>
                <a:gd name="T76" fmla="*/ 486 w 111"/>
                <a:gd name="T77" fmla="*/ 78 h 39"/>
                <a:gd name="T78" fmla="*/ 491 w 111"/>
                <a:gd name="T79" fmla="*/ 68 h 39"/>
                <a:gd name="T80" fmla="*/ 491 w 111"/>
                <a:gd name="T81" fmla="*/ 68 h 39"/>
                <a:gd name="T82" fmla="*/ 496 w 111"/>
                <a:gd name="T83" fmla="*/ 68 h 39"/>
                <a:gd name="T84" fmla="*/ 501 w 111"/>
                <a:gd name="T85" fmla="*/ 68 h 39"/>
                <a:gd name="T86" fmla="*/ 501 w 111"/>
                <a:gd name="T87" fmla="*/ 63 h 39"/>
                <a:gd name="T88" fmla="*/ 507 w 111"/>
                <a:gd name="T89" fmla="*/ 58 h 39"/>
                <a:gd name="T90" fmla="*/ 507 w 111"/>
                <a:gd name="T91" fmla="*/ 58 h 39"/>
                <a:gd name="T92" fmla="*/ 512 w 111"/>
                <a:gd name="T93" fmla="*/ 63 h 39"/>
                <a:gd name="T94" fmla="*/ 517 w 111"/>
                <a:gd name="T95" fmla="*/ 58 h 39"/>
                <a:gd name="T96" fmla="*/ 517 w 111"/>
                <a:gd name="T97" fmla="*/ 58 h 39"/>
                <a:gd name="T98" fmla="*/ 527 w 111"/>
                <a:gd name="T99" fmla="*/ 49 h 39"/>
                <a:gd name="T100" fmla="*/ 532 w 111"/>
                <a:gd name="T101" fmla="*/ 49 h 39"/>
                <a:gd name="T102" fmla="*/ 542 w 111"/>
                <a:gd name="T103" fmla="*/ 49 h 39"/>
                <a:gd name="T104" fmla="*/ 558 w 111"/>
                <a:gd name="T105" fmla="*/ 29 h 39"/>
                <a:gd name="T106" fmla="*/ 563 w 111"/>
                <a:gd name="T107" fmla="*/ 24 h 39"/>
                <a:gd name="T108" fmla="*/ 568 w 111"/>
                <a:gd name="T109" fmla="*/ 19 h 39"/>
                <a:gd name="T110" fmla="*/ 568 w 111"/>
                <a:gd name="T111" fmla="*/ 15 h 39"/>
                <a:gd name="T112" fmla="*/ 568 w 111"/>
                <a:gd name="T113" fmla="*/ 5 h 39"/>
                <a:gd name="T114" fmla="*/ 568 w 111"/>
                <a:gd name="T115" fmla="*/ 0 h 39"/>
                <a:gd name="T116" fmla="*/ 568 w 111"/>
                <a:gd name="T117" fmla="*/ 0 h 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"/>
                <a:gd name="T178" fmla="*/ 0 h 39"/>
                <a:gd name="T179" fmla="*/ 111 w 111"/>
                <a:gd name="T180" fmla="*/ 39 h 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" h="39">
                  <a:moveTo>
                    <a:pt x="111" y="0"/>
                  </a:moveTo>
                  <a:lnTo>
                    <a:pt x="89" y="3"/>
                  </a:lnTo>
                  <a:lnTo>
                    <a:pt x="87" y="4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28" y="9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9" y="13"/>
                  </a:lnTo>
                  <a:lnTo>
                    <a:pt x="8" y="15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6" y="25"/>
                  </a:lnTo>
                  <a:lnTo>
                    <a:pt x="5" y="26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0" y="39"/>
                  </a:lnTo>
                  <a:lnTo>
                    <a:pt x="29" y="37"/>
                  </a:lnTo>
                  <a:lnTo>
                    <a:pt x="65" y="34"/>
                  </a:lnTo>
                  <a:lnTo>
                    <a:pt x="78" y="32"/>
                  </a:lnTo>
                  <a:lnTo>
                    <a:pt x="79" y="28"/>
                  </a:lnTo>
                  <a:lnTo>
                    <a:pt x="80" y="28"/>
                  </a:lnTo>
                  <a:lnTo>
                    <a:pt x="81" y="27"/>
                  </a:lnTo>
                  <a:lnTo>
                    <a:pt x="82" y="26"/>
                  </a:lnTo>
                  <a:lnTo>
                    <a:pt x="81" y="25"/>
                  </a:lnTo>
                  <a:lnTo>
                    <a:pt x="82" y="24"/>
                  </a:lnTo>
                  <a:lnTo>
                    <a:pt x="83" y="23"/>
                  </a:lnTo>
                  <a:lnTo>
                    <a:pt x="86" y="22"/>
                  </a:lnTo>
                  <a:lnTo>
                    <a:pt x="89" y="21"/>
                  </a:lnTo>
                  <a:lnTo>
                    <a:pt x="92" y="18"/>
                  </a:lnTo>
                  <a:lnTo>
                    <a:pt x="93" y="18"/>
                  </a:lnTo>
                  <a:lnTo>
                    <a:pt x="95" y="16"/>
                  </a:lnTo>
                  <a:lnTo>
                    <a:pt x="96" y="14"/>
                  </a:lnTo>
                  <a:lnTo>
                    <a:pt x="97" y="14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9" y="12"/>
                  </a:lnTo>
                  <a:lnTo>
                    <a:pt x="100" y="13"/>
                  </a:lnTo>
                  <a:lnTo>
                    <a:pt x="101" y="12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6" y="10"/>
                  </a:lnTo>
                  <a:lnTo>
                    <a:pt x="109" y="6"/>
                  </a:lnTo>
                  <a:lnTo>
                    <a:pt x="110" y="5"/>
                  </a:lnTo>
                  <a:lnTo>
                    <a:pt x="111" y="4"/>
                  </a:lnTo>
                  <a:lnTo>
                    <a:pt x="111" y="3"/>
                  </a:lnTo>
                  <a:lnTo>
                    <a:pt x="111" y="1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49" name="Freeform 18"/>
            <p:cNvSpPr>
              <a:spLocks/>
            </p:cNvSpPr>
            <p:nvPr/>
          </p:nvSpPr>
          <p:spPr bwMode="auto">
            <a:xfrm>
              <a:off x="3890" y="2409"/>
              <a:ext cx="266" cy="404"/>
            </a:xfrm>
            <a:custGeom>
              <a:avLst/>
              <a:gdLst>
                <a:gd name="T0" fmla="*/ 0 w 52"/>
                <a:gd name="T1" fmla="*/ 15 h 83"/>
                <a:gd name="T2" fmla="*/ 5 w 52"/>
                <a:gd name="T3" fmla="*/ 24 h 83"/>
                <a:gd name="T4" fmla="*/ 0 w 52"/>
                <a:gd name="T5" fmla="*/ 268 h 83"/>
                <a:gd name="T6" fmla="*/ 0 w 52"/>
                <a:gd name="T7" fmla="*/ 277 h 83"/>
                <a:gd name="T8" fmla="*/ 15 w 52"/>
                <a:gd name="T9" fmla="*/ 399 h 83"/>
                <a:gd name="T10" fmla="*/ 20 w 52"/>
                <a:gd name="T11" fmla="*/ 399 h 83"/>
                <a:gd name="T12" fmla="*/ 26 w 52"/>
                <a:gd name="T13" fmla="*/ 394 h 83"/>
                <a:gd name="T14" fmla="*/ 36 w 52"/>
                <a:gd name="T15" fmla="*/ 399 h 83"/>
                <a:gd name="T16" fmla="*/ 41 w 52"/>
                <a:gd name="T17" fmla="*/ 394 h 83"/>
                <a:gd name="T18" fmla="*/ 41 w 52"/>
                <a:gd name="T19" fmla="*/ 375 h 83"/>
                <a:gd name="T20" fmla="*/ 46 w 52"/>
                <a:gd name="T21" fmla="*/ 365 h 83"/>
                <a:gd name="T22" fmla="*/ 51 w 52"/>
                <a:gd name="T23" fmla="*/ 375 h 83"/>
                <a:gd name="T24" fmla="*/ 51 w 52"/>
                <a:gd name="T25" fmla="*/ 380 h 83"/>
                <a:gd name="T26" fmla="*/ 56 w 52"/>
                <a:gd name="T27" fmla="*/ 389 h 83"/>
                <a:gd name="T28" fmla="*/ 67 w 52"/>
                <a:gd name="T29" fmla="*/ 404 h 83"/>
                <a:gd name="T30" fmla="*/ 72 w 52"/>
                <a:gd name="T31" fmla="*/ 404 h 83"/>
                <a:gd name="T32" fmla="*/ 77 w 52"/>
                <a:gd name="T33" fmla="*/ 404 h 83"/>
                <a:gd name="T34" fmla="*/ 87 w 52"/>
                <a:gd name="T35" fmla="*/ 394 h 83"/>
                <a:gd name="T36" fmla="*/ 87 w 52"/>
                <a:gd name="T37" fmla="*/ 394 h 83"/>
                <a:gd name="T38" fmla="*/ 92 w 52"/>
                <a:gd name="T39" fmla="*/ 389 h 83"/>
                <a:gd name="T40" fmla="*/ 92 w 52"/>
                <a:gd name="T41" fmla="*/ 389 h 83"/>
                <a:gd name="T42" fmla="*/ 92 w 52"/>
                <a:gd name="T43" fmla="*/ 385 h 83"/>
                <a:gd name="T44" fmla="*/ 87 w 52"/>
                <a:gd name="T45" fmla="*/ 385 h 83"/>
                <a:gd name="T46" fmla="*/ 87 w 52"/>
                <a:gd name="T47" fmla="*/ 380 h 83"/>
                <a:gd name="T48" fmla="*/ 92 w 52"/>
                <a:gd name="T49" fmla="*/ 375 h 83"/>
                <a:gd name="T50" fmla="*/ 92 w 52"/>
                <a:gd name="T51" fmla="*/ 370 h 83"/>
                <a:gd name="T52" fmla="*/ 82 w 52"/>
                <a:gd name="T53" fmla="*/ 365 h 83"/>
                <a:gd name="T54" fmla="*/ 82 w 52"/>
                <a:gd name="T55" fmla="*/ 365 h 83"/>
                <a:gd name="T56" fmla="*/ 77 w 52"/>
                <a:gd name="T57" fmla="*/ 365 h 83"/>
                <a:gd name="T58" fmla="*/ 72 w 52"/>
                <a:gd name="T59" fmla="*/ 355 h 83"/>
                <a:gd name="T60" fmla="*/ 72 w 52"/>
                <a:gd name="T61" fmla="*/ 350 h 83"/>
                <a:gd name="T62" fmla="*/ 72 w 52"/>
                <a:gd name="T63" fmla="*/ 346 h 83"/>
                <a:gd name="T64" fmla="*/ 72 w 52"/>
                <a:gd name="T65" fmla="*/ 346 h 83"/>
                <a:gd name="T66" fmla="*/ 72 w 52"/>
                <a:gd name="T67" fmla="*/ 341 h 83"/>
                <a:gd name="T68" fmla="*/ 266 w 52"/>
                <a:gd name="T69" fmla="*/ 321 h 83"/>
                <a:gd name="T70" fmla="*/ 266 w 52"/>
                <a:gd name="T71" fmla="*/ 316 h 83"/>
                <a:gd name="T72" fmla="*/ 256 w 52"/>
                <a:gd name="T73" fmla="*/ 307 h 83"/>
                <a:gd name="T74" fmla="*/ 256 w 52"/>
                <a:gd name="T75" fmla="*/ 282 h 83"/>
                <a:gd name="T76" fmla="*/ 246 w 52"/>
                <a:gd name="T77" fmla="*/ 268 h 83"/>
                <a:gd name="T78" fmla="*/ 246 w 52"/>
                <a:gd name="T79" fmla="*/ 253 h 83"/>
                <a:gd name="T80" fmla="*/ 251 w 52"/>
                <a:gd name="T81" fmla="*/ 243 h 83"/>
                <a:gd name="T82" fmla="*/ 251 w 52"/>
                <a:gd name="T83" fmla="*/ 229 h 83"/>
                <a:gd name="T84" fmla="*/ 256 w 52"/>
                <a:gd name="T85" fmla="*/ 219 h 83"/>
                <a:gd name="T86" fmla="*/ 261 w 52"/>
                <a:gd name="T87" fmla="*/ 219 h 83"/>
                <a:gd name="T88" fmla="*/ 251 w 52"/>
                <a:gd name="T89" fmla="*/ 214 h 83"/>
                <a:gd name="T90" fmla="*/ 256 w 52"/>
                <a:gd name="T91" fmla="*/ 204 h 83"/>
                <a:gd name="T92" fmla="*/ 251 w 52"/>
                <a:gd name="T93" fmla="*/ 200 h 83"/>
                <a:gd name="T94" fmla="*/ 246 w 52"/>
                <a:gd name="T95" fmla="*/ 195 h 83"/>
                <a:gd name="T96" fmla="*/ 240 w 52"/>
                <a:gd name="T97" fmla="*/ 190 h 83"/>
                <a:gd name="T98" fmla="*/ 235 w 52"/>
                <a:gd name="T99" fmla="*/ 180 h 83"/>
                <a:gd name="T100" fmla="*/ 230 w 52"/>
                <a:gd name="T101" fmla="*/ 175 h 83"/>
                <a:gd name="T102" fmla="*/ 184 w 52"/>
                <a:gd name="T103" fmla="*/ 0 h 83"/>
                <a:gd name="T104" fmla="*/ 0 w 52"/>
                <a:gd name="T105" fmla="*/ 15 h 83"/>
                <a:gd name="T106" fmla="*/ 0 w 52"/>
                <a:gd name="T107" fmla="*/ 15 h 8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"/>
                <a:gd name="T163" fmla="*/ 0 h 83"/>
                <a:gd name="T164" fmla="*/ 52 w 52"/>
                <a:gd name="T165" fmla="*/ 83 h 8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" h="83">
                  <a:moveTo>
                    <a:pt x="0" y="3"/>
                  </a:moveTo>
                  <a:lnTo>
                    <a:pt x="1" y="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3" y="82"/>
                  </a:lnTo>
                  <a:lnTo>
                    <a:pt x="4" y="82"/>
                  </a:lnTo>
                  <a:lnTo>
                    <a:pt x="5" y="81"/>
                  </a:lnTo>
                  <a:lnTo>
                    <a:pt x="7" y="82"/>
                  </a:lnTo>
                  <a:lnTo>
                    <a:pt x="8" y="81"/>
                  </a:lnTo>
                  <a:lnTo>
                    <a:pt x="8" y="77"/>
                  </a:lnTo>
                  <a:lnTo>
                    <a:pt x="9" y="75"/>
                  </a:lnTo>
                  <a:lnTo>
                    <a:pt x="10" y="77"/>
                  </a:lnTo>
                  <a:lnTo>
                    <a:pt x="10" y="78"/>
                  </a:lnTo>
                  <a:lnTo>
                    <a:pt x="11" y="80"/>
                  </a:lnTo>
                  <a:lnTo>
                    <a:pt x="13" y="83"/>
                  </a:lnTo>
                  <a:lnTo>
                    <a:pt x="14" y="83"/>
                  </a:lnTo>
                  <a:lnTo>
                    <a:pt x="15" y="83"/>
                  </a:lnTo>
                  <a:lnTo>
                    <a:pt x="17" y="81"/>
                  </a:lnTo>
                  <a:lnTo>
                    <a:pt x="18" y="80"/>
                  </a:lnTo>
                  <a:lnTo>
                    <a:pt x="18" y="79"/>
                  </a:lnTo>
                  <a:lnTo>
                    <a:pt x="17" y="79"/>
                  </a:lnTo>
                  <a:lnTo>
                    <a:pt x="17" y="78"/>
                  </a:lnTo>
                  <a:lnTo>
                    <a:pt x="18" y="77"/>
                  </a:lnTo>
                  <a:lnTo>
                    <a:pt x="18" y="76"/>
                  </a:lnTo>
                  <a:lnTo>
                    <a:pt x="16" y="75"/>
                  </a:lnTo>
                  <a:lnTo>
                    <a:pt x="15" y="75"/>
                  </a:lnTo>
                  <a:lnTo>
                    <a:pt x="14" y="73"/>
                  </a:lnTo>
                  <a:lnTo>
                    <a:pt x="14" y="72"/>
                  </a:lnTo>
                  <a:lnTo>
                    <a:pt x="14" y="71"/>
                  </a:lnTo>
                  <a:lnTo>
                    <a:pt x="14" y="70"/>
                  </a:lnTo>
                  <a:lnTo>
                    <a:pt x="52" y="66"/>
                  </a:lnTo>
                  <a:lnTo>
                    <a:pt x="52" y="65"/>
                  </a:lnTo>
                  <a:lnTo>
                    <a:pt x="50" y="63"/>
                  </a:lnTo>
                  <a:lnTo>
                    <a:pt x="50" y="58"/>
                  </a:lnTo>
                  <a:lnTo>
                    <a:pt x="48" y="55"/>
                  </a:lnTo>
                  <a:lnTo>
                    <a:pt x="48" y="52"/>
                  </a:lnTo>
                  <a:lnTo>
                    <a:pt x="49" y="50"/>
                  </a:lnTo>
                  <a:lnTo>
                    <a:pt x="49" y="47"/>
                  </a:lnTo>
                  <a:lnTo>
                    <a:pt x="50" y="45"/>
                  </a:lnTo>
                  <a:lnTo>
                    <a:pt x="51" y="45"/>
                  </a:lnTo>
                  <a:lnTo>
                    <a:pt x="49" y="44"/>
                  </a:lnTo>
                  <a:lnTo>
                    <a:pt x="50" y="42"/>
                  </a:lnTo>
                  <a:lnTo>
                    <a:pt x="49" y="41"/>
                  </a:lnTo>
                  <a:lnTo>
                    <a:pt x="48" y="40"/>
                  </a:lnTo>
                  <a:lnTo>
                    <a:pt x="47" y="39"/>
                  </a:lnTo>
                  <a:lnTo>
                    <a:pt x="46" y="37"/>
                  </a:lnTo>
                  <a:lnTo>
                    <a:pt x="45" y="36"/>
                  </a:lnTo>
                  <a:lnTo>
                    <a:pt x="3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50" name="Freeform 19"/>
            <p:cNvSpPr>
              <a:spLocks/>
            </p:cNvSpPr>
            <p:nvPr/>
          </p:nvSpPr>
          <p:spPr bwMode="auto">
            <a:xfrm>
              <a:off x="4060" y="1789"/>
              <a:ext cx="291" cy="307"/>
            </a:xfrm>
            <a:custGeom>
              <a:avLst/>
              <a:gdLst>
                <a:gd name="T0" fmla="*/ 26 w 57"/>
                <a:gd name="T1" fmla="*/ 268 h 63"/>
                <a:gd name="T2" fmla="*/ 41 w 57"/>
                <a:gd name="T3" fmla="*/ 273 h 63"/>
                <a:gd name="T4" fmla="*/ 51 w 57"/>
                <a:gd name="T5" fmla="*/ 268 h 63"/>
                <a:gd name="T6" fmla="*/ 66 w 57"/>
                <a:gd name="T7" fmla="*/ 288 h 63"/>
                <a:gd name="T8" fmla="*/ 92 w 57"/>
                <a:gd name="T9" fmla="*/ 292 h 63"/>
                <a:gd name="T10" fmla="*/ 112 w 57"/>
                <a:gd name="T11" fmla="*/ 297 h 63"/>
                <a:gd name="T12" fmla="*/ 128 w 57"/>
                <a:gd name="T13" fmla="*/ 297 h 63"/>
                <a:gd name="T14" fmla="*/ 143 w 57"/>
                <a:gd name="T15" fmla="*/ 297 h 63"/>
                <a:gd name="T16" fmla="*/ 148 w 57"/>
                <a:gd name="T17" fmla="*/ 288 h 63"/>
                <a:gd name="T18" fmla="*/ 158 w 57"/>
                <a:gd name="T19" fmla="*/ 288 h 63"/>
                <a:gd name="T20" fmla="*/ 174 w 57"/>
                <a:gd name="T21" fmla="*/ 302 h 63"/>
                <a:gd name="T22" fmla="*/ 184 w 57"/>
                <a:gd name="T23" fmla="*/ 307 h 63"/>
                <a:gd name="T24" fmla="*/ 199 w 57"/>
                <a:gd name="T25" fmla="*/ 297 h 63"/>
                <a:gd name="T26" fmla="*/ 204 w 57"/>
                <a:gd name="T27" fmla="*/ 283 h 63"/>
                <a:gd name="T28" fmla="*/ 209 w 57"/>
                <a:gd name="T29" fmla="*/ 253 h 63"/>
                <a:gd name="T30" fmla="*/ 225 w 57"/>
                <a:gd name="T31" fmla="*/ 263 h 63"/>
                <a:gd name="T32" fmla="*/ 230 w 57"/>
                <a:gd name="T33" fmla="*/ 249 h 63"/>
                <a:gd name="T34" fmla="*/ 240 w 57"/>
                <a:gd name="T35" fmla="*/ 229 h 63"/>
                <a:gd name="T36" fmla="*/ 245 w 57"/>
                <a:gd name="T37" fmla="*/ 219 h 63"/>
                <a:gd name="T38" fmla="*/ 260 w 57"/>
                <a:gd name="T39" fmla="*/ 214 h 63"/>
                <a:gd name="T40" fmla="*/ 271 w 57"/>
                <a:gd name="T41" fmla="*/ 200 h 63"/>
                <a:gd name="T42" fmla="*/ 281 w 57"/>
                <a:gd name="T43" fmla="*/ 190 h 63"/>
                <a:gd name="T44" fmla="*/ 281 w 57"/>
                <a:gd name="T45" fmla="*/ 175 h 63"/>
                <a:gd name="T46" fmla="*/ 286 w 57"/>
                <a:gd name="T47" fmla="*/ 166 h 63"/>
                <a:gd name="T48" fmla="*/ 276 w 57"/>
                <a:gd name="T49" fmla="*/ 127 h 63"/>
                <a:gd name="T50" fmla="*/ 281 w 57"/>
                <a:gd name="T51" fmla="*/ 112 h 63"/>
                <a:gd name="T52" fmla="*/ 291 w 57"/>
                <a:gd name="T53" fmla="*/ 107 h 63"/>
                <a:gd name="T54" fmla="*/ 235 w 57"/>
                <a:gd name="T55" fmla="*/ 15 h 63"/>
                <a:gd name="T56" fmla="*/ 214 w 57"/>
                <a:gd name="T57" fmla="*/ 29 h 63"/>
                <a:gd name="T58" fmla="*/ 189 w 57"/>
                <a:gd name="T59" fmla="*/ 49 h 63"/>
                <a:gd name="T60" fmla="*/ 174 w 57"/>
                <a:gd name="T61" fmla="*/ 49 h 63"/>
                <a:gd name="T62" fmla="*/ 153 w 57"/>
                <a:gd name="T63" fmla="*/ 63 h 63"/>
                <a:gd name="T64" fmla="*/ 138 w 57"/>
                <a:gd name="T65" fmla="*/ 58 h 63"/>
                <a:gd name="T66" fmla="*/ 128 w 57"/>
                <a:gd name="T67" fmla="*/ 58 h 63"/>
                <a:gd name="T68" fmla="*/ 128 w 57"/>
                <a:gd name="T69" fmla="*/ 54 h 63"/>
                <a:gd name="T70" fmla="*/ 97 w 57"/>
                <a:gd name="T71" fmla="*/ 44 h 63"/>
                <a:gd name="T72" fmla="*/ 87 w 57"/>
                <a:gd name="T73" fmla="*/ 49 h 63"/>
                <a:gd name="T74" fmla="*/ 0 w 57"/>
                <a:gd name="T75" fmla="*/ 54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"/>
                <a:gd name="T115" fmla="*/ 0 h 63"/>
                <a:gd name="T116" fmla="*/ 57 w 57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" h="63">
                  <a:moveTo>
                    <a:pt x="0" y="11"/>
                  </a:moveTo>
                  <a:lnTo>
                    <a:pt x="5" y="55"/>
                  </a:lnTo>
                  <a:lnTo>
                    <a:pt x="6" y="55"/>
                  </a:lnTo>
                  <a:lnTo>
                    <a:pt x="8" y="56"/>
                  </a:lnTo>
                  <a:lnTo>
                    <a:pt x="10" y="55"/>
                  </a:lnTo>
                  <a:lnTo>
                    <a:pt x="12" y="57"/>
                  </a:lnTo>
                  <a:lnTo>
                    <a:pt x="13" y="59"/>
                  </a:lnTo>
                  <a:lnTo>
                    <a:pt x="15" y="60"/>
                  </a:lnTo>
                  <a:lnTo>
                    <a:pt x="18" y="60"/>
                  </a:lnTo>
                  <a:lnTo>
                    <a:pt x="21" y="62"/>
                  </a:lnTo>
                  <a:lnTo>
                    <a:pt x="22" y="61"/>
                  </a:lnTo>
                  <a:lnTo>
                    <a:pt x="23" y="60"/>
                  </a:lnTo>
                  <a:lnTo>
                    <a:pt x="25" y="61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0"/>
                  </a:lnTo>
                  <a:lnTo>
                    <a:pt x="29" y="59"/>
                  </a:lnTo>
                  <a:lnTo>
                    <a:pt x="31" y="58"/>
                  </a:lnTo>
                  <a:lnTo>
                    <a:pt x="31" y="59"/>
                  </a:lnTo>
                  <a:lnTo>
                    <a:pt x="33" y="61"/>
                  </a:lnTo>
                  <a:lnTo>
                    <a:pt x="34" y="62"/>
                  </a:lnTo>
                  <a:lnTo>
                    <a:pt x="36" y="63"/>
                  </a:lnTo>
                  <a:lnTo>
                    <a:pt x="38" y="63"/>
                  </a:lnTo>
                  <a:lnTo>
                    <a:pt x="39" y="61"/>
                  </a:lnTo>
                  <a:lnTo>
                    <a:pt x="40" y="60"/>
                  </a:lnTo>
                  <a:lnTo>
                    <a:pt x="40" y="58"/>
                  </a:lnTo>
                  <a:lnTo>
                    <a:pt x="40" y="56"/>
                  </a:lnTo>
                  <a:lnTo>
                    <a:pt x="41" y="52"/>
                  </a:lnTo>
                  <a:lnTo>
                    <a:pt x="42" y="52"/>
                  </a:lnTo>
                  <a:lnTo>
                    <a:pt x="44" y="54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6" y="48"/>
                  </a:lnTo>
                  <a:lnTo>
                    <a:pt x="47" y="47"/>
                  </a:lnTo>
                  <a:lnTo>
                    <a:pt x="47" y="46"/>
                  </a:lnTo>
                  <a:lnTo>
                    <a:pt x="48" y="45"/>
                  </a:lnTo>
                  <a:lnTo>
                    <a:pt x="49" y="45"/>
                  </a:lnTo>
                  <a:lnTo>
                    <a:pt x="51" y="44"/>
                  </a:lnTo>
                  <a:lnTo>
                    <a:pt x="53" y="41"/>
                  </a:lnTo>
                  <a:lnTo>
                    <a:pt x="54" y="41"/>
                  </a:lnTo>
                  <a:lnTo>
                    <a:pt x="55" y="39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7" y="27"/>
                  </a:lnTo>
                  <a:lnTo>
                    <a:pt x="54" y="26"/>
                  </a:lnTo>
                  <a:lnTo>
                    <a:pt x="56" y="25"/>
                  </a:lnTo>
                  <a:lnTo>
                    <a:pt x="55" y="23"/>
                  </a:lnTo>
                  <a:lnTo>
                    <a:pt x="56" y="22"/>
                  </a:lnTo>
                  <a:lnTo>
                    <a:pt x="57" y="22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44" y="5"/>
                  </a:lnTo>
                  <a:lnTo>
                    <a:pt x="42" y="6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3" y="11"/>
                  </a:lnTo>
                  <a:lnTo>
                    <a:pt x="30" y="13"/>
                  </a:lnTo>
                  <a:lnTo>
                    <a:pt x="29" y="13"/>
                  </a:lnTo>
                  <a:lnTo>
                    <a:pt x="27" y="12"/>
                  </a:lnTo>
                  <a:lnTo>
                    <a:pt x="26" y="13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51" name="Freeform 20"/>
            <p:cNvSpPr>
              <a:spLocks/>
            </p:cNvSpPr>
            <p:nvPr/>
          </p:nvSpPr>
          <p:spPr bwMode="auto">
            <a:xfrm>
              <a:off x="4141" y="2179"/>
              <a:ext cx="610" cy="249"/>
            </a:xfrm>
            <a:custGeom>
              <a:avLst/>
              <a:gdLst>
                <a:gd name="T0" fmla="*/ 10 w 119"/>
                <a:gd name="T1" fmla="*/ 200 h 51"/>
                <a:gd name="T2" fmla="*/ 21 w 119"/>
                <a:gd name="T3" fmla="*/ 190 h 51"/>
                <a:gd name="T4" fmla="*/ 26 w 119"/>
                <a:gd name="T5" fmla="*/ 176 h 51"/>
                <a:gd name="T6" fmla="*/ 72 w 119"/>
                <a:gd name="T7" fmla="*/ 151 h 51"/>
                <a:gd name="T8" fmla="*/ 92 w 119"/>
                <a:gd name="T9" fmla="*/ 132 h 51"/>
                <a:gd name="T10" fmla="*/ 103 w 119"/>
                <a:gd name="T11" fmla="*/ 132 h 51"/>
                <a:gd name="T12" fmla="*/ 108 w 119"/>
                <a:gd name="T13" fmla="*/ 122 h 51"/>
                <a:gd name="T14" fmla="*/ 118 w 119"/>
                <a:gd name="T15" fmla="*/ 122 h 51"/>
                <a:gd name="T16" fmla="*/ 144 w 119"/>
                <a:gd name="T17" fmla="*/ 112 h 51"/>
                <a:gd name="T18" fmla="*/ 169 w 119"/>
                <a:gd name="T19" fmla="*/ 83 h 51"/>
                <a:gd name="T20" fmla="*/ 169 w 119"/>
                <a:gd name="T21" fmla="*/ 63 h 51"/>
                <a:gd name="T22" fmla="*/ 190 w 119"/>
                <a:gd name="T23" fmla="*/ 63 h 51"/>
                <a:gd name="T24" fmla="*/ 215 w 119"/>
                <a:gd name="T25" fmla="*/ 59 h 51"/>
                <a:gd name="T26" fmla="*/ 579 w 119"/>
                <a:gd name="T27" fmla="*/ 5 h 51"/>
                <a:gd name="T28" fmla="*/ 584 w 119"/>
                <a:gd name="T29" fmla="*/ 10 h 51"/>
                <a:gd name="T30" fmla="*/ 595 w 119"/>
                <a:gd name="T31" fmla="*/ 24 h 51"/>
                <a:gd name="T32" fmla="*/ 595 w 119"/>
                <a:gd name="T33" fmla="*/ 29 h 51"/>
                <a:gd name="T34" fmla="*/ 584 w 119"/>
                <a:gd name="T35" fmla="*/ 24 h 51"/>
                <a:gd name="T36" fmla="*/ 579 w 119"/>
                <a:gd name="T37" fmla="*/ 29 h 51"/>
                <a:gd name="T38" fmla="*/ 559 w 119"/>
                <a:gd name="T39" fmla="*/ 39 h 51"/>
                <a:gd name="T40" fmla="*/ 538 w 119"/>
                <a:gd name="T41" fmla="*/ 54 h 51"/>
                <a:gd name="T42" fmla="*/ 543 w 119"/>
                <a:gd name="T43" fmla="*/ 59 h 51"/>
                <a:gd name="T44" fmla="*/ 574 w 119"/>
                <a:gd name="T45" fmla="*/ 44 h 51"/>
                <a:gd name="T46" fmla="*/ 584 w 119"/>
                <a:gd name="T47" fmla="*/ 54 h 51"/>
                <a:gd name="T48" fmla="*/ 589 w 119"/>
                <a:gd name="T49" fmla="*/ 54 h 51"/>
                <a:gd name="T50" fmla="*/ 605 w 119"/>
                <a:gd name="T51" fmla="*/ 44 h 51"/>
                <a:gd name="T52" fmla="*/ 610 w 119"/>
                <a:gd name="T53" fmla="*/ 68 h 51"/>
                <a:gd name="T54" fmla="*/ 600 w 119"/>
                <a:gd name="T55" fmla="*/ 83 h 51"/>
                <a:gd name="T56" fmla="*/ 584 w 119"/>
                <a:gd name="T57" fmla="*/ 93 h 51"/>
                <a:gd name="T58" fmla="*/ 564 w 119"/>
                <a:gd name="T59" fmla="*/ 98 h 51"/>
                <a:gd name="T60" fmla="*/ 559 w 119"/>
                <a:gd name="T61" fmla="*/ 93 h 51"/>
                <a:gd name="T62" fmla="*/ 554 w 119"/>
                <a:gd name="T63" fmla="*/ 88 h 51"/>
                <a:gd name="T64" fmla="*/ 554 w 119"/>
                <a:gd name="T65" fmla="*/ 103 h 51"/>
                <a:gd name="T66" fmla="*/ 559 w 119"/>
                <a:gd name="T67" fmla="*/ 107 h 51"/>
                <a:gd name="T68" fmla="*/ 564 w 119"/>
                <a:gd name="T69" fmla="*/ 117 h 51"/>
                <a:gd name="T70" fmla="*/ 538 w 119"/>
                <a:gd name="T71" fmla="*/ 132 h 51"/>
                <a:gd name="T72" fmla="*/ 538 w 119"/>
                <a:gd name="T73" fmla="*/ 142 h 51"/>
                <a:gd name="T74" fmla="*/ 574 w 119"/>
                <a:gd name="T75" fmla="*/ 132 h 51"/>
                <a:gd name="T76" fmla="*/ 584 w 119"/>
                <a:gd name="T77" fmla="*/ 132 h 51"/>
                <a:gd name="T78" fmla="*/ 559 w 119"/>
                <a:gd name="T79" fmla="*/ 156 h 51"/>
                <a:gd name="T80" fmla="*/ 528 w 119"/>
                <a:gd name="T81" fmla="*/ 176 h 51"/>
                <a:gd name="T82" fmla="*/ 523 w 119"/>
                <a:gd name="T83" fmla="*/ 181 h 51"/>
                <a:gd name="T84" fmla="*/ 492 w 119"/>
                <a:gd name="T85" fmla="*/ 215 h 51"/>
                <a:gd name="T86" fmla="*/ 477 w 119"/>
                <a:gd name="T87" fmla="*/ 244 h 51"/>
                <a:gd name="T88" fmla="*/ 354 w 119"/>
                <a:gd name="T89" fmla="*/ 190 h 51"/>
                <a:gd name="T90" fmla="*/ 256 w 119"/>
                <a:gd name="T91" fmla="*/ 176 h 51"/>
                <a:gd name="T92" fmla="*/ 251 w 119"/>
                <a:gd name="T93" fmla="*/ 176 h 51"/>
                <a:gd name="T94" fmla="*/ 154 w 119"/>
                <a:gd name="T95" fmla="*/ 181 h 51"/>
                <a:gd name="T96" fmla="*/ 133 w 119"/>
                <a:gd name="T97" fmla="*/ 195 h 51"/>
                <a:gd name="T98" fmla="*/ 0 w 119"/>
                <a:gd name="T99" fmla="*/ 220 h 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"/>
                <a:gd name="T151" fmla="*/ 0 h 51"/>
                <a:gd name="T152" fmla="*/ 119 w 119"/>
                <a:gd name="T153" fmla="*/ 51 h 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" h="51">
                  <a:moveTo>
                    <a:pt x="0" y="45"/>
                  </a:moveTo>
                  <a:lnTo>
                    <a:pt x="1" y="41"/>
                  </a:lnTo>
                  <a:lnTo>
                    <a:pt x="2" y="41"/>
                  </a:lnTo>
                  <a:lnTo>
                    <a:pt x="3" y="40"/>
                  </a:lnTo>
                  <a:lnTo>
                    <a:pt x="4" y="39"/>
                  </a:lnTo>
                  <a:lnTo>
                    <a:pt x="3" y="38"/>
                  </a:lnTo>
                  <a:lnTo>
                    <a:pt x="4" y="37"/>
                  </a:lnTo>
                  <a:lnTo>
                    <a:pt x="5" y="36"/>
                  </a:lnTo>
                  <a:lnTo>
                    <a:pt x="8" y="35"/>
                  </a:lnTo>
                  <a:lnTo>
                    <a:pt x="11" y="34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7" y="29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0" y="26"/>
                  </a:lnTo>
                  <a:lnTo>
                    <a:pt x="21" y="25"/>
                  </a:lnTo>
                  <a:lnTo>
                    <a:pt x="22" y="26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28" y="23"/>
                  </a:lnTo>
                  <a:lnTo>
                    <a:pt x="31" y="19"/>
                  </a:lnTo>
                  <a:lnTo>
                    <a:pt x="32" y="18"/>
                  </a:lnTo>
                  <a:lnTo>
                    <a:pt x="33" y="17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3" y="13"/>
                  </a:lnTo>
                  <a:lnTo>
                    <a:pt x="37" y="12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2" y="12"/>
                  </a:lnTo>
                  <a:lnTo>
                    <a:pt x="78" y="7"/>
                  </a:lnTo>
                  <a:lnTo>
                    <a:pt x="112" y="0"/>
                  </a:lnTo>
                  <a:lnTo>
                    <a:pt x="113" y="1"/>
                  </a:lnTo>
                  <a:lnTo>
                    <a:pt x="114" y="2"/>
                  </a:lnTo>
                  <a:lnTo>
                    <a:pt x="115" y="3"/>
                  </a:lnTo>
                  <a:lnTo>
                    <a:pt x="116" y="5"/>
                  </a:lnTo>
                  <a:lnTo>
                    <a:pt x="116" y="6"/>
                  </a:lnTo>
                  <a:lnTo>
                    <a:pt x="115" y="5"/>
                  </a:lnTo>
                  <a:lnTo>
                    <a:pt x="114" y="5"/>
                  </a:lnTo>
                  <a:lnTo>
                    <a:pt x="113" y="5"/>
                  </a:lnTo>
                  <a:lnTo>
                    <a:pt x="112" y="5"/>
                  </a:lnTo>
                  <a:lnTo>
                    <a:pt x="113" y="6"/>
                  </a:lnTo>
                  <a:lnTo>
                    <a:pt x="110" y="8"/>
                  </a:lnTo>
                  <a:lnTo>
                    <a:pt x="109" y="8"/>
                  </a:lnTo>
                  <a:lnTo>
                    <a:pt x="108" y="10"/>
                  </a:lnTo>
                  <a:lnTo>
                    <a:pt x="106" y="10"/>
                  </a:lnTo>
                  <a:lnTo>
                    <a:pt x="105" y="11"/>
                  </a:lnTo>
                  <a:lnTo>
                    <a:pt x="105" y="12"/>
                  </a:lnTo>
                  <a:lnTo>
                    <a:pt x="106" y="12"/>
                  </a:lnTo>
                  <a:lnTo>
                    <a:pt x="108" y="11"/>
                  </a:lnTo>
                  <a:lnTo>
                    <a:pt x="111" y="10"/>
                  </a:lnTo>
                  <a:lnTo>
                    <a:pt x="112" y="9"/>
                  </a:lnTo>
                  <a:lnTo>
                    <a:pt x="114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2"/>
                  </a:lnTo>
                  <a:lnTo>
                    <a:pt x="115" y="11"/>
                  </a:lnTo>
                  <a:lnTo>
                    <a:pt x="116" y="11"/>
                  </a:lnTo>
                  <a:lnTo>
                    <a:pt x="117" y="9"/>
                  </a:lnTo>
                  <a:lnTo>
                    <a:pt x="118" y="9"/>
                  </a:lnTo>
                  <a:lnTo>
                    <a:pt x="119" y="11"/>
                  </a:lnTo>
                  <a:lnTo>
                    <a:pt x="119" y="14"/>
                  </a:lnTo>
                  <a:lnTo>
                    <a:pt x="119" y="15"/>
                  </a:lnTo>
                  <a:lnTo>
                    <a:pt x="117" y="16"/>
                  </a:lnTo>
                  <a:lnTo>
                    <a:pt x="117" y="17"/>
                  </a:lnTo>
                  <a:lnTo>
                    <a:pt x="117" y="18"/>
                  </a:lnTo>
                  <a:lnTo>
                    <a:pt x="115" y="19"/>
                  </a:lnTo>
                  <a:lnTo>
                    <a:pt x="114" y="19"/>
                  </a:lnTo>
                  <a:lnTo>
                    <a:pt x="113" y="20"/>
                  </a:lnTo>
                  <a:lnTo>
                    <a:pt x="111" y="20"/>
                  </a:lnTo>
                  <a:lnTo>
                    <a:pt x="110" y="20"/>
                  </a:lnTo>
                  <a:lnTo>
                    <a:pt x="109" y="19"/>
                  </a:lnTo>
                  <a:lnTo>
                    <a:pt x="109" y="18"/>
                  </a:lnTo>
                  <a:lnTo>
                    <a:pt x="108" y="18"/>
                  </a:lnTo>
                  <a:lnTo>
                    <a:pt x="108" y="20"/>
                  </a:lnTo>
                  <a:lnTo>
                    <a:pt x="108" y="21"/>
                  </a:lnTo>
                  <a:lnTo>
                    <a:pt x="108" y="22"/>
                  </a:lnTo>
                  <a:lnTo>
                    <a:pt x="109" y="22"/>
                  </a:lnTo>
                  <a:lnTo>
                    <a:pt x="110" y="23"/>
                  </a:lnTo>
                  <a:lnTo>
                    <a:pt x="110" y="24"/>
                  </a:lnTo>
                  <a:lnTo>
                    <a:pt x="107" y="28"/>
                  </a:lnTo>
                  <a:lnTo>
                    <a:pt x="105" y="27"/>
                  </a:lnTo>
                  <a:lnTo>
                    <a:pt x="104" y="27"/>
                  </a:lnTo>
                  <a:lnTo>
                    <a:pt x="104" y="28"/>
                  </a:lnTo>
                  <a:lnTo>
                    <a:pt x="105" y="29"/>
                  </a:lnTo>
                  <a:lnTo>
                    <a:pt x="108" y="28"/>
                  </a:lnTo>
                  <a:lnTo>
                    <a:pt x="110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6"/>
                  </a:lnTo>
                  <a:lnTo>
                    <a:pt x="114" y="27"/>
                  </a:lnTo>
                  <a:lnTo>
                    <a:pt x="113" y="29"/>
                  </a:lnTo>
                  <a:lnTo>
                    <a:pt x="111" y="31"/>
                  </a:lnTo>
                  <a:lnTo>
                    <a:pt x="109" y="32"/>
                  </a:lnTo>
                  <a:lnTo>
                    <a:pt x="108" y="32"/>
                  </a:lnTo>
                  <a:lnTo>
                    <a:pt x="105" y="32"/>
                  </a:lnTo>
                  <a:lnTo>
                    <a:pt x="103" y="36"/>
                  </a:lnTo>
                  <a:lnTo>
                    <a:pt x="102" y="37"/>
                  </a:lnTo>
                  <a:lnTo>
                    <a:pt x="99" y="39"/>
                  </a:lnTo>
                  <a:lnTo>
                    <a:pt x="97" y="41"/>
                  </a:lnTo>
                  <a:lnTo>
                    <a:pt x="96" y="44"/>
                  </a:lnTo>
                  <a:lnTo>
                    <a:pt x="95" y="48"/>
                  </a:lnTo>
                  <a:lnTo>
                    <a:pt x="95" y="49"/>
                  </a:lnTo>
                  <a:lnTo>
                    <a:pt x="93" y="50"/>
                  </a:lnTo>
                  <a:lnTo>
                    <a:pt x="88" y="51"/>
                  </a:lnTo>
                  <a:lnTo>
                    <a:pt x="87" y="51"/>
                  </a:lnTo>
                  <a:lnTo>
                    <a:pt x="69" y="39"/>
                  </a:lnTo>
                  <a:lnTo>
                    <a:pt x="54" y="41"/>
                  </a:lnTo>
                  <a:lnTo>
                    <a:pt x="53" y="39"/>
                  </a:lnTo>
                  <a:lnTo>
                    <a:pt x="50" y="36"/>
                  </a:lnTo>
                  <a:lnTo>
                    <a:pt x="49" y="37"/>
                  </a:lnTo>
                  <a:lnTo>
                    <a:pt x="49" y="36"/>
                  </a:lnTo>
                  <a:lnTo>
                    <a:pt x="49" y="35"/>
                  </a:lnTo>
                  <a:lnTo>
                    <a:pt x="31" y="37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6" y="40"/>
                  </a:lnTo>
                  <a:lnTo>
                    <a:pt x="25" y="40"/>
                  </a:lnTo>
                  <a:lnTo>
                    <a:pt x="21" y="4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52" name="Freeform 21"/>
            <p:cNvSpPr>
              <a:spLocks/>
            </p:cNvSpPr>
            <p:nvPr/>
          </p:nvSpPr>
          <p:spPr bwMode="auto">
            <a:xfrm>
              <a:off x="3962" y="2716"/>
              <a:ext cx="630" cy="453"/>
            </a:xfrm>
            <a:custGeom>
              <a:avLst/>
              <a:gdLst>
                <a:gd name="T0" fmla="*/ 0 w 123"/>
                <a:gd name="T1" fmla="*/ 39 h 93"/>
                <a:gd name="T2" fmla="*/ 0 w 123"/>
                <a:gd name="T3" fmla="*/ 49 h 93"/>
                <a:gd name="T4" fmla="*/ 10 w 123"/>
                <a:gd name="T5" fmla="*/ 58 h 93"/>
                <a:gd name="T6" fmla="*/ 15 w 123"/>
                <a:gd name="T7" fmla="*/ 73 h 93"/>
                <a:gd name="T8" fmla="*/ 20 w 123"/>
                <a:gd name="T9" fmla="*/ 83 h 93"/>
                <a:gd name="T10" fmla="*/ 15 w 123"/>
                <a:gd name="T11" fmla="*/ 93 h 93"/>
                <a:gd name="T12" fmla="*/ 36 w 123"/>
                <a:gd name="T13" fmla="*/ 88 h 93"/>
                <a:gd name="T14" fmla="*/ 46 w 123"/>
                <a:gd name="T15" fmla="*/ 73 h 93"/>
                <a:gd name="T16" fmla="*/ 51 w 123"/>
                <a:gd name="T17" fmla="*/ 73 h 93"/>
                <a:gd name="T18" fmla="*/ 46 w 123"/>
                <a:gd name="T19" fmla="*/ 83 h 93"/>
                <a:gd name="T20" fmla="*/ 97 w 123"/>
                <a:gd name="T21" fmla="*/ 68 h 93"/>
                <a:gd name="T22" fmla="*/ 97 w 123"/>
                <a:gd name="T23" fmla="*/ 78 h 93"/>
                <a:gd name="T24" fmla="*/ 128 w 123"/>
                <a:gd name="T25" fmla="*/ 83 h 93"/>
                <a:gd name="T26" fmla="*/ 149 w 123"/>
                <a:gd name="T27" fmla="*/ 88 h 93"/>
                <a:gd name="T28" fmla="*/ 159 w 123"/>
                <a:gd name="T29" fmla="*/ 93 h 93"/>
                <a:gd name="T30" fmla="*/ 159 w 123"/>
                <a:gd name="T31" fmla="*/ 97 h 93"/>
                <a:gd name="T32" fmla="*/ 184 w 123"/>
                <a:gd name="T33" fmla="*/ 117 h 93"/>
                <a:gd name="T34" fmla="*/ 179 w 123"/>
                <a:gd name="T35" fmla="*/ 122 h 93"/>
                <a:gd name="T36" fmla="*/ 174 w 123"/>
                <a:gd name="T37" fmla="*/ 127 h 93"/>
                <a:gd name="T38" fmla="*/ 210 w 123"/>
                <a:gd name="T39" fmla="*/ 117 h 93"/>
                <a:gd name="T40" fmla="*/ 256 w 123"/>
                <a:gd name="T41" fmla="*/ 102 h 93"/>
                <a:gd name="T42" fmla="*/ 256 w 123"/>
                <a:gd name="T43" fmla="*/ 88 h 93"/>
                <a:gd name="T44" fmla="*/ 312 w 123"/>
                <a:gd name="T45" fmla="*/ 102 h 93"/>
                <a:gd name="T46" fmla="*/ 353 w 123"/>
                <a:gd name="T47" fmla="*/ 136 h 93"/>
                <a:gd name="T48" fmla="*/ 379 w 123"/>
                <a:gd name="T49" fmla="*/ 146 h 93"/>
                <a:gd name="T50" fmla="*/ 394 w 123"/>
                <a:gd name="T51" fmla="*/ 175 h 93"/>
                <a:gd name="T52" fmla="*/ 389 w 123"/>
                <a:gd name="T53" fmla="*/ 234 h 93"/>
                <a:gd name="T54" fmla="*/ 410 w 123"/>
                <a:gd name="T55" fmla="*/ 263 h 93"/>
                <a:gd name="T56" fmla="*/ 405 w 123"/>
                <a:gd name="T57" fmla="*/ 244 h 93"/>
                <a:gd name="T58" fmla="*/ 420 w 123"/>
                <a:gd name="T59" fmla="*/ 248 h 93"/>
                <a:gd name="T60" fmla="*/ 425 w 123"/>
                <a:gd name="T61" fmla="*/ 244 h 93"/>
                <a:gd name="T62" fmla="*/ 425 w 123"/>
                <a:gd name="T63" fmla="*/ 258 h 93"/>
                <a:gd name="T64" fmla="*/ 410 w 123"/>
                <a:gd name="T65" fmla="*/ 278 h 93"/>
                <a:gd name="T66" fmla="*/ 425 w 123"/>
                <a:gd name="T67" fmla="*/ 297 h 93"/>
                <a:gd name="T68" fmla="*/ 456 w 123"/>
                <a:gd name="T69" fmla="*/ 331 h 93"/>
                <a:gd name="T70" fmla="*/ 466 w 123"/>
                <a:gd name="T71" fmla="*/ 336 h 93"/>
                <a:gd name="T72" fmla="*/ 481 w 123"/>
                <a:gd name="T73" fmla="*/ 360 h 93"/>
                <a:gd name="T74" fmla="*/ 507 w 123"/>
                <a:gd name="T75" fmla="*/ 399 h 93"/>
                <a:gd name="T76" fmla="*/ 553 w 123"/>
                <a:gd name="T77" fmla="*/ 429 h 93"/>
                <a:gd name="T78" fmla="*/ 569 w 123"/>
                <a:gd name="T79" fmla="*/ 438 h 93"/>
                <a:gd name="T80" fmla="*/ 563 w 123"/>
                <a:gd name="T81" fmla="*/ 443 h 93"/>
                <a:gd name="T82" fmla="*/ 558 w 123"/>
                <a:gd name="T83" fmla="*/ 448 h 93"/>
                <a:gd name="T84" fmla="*/ 579 w 123"/>
                <a:gd name="T85" fmla="*/ 448 h 93"/>
                <a:gd name="T86" fmla="*/ 620 w 123"/>
                <a:gd name="T87" fmla="*/ 429 h 93"/>
                <a:gd name="T88" fmla="*/ 620 w 123"/>
                <a:gd name="T89" fmla="*/ 399 h 93"/>
                <a:gd name="T90" fmla="*/ 625 w 123"/>
                <a:gd name="T91" fmla="*/ 360 h 93"/>
                <a:gd name="T92" fmla="*/ 620 w 123"/>
                <a:gd name="T93" fmla="*/ 297 h 93"/>
                <a:gd name="T94" fmla="*/ 579 w 123"/>
                <a:gd name="T95" fmla="*/ 234 h 93"/>
                <a:gd name="T96" fmla="*/ 563 w 123"/>
                <a:gd name="T97" fmla="*/ 209 h 93"/>
                <a:gd name="T98" fmla="*/ 563 w 123"/>
                <a:gd name="T99" fmla="*/ 185 h 93"/>
                <a:gd name="T100" fmla="*/ 528 w 123"/>
                <a:gd name="T101" fmla="*/ 141 h 93"/>
                <a:gd name="T102" fmla="*/ 507 w 123"/>
                <a:gd name="T103" fmla="*/ 117 h 93"/>
                <a:gd name="T104" fmla="*/ 471 w 123"/>
                <a:gd name="T105" fmla="*/ 39 h 93"/>
                <a:gd name="T106" fmla="*/ 461 w 123"/>
                <a:gd name="T107" fmla="*/ 29 h 93"/>
                <a:gd name="T108" fmla="*/ 451 w 123"/>
                <a:gd name="T109" fmla="*/ 5 h 93"/>
                <a:gd name="T110" fmla="*/ 420 w 123"/>
                <a:gd name="T111" fmla="*/ 5 h 93"/>
                <a:gd name="T112" fmla="*/ 420 w 123"/>
                <a:gd name="T113" fmla="*/ 34 h 93"/>
                <a:gd name="T114" fmla="*/ 410 w 123"/>
                <a:gd name="T115" fmla="*/ 39 h 93"/>
                <a:gd name="T116" fmla="*/ 200 w 123"/>
                <a:gd name="T117" fmla="*/ 34 h 93"/>
                <a:gd name="T118" fmla="*/ 195 w 123"/>
                <a:gd name="T119" fmla="*/ 15 h 9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3"/>
                <a:gd name="T181" fmla="*/ 0 h 93"/>
                <a:gd name="T182" fmla="*/ 123 w 123"/>
                <a:gd name="T183" fmla="*/ 93 h 9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3" h="93">
                  <a:moveTo>
                    <a:pt x="38" y="3"/>
                  </a:move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2" y="16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22" y="16"/>
                  </a:lnTo>
                  <a:lnTo>
                    <a:pt x="25" y="17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6" y="23"/>
                  </a:lnTo>
                  <a:lnTo>
                    <a:pt x="36" y="24"/>
                  </a:lnTo>
                  <a:lnTo>
                    <a:pt x="36" y="25"/>
                  </a:lnTo>
                  <a:lnTo>
                    <a:pt x="35" y="26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5" y="27"/>
                  </a:lnTo>
                  <a:lnTo>
                    <a:pt x="40" y="25"/>
                  </a:lnTo>
                  <a:lnTo>
                    <a:pt x="41" y="24"/>
                  </a:lnTo>
                  <a:lnTo>
                    <a:pt x="43" y="24"/>
                  </a:lnTo>
                  <a:lnTo>
                    <a:pt x="47" y="21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49" y="19"/>
                  </a:lnTo>
                  <a:lnTo>
                    <a:pt x="50" y="18"/>
                  </a:lnTo>
                  <a:lnTo>
                    <a:pt x="55" y="17"/>
                  </a:lnTo>
                  <a:lnTo>
                    <a:pt x="61" y="20"/>
                  </a:lnTo>
                  <a:lnTo>
                    <a:pt x="61" y="21"/>
                  </a:lnTo>
                  <a:lnTo>
                    <a:pt x="63" y="23"/>
                  </a:lnTo>
                  <a:lnTo>
                    <a:pt x="65" y="25"/>
                  </a:lnTo>
                  <a:lnTo>
                    <a:pt x="69" y="28"/>
                  </a:lnTo>
                  <a:lnTo>
                    <a:pt x="69" y="29"/>
                  </a:lnTo>
                  <a:lnTo>
                    <a:pt x="71" y="30"/>
                  </a:lnTo>
                  <a:lnTo>
                    <a:pt x="74" y="30"/>
                  </a:lnTo>
                  <a:lnTo>
                    <a:pt x="76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8" y="39"/>
                  </a:lnTo>
                  <a:lnTo>
                    <a:pt x="77" y="43"/>
                  </a:lnTo>
                  <a:lnTo>
                    <a:pt x="76" y="48"/>
                  </a:lnTo>
                  <a:lnTo>
                    <a:pt x="76" y="51"/>
                  </a:lnTo>
                  <a:lnTo>
                    <a:pt x="77" y="53"/>
                  </a:lnTo>
                  <a:lnTo>
                    <a:pt x="80" y="54"/>
                  </a:lnTo>
                  <a:lnTo>
                    <a:pt x="80" y="53"/>
                  </a:lnTo>
                  <a:lnTo>
                    <a:pt x="80" y="52"/>
                  </a:lnTo>
                  <a:lnTo>
                    <a:pt x="79" y="50"/>
                  </a:lnTo>
                  <a:lnTo>
                    <a:pt x="79" y="49"/>
                  </a:lnTo>
                  <a:lnTo>
                    <a:pt x="80" y="49"/>
                  </a:lnTo>
                  <a:lnTo>
                    <a:pt x="82" y="51"/>
                  </a:lnTo>
                  <a:lnTo>
                    <a:pt x="82" y="50"/>
                  </a:lnTo>
                  <a:lnTo>
                    <a:pt x="83" y="50"/>
                  </a:lnTo>
                  <a:lnTo>
                    <a:pt x="84" y="51"/>
                  </a:lnTo>
                  <a:lnTo>
                    <a:pt x="83" y="52"/>
                  </a:lnTo>
                  <a:lnTo>
                    <a:pt x="83" y="53"/>
                  </a:lnTo>
                  <a:lnTo>
                    <a:pt x="82" y="54"/>
                  </a:lnTo>
                  <a:lnTo>
                    <a:pt x="81" y="57"/>
                  </a:lnTo>
                  <a:lnTo>
                    <a:pt x="80" y="57"/>
                  </a:lnTo>
                  <a:lnTo>
                    <a:pt x="80" y="59"/>
                  </a:lnTo>
                  <a:lnTo>
                    <a:pt x="81" y="59"/>
                  </a:lnTo>
                  <a:lnTo>
                    <a:pt x="83" y="61"/>
                  </a:lnTo>
                  <a:lnTo>
                    <a:pt x="85" y="66"/>
                  </a:lnTo>
                  <a:lnTo>
                    <a:pt x="89" y="68"/>
                  </a:lnTo>
                  <a:lnTo>
                    <a:pt x="89" y="67"/>
                  </a:lnTo>
                  <a:lnTo>
                    <a:pt x="90" y="67"/>
                  </a:lnTo>
                  <a:lnTo>
                    <a:pt x="91" y="69"/>
                  </a:lnTo>
                  <a:lnTo>
                    <a:pt x="91" y="70"/>
                  </a:lnTo>
                  <a:lnTo>
                    <a:pt x="92" y="73"/>
                  </a:lnTo>
                  <a:lnTo>
                    <a:pt x="94" y="74"/>
                  </a:lnTo>
                  <a:lnTo>
                    <a:pt x="95" y="74"/>
                  </a:lnTo>
                  <a:lnTo>
                    <a:pt x="98" y="81"/>
                  </a:lnTo>
                  <a:lnTo>
                    <a:pt x="99" y="82"/>
                  </a:lnTo>
                  <a:lnTo>
                    <a:pt x="102" y="83"/>
                  </a:lnTo>
                  <a:lnTo>
                    <a:pt x="104" y="83"/>
                  </a:lnTo>
                  <a:lnTo>
                    <a:pt x="108" y="88"/>
                  </a:lnTo>
                  <a:lnTo>
                    <a:pt x="110" y="90"/>
                  </a:lnTo>
                  <a:lnTo>
                    <a:pt x="111" y="90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109" y="91"/>
                  </a:lnTo>
                  <a:lnTo>
                    <a:pt x="109" y="92"/>
                  </a:lnTo>
                  <a:lnTo>
                    <a:pt x="110" y="93"/>
                  </a:lnTo>
                  <a:lnTo>
                    <a:pt x="112" y="93"/>
                  </a:lnTo>
                  <a:lnTo>
                    <a:pt x="113" y="92"/>
                  </a:lnTo>
                  <a:lnTo>
                    <a:pt x="114" y="92"/>
                  </a:lnTo>
                  <a:lnTo>
                    <a:pt x="120" y="90"/>
                  </a:lnTo>
                  <a:lnTo>
                    <a:pt x="121" y="88"/>
                  </a:lnTo>
                  <a:lnTo>
                    <a:pt x="121" y="87"/>
                  </a:lnTo>
                  <a:lnTo>
                    <a:pt x="121" y="84"/>
                  </a:lnTo>
                  <a:lnTo>
                    <a:pt x="121" y="82"/>
                  </a:lnTo>
                  <a:lnTo>
                    <a:pt x="122" y="79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22" y="71"/>
                  </a:lnTo>
                  <a:lnTo>
                    <a:pt x="122" y="66"/>
                  </a:lnTo>
                  <a:lnTo>
                    <a:pt x="121" y="61"/>
                  </a:lnTo>
                  <a:lnTo>
                    <a:pt x="120" y="60"/>
                  </a:lnTo>
                  <a:lnTo>
                    <a:pt x="116" y="54"/>
                  </a:lnTo>
                  <a:lnTo>
                    <a:pt x="113" y="48"/>
                  </a:lnTo>
                  <a:lnTo>
                    <a:pt x="110" y="44"/>
                  </a:lnTo>
                  <a:lnTo>
                    <a:pt x="110" y="43"/>
                  </a:lnTo>
                  <a:lnTo>
                    <a:pt x="109" y="40"/>
                  </a:lnTo>
                  <a:lnTo>
                    <a:pt x="109" y="39"/>
                  </a:lnTo>
                  <a:lnTo>
                    <a:pt x="110" y="38"/>
                  </a:lnTo>
                  <a:lnTo>
                    <a:pt x="110" y="37"/>
                  </a:lnTo>
                  <a:lnTo>
                    <a:pt x="106" y="31"/>
                  </a:lnTo>
                  <a:lnTo>
                    <a:pt x="103" y="29"/>
                  </a:lnTo>
                  <a:lnTo>
                    <a:pt x="102" y="28"/>
                  </a:lnTo>
                  <a:lnTo>
                    <a:pt x="101" y="27"/>
                  </a:lnTo>
                  <a:lnTo>
                    <a:pt x="99" y="24"/>
                  </a:lnTo>
                  <a:lnTo>
                    <a:pt x="95" y="17"/>
                  </a:lnTo>
                  <a:lnTo>
                    <a:pt x="94" y="14"/>
                  </a:lnTo>
                  <a:lnTo>
                    <a:pt x="92" y="8"/>
                  </a:lnTo>
                  <a:lnTo>
                    <a:pt x="92" y="7"/>
                  </a:lnTo>
                  <a:lnTo>
                    <a:pt x="91" y="7"/>
                  </a:lnTo>
                  <a:lnTo>
                    <a:pt x="90" y="6"/>
                  </a:lnTo>
                  <a:lnTo>
                    <a:pt x="90" y="2"/>
                  </a:lnTo>
                  <a:lnTo>
                    <a:pt x="89" y="1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3" y="0"/>
                  </a:lnTo>
                  <a:lnTo>
                    <a:pt x="82" y="1"/>
                  </a:lnTo>
                  <a:lnTo>
                    <a:pt x="82" y="2"/>
                  </a:lnTo>
                  <a:lnTo>
                    <a:pt x="81" y="3"/>
                  </a:lnTo>
                  <a:lnTo>
                    <a:pt x="82" y="7"/>
                  </a:lnTo>
                  <a:lnTo>
                    <a:pt x="82" y="9"/>
                  </a:lnTo>
                  <a:lnTo>
                    <a:pt x="80" y="8"/>
                  </a:lnTo>
                  <a:lnTo>
                    <a:pt x="79" y="6"/>
                  </a:lnTo>
                  <a:lnTo>
                    <a:pt x="40" y="8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8" y="4"/>
                  </a:lnTo>
                  <a:lnTo>
                    <a:pt x="38" y="3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53" name="Freeform 22"/>
            <p:cNvSpPr>
              <a:spLocks/>
            </p:cNvSpPr>
            <p:nvPr/>
          </p:nvSpPr>
          <p:spPr bwMode="auto">
            <a:xfrm>
              <a:off x="4243" y="1896"/>
              <a:ext cx="313" cy="293"/>
            </a:xfrm>
            <a:custGeom>
              <a:avLst/>
              <a:gdLst>
                <a:gd name="T0" fmla="*/ 103 w 61"/>
                <a:gd name="T1" fmla="*/ 0 h 60"/>
                <a:gd name="T2" fmla="*/ 103 w 61"/>
                <a:gd name="T3" fmla="*/ 15 h 60"/>
                <a:gd name="T4" fmla="*/ 108 w 61"/>
                <a:gd name="T5" fmla="*/ 24 h 60"/>
                <a:gd name="T6" fmla="*/ 97 w 61"/>
                <a:gd name="T7" fmla="*/ 63 h 60"/>
                <a:gd name="T8" fmla="*/ 97 w 61"/>
                <a:gd name="T9" fmla="*/ 73 h 60"/>
                <a:gd name="T10" fmla="*/ 92 w 61"/>
                <a:gd name="T11" fmla="*/ 93 h 60"/>
                <a:gd name="T12" fmla="*/ 77 w 61"/>
                <a:gd name="T13" fmla="*/ 107 h 60"/>
                <a:gd name="T14" fmla="*/ 67 w 61"/>
                <a:gd name="T15" fmla="*/ 112 h 60"/>
                <a:gd name="T16" fmla="*/ 56 w 61"/>
                <a:gd name="T17" fmla="*/ 117 h 60"/>
                <a:gd name="T18" fmla="*/ 51 w 61"/>
                <a:gd name="T19" fmla="*/ 127 h 60"/>
                <a:gd name="T20" fmla="*/ 46 w 61"/>
                <a:gd name="T21" fmla="*/ 147 h 60"/>
                <a:gd name="T22" fmla="*/ 31 w 61"/>
                <a:gd name="T23" fmla="*/ 147 h 60"/>
                <a:gd name="T24" fmla="*/ 21 w 61"/>
                <a:gd name="T25" fmla="*/ 166 h 60"/>
                <a:gd name="T26" fmla="*/ 21 w 61"/>
                <a:gd name="T27" fmla="*/ 186 h 60"/>
                <a:gd name="T28" fmla="*/ 10 w 61"/>
                <a:gd name="T29" fmla="*/ 200 h 60"/>
                <a:gd name="T30" fmla="*/ 0 w 61"/>
                <a:gd name="T31" fmla="*/ 210 h 60"/>
                <a:gd name="T32" fmla="*/ 0 w 61"/>
                <a:gd name="T33" fmla="*/ 225 h 60"/>
                <a:gd name="T34" fmla="*/ 15 w 61"/>
                <a:gd name="T35" fmla="*/ 249 h 60"/>
                <a:gd name="T36" fmla="*/ 31 w 61"/>
                <a:gd name="T37" fmla="*/ 264 h 60"/>
                <a:gd name="T38" fmla="*/ 41 w 61"/>
                <a:gd name="T39" fmla="*/ 264 h 60"/>
                <a:gd name="T40" fmla="*/ 41 w 61"/>
                <a:gd name="T41" fmla="*/ 269 h 60"/>
                <a:gd name="T42" fmla="*/ 51 w 61"/>
                <a:gd name="T43" fmla="*/ 269 h 60"/>
                <a:gd name="T44" fmla="*/ 51 w 61"/>
                <a:gd name="T45" fmla="*/ 278 h 60"/>
                <a:gd name="T46" fmla="*/ 77 w 61"/>
                <a:gd name="T47" fmla="*/ 293 h 60"/>
                <a:gd name="T48" fmla="*/ 92 w 61"/>
                <a:gd name="T49" fmla="*/ 288 h 60"/>
                <a:gd name="T50" fmla="*/ 97 w 61"/>
                <a:gd name="T51" fmla="*/ 278 h 60"/>
                <a:gd name="T52" fmla="*/ 108 w 61"/>
                <a:gd name="T53" fmla="*/ 288 h 60"/>
                <a:gd name="T54" fmla="*/ 128 w 61"/>
                <a:gd name="T55" fmla="*/ 278 h 60"/>
                <a:gd name="T56" fmla="*/ 133 w 61"/>
                <a:gd name="T57" fmla="*/ 269 h 60"/>
                <a:gd name="T58" fmla="*/ 154 w 61"/>
                <a:gd name="T59" fmla="*/ 259 h 60"/>
                <a:gd name="T60" fmla="*/ 169 w 61"/>
                <a:gd name="T61" fmla="*/ 249 h 60"/>
                <a:gd name="T62" fmla="*/ 169 w 61"/>
                <a:gd name="T63" fmla="*/ 234 h 60"/>
                <a:gd name="T64" fmla="*/ 195 w 61"/>
                <a:gd name="T65" fmla="*/ 156 h 60"/>
                <a:gd name="T66" fmla="*/ 205 w 61"/>
                <a:gd name="T67" fmla="*/ 161 h 60"/>
                <a:gd name="T68" fmla="*/ 210 w 61"/>
                <a:gd name="T69" fmla="*/ 171 h 60"/>
                <a:gd name="T70" fmla="*/ 226 w 61"/>
                <a:gd name="T71" fmla="*/ 156 h 60"/>
                <a:gd name="T72" fmla="*/ 236 w 61"/>
                <a:gd name="T73" fmla="*/ 132 h 60"/>
                <a:gd name="T74" fmla="*/ 251 w 61"/>
                <a:gd name="T75" fmla="*/ 122 h 60"/>
                <a:gd name="T76" fmla="*/ 262 w 61"/>
                <a:gd name="T77" fmla="*/ 112 h 60"/>
                <a:gd name="T78" fmla="*/ 267 w 61"/>
                <a:gd name="T79" fmla="*/ 98 h 60"/>
                <a:gd name="T80" fmla="*/ 267 w 61"/>
                <a:gd name="T81" fmla="*/ 93 h 60"/>
                <a:gd name="T82" fmla="*/ 267 w 61"/>
                <a:gd name="T83" fmla="*/ 73 h 60"/>
                <a:gd name="T84" fmla="*/ 303 w 61"/>
                <a:gd name="T85" fmla="*/ 93 h 60"/>
                <a:gd name="T86" fmla="*/ 308 w 61"/>
                <a:gd name="T87" fmla="*/ 93 h 60"/>
                <a:gd name="T88" fmla="*/ 303 w 61"/>
                <a:gd name="T89" fmla="*/ 63 h 60"/>
                <a:gd name="T90" fmla="*/ 298 w 61"/>
                <a:gd name="T91" fmla="*/ 54 h 60"/>
                <a:gd name="T92" fmla="*/ 287 w 61"/>
                <a:gd name="T93" fmla="*/ 54 h 60"/>
                <a:gd name="T94" fmla="*/ 262 w 61"/>
                <a:gd name="T95" fmla="*/ 59 h 60"/>
                <a:gd name="T96" fmla="*/ 251 w 61"/>
                <a:gd name="T97" fmla="*/ 68 h 60"/>
                <a:gd name="T98" fmla="*/ 236 w 61"/>
                <a:gd name="T99" fmla="*/ 63 h 60"/>
                <a:gd name="T100" fmla="*/ 231 w 61"/>
                <a:gd name="T101" fmla="*/ 73 h 60"/>
                <a:gd name="T102" fmla="*/ 216 w 61"/>
                <a:gd name="T103" fmla="*/ 83 h 60"/>
                <a:gd name="T104" fmla="*/ 200 w 61"/>
                <a:gd name="T105" fmla="*/ 98 h 60"/>
                <a:gd name="T106" fmla="*/ 185 w 61"/>
                <a:gd name="T107" fmla="*/ 63 h 60"/>
                <a:gd name="T108" fmla="*/ 108 w 61"/>
                <a:gd name="T109" fmla="*/ 0 h 6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1"/>
                <a:gd name="T166" fmla="*/ 0 h 60"/>
                <a:gd name="T167" fmla="*/ 61 w 61"/>
                <a:gd name="T168" fmla="*/ 60 h 6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1" h="60">
                  <a:moveTo>
                    <a:pt x="21" y="0"/>
                  </a:moveTo>
                  <a:lnTo>
                    <a:pt x="20" y="0"/>
                  </a:lnTo>
                  <a:lnTo>
                    <a:pt x="19" y="1"/>
                  </a:lnTo>
                  <a:lnTo>
                    <a:pt x="20" y="3"/>
                  </a:lnTo>
                  <a:lnTo>
                    <a:pt x="18" y="4"/>
                  </a:lnTo>
                  <a:lnTo>
                    <a:pt x="21" y="5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0" y="26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8" y="32"/>
                  </a:lnTo>
                  <a:lnTo>
                    <a:pt x="6" y="30"/>
                  </a:lnTo>
                  <a:lnTo>
                    <a:pt x="5" y="30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3" y="39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1" y="47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6" y="54"/>
                  </a:lnTo>
                  <a:lnTo>
                    <a:pt x="6" y="53"/>
                  </a:lnTo>
                  <a:lnTo>
                    <a:pt x="8" y="54"/>
                  </a:lnTo>
                  <a:lnTo>
                    <a:pt x="8" y="55"/>
                  </a:lnTo>
                  <a:lnTo>
                    <a:pt x="9" y="55"/>
                  </a:lnTo>
                  <a:lnTo>
                    <a:pt x="10" y="55"/>
                  </a:lnTo>
                  <a:lnTo>
                    <a:pt x="11" y="56"/>
                  </a:lnTo>
                  <a:lnTo>
                    <a:pt x="10" y="57"/>
                  </a:lnTo>
                  <a:lnTo>
                    <a:pt x="12" y="59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20" y="58"/>
                  </a:lnTo>
                  <a:lnTo>
                    <a:pt x="21" y="59"/>
                  </a:lnTo>
                  <a:lnTo>
                    <a:pt x="22" y="58"/>
                  </a:lnTo>
                  <a:lnTo>
                    <a:pt x="25" y="57"/>
                  </a:lnTo>
                  <a:lnTo>
                    <a:pt x="26" y="55"/>
                  </a:lnTo>
                  <a:lnTo>
                    <a:pt x="27" y="56"/>
                  </a:lnTo>
                  <a:lnTo>
                    <a:pt x="30" y="53"/>
                  </a:lnTo>
                  <a:lnTo>
                    <a:pt x="31" y="54"/>
                  </a:lnTo>
                  <a:lnTo>
                    <a:pt x="33" y="51"/>
                  </a:lnTo>
                  <a:lnTo>
                    <a:pt x="32" y="50"/>
                  </a:lnTo>
                  <a:lnTo>
                    <a:pt x="33" y="48"/>
                  </a:lnTo>
                  <a:lnTo>
                    <a:pt x="35" y="43"/>
                  </a:lnTo>
                  <a:lnTo>
                    <a:pt x="38" y="32"/>
                  </a:lnTo>
                  <a:lnTo>
                    <a:pt x="40" y="33"/>
                  </a:lnTo>
                  <a:lnTo>
                    <a:pt x="40" y="34"/>
                  </a:lnTo>
                  <a:lnTo>
                    <a:pt x="41" y="35"/>
                  </a:lnTo>
                  <a:lnTo>
                    <a:pt x="43" y="34"/>
                  </a:lnTo>
                  <a:lnTo>
                    <a:pt x="44" y="32"/>
                  </a:lnTo>
                  <a:lnTo>
                    <a:pt x="45" y="28"/>
                  </a:lnTo>
                  <a:lnTo>
                    <a:pt x="46" y="27"/>
                  </a:lnTo>
                  <a:lnTo>
                    <a:pt x="48" y="27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6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9" y="19"/>
                  </a:lnTo>
                  <a:lnTo>
                    <a:pt x="60" y="19"/>
                  </a:lnTo>
                  <a:lnTo>
                    <a:pt x="61" y="16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8" y="11"/>
                  </a:lnTo>
                  <a:lnTo>
                    <a:pt x="57" y="12"/>
                  </a:lnTo>
                  <a:lnTo>
                    <a:pt x="56" y="11"/>
                  </a:lnTo>
                  <a:lnTo>
                    <a:pt x="55" y="11"/>
                  </a:lnTo>
                  <a:lnTo>
                    <a:pt x="51" y="12"/>
                  </a:lnTo>
                  <a:lnTo>
                    <a:pt x="50" y="13"/>
                  </a:lnTo>
                  <a:lnTo>
                    <a:pt x="49" y="14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5" y="15"/>
                  </a:lnTo>
                  <a:lnTo>
                    <a:pt x="44" y="17"/>
                  </a:lnTo>
                  <a:lnTo>
                    <a:pt x="42" y="17"/>
                  </a:lnTo>
                  <a:lnTo>
                    <a:pt x="40" y="20"/>
                  </a:lnTo>
                  <a:lnTo>
                    <a:pt x="39" y="20"/>
                  </a:lnTo>
                  <a:lnTo>
                    <a:pt x="38" y="21"/>
                  </a:lnTo>
                  <a:lnTo>
                    <a:pt x="36" y="13"/>
                  </a:lnTo>
                  <a:lnTo>
                    <a:pt x="23" y="1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54" name="Freeform 23"/>
            <p:cNvSpPr>
              <a:spLocks/>
            </p:cNvSpPr>
            <p:nvPr/>
          </p:nvSpPr>
          <p:spPr bwMode="auto">
            <a:xfrm>
              <a:off x="3433" y="2306"/>
              <a:ext cx="344" cy="302"/>
            </a:xfrm>
            <a:custGeom>
              <a:avLst/>
              <a:gdLst>
                <a:gd name="T0" fmla="*/ 0 w 67"/>
                <a:gd name="T1" fmla="*/ 15 h 62"/>
                <a:gd name="T2" fmla="*/ 308 w 67"/>
                <a:gd name="T3" fmla="*/ 0 h 62"/>
                <a:gd name="T4" fmla="*/ 308 w 67"/>
                <a:gd name="T5" fmla="*/ 5 h 62"/>
                <a:gd name="T6" fmla="*/ 313 w 67"/>
                <a:gd name="T7" fmla="*/ 10 h 62"/>
                <a:gd name="T8" fmla="*/ 318 w 67"/>
                <a:gd name="T9" fmla="*/ 15 h 62"/>
                <a:gd name="T10" fmla="*/ 313 w 67"/>
                <a:gd name="T11" fmla="*/ 24 h 62"/>
                <a:gd name="T12" fmla="*/ 308 w 67"/>
                <a:gd name="T13" fmla="*/ 29 h 62"/>
                <a:gd name="T14" fmla="*/ 298 w 67"/>
                <a:gd name="T15" fmla="*/ 39 h 62"/>
                <a:gd name="T16" fmla="*/ 298 w 67"/>
                <a:gd name="T17" fmla="*/ 44 h 62"/>
                <a:gd name="T18" fmla="*/ 344 w 67"/>
                <a:gd name="T19" fmla="*/ 44 h 62"/>
                <a:gd name="T20" fmla="*/ 344 w 67"/>
                <a:gd name="T21" fmla="*/ 44 h 62"/>
                <a:gd name="T22" fmla="*/ 344 w 67"/>
                <a:gd name="T23" fmla="*/ 49 h 62"/>
                <a:gd name="T24" fmla="*/ 339 w 67"/>
                <a:gd name="T25" fmla="*/ 58 h 62"/>
                <a:gd name="T26" fmla="*/ 334 w 67"/>
                <a:gd name="T27" fmla="*/ 63 h 62"/>
                <a:gd name="T28" fmla="*/ 329 w 67"/>
                <a:gd name="T29" fmla="*/ 83 h 62"/>
                <a:gd name="T30" fmla="*/ 318 w 67"/>
                <a:gd name="T31" fmla="*/ 93 h 62"/>
                <a:gd name="T32" fmla="*/ 318 w 67"/>
                <a:gd name="T33" fmla="*/ 107 h 62"/>
                <a:gd name="T34" fmla="*/ 318 w 67"/>
                <a:gd name="T35" fmla="*/ 122 h 62"/>
                <a:gd name="T36" fmla="*/ 318 w 67"/>
                <a:gd name="T37" fmla="*/ 122 h 62"/>
                <a:gd name="T38" fmla="*/ 308 w 67"/>
                <a:gd name="T39" fmla="*/ 127 h 62"/>
                <a:gd name="T40" fmla="*/ 308 w 67"/>
                <a:gd name="T41" fmla="*/ 132 h 62"/>
                <a:gd name="T42" fmla="*/ 293 w 67"/>
                <a:gd name="T43" fmla="*/ 141 h 62"/>
                <a:gd name="T44" fmla="*/ 293 w 67"/>
                <a:gd name="T45" fmla="*/ 156 h 62"/>
                <a:gd name="T46" fmla="*/ 293 w 67"/>
                <a:gd name="T47" fmla="*/ 170 h 62"/>
                <a:gd name="T48" fmla="*/ 288 w 67"/>
                <a:gd name="T49" fmla="*/ 175 h 62"/>
                <a:gd name="T50" fmla="*/ 277 w 67"/>
                <a:gd name="T51" fmla="*/ 185 h 62"/>
                <a:gd name="T52" fmla="*/ 267 w 67"/>
                <a:gd name="T53" fmla="*/ 195 h 62"/>
                <a:gd name="T54" fmla="*/ 262 w 67"/>
                <a:gd name="T55" fmla="*/ 200 h 62"/>
                <a:gd name="T56" fmla="*/ 262 w 67"/>
                <a:gd name="T57" fmla="*/ 209 h 62"/>
                <a:gd name="T58" fmla="*/ 257 w 67"/>
                <a:gd name="T59" fmla="*/ 219 h 62"/>
                <a:gd name="T60" fmla="*/ 257 w 67"/>
                <a:gd name="T61" fmla="*/ 224 h 62"/>
                <a:gd name="T62" fmla="*/ 252 w 67"/>
                <a:gd name="T63" fmla="*/ 239 h 62"/>
                <a:gd name="T64" fmla="*/ 246 w 67"/>
                <a:gd name="T65" fmla="*/ 248 h 62"/>
                <a:gd name="T66" fmla="*/ 252 w 67"/>
                <a:gd name="T67" fmla="*/ 263 h 62"/>
                <a:gd name="T68" fmla="*/ 257 w 67"/>
                <a:gd name="T69" fmla="*/ 268 h 62"/>
                <a:gd name="T70" fmla="*/ 257 w 67"/>
                <a:gd name="T71" fmla="*/ 278 h 62"/>
                <a:gd name="T72" fmla="*/ 257 w 67"/>
                <a:gd name="T73" fmla="*/ 278 h 62"/>
                <a:gd name="T74" fmla="*/ 257 w 67"/>
                <a:gd name="T75" fmla="*/ 283 h 62"/>
                <a:gd name="T76" fmla="*/ 257 w 67"/>
                <a:gd name="T77" fmla="*/ 283 h 62"/>
                <a:gd name="T78" fmla="*/ 252 w 67"/>
                <a:gd name="T79" fmla="*/ 292 h 62"/>
                <a:gd name="T80" fmla="*/ 257 w 67"/>
                <a:gd name="T81" fmla="*/ 297 h 62"/>
                <a:gd name="T82" fmla="*/ 41 w 67"/>
                <a:gd name="T83" fmla="*/ 302 h 62"/>
                <a:gd name="T84" fmla="*/ 41 w 67"/>
                <a:gd name="T85" fmla="*/ 258 h 62"/>
                <a:gd name="T86" fmla="*/ 31 w 67"/>
                <a:gd name="T87" fmla="*/ 253 h 62"/>
                <a:gd name="T88" fmla="*/ 21 w 67"/>
                <a:gd name="T89" fmla="*/ 258 h 62"/>
                <a:gd name="T90" fmla="*/ 21 w 67"/>
                <a:gd name="T91" fmla="*/ 258 h 62"/>
                <a:gd name="T92" fmla="*/ 10 w 67"/>
                <a:gd name="T93" fmla="*/ 248 h 62"/>
                <a:gd name="T94" fmla="*/ 10 w 67"/>
                <a:gd name="T95" fmla="*/ 107 h 62"/>
                <a:gd name="T96" fmla="*/ 0 w 67"/>
                <a:gd name="T97" fmla="*/ 15 h 62"/>
                <a:gd name="T98" fmla="*/ 0 w 67"/>
                <a:gd name="T99" fmla="*/ 15 h 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7"/>
                <a:gd name="T151" fmla="*/ 0 h 62"/>
                <a:gd name="T152" fmla="*/ 67 w 67"/>
                <a:gd name="T153" fmla="*/ 62 h 6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7" h="62">
                  <a:moveTo>
                    <a:pt x="0" y="3"/>
                  </a:moveTo>
                  <a:lnTo>
                    <a:pt x="60" y="0"/>
                  </a:lnTo>
                  <a:lnTo>
                    <a:pt x="60" y="1"/>
                  </a:lnTo>
                  <a:lnTo>
                    <a:pt x="61" y="2"/>
                  </a:lnTo>
                  <a:lnTo>
                    <a:pt x="62" y="3"/>
                  </a:lnTo>
                  <a:lnTo>
                    <a:pt x="61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67" y="9"/>
                  </a:lnTo>
                  <a:lnTo>
                    <a:pt x="67" y="10"/>
                  </a:lnTo>
                  <a:lnTo>
                    <a:pt x="66" y="12"/>
                  </a:lnTo>
                  <a:lnTo>
                    <a:pt x="65" y="13"/>
                  </a:lnTo>
                  <a:lnTo>
                    <a:pt x="64" y="17"/>
                  </a:lnTo>
                  <a:lnTo>
                    <a:pt x="62" y="19"/>
                  </a:lnTo>
                  <a:lnTo>
                    <a:pt x="62" y="22"/>
                  </a:lnTo>
                  <a:lnTo>
                    <a:pt x="62" y="25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57" y="29"/>
                  </a:lnTo>
                  <a:lnTo>
                    <a:pt x="57" y="32"/>
                  </a:lnTo>
                  <a:lnTo>
                    <a:pt x="57" y="35"/>
                  </a:lnTo>
                  <a:lnTo>
                    <a:pt x="56" y="36"/>
                  </a:lnTo>
                  <a:lnTo>
                    <a:pt x="54" y="38"/>
                  </a:lnTo>
                  <a:lnTo>
                    <a:pt x="52" y="40"/>
                  </a:lnTo>
                  <a:lnTo>
                    <a:pt x="51" y="41"/>
                  </a:lnTo>
                  <a:lnTo>
                    <a:pt x="51" y="43"/>
                  </a:lnTo>
                  <a:lnTo>
                    <a:pt x="50" y="45"/>
                  </a:lnTo>
                  <a:lnTo>
                    <a:pt x="50" y="46"/>
                  </a:lnTo>
                  <a:lnTo>
                    <a:pt x="49" y="49"/>
                  </a:lnTo>
                  <a:lnTo>
                    <a:pt x="48" y="51"/>
                  </a:lnTo>
                  <a:lnTo>
                    <a:pt x="49" y="54"/>
                  </a:lnTo>
                  <a:lnTo>
                    <a:pt x="50" y="55"/>
                  </a:lnTo>
                  <a:lnTo>
                    <a:pt x="50" y="57"/>
                  </a:lnTo>
                  <a:lnTo>
                    <a:pt x="50" y="58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8" y="62"/>
                  </a:lnTo>
                  <a:lnTo>
                    <a:pt x="8" y="53"/>
                  </a:lnTo>
                  <a:lnTo>
                    <a:pt x="6" y="52"/>
                  </a:lnTo>
                  <a:lnTo>
                    <a:pt x="4" y="53"/>
                  </a:lnTo>
                  <a:lnTo>
                    <a:pt x="2" y="51"/>
                  </a:lnTo>
                  <a:lnTo>
                    <a:pt x="2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55" name="Freeform 24"/>
            <p:cNvSpPr>
              <a:spLocks/>
            </p:cNvSpPr>
            <p:nvPr/>
          </p:nvSpPr>
          <p:spPr bwMode="auto">
            <a:xfrm>
              <a:off x="1491" y="1614"/>
              <a:ext cx="553" cy="897"/>
            </a:xfrm>
            <a:custGeom>
              <a:avLst/>
              <a:gdLst>
                <a:gd name="T0" fmla="*/ 312 w 108"/>
                <a:gd name="T1" fmla="*/ 873 h 184"/>
                <a:gd name="T2" fmla="*/ 312 w 108"/>
                <a:gd name="T3" fmla="*/ 863 h 184"/>
                <a:gd name="T4" fmla="*/ 307 w 108"/>
                <a:gd name="T5" fmla="*/ 853 h 184"/>
                <a:gd name="T6" fmla="*/ 292 w 108"/>
                <a:gd name="T7" fmla="*/ 795 h 184"/>
                <a:gd name="T8" fmla="*/ 256 w 108"/>
                <a:gd name="T9" fmla="*/ 761 h 184"/>
                <a:gd name="T10" fmla="*/ 246 w 108"/>
                <a:gd name="T11" fmla="*/ 746 h 184"/>
                <a:gd name="T12" fmla="*/ 236 w 108"/>
                <a:gd name="T13" fmla="*/ 731 h 184"/>
                <a:gd name="T14" fmla="*/ 200 w 108"/>
                <a:gd name="T15" fmla="*/ 717 h 184"/>
                <a:gd name="T16" fmla="*/ 169 w 108"/>
                <a:gd name="T17" fmla="*/ 687 h 184"/>
                <a:gd name="T18" fmla="*/ 113 w 108"/>
                <a:gd name="T19" fmla="*/ 663 h 184"/>
                <a:gd name="T20" fmla="*/ 113 w 108"/>
                <a:gd name="T21" fmla="*/ 644 h 184"/>
                <a:gd name="T22" fmla="*/ 118 w 108"/>
                <a:gd name="T23" fmla="*/ 619 h 184"/>
                <a:gd name="T24" fmla="*/ 108 w 108"/>
                <a:gd name="T25" fmla="*/ 595 h 184"/>
                <a:gd name="T26" fmla="*/ 113 w 108"/>
                <a:gd name="T27" fmla="*/ 585 h 184"/>
                <a:gd name="T28" fmla="*/ 82 w 108"/>
                <a:gd name="T29" fmla="*/ 531 h 184"/>
                <a:gd name="T30" fmla="*/ 61 w 108"/>
                <a:gd name="T31" fmla="*/ 497 h 184"/>
                <a:gd name="T32" fmla="*/ 72 w 108"/>
                <a:gd name="T33" fmla="*/ 468 h 184"/>
                <a:gd name="T34" fmla="*/ 72 w 108"/>
                <a:gd name="T35" fmla="*/ 444 h 184"/>
                <a:gd name="T36" fmla="*/ 46 w 108"/>
                <a:gd name="T37" fmla="*/ 419 h 184"/>
                <a:gd name="T38" fmla="*/ 46 w 108"/>
                <a:gd name="T39" fmla="*/ 380 h 184"/>
                <a:gd name="T40" fmla="*/ 56 w 108"/>
                <a:gd name="T41" fmla="*/ 366 h 184"/>
                <a:gd name="T42" fmla="*/ 61 w 108"/>
                <a:gd name="T43" fmla="*/ 385 h 184"/>
                <a:gd name="T44" fmla="*/ 77 w 108"/>
                <a:gd name="T45" fmla="*/ 380 h 184"/>
                <a:gd name="T46" fmla="*/ 72 w 108"/>
                <a:gd name="T47" fmla="*/ 346 h 184"/>
                <a:gd name="T48" fmla="*/ 61 w 108"/>
                <a:gd name="T49" fmla="*/ 356 h 184"/>
                <a:gd name="T50" fmla="*/ 36 w 108"/>
                <a:gd name="T51" fmla="*/ 341 h 184"/>
                <a:gd name="T52" fmla="*/ 31 w 108"/>
                <a:gd name="T53" fmla="*/ 297 h 184"/>
                <a:gd name="T54" fmla="*/ 5 w 108"/>
                <a:gd name="T55" fmla="*/ 249 h 184"/>
                <a:gd name="T56" fmla="*/ 5 w 108"/>
                <a:gd name="T57" fmla="*/ 224 h 184"/>
                <a:gd name="T58" fmla="*/ 20 w 108"/>
                <a:gd name="T59" fmla="*/ 195 h 184"/>
                <a:gd name="T60" fmla="*/ 10 w 108"/>
                <a:gd name="T61" fmla="*/ 156 h 184"/>
                <a:gd name="T62" fmla="*/ 0 w 108"/>
                <a:gd name="T63" fmla="*/ 136 h 184"/>
                <a:gd name="T64" fmla="*/ 0 w 108"/>
                <a:gd name="T65" fmla="*/ 117 h 184"/>
                <a:gd name="T66" fmla="*/ 31 w 108"/>
                <a:gd name="T67" fmla="*/ 73 h 184"/>
                <a:gd name="T68" fmla="*/ 46 w 108"/>
                <a:gd name="T69" fmla="*/ 49 h 184"/>
                <a:gd name="T70" fmla="*/ 46 w 108"/>
                <a:gd name="T71" fmla="*/ 5 h 184"/>
                <a:gd name="T72" fmla="*/ 246 w 108"/>
                <a:gd name="T73" fmla="*/ 312 h 184"/>
                <a:gd name="T74" fmla="*/ 533 w 108"/>
                <a:gd name="T75" fmla="*/ 726 h 184"/>
                <a:gd name="T76" fmla="*/ 538 w 108"/>
                <a:gd name="T77" fmla="*/ 746 h 184"/>
                <a:gd name="T78" fmla="*/ 543 w 108"/>
                <a:gd name="T79" fmla="*/ 765 h 184"/>
                <a:gd name="T80" fmla="*/ 548 w 108"/>
                <a:gd name="T81" fmla="*/ 780 h 184"/>
                <a:gd name="T82" fmla="*/ 527 w 108"/>
                <a:gd name="T83" fmla="*/ 790 h 184"/>
                <a:gd name="T84" fmla="*/ 502 w 108"/>
                <a:gd name="T85" fmla="*/ 839 h 184"/>
                <a:gd name="T86" fmla="*/ 497 w 108"/>
                <a:gd name="T87" fmla="*/ 848 h 184"/>
                <a:gd name="T88" fmla="*/ 492 w 108"/>
                <a:gd name="T89" fmla="*/ 868 h 184"/>
                <a:gd name="T90" fmla="*/ 502 w 108"/>
                <a:gd name="T91" fmla="*/ 882 h 184"/>
                <a:gd name="T92" fmla="*/ 492 w 108"/>
                <a:gd name="T93" fmla="*/ 897 h 1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8"/>
                <a:gd name="T142" fmla="*/ 0 h 184"/>
                <a:gd name="T143" fmla="*/ 108 w 108"/>
                <a:gd name="T144" fmla="*/ 184 h 18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8" h="184">
                  <a:moveTo>
                    <a:pt x="94" y="183"/>
                  </a:moveTo>
                  <a:lnTo>
                    <a:pt x="61" y="180"/>
                  </a:lnTo>
                  <a:lnTo>
                    <a:pt x="61" y="179"/>
                  </a:lnTo>
                  <a:lnTo>
                    <a:pt x="60" y="178"/>
                  </a:lnTo>
                  <a:lnTo>
                    <a:pt x="60" y="177"/>
                  </a:lnTo>
                  <a:lnTo>
                    <a:pt x="61" y="177"/>
                  </a:lnTo>
                  <a:lnTo>
                    <a:pt x="60" y="176"/>
                  </a:lnTo>
                  <a:lnTo>
                    <a:pt x="60" y="175"/>
                  </a:lnTo>
                  <a:lnTo>
                    <a:pt x="60" y="174"/>
                  </a:lnTo>
                  <a:lnTo>
                    <a:pt x="60" y="169"/>
                  </a:lnTo>
                  <a:lnTo>
                    <a:pt x="57" y="163"/>
                  </a:lnTo>
                  <a:lnTo>
                    <a:pt x="55" y="161"/>
                  </a:lnTo>
                  <a:lnTo>
                    <a:pt x="54" y="159"/>
                  </a:lnTo>
                  <a:lnTo>
                    <a:pt x="50" y="156"/>
                  </a:lnTo>
                  <a:lnTo>
                    <a:pt x="48" y="156"/>
                  </a:lnTo>
                  <a:lnTo>
                    <a:pt x="47" y="155"/>
                  </a:lnTo>
                  <a:lnTo>
                    <a:pt x="48" y="153"/>
                  </a:lnTo>
                  <a:lnTo>
                    <a:pt x="48" y="152"/>
                  </a:lnTo>
                  <a:lnTo>
                    <a:pt x="48" y="151"/>
                  </a:lnTo>
                  <a:lnTo>
                    <a:pt x="46" y="150"/>
                  </a:lnTo>
                  <a:lnTo>
                    <a:pt x="43" y="149"/>
                  </a:lnTo>
                  <a:lnTo>
                    <a:pt x="41" y="149"/>
                  </a:lnTo>
                  <a:lnTo>
                    <a:pt x="39" y="147"/>
                  </a:lnTo>
                  <a:lnTo>
                    <a:pt x="37" y="143"/>
                  </a:lnTo>
                  <a:lnTo>
                    <a:pt x="35" y="141"/>
                  </a:lnTo>
                  <a:lnTo>
                    <a:pt x="33" y="141"/>
                  </a:lnTo>
                  <a:lnTo>
                    <a:pt x="27" y="138"/>
                  </a:lnTo>
                  <a:lnTo>
                    <a:pt x="25" y="138"/>
                  </a:lnTo>
                  <a:lnTo>
                    <a:pt x="22" y="136"/>
                  </a:lnTo>
                  <a:lnTo>
                    <a:pt x="21" y="135"/>
                  </a:lnTo>
                  <a:lnTo>
                    <a:pt x="21" y="133"/>
                  </a:lnTo>
                  <a:lnTo>
                    <a:pt x="22" y="132"/>
                  </a:lnTo>
                  <a:lnTo>
                    <a:pt x="22" y="129"/>
                  </a:lnTo>
                  <a:lnTo>
                    <a:pt x="23" y="128"/>
                  </a:lnTo>
                  <a:lnTo>
                    <a:pt x="23" y="127"/>
                  </a:lnTo>
                  <a:lnTo>
                    <a:pt x="22" y="124"/>
                  </a:lnTo>
                  <a:lnTo>
                    <a:pt x="21" y="124"/>
                  </a:lnTo>
                  <a:lnTo>
                    <a:pt x="21" y="122"/>
                  </a:lnTo>
                  <a:lnTo>
                    <a:pt x="21" y="121"/>
                  </a:lnTo>
                  <a:lnTo>
                    <a:pt x="22" y="120"/>
                  </a:lnTo>
                  <a:lnTo>
                    <a:pt x="20" y="118"/>
                  </a:lnTo>
                  <a:lnTo>
                    <a:pt x="16" y="111"/>
                  </a:lnTo>
                  <a:lnTo>
                    <a:pt x="16" y="109"/>
                  </a:lnTo>
                  <a:lnTo>
                    <a:pt x="15" y="107"/>
                  </a:lnTo>
                  <a:lnTo>
                    <a:pt x="15" y="106"/>
                  </a:lnTo>
                  <a:lnTo>
                    <a:pt x="12" y="102"/>
                  </a:lnTo>
                  <a:lnTo>
                    <a:pt x="12" y="97"/>
                  </a:lnTo>
                  <a:lnTo>
                    <a:pt x="13" y="96"/>
                  </a:lnTo>
                  <a:lnTo>
                    <a:pt x="14" y="96"/>
                  </a:lnTo>
                  <a:lnTo>
                    <a:pt x="15" y="95"/>
                  </a:lnTo>
                  <a:lnTo>
                    <a:pt x="15" y="92"/>
                  </a:lnTo>
                  <a:lnTo>
                    <a:pt x="14" y="91"/>
                  </a:lnTo>
                  <a:lnTo>
                    <a:pt x="12" y="90"/>
                  </a:lnTo>
                  <a:lnTo>
                    <a:pt x="10" y="88"/>
                  </a:lnTo>
                  <a:lnTo>
                    <a:pt x="9" y="86"/>
                  </a:lnTo>
                  <a:lnTo>
                    <a:pt x="9" y="80"/>
                  </a:lnTo>
                  <a:lnTo>
                    <a:pt x="10" y="79"/>
                  </a:lnTo>
                  <a:lnTo>
                    <a:pt x="9" y="78"/>
                  </a:lnTo>
                  <a:lnTo>
                    <a:pt x="10" y="78"/>
                  </a:lnTo>
                  <a:lnTo>
                    <a:pt x="10" y="75"/>
                  </a:lnTo>
                  <a:lnTo>
                    <a:pt x="11" y="75"/>
                  </a:lnTo>
                  <a:lnTo>
                    <a:pt x="12" y="76"/>
                  </a:lnTo>
                  <a:lnTo>
                    <a:pt x="12" y="78"/>
                  </a:lnTo>
                  <a:lnTo>
                    <a:pt x="12" y="79"/>
                  </a:lnTo>
                  <a:lnTo>
                    <a:pt x="14" y="80"/>
                  </a:lnTo>
                  <a:lnTo>
                    <a:pt x="14" y="79"/>
                  </a:lnTo>
                  <a:lnTo>
                    <a:pt x="15" y="78"/>
                  </a:lnTo>
                  <a:lnTo>
                    <a:pt x="14" y="75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3" y="70"/>
                  </a:lnTo>
                  <a:lnTo>
                    <a:pt x="12" y="72"/>
                  </a:lnTo>
                  <a:lnTo>
                    <a:pt x="12" y="73"/>
                  </a:lnTo>
                  <a:lnTo>
                    <a:pt x="11" y="74"/>
                  </a:lnTo>
                  <a:lnTo>
                    <a:pt x="9" y="73"/>
                  </a:lnTo>
                  <a:lnTo>
                    <a:pt x="7" y="70"/>
                  </a:lnTo>
                  <a:lnTo>
                    <a:pt x="5" y="69"/>
                  </a:lnTo>
                  <a:lnTo>
                    <a:pt x="6" y="68"/>
                  </a:lnTo>
                  <a:lnTo>
                    <a:pt x="6" y="61"/>
                  </a:lnTo>
                  <a:lnTo>
                    <a:pt x="4" y="59"/>
                  </a:lnTo>
                  <a:lnTo>
                    <a:pt x="3" y="56"/>
                  </a:lnTo>
                  <a:lnTo>
                    <a:pt x="1" y="51"/>
                  </a:lnTo>
                  <a:lnTo>
                    <a:pt x="2" y="49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2" y="43"/>
                  </a:lnTo>
                  <a:lnTo>
                    <a:pt x="3" y="41"/>
                  </a:lnTo>
                  <a:lnTo>
                    <a:pt x="4" y="40"/>
                  </a:lnTo>
                  <a:lnTo>
                    <a:pt x="3" y="36"/>
                  </a:lnTo>
                  <a:lnTo>
                    <a:pt x="2" y="33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2" y="21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0"/>
                  </a:lnTo>
                  <a:lnTo>
                    <a:pt x="9" y="5"/>
                  </a:lnTo>
                  <a:lnTo>
                    <a:pt x="8" y="3"/>
                  </a:lnTo>
                  <a:lnTo>
                    <a:pt x="9" y="1"/>
                  </a:lnTo>
                  <a:lnTo>
                    <a:pt x="10" y="0"/>
                  </a:lnTo>
                  <a:lnTo>
                    <a:pt x="61" y="13"/>
                  </a:lnTo>
                  <a:lnTo>
                    <a:pt x="48" y="64"/>
                  </a:lnTo>
                  <a:lnTo>
                    <a:pt x="104" y="146"/>
                  </a:lnTo>
                  <a:lnTo>
                    <a:pt x="104" y="148"/>
                  </a:lnTo>
                  <a:lnTo>
                    <a:pt x="104" y="149"/>
                  </a:lnTo>
                  <a:lnTo>
                    <a:pt x="104" y="150"/>
                  </a:lnTo>
                  <a:lnTo>
                    <a:pt x="105" y="152"/>
                  </a:lnTo>
                  <a:lnTo>
                    <a:pt x="105" y="153"/>
                  </a:lnTo>
                  <a:lnTo>
                    <a:pt x="105" y="155"/>
                  </a:lnTo>
                  <a:lnTo>
                    <a:pt x="106" y="157"/>
                  </a:lnTo>
                  <a:lnTo>
                    <a:pt x="107" y="158"/>
                  </a:lnTo>
                  <a:lnTo>
                    <a:pt x="108" y="160"/>
                  </a:lnTo>
                  <a:lnTo>
                    <a:pt x="107" y="160"/>
                  </a:lnTo>
                  <a:lnTo>
                    <a:pt x="105" y="161"/>
                  </a:lnTo>
                  <a:lnTo>
                    <a:pt x="103" y="162"/>
                  </a:lnTo>
                  <a:lnTo>
                    <a:pt x="102" y="164"/>
                  </a:lnTo>
                  <a:lnTo>
                    <a:pt x="100" y="169"/>
                  </a:lnTo>
                  <a:lnTo>
                    <a:pt x="98" y="172"/>
                  </a:lnTo>
                  <a:lnTo>
                    <a:pt x="96" y="172"/>
                  </a:lnTo>
                  <a:lnTo>
                    <a:pt x="96" y="173"/>
                  </a:lnTo>
                  <a:lnTo>
                    <a:pt x="97" y="174"/>
                  </a:lnTo>
                  <a:lnTo>
                    <a:pt x="96" y="175"/>
                  </a:lnTo>
                  <a:lnTo>
                    <a:pt x="96" y="177"/>
                  </a:lnTo>
                  <a:lnTo>
                    <a:pt x="96" y="178"/>
                  </a:lnTo>
                  <a:lnTo>
                    <a:pt x="98" y="180"/>
                  </a:lnTo>
                  <a:lnTo>
                    <a:pt x="99" y="181"/>
                  </a:lnTo>
                  <a:lnTo>
                    <a:pt x="98" y="181"/>
                  </a:lnTo>
                  <a:lnTo>
                    <a:pt x="98" y="183"/>
                  </a:lnTo>
                  <a:lnTo>
                    <a:pt x="97" y="184"/>
                  </a:lnTo>
                  <a:lnTo>
                    <a:pt x="96" y="184"/>
                  </a:lnTo>
                  <a:lnTo>
                    <a:pt x="94" y="183"/>
                  </a:lnTo>
                  <a:close/>
                </a:path>
              </a:pathLst>
            </a:custGeom>
            <a:solidFill>
              <a:srgbClr val="AAC8F5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56" name="Freeform 25"/>
            <p:cNvSpPr>
              <a:spLocks/>
            </p:cNvSpPr>
            <p:nvPr/>
          </p:nvSpPr>
          <p:spPr bwMode="auto">
            <a:xfrm>
              <a:off x="2356" y="1545"/>
              <a:ext cx="483" cy="381"/>
            </a:xfrm>
            <a:custGeom>
              <a:avLst/>
              <a:gdLst>
                <a:gd name="T0" fmla="*/ 452 w 94"/>
                <a:gd name="T1" fmla="*/ 381 h 78"/>
                <a:gd name="T2" fmla="*/ 468 w 94"/>
                <a:gd name="T3" fmla="*/ 215 h 78"/>
                <a:gd name="T4" fmla="*/ 483 w 94"/>
                <a:gd name="T5" fmla="*/ 49 h 78"/>
                <a:gd name="T6" fmla="*/ 51 w 94"/>
                <a:gd name="T7" fmla="*/ 0 h 78"/>
                <a:gd name="T8" fmla="*/ 46 w 94"/>
                <a:gd name="T9" fmla="*/ 39 h 78"/>
                <a:gd name="T10" fmla="*/ 15 w 94"/>
                <a:gd name="T11" fmla="*/ 244 h 78"/>
                <a:gd name="T12" fmla="*/ 10 w 94"/>
                <a:gd name="T13" fmla="*/ 244 h 78"/>
                <a:gd name="T14" fmla="*/ 0 w 94"/>
                <a:gd name="T15" fmla="*/ 327 h 78"/>
                <a:gd name="T16" fmla="*/ 128 w 94"/>
                <a:gd name="T17" fmla="*/ 347 h 78"/>
                <a:gd name="T18" fmla="*/ 452 w 94"/>
                <a:gd name="T19" fmla="*/ 381 h 78"/>
                <a:gd name="T20" fmla="*/ 452 w 94"/>
                <a:gd name="T21" fmla="*/ 381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4"/>
                <a:gd name="T34" fmla="*/ 0 h 78"/>
                <a:gd name="T35" fmla="*/ 94 w 94"/>
                <a:gd name="T36" fmla="*/ 78 h 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4" h="78">
                  <a:moveTo>
                    <a:pt x="88" y="78"/>
                  </a:moveTo>
                  <a:lnTo>
                    <a:pt x="91" y="44"/>
                  </a:lnTo>
                  <a:lnTo>
                    <a:pt x="94" y="10"/>
                  </a:lnTo>
                  <a:lnTo>
                    <a:pt x="10" y="0"/>
                  </a:lnTo>
                  <a:lnTo>
                    <a:pt x="9" y="8"/>
                  </a:lnTo>
                  <a:lnTo>
                    <a:pt x="3" y="50"/>
                  </a:lnTo>
                  <a:lnTo>
                    <a:pt x="2" y="50"/>
                  </a:lnTo>
                  <a:lnTo>
                    <a:pt x="0" y="67"/>
                  </a:lnTo>
                  <a:lnTo>
                    <a:pt x="25" y="71"/>
                  </a:lnTo>
                  <a:lnTo>
                    <a:pt x="88" y="78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57" name="Freeform 26"/>
            <p:cNvSpPr>
              <a:spLocks/>
            </p:cNvSpPr>
            <p:nvPr/>
          </p:nvSpPr>
          <p:spPr bwMode="auto">
            <a:xfrm>
              <a:off x="2434" y="1892"/>
              <a:ext cx="508" cy="375"/>
            </a:xfrm>
            <a:custGeom>
              <a:avLst/>
              <a:gdLst>
                <a:gd name="T0" fmla="*/ 0 w 99"/>
                <a:gd name="T1" fmla="*/ 326 h 77"/>
                <a:gd name="T2" fmla="*/ 51 w 99"/>
                <a:gd name="T3" fmla="*/ 0 h 77"/>
                <a:gd name="T4" fmla="*/ 375 w 99"/>
                <a:gd name="T5" fmla="*/ 34 h 77"/>
                <a:gd name="T6" fmla="*/ 508 w 99"/>
                <a:gd name="T7" fmla="*/ 44 h 77"/>
                <a:gd name="T8" fmla="*/ 503 w 99"/>
                <a:gd name="T9" fmla="*/ 127 h 77"/>
                <a:gd name="T10" fmla="*/ 487 w 99"/>
                <a:gd name="T11" fmla="*/ 375 h 77"/>
                <a:gd name="T12" fmla="*/ 421 w 99"/>
                <a:gd name="T13" fmla="*/ 370 h 77"/>
                <a:gd name="T14" fmla="*/ 0 w 99"/>
                <a:gd name="T15" fmla="*/ 326 h 77"/>
                <a:gd name="T16" fmla="*/ 0 w 99"/>
                <a:gd name="T17" fmla="*/ 326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9"/>
                <a:gd name="T28" fmla="*/ 0 h 77"/>
                <a:gd name="T29" fmla="*/ 99 w 99"/>
                <a:gd name="T30" fmla="*/ 77 h 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9" h="77">
                  <a:moveTo>
                    <a:pt x="0" y="67"/>
                  </a:moveTo>
                  <a:lnTo>
                    <a:pt x="10" y="0"/>
                  </a:lnTo>
                  <a:lnTo>
                    <a:pt x="73" y="7"/>
                  </a:lnTo>
                  <a:lnTo>
                    <a:pt x="99" y="9"/>
                  </a:lnTo>
                  <a:lnTo>
                    <a:pt x="98" y="26"/>
                  </a:lnTo>
                  <a:lnTo>
                    <a:pt x="95" y="77"/>
                  </a:lnTo>
                  <a:lnTo>
                    <a:pt x="82" y="76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AAC8F5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58" name="Freeform 27"/>
            <p:cNvSpPr>
              <a:spLocks/>
            </p:cNvSpPr>
            <p:nvPr/>
          </p:nvSpPr>
          <p:spPr bwMode="auto">
            <a:xfrm>
              <a:off x="2368" y="2218"/>
              <a:ext cx="485" cy="478"/>
            </a:xfrm>
            <a:custGeom>
              <a:avLst/>
              <a:gdLst>
                <a:gd name="T0" fmla="*/ 66 w 95"/>
                <a:gd name="T1" fmla="*/ 0 h 98"/>
                <a:gd name="T2" fmla="*/ 0 w 95"/>
                <a:gd name="T3" fmla="*/ 468 h 98"/>
                <a:gd name="T4" fmla="*/ 0 w 95"/>
                <a:gd name="T5" fmla="*/ 468 h 98"/>
                <a:gd name="T6" fmla="*/ 61 w 95"/>
                <a:gd name="T7" fmla="*/ 478 h 98"/>
                <a:gd name="T8" fmla="*/ 66 w 95"/>
                <a:gd name="T9" fmla="*/ 439 h 98"/>
                <a:gd name="T10" fmla="*/ 189 w 95"/>
                <a:gd name="T11" fmla="*/ 454 h 98"/>
                <a:gd name="T12" fmla="*/ 189 w 95"/>
                <a:gd name="T13" fmla="*/ 454 h 98"/>
                <a:gd name="T14" fmla="*/ 184 w 95"/>
                <a:gd name="T15" fmla="*/ 449 h 98"/>
                <a:gd name="T16" fmla="*/ 189 w 95"/>
                <a:gd name="T17" fmla="*/ 444 h 98"/>
                <a:gd name="T18" fmla="*/ 184 w 95"/>
                <a:gd name="T19" fmla="*/ 439 h 98"/>
                <a:gd name="T20" fmla="*/ 184 w 95"/>
                <a:gd name="T21" fmla="*/ 439 h 98"/>
                <a:gd name="T22" fmla="*/ 184 w 95"/>
                <a:gd name="T23" fmla="*/ 439 h 98"/>
                <a:gd name="T24" fmla="*/ 444 w 95"/>
                <a:gd name="T25" fmla="*/ 458 h 98"/>
                <a:gd name="T26" fmla="*/ 475 w 95"/>
                <a:gd name="T27" fmla="*/ 88 h 98"/>
                <a:gd name="T28" fmla="*/ 480 w 95"/>
                <a:gd name="T29" fmla="*/ 88 h 98"/>
                <a:gd name="T30" fmla="*/ 485 w 95"/>
                <a:gd name="T31" fmla="*/ 44 h 98"/>
                <a:gd name="T32" fmla="*/ 66 w 95"/>
                <a:gd name="T33" fmla="*/ 0 h 98"/>
                <a:gd name="T34" fmla="*/ 66 w 95"/>
                <a:gd name="T35" fmla="*/ 0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5"/>
                <a:gd name="T55" fmla="*/ 0 h 98"/>
                <a:gd name="T56" fmla="*/ 95 w 95"/>
                <a:gd name="T57" fmla="*/ 98 h 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5" h="98">
                  <a:moveTo>
                    <a:pt x="13" y="0"/>
                  </a:moveTo>
                  <a:lnTo>
                    <a:pt x="0" y="96"/>
                  </a:lnTo>
                  <a:lnTo>
                    <a:pt x="12" y="98"/>
                  </a:lnTo>
                  <a:lnTo>
                    <a:pt x="13" y="90"/>
                  </a:lnTo>
                  <a:lnTo>
                    <a:pt x="37" y="93"/>
                  </a:lnTo>
                  <a:lnTo>
                    <a:pt x="36" y="92"/>
                  </a:lnTo>
                  <a:lnTo>
                    <a:pt x="37" y="91"/>
                  </a:lnTo>
                  <a:lnTo>
                    <a:pt x="36" y="90"/>
                  </a:lnTo>
                  <a:lnTo>
                    <a:pt x="87" y="94"/>
                  </a:lnTo>
                  <a:lnTo>
                    <a:pt x="93" y="18"/>
                  </a:lnTo>
                  <a:lnTo>
                    <a:pt x="94" y="18"/>
                  </a:lnTo>
                  <a:lnTo>
                    <a:pt x="95" y="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AAC8F5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59" name="Freeform 28"/>
            <p:cNvSpPr>
              <a:spLocks/>
            </p:cNvSpPr>
            <p:nvPr/>
          </p:nvSpPr>
          <p:spPr bwMode="auto">
            <a:xfrm>
              <a:off x="2552" y="2306"/>
              <a:ext cx="969" cy="898"/>
            </a:xfrm>
            <a:custGeom>
              <a:avLst/>
              <a:gdLst>
                <a:gd name="T0" fmla="*/ 877 w 189"/>
                <a:gd name="T1" fmla="*/ 244 h 184"/>
                <a:gd name="T2" fmla="*/ 815 w 189"/>
                <a:gd name="T3" fmla="*/ 229 h 184"/>
                <a:gd name="T4" fmla="*/ 774 w 189"/>
                <a:gd name="T5" fmla="*/ 239 h 184"/>
                <a:gd name="T6" fmla="*/ 743 w 189"/>
                <a:gd name="T7" fmla="*/ 239 h 184"/>
                <a:gd name="T8" fmla="*/ 733 w 189"/>
                <a:gd name="T9" fmla="*/ 239 h 184"/>
                <a:gd name="T10" fmla="*/ 718 w 189"/>
                <a:gd name="T11" fmla="*/ 229 h 184"/>
                <a:gd name="T12" fmla="*/ 702 w 189"/>
                <a:gd name="T13" fmla="*/ 249 h 184"/>
                <a:gd name="T14" fmla="*/ 692 w 189"/>
                <a:gd name="T15" fmla="*/ 234 h 184"/>
                <a:gd name="T16" fmla="*/ 661 w 189"/>
                <a:gd name="T17" fmla="*/ 229 h 184"/>
                <a:gd name="T18" fmla="*/ 641 w 189"/>
                <a:gd name="T19" fmla="*/ 225 h 184"/>
                <a:gd name="T20" fmla="*/ 610 w 189"/>
                <a:gd name="T21" fmla="*/ 215 h 184"/>
                <a:gd name="T22" fmla="*/ 590 w 189"/>
                <a:gd name="T23" fmla="*/ 210 h 184"/>
                <a:gd name="T24" fmla="*/ 559 w 189"/>
                <a:gd name="T25" fmla="*/ 200 h 184"/>
                <a:gd name="T26" fmla="*/ 543 w 189"/>
                <a:gd name="T27" fmla="*/ 185 h 184"/>
                <a:gd name="T28" fmla="*/ 513 w 189"/>
                <a:gd name="T29" fmla="*/ 176 h 184"/>
                <a:gd name="T30" fmla="*/ 297 w 189"/>
                <a:gd name="T31" fmla="*/ 0 h 184"/>
                <a:gd name="T32" fmla="*/ 0 w 189"/>
                <a:gd name="T33" fmla="*/ 351 h 184"/>
                <a:gd name="T34" fmla="*/ 5 w 189"/>
                <a:gd name="T35" fmla="*/ 366 h 184"/>
                <a:gd name="T36" fmla="*/ 26 w 189"/>
                <a:gd name="T37" fmla="*/ 395 h 184"/>
                <a:gd name="T38" fmla="*/ 118 w 189"/>
                <a:gd name="T39" fmla="*/ 483 h 184"/>
                <a:gd name="T40" fmla="*/ 128 w 189"/>
                <a:gd name="T41" fmla="*/ 508 h 184"/>
                <a:gd name="T42" fmla="*/ 195 w 189"/>
                <a:gd name="T43" fmla="*/ 600 h 184"/>
                <a:gd name="T44" fmla="*/ 251 w 189"/>
                <a:gd name="T45" fmla="*/ 610 h 184"/>
                <a:gd name="T46" fmla="*/ 287 w 189"/>
                <a:gd name="T47" fmla="*/ 556 h 184"/>
                <a:gd name="T48" fmla="*/ 308 w 189"/>
                <a:gd name="T49" fmla="*/ 551 h 184"/>
                <a:gd name="T50" fmla="*/ 344 w 189"/>
                <a:gd name="T51" fmla="*/ 561 h 184"/>
                <a:gd name="T52" fmla="*/ 385 w 189"/>
                <a:gd name="T53" fmla="*/ 581 h 184"/>
                <a:gd name="T54" fmla="*/ 395 w 189"/>
                <a:gd name="T55" fmla="*/ 591 h 184"/>
                <a:gd name="T56" fmla="*/ 426 w 189"/>
                <a:gd name="T57" fmla="*/ 630 h 184"/>
                <a:gd name="T58" fmla="*/ 482 w 189"/>
                <a:gd name="T59" fmla="*/ 727 h 184"/>
                <a:gd name="T60" fmla="*/ 513 w 189"/>
                <a:gd name="T61" fmla="*/ 756 h 184"/>
                <a:gd name="T62" fmla="*/ 523 w 189"/>
                <a:gd name="T63" fmla="*/ 805 h 184"/>
                <a:gd name="T64" fmla="*/ 569 w 189"/>
                <a:gd name="T65" fmla="*/ 859 h 184"/>
                <a:gd name="T66" fmla="*/ 646 w 189"/>
                <a:gd name="T67" fmla="*/ 883 h 184"/>
                <a:gd name="T68" fmla="*/ 692 w 189"/>
                <a:gd name="T69" fmla="*/ 888 h 184"/>
                <a:gd name="T70" fmla="*/ 687 w 189"/>
                <a:gd name="T71" fmla="*/ 878 h 184"/>
                <a:gd name="T72" fmla="*/ 672 w 189"/>
                <a:gd name="T73" fmla="*/ 791 h 184"/>
                <a:gd name="T74" fmla="*/ 667 w 189"/>
                <a:gd name="T75" fmla="*/ 781 h 184"/>
                <a:gd name="T76" fmla="*/ 682 w 189"/>
                <a:gd name="T77" fmla="*/ 747 h 184"/>
                <a:gd name="T78" fmla="*/ 687 w 189"/>
                <a:gd name="T79" fmla="*/ 737 h 184"/>
                <a:gd name="T80" fmla="*/ 702 w 189"/>
                <a:gd name="T81" fmla="*/ 708 h 184"/>
                <a:gd name="T82" fmla="*/ 713 w 189"/>
                <a:gd name="T83" fmla="*/ 708 h 184"/>
                <a:gd name="T84" fmla="*/ 723 w 189"/>
                <a:gd name="T85" fmla="*/ 693 h 184"/>
                <a:gd name="T86" fmla="*/ 733 w 189"/>
                <a:gd name="T87" fmla="*/ 693 h 184"/>
                <a:gd name="T88" fmla="*/ 754 w 189"/>
                <a:gd name="T89" fmla="*/ 683 h 184"/>
                <a:gd name="T90" fmla="*/ 764 w 189"/>
                <a:gd name="T91" fmla="*/ 664 h 184"/>
                <a:gd name="T92" fmla="*/ 769 w 189"/>
                <a:gd name="T93" fmla="*/ 674 h 184"/>
                <a:gd name="T94" fmla="*/ 846 w 189"/>
                <a:gd name="T95" fmla="*/ 634 h 184"/>
                <a:gd name="T96" fmla="*/ 861 w 189"/>
                <a:gd name="T97" fmla="*/ 591 h 184"/>
                <a:gd name="T98" fmla="*/ 877 w 189"/>
                <a:gd name="T99" fmla="*/ 586 h 184"/>
                <a:gd name="T100" fmla="*/ 928 w 189"/>
                <a:gd name="T101" fmla="*/ 581 h 184"/>
                <a:gd name="T102" fmla="*/ 943 w 189"/>
                <a:gd name="T103" fmla="*/ 571 h 184"/>
                <a:gd name="T104" fmla="*/ 948 w 189"/>
                <a:gd name="T105" fmla="*/ 556 h 184"/>
                <a:gd name="T106" fmla="*/ 954 w 189"/>
                <a:gd name="T107" fmla="*/ 517 h 184"/>
                <a:gd name="T108" fmla="*/ 964 w 189"/>
                <a:gd name="T109" fmla="*/ 493 h 184"/>
                <a:gd name="T110" fmla="*/ 959 w 189"/>
                <a:gd name="T111" fmla="*/ 444 h 184"/>
                <a:gd name="T112" fmla="*/ 948 w 189"/>
                <a:gd name="T113" fmla="*/ 429 h 184"/>
                <a:gd name="T114" fmla="*/ 943 w 189"/>
                <a:gd name="T115" fmla="*/ 400 h 184"/>
                <a:gd name="T116" fmla="*/ 923 w 189"/>
                <a:gd name="T117" fmla="*/ 259 h 184"/>
                <a:gd name="T118" fmla="*/ 892 w 189"/>
                <a:gd name="T119" fmla="*/ 249 h 1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9"/>
                <a:gd name="T181" fmla="*/ 0 h 184"/>
                <a:gd name="T182" fmla="*/ 189 w 189"/>
                <a:gd name="T183" fmla="*/ 184 h 1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9" h="184">
                  <a:moveTo>
                    <a:pt x="174" y="51"/>
                  </a:moveTo>
                  <a:lnTo>
                    <a:pt x="173" y="51"/>
                  </a:lnTo>
                  <a:lnTo>
                    <a:pt x="172" y="51"/>
                  </a:lnTo>
                  <a:lnTo>
                    <a:pt x="171" y="50"/>
                  </a:lnTo>
                  <a:lnTo>
                    <a:pt x="165" y="47"/>
                  </a:lnTo>
                  <a:lnTo>
                    <a:pt x="164" y="47"/>
                  </a:lnTo>
                  <a:lnTo>
                    <a:pt x="162" y="48"/>
                  </a:lnTo>
                  <a:lnTo>
                    <a:pt x="159" y="47"/>
                  </a:lnTo>
                  <a:lnTo>
                    <a:pt x="158" y="47"/>
                  </a:lnTo>
                  <a:lnTo>
                    <a:pt x="157" y="47"/>
                  </a:lnTo>
                  <a:lnTo>
                    <a:pt x="154" y="48"/>
                  </a:lnTo>
                  <a:lnTo>
                    <a:pt x="151" y="49"/>
                  </a:lnTo>
                  <a:lnTo>
                    <a:pt x="150" y="49"/>
                  </a:lnTo>
                  <a:lnTo>
                    <a:pt x="148" y="51"/>
                  </a:lnTo>
                  <a:lnTo>
                    <a:pt x="146" y="49"/>
                  </a:lnTo>
                  <a:lnTo>
                    <a:pt x="145" y="49"/>
                  </a:lnTo>
                  <a:lnTo>
                    <a:pt x="145" y="48"/>
                  </a:lnTo>
                  <a:lnTo>
                    <a:pt x="143" y="48"/>
                  </a:lnTo>
                  <a:lnTo>
                    <a:pt x="143" y="49"/>
                  </a:lnTo>
                  <a:lnTo>
                    <a:pt x="142" y="49"/>
                  </a:lnTo>
                  <a:lnTo>
                    <a:pt x="141" y="48"/>
                  </a:lnTo>
                  <a:lnTo>
                    <a:pt x="140" y="47"/>
                  </a:lnTo>
                  <a:lnTo>
                    <a:pt x="139" y="48"/>
                  </a:lnTo>
                  <a:lnTo>
                    <a:pt x="138" y="49"/>
                  </a:lnTo>
                  <a:lnTo>
                    <a:pt x="138" y="50"/>
                  </a:lnTo>
                  <a:lnTo>
                    <a:pt x="137" y="51"/>
                  </a:lnTo>
                  <a:lnTo>
                    <a:pt x="136" y="50"/>
                  </a:lnTo>
                  <a:lnTo>
                    <a:pt x="137" y="48"/>
                  </a:lnTo>
                  <a:lnTo>
                    <a:pt x="136" y="48"/>
                  </a:lnTo>
                  <a:lnTo>
                    <a:pt x="135" y="48"/>
                  </a:lnTo>
                  <a:lnTo>
                    <a:pt x="134" y="49"/>
                  </a:lnTo>
                  <a:lnTo>
                    <a:pt x="133" y="49"/>
                  </a:lnTo>
                  <a:lnTo>
                    <a:pt x="130" y="46"/>
                  </a:lnTo>
                  <a:lnTo>
                    <a:pt x="129" y="47"/>
                  </a:lnTo>
                  <a:lnTo>
                    <a:pt x="128" y="48"/>
                  </a:lnTo>
                  <a:lnTo>
                    <a:pt x="126" y="48"/>
                  </a:lnTo>
                  <a:lnTo>
                    <a:pt x="126" y="46"/>
                  </a:lnTo>
                  <a:lnTo>
                    <a:pt x="125" y="46"/>
                  </a:lnTo>
                  <a:lnTo>
                    <a:pt x="124" y="44"/>
                  </a:lnTo>
                  <a:lnTo>
                    <a:pt x="123" y="44"/>
                  </a:lnTo>
                  <a:lnTo>
                    <a:pt x="120" y="43"/>
                  </a:lnTo>
                  <a:lnTo>
                    <a:pt x="119" y="44"/>
                  </a:lnTo>
                  <a:lnTo>
                    <a:pt x="117" y="44"/>
                  </a:lnTo>
                  <a:lnTo>
                    <a:pt x="117" y="42"/>
                  </a:lnTo>
                  <a:lnTo>
                    <a:pt x="116" y="43"/>
                  </a:lnTo>
                  <a:lnTo>
                    <a:pt x="115" y="43"/>
                  </a:lnTo>
                  <a:lnTo>
                    <a:pt x="113" y="42"/>
                  </a:lnTo>
                  <a:lnTo>
                    <a:pt x="109" y="42"/>
                  </a:lnTo>
                  <a:lnTo>
                    <a:pt x="109" y="41"/>
                  </a:lnTo>
                  <a:lnTo>
                    <a:pt x="108" y="40"/>
                  </a:lnTo>
                  <a:lnTo>
                    <a:pt x="108" y="39"/>
                  </a:lnTo>
                  <a:lnTo>
                    <a:pt x="106" y="38"/>
                  </a:lnTo>
                  <a:lnTo>
                    <a:pt x="105" y="39"/>
                  </a:lnTo>
                  <a:lnTo>
                    <a:pt x="103" y="39"/>
                  </a:lnTo>
                  <a:lnTo>
                    <a:pt x="102" y="38"/>
                  </a:lnTo>
                  <a:lnTo>
                    <a:pt x="100" y="36"/>
                  </a:lnTo>
                  <a:lnTo>
                    <a:pt x="99" y="35"/>
                  </a:lnTo>
                  <a:lnTo>
                    <a:pt x="98" y="35"/>
                  </a:lnTo>
                  <a:lnTo>
                    <a:pt x="99" y="2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1" y="76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7"/>
                  </a:lnTo>
                  <a:lnTo>
                    <a:pt x="4" y="79"/>
                  </a:lnTo>
                  <a:lnTo>
                    <a:pt x="5" y="81"/>
                  </a:lnTo>
                  <a:lnTo>
                    <a:pt x="8" y="83"/>
                  </a:lnTo>
                  <a:lnTo>
                    <a:pt x="16" y="92"/>
                  </a:lnTo>
                  <a:lnTo>
                    <a:pt x="22" y="98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4" y="102"/>
                  </a:lnTo>
                  <a:lnTo>
                    <a:pt x="25" y="104"/>
                  </a:lnTo>
                  <a:lnTo>
                    <a:pt x="25" y="110"/>
                  </a:lnTo>
                  <a:lnTo>
                    <a:pt x="25" y="112"/>
                  </a:lnTo>
                  <a:lnTo>
                    <a:pt x="28" y="115"/>
                  </a:lnTo>
                  <a:lnTo>
                    <a:pt x="38" y="123"/>
                  </a:lnTo>
                  <a:lnTo>
                    <a:pt x="45" y="127"/>
                  </a:lnTo>
                  <a:lnTo>
                    <a:pt x="46" y="127"/>
                  </a:lnTo>
                  <a:lnTo>
                    <a:pt x="48" y="127"/>
                  </a:lnTo>
                  <a:lnTo>
                    <a:pt x="49" y="125"/>
                  </a:lnTo>
                  <a:lnTo>
                    <a:pt x="50" y="124"/>
                  </a:lnTo>
                  <a:lnTo>
                    <a:pt x="53" y="117"/>
                  </a:lnTo>
                  <a:lnTo>
                    <a:pt x="55" y="115"/>
                  </a:lnTo>
                  <a:lnTo>
                    <a:pt x="56" y="114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60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70" y="116"/>
                  </a:lnTo>
                  <a:lnTo>
                    <a:pt x="71" y="116"/>
                  </a:lnTo>
                  <a:lnTo>
                    <a:pt x="74" y="117"/>
                  </a:lnTo>
                  <a:lnTo>
                    <a:pt x="75" y="119"/>
                  </a:lnTo>
                  <a:lnTo>
                    <a:pt x="75" y="120"/>
                  </a:lnTo>
                  <a:lnTo>
                    <a:pt x="76" y="120"/>
                  </a:lnTo>
                  <a:lnTo>
                    <a:pt x="77" y="121"/>
                  </a:lnTo>
                  <a:lnTo>
                    <a:pt x="79" y="123"/>
                  </a:lnTo>
                  <a:lnTo>
                    <a:pt x="82" y="126"/>
                  </a:lnTo>
                  <a:lnTo>
                    <a:pt x="83" y="128"/>
                  </a:lnTo>
                  <a:lnTo>
                    <a:pt x="83" y="129"/>
                  </a:lnTo>
                  <a:lnTo>
                    <a:pt x="88" y="140"/>
                  </a:lnTo>
                  <a:lnTo>
                    <a:pt x="89" y="142"/>
                  </a:lnTo>
                  <a:lnTo>
                    <a:pt x="93" y="147"/>
                  </a:lnTo>
                  <a:lnTo>
                    <a:pt x="94" y="149"/>
                  </a:lnTo>
                  <a:lnTo>
                    <a:pt x="97" y="152"/>
                  </a:lnTo>
                  <a:lnTo>
                    <a:pt x="98" y="153"/>
                  </a:lnTo>
                  <a:lnTo>
                    <a:pt x="99" y="154"/>
                  </a:lnTo>
                  <a:lnTo>
                    <a:pt x="100" y="155"/>
                  </a:lnTo>
                  <a:lnTo>
                    <a:pt x="100" y="159"/>
                  </a:lnTo>
                  <a:lnTo>
                    <a:pt x="101" y="160"/>
                  </a:lnTo>
                  <a:lnTo>
                    <a:pt x="101" y="164"/>
                  </a:lnTo>
                  <a:lnTo>
                    <a:pt x="102" y="165"/>
                  </a:lnTo>
                  <a:lnTo>
                    <a:pt x="105" y="172"/>
                  </a:lnTo>
                  <a:lnTo>
                    <a:pt x="106" y="174"/>
                  </a:lnTo>
                  <a:lnTo>
                    <a:pt x="108" y="174"/>
                  </a:lnTo>
                  <a:lnTo>
                    <a:pt x="111" y="176"/>
                  </a:lnTo>
                  <a:lnTo>
                    <a:pt x="114" y="177"/>
                  </a:lnTo>
                  <a:lnTo>
                    <a:pt x="119" y="180"/>
                  </a:lnTo>
                  <a:lnTo>
                    <a:pt x="125" y="181"/>
                  </a:lnTo>
                  <a:lnTo>
                    <a:pt x="126" y="181"/>
                  </a:lnTo>
                  <a:lnTo>
                    <a:pt x="130" y="183"/>
                  </a:lnTo>
                  <a:lnTo>
                    <a:pt x="132" y="184"/>
                  </a:lnTo>
                  <a:lnTo>
                    <a:pt x="133" y="182"/>
                  </a:lnTo>
                  <a:lnTo>
                    <a:pt x="135" y="182"/>
                  </a:lnTo>
                  <a:lnTo>
                    <a:pt x="135" y="181"/>
                  </a:lnTo>
                  <a:lnTo>
                    <a:pt x="134" y="180"/>
                  </a:lnTo>
                  <a:lnTo>
                    <a:pt x="133" y="178"/>
                  </a:lnTo>
                  <a:lnTo>
                    <a:pt x="130" y="170"/>
                  </a:lnTo>
                  <a:lnTo>
                    <a:pt x="129" y="167"/>
                  </a:lnTo>
                  <a:lnTo>
                    <a:pt x="131" y="162"/>
                  </a:lnTo>
                  <a:lnTo>
                    <a:pt x="131" y="160"/>
                  </a:lnTo>
                  <a:lnTo>
                    <a:pt x="130" y="160"/>
                  </a:lnTo>
                  <a:lnTo>
                    <a:pt x="130" y="159"/>
                  </a:lnTo>
                  <a:lnTo>
                    <a:pt x="132" y="158"/>
                  </a:lnTo>
                  <a:lnTo>
                    <a:pt x="133" y="153"/>
                  </a:lnTo>
                  <a:lnTo>
                    <a:pt x="132" y="153"/>
                  </a:lnTo>
                  <a:lnTo>
                    <a:pt x="132" y="151"/>
                  </a:lnTo>
                  <a:lnTo>
                    <a:pt x="133" y="150"/>
                  </a:lnTo>
                  <a:lnTo>
                    <a:pt x="134" y="151"/>
                  </a:lnTo>
                  <a:lnTo>
                    <a:pt x="137" y="149"/>
                  </a:lnTo>
                  <a:lnTo>
                    <a:pt x="137" y="147"/>
                  </a:lnTo>
                  <a:lnTo>
                    <a:pt x="136" y="146"/>
                  </a:lnTo>
                  <a:lnTo>
                    <a:pt x="137" y="145"/>
                  </a:lnTo>
                  <a:lnTo>
                    <a:pt x="138" y="145"/>
                  </a:lnTo>
                  <a:lnTo>
                    <a:pt x="138" y="144"/>
                  </a:lnTo>
                  <a:lnTo>
                    <a:pt x="139" y="145"/>
                  </a:lnTo>
                  <a:lnTo>
                    <a:pt x="140" y="145"/>
                  </a:lnTo>
                  <a:lnTo>
                    <a:pt x="141" y="144"/>
                  </a:lnTo>
                  <a:lnTo>
                    <a:pt x="141" y="142"/>
                  </a:lnTo>
                  <a:lnTo>
                    <a:pt x="142" y="141"/>
                  </a:lnTo>
                  <a:lnTo>
                    <a:pt x="142" y="142"/>
                  </a:lnTo>
                  <a:lnTo>
                    <a:pt x="143" y="142"/>
                  </a:lnTo>
                  <a:lnTo>
                    <a:pt x="146" y="141"/>
                  </a:lnTo>
                  <a:lnTo>
                    <a:pt x="147" y="141"/>
                  </a:lnTo>
                  <a:lnTo>
                    <a:pt x="147" y="140"/>
                  </a:lnTo>
                  <a:lnTo>
                    <a:pt x="145" y="139"/>
                  </a:lnTo>
                  <a:lnTo>
                    <a:pt x="145" y="138"/>
                  </a:lnTo>
                  <a:lnTo>
                    <a:pt x="148" y="137"/>
                  </a:lnTo>
                  <a:lnTo>
                    <a:pt x="149" y="136"/>
                  </a:lnTo>
                  <a:lnTo>
                    <a:pt x="150" y="136"/>
                  </a:lnTo>
                  <a:lnTo>
                    <a:pt x="149" y="137"/>
                  </a:lnTo>
                  <a:lnTo>
                    <a:pt x="150" y="138"/>
                  </a:lnTo>
                  <a:lnTo>
                    <a:pt x="151" y="137"/>
                  </a:lnTo>
                  <a:lnTo>
                    <a:pt x="156" y="135"/>
                  </a:lnTo>
                  <a:lnTo>
                    <a:pt x="165" y="130"/>
                  </a:lnTo>
                  <a:lnTo>
                    <a:pt x="165" y="128"/>
                  </a:lnTo>
                  <a:lnTo>
                    <a:pt x="169" y="124"/>
                  </a:lnTo>
                  <a:lnTo>
                    <a:pt x="168" y="121"/>
                  </a:lnTo>
                  <a:lnTo>
                    <a:pt x="168" y="119"/>
                  </a:lnTo>
                  <a:lnTo>
                    <a:pt x="171" y="118"/>
                  </a:lnTo>
                  <a:lnTo>
                    <a:pt x="171" y="120"/>
                  </a:lnTo>
                  <a:lnTo>
                    <a:pt x="171" y="121"/>
                  </a:lnTo>
                  <a:lnTo>
                    <a:pt x="174" y="121"/>
                  </a:lnTo>
                  <a:lnTo>
                    <a:pt x="175" y="122"/>
                  </a:lnTo>
                  <a:lnTo>
                    <a:pt x="181" y="119"/>
                  </a:lnTo>
                  <a:lnTo>
                    <a:pt x="185" y="119"/>
                  </a:lnTo>
                  <a:lnTo>
                    <a:pt x="184" y="118"/>
                  </a:lnTo>
                  <a:lnTo>
                    <a:pt x="184" y="117"/>
                  </a:lnTo>
                  <a:lnTo>
                    <a:pt x="184" y="116"/>
                  </a:lnTo>
                  <a:lnTo>
                    <a:pt x="184" y="115"/>
                  </a:lnTo>
                  <a:lnTo>
                    <a:pt x="185" y="114"/>
                  </a:lnTo>
                  <a:lnTo>
                    <a:pt x="187" y="110"/>
                  </a:lnTo>
                  <a:lnTo>
                    <a:pt x="186" y="108"/>
                  </a:lnTo>
                  <a:lnTo>
                    <a:pt x="186" y="107"/>
                  </a:lnTo>
                  <a:lnTo>
                    <a:pt x="186" y="106"/>
                  </a:lnTo>
                  <a:lnTo>
                    <a:pt x="186" y="105"/>
                  </a:lnTo>
                  <a:lnTo>
                    <a:pt x="186" y="103"/>
                  </a:lnTo>
                  <a:lnTo>
                    <a:pt x="187" y="102"/>
                  </a:lnTo>
                  <a:lnTo>
                    <a:pt x="188" y="101"/>
                  </a:lnTo>
                  <a:lnTo>
                    <a:pt x="189" y="98"/>
                  </a:lnTo>
                  <a:lnTo>
                    <a:pt x="189" y="96"/>
                  </a:lnTo>
                  <a:lnTo>
                    <a:pt x="188" y="93"/>
                  </a:lnTo>
                  <a:lnTo>
                    <a:pt x="187" y="91"/>
                  </a:lnTo>
                  <a:lnTo>
                    <a:pt x="186" y="91"/>
                  </a:lnTo>
                  <a:lnTo>
                    <a:pt x="187" y="90"/>
                  </a:lnTo>
                  <a:lnTo>
                    <a:pt x="186" y="89"/>
                  </a:lnTo>
                  <a:lnTo>
                    <a:pt x="185" y="88"/>
                  </a:lnTo>
                  <a:lnTo>
                    <a:pt x="184" y="87"/>
                  </a:lnTo>
                  <a:lnTo>
                    <a:pt x="184" y="86"/>
                  </a:lnTo>
                  <a:lnTo>
                    <a:pt x="185" y="85"/>
                  </a:lnTo>
                  <a:lnTo>
                    <a:pt x="184" y="82"/>
                  </a:lnTo>
                  <a:lnTo>
                    <a:pt x="181" y="80"/>
                  </a:lnTo>
                  <a:lnTo>
                    <a:pt x="181" y="79"/>
                  </a:lnTo>
                  <a:lnTo>
                    <a:pt x="180" y="62"/>
                  </a:lnTo>
                  <a:lnTo>
                    <a:pt x="180" y="53"/>
                  </a:lnTo>
                  <a:lnTo>
                    <a:pt x="178" y="52"/>
                  </a:lnTo>
                  <a:lnTo>
                    <a:pt x="176" y="53"/>
                  </a:lnTo>
                  <a:lnTo>
                    <a:pt x="174" y="5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60" name="Freeform 29"/>
            <p:cNvSpPr>
              <a:spLocks/>
            </p:cNvSpPr>
            <p:nvPr/>
          </p:nvSpPr>
          <p:spPr bwMode="auto">
            <a:xfrm>
              <a:off x="4372" y="1453"/>
              <a:ext cx="522" cy="380"/>
            </a:xfrm>
            <a:custGeom>
              <a:avLst/>
              <a:gdLst>
                <a:gd name="T0" fmla="*/ 399 w 102"/>
                <a:gd name="T1" fmla="*/ 341 h 78"/>
                <a:gd name="T2" fmla="*/ 389 w 102"/>
                <a:gd name="T3" fmla="*/ 356 h 78"/>
                <a:gd name="T4" fmla="*/ 384 w 102"/>
                <a:gd name="T5" fmla="*/ 365 h 78"/>
                <a:gd name="T6" fmla="*/ 384 w 102"/>
                <a:gd name="T7" fmla="*/ 380 h 78"/>
                <a:gd name="T8" fmla="*/ 394 w 102"/>
                <a:gd name="T9" fmla="*/ 370 h 78"/>
                <a:gd name="T10" fmla="*/ 415 w 102"/>
                <a:gd name="T11" fmla="*/ 365 h 78"/>
                <a:gd name="T12" fmla="*/ 445 w 102"/>
                <a:gd name="T13" fmla="*/ 356 h 78"/>
                <a:gd name="T14" fmla="*/ 491 w 102"/>
                <a:gd name="T15" fmla="*/ 322 h 78"/>
                <a:gd name="T16" fmla="*/ 507 w 102"/>
                <a:gd name="T17" fmla="*/ 312 h 78"/>
                <a:gd name="T18" fmla="*/ 522 w 102"/>
                <a:gd name="T19" fmla="*/ 297 h 78"/>
                <a:gd name="T20" fmla="*/ 512 w 102"/>
                <a:gd name="T21" fmla="*/ 302 h 78"/>
                <a:gd name="T22" fmla="*/ 496 w 102"/>
                <a:gd name="T23" fmla="*/ 312 h 78"/>
                <a:gd name="T24" fmla="*/ 481 w 102"/>
                <a:gd name="T25" fmla="*/ 317 h 78"/>
                <a:gd name="T26" fmla="*/ 496 w 102"/>
                <a:gd name="T27" fmla="*/ 297 h 78"/>
                <a:gd name="T28" fmla="*/ 486 w 102"/>
                <a:gd name="T29" fmla="*/ 302 h 78"/>
                <a:gd name="T30" fmla="*/ 440 w 102"/>
                <a:gd name="T31" fmla="*/ 326 h 78"/>
                <a:gd name="T32" fmla="*/ 409 w 102"/>
                <a:gd name="T33" fmla="*/ 351 h 78"/>
                <a:gd name="T34" fmla="*/ 404 w 102"/>
                <a:gd name="T35" fmla="*/ 331 h 78"/>
                <a:gd name="T36" fmla="*/ 415 w 102"/>
                <a:gd name="T37" fmla="*/ 312 h 78"/>
                <a:gd name="T38" fmla="*/ 404 w 102"/>
                <a:gd name="T39" fmla="*/ 239 h 78"/>
                <a:gd name="T40" fmla="*/ 394 w 102"/>
                <a:gd name="T41" fmla="*/ 166 h 78"/>
                <a:gd name="T42" fmla="*/ 384 w 102"/>
                <a:gd name="T43" fmla="*/ 122 h 78"/>
                <a:gd name="T44" fmla="*/ 379 w 102"/>
                <a:gd name="T45" fmla="*/ 117 h 78"/>
                <a:gd name="T46" fmla="*/ 374 w 102"/>
                <a:gd name="T47" fmla="*/ 102 h 78"/>
                <a:gd name="T48" fmla="*/ 368 w 102"/>
                <a:gd name="T49" fmla="*/ 58 h 78"/>
                <a:gd name="T50" fmla="*/ 353 w 102"/>
                <a:gd name="T51" fmla="*/ 15 h 78"/>
                <a:gd name="T52" fmla="*/ 348 w 102"/>
                <a:gd name="T53" fmla="*/ 0 h 78"/>
                <a:gd name="T54" fmla="*/ 261 w 102"/>
                <a:gd name="T55" fmla="*/ 19 h 78"/>
                <a:gd name="T56" fmla="*/ 215 w 102"/>
                <a:gd name="T57" fmla="*/ 68 h 78"/>
                <a:gd name="T58" fmla="*/ 210 w 102"/>
                <a:gd name="T59" fmla="*/ 88 h 78"/>
                <a:gd name="T60" fmla="*/ 184 w 102"/>
                <a:gd name="T61" fmla="*/ 112 h 78"/>
                <a:gd name="T62" fmla="*/ 194 w 102"/>
                <a:gd name="T63" fmla="*/ 122 h 78"/>
                <a:gd name="T64" fmla="*/ 194 w 102"/>
                <a:gd name="T65" fmla="*/ 132 h 78"/>
                <a:gd name="T66" fmla="*/ 200 w 102"/>
                <a:gd name="T67" fmla="*/ 156 h 78"/>
                <a:gd name="T68" fmla="*/ 154 w 102"/>
                <a:gd name="T69" fmla="*/ 190 h 78"/>
                <a:gd name="T70" fmla="*/ 97 w 102"/>
                <a:gd name="T71" fmla="*/ 190 h 78"/>
                <a:gd name="T72" fmla="*/ 46 w 102"/>
                <a:gd name="T73" fmla="*/ 205 h 78"/>
                <a:gd name="T74" fmla="*/ 31 w 102"/>
                <a:gd name="T75" fmla="*/ 224 h 78"/>
                <a:gd name="T76" fmla="*/ 46 w 102"/>
                <a:gd name="T77" fmla="*/ 253 h 78"/>
                <a:gd name="T78" fmla="*/ 10 w 102"/>
                <a:gd name="T79" fmla="*/ 292 h 78"/>
                <a:gd name="T80" fmla="*/ 287 w 102"/>
                <a:gd name="T81" fmla="*/ 268 h 78"/>
                <a:gd name="T82" fmla="*/ 292 w 102"/>
                <a:gd name="T83" fmla="*/ 278 h 78"/>
                <a:gd name="T84" fmla="*/ 302 w 102"/>
                <a:gd name="T85" fmla="*/ 283 h 78"/>
                <a:gd name="T86" fmla="*/ 317 w 102"/>
                <a:gd name="T87" fmla="*/ 307 h 78"/>
                <a:gd name="T88" fmla="*/ 338 w 102"/>
                <a:gd name="T89" fmla="*/ 312 h 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2"/>
                <a:gd name="T136" fmla="*/ 0 h 78"/>
                <a:gd name="T137" fmla="*/ 102 w 102"/>
                <a:gd name="T138" fmla="*/ 78 h 7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2" h="78">
                  <a:moveTo>
                    <a:pt x="66" y="64"/>
                  </a:moveTo>
                  <a:lnTo>
                    <a:pt x="77" y="68"/>
                  </a:lnTo>
                  <a:lnTo>
                    <a:pt x="78" y="70"/>
                  </a:lnTo>
                  <a:lnTo>
                    <a:pt x="77" y="71"/>
                  </a:lnTo>
                  <a:lnTo>
                    <a:pt x="77" y="72"/>
                  </a:lnTo>
                  <a:lnTo>
                    <a:pt x="76" y="73"/>
                  </a:lnTo>
                  <a:lnTo>
                    <a:pt x="76" y="75"/>
                  </a:lnTo>
                  <a:lnTo>
                    <a:pt x="75" y="75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7" y="76"/>
                  </a:lnTo>
                  <a:lnTo>
                    <a:pt x="78" y="76"/>
                  </a:lnTo>
                  <a:lnTo>
                    <a:pt x="81" y="76"/>
                  </a:lnTo>
                  <a:lnTo>
                    <a:pt x="81" y="75"/>
                  </a:lnTo>
                  <a:lnTo>
                    <a:pt x="84" y="75"/>
                  </a:lnTo>
                  <a:lnTo>
                    <a:pt x="86" y="74"/>
                  </a:lnTo>
                  <a:lnTo>
                    <a:pt x="87" y="73"/>
                  </a:lnTo>
                  <a:lnTo>
                    <a:pt x="88" y="72"/>
                  </a:lnTo>
                  <a:lnTo>
                    <a:pt x="94" y="67"/>
                  </a:lnTo>
                  <a:lnTo>
                    <a:pt x="96" y="66"/>
                  </a:lnTo>
                  <a:lnTo>
                    <a:pt x="97" y="65"/>
                  </a:lnTo>
                  <a:lnTo>
                    <a:pt x="98" y="65"/>
                  </a:lnTo>
                  <a:lnTo>
                    <a:pt x="99" y="64"/>
                  </a:lnTo>
                  <a:lnTo>
                    <a:pt x="100" y="63"/>
                  </a:lnTo>
                  <a:lnTo>
                    <a:pt x="101" y="63"/>
                  </a:lnTo>
                  <a:lnTo>
                    <a:pt x="102" y="61"/>
                  </a:lnTo>
                  <a:lnTo>
                    <a:pt x="100" y="62"/>
                  </a:lnTo>
                  <a:lnTo>
                    <a:pt x="99" y="62"/>
                  </a:lnTo>
                  <a:lnTo>
                    <a:pt x="97" y="63"/>
                  </a:lnTo>
                  <a:lnTo>
                    <a:pt x="97" y="64"/>
                  </a:lnTo>
                  <a:lnTo>
                    <a:pt x="96" y="65"/>
                  </a:lnTo>
                  <a:lnTo>
                    <a:pt x="95" y="66"/>
                  </a:lnTo>
                  <a:lnTo>
                    <a:pt x="94" y="65"/>
                  </a:lnTo>
                  <a:lnTo>
                    <a:pt x="95" y="64"/>
                  </a:lnTo>
                  <a:lnTo>
                    <a:pt x="96" y="63"/>
                  </a:lnTo>
                  <a:lnTo>
                    <a:pt x="97" y="61"/>
                  </a:lnTo>
                  <a:lnTo>
                    <a:pt x="97" y="60"/>
                  </a:lnTo>
                  <a:lnTo>
                    <a:pt x="96" y="61"/>
                  </a:lnTo>
                  <a:lnTo>
                    <a:pt x="95" y="62"/>
                  </a:lnTo>
                  <a:lnTo>
                    <a:pt x="94" y="63"/>
                  </a:lnTo>
                  <a:lnTo>
                    <a:pt x="91" y="65"/>
                  </a:lnTo>
                  <a:lnTo>
                    <a:pt x="86" y="67"/>
                  </a:lnTo>
                  <a:lnTo>
                    <a:pt x="83" y="69"/>
                  </a:lnTo>
                  <a:lnTo>
                    <a:pt x="81" y="70"/>
                  </a:lnTo>
                  <a:lnTo>
                    <a:pt x="80" y="72"/>
                  </a:lnTo>
                  <a:lnTo>
                    <a:pt x="79" y="71"/>
                  </a:lnTo>
                  <a:lnTo>
                    <a:pt x="79" y="70"/>
                  </a:lnTo>
                  <a:lnTo>
                    <a:pt x="79" y="68"/>
                  </a:lnTo>
                  <a:lnTo>
                    <a:pt x="81" y="67"/>
                  </a:lnTo>
                  <a:lnTo>
                    <a:pt x="79" y="66"/>
                  </a:lnTo>
                  <a:lnTo>
                    <a:pt x="81" y="64"/>
                  </a:lnTo>
                  <a:lnTo>
                    <a:pt x="81" y="63"/>
                  </a:lnTo>
                  <a:lnTo>
                    <a:pt x="81" y="62"/>
                  </a:lnTo>
                  <a:lnTo>
                    <a:pt x="79" y="49"/>
                  </a:lnTo>
                  <a:lnTo>
                    <a:pt x="78" y="49"/>
                  </a:lnTo>
                  <a:lnTo>
                    <a:pt x="78" y="37"/>
                  </a:lnTo>
                  <a:lnTo>
                    <a:pt x="77" y="34"/>
                  </a:lnTo>
                  <a:lnTo>
                    <a:pt x="76" y="32"/>
                  </a:lnTo>
                  <a:lnTo>
                    <a:pt x="76" y="29"/>
                  </a:lnTo>
                  <a:lnTo>
                    <a:pt x="75" y="25"/>
                  </a:lnTo>
                  <a:lnTo>
                    <a:pt x="74" y="23"/>
                  </a:lnTo>
                  <a:lnTo>
                    <a:pt x="73" y="23"/>
                  </a:lnTo>
                  <a:lnTo>
                    <a:pt x="74" y="24"/>
                  </a:lnTo>
                  <a:lnTo>
                    <a:pt x="73" y="24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1" y="9"/>
                  </a:lnTo>
                  <a:lnTo>
                    <a:pt x="69" y="4"/>
                  </a:lnTo>
                  <a:lnTo>
                    <a:pt x="69" y="3"/>
                  </a:lnTo>
                  <a:lnTo>
                    <a:pt x="68" y="3"/>
                  </a:lnTo>
                  <a:lnTo>
                    <a:pt x="69" y="2"/>
                  </a:lnTo>
                  <a:lnTo>
                    <a:pt x="68" y="0"/>
                  </a:lnTo>
                  <a:lnTo>
                    <a:pt x="52" y="4"/>
                  </a:lnTo>
                  <a:lnTo>
                    <a:pt x="51" y="4"/>
                  </a:lnTo>
                  <a:lnTo>
                    <a:pt x="50" y="5"/>
                  </a:lnTo>
                  <a:lnTo>
                    <a:pt x="46" y="9"/>
                  </a:lnTo>
                  <a:lnTo>
                    <a:pt x="42" y="14"/>
                  </a:lnTo>
                  <a:lnTo>
                    <a:pt x="41" y="15"/>
                  </a:lnTo>
                  <a:lnTo>
                    <a:pt x="42" y="16"/>
                  </a:lnTo>
                  <a:lnTo>
                    <a:pt x="41" y="18"/>
                  </a:lnTo>
                  <a:lnTo>
                    <a:pt x="40" y="19"/>
                  </a:lnTo>
                  <a:lnTo>
                    <a:pt x="36" y="22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9" y="26"/>
                  </a:lnTo>
                  <a:lnTo>
                    <a:pt x="38" y="27"/>
                  </a:lnTo>
                  <a:lnTo>
                    <a:pt x="38" y="29"/>
                  </a:lnTo>
                  <a:lnTo>
                    <a:pt x="39" y="30"/>
                  </a:lnTo>
                  <a:lnTo>
                    <a:pt x="39" y="32"/>
                  </a:lnTo>
                  <a:lnTo>
                    <a:pt x="36" y="34"/>
                  </a:lnTo>
                  <a:lnTo>
                    <a:pt x="33" y="38"/>
                  </a:lnTo>
                  <a:lnTo>
                    <a:pt x="30" y="39"/>
                  </a:lnTo>
                  <a:lnTo>
                    <a:pt x="23" y="40"/>
                  </a:lnTo>
                  <a:lnTo>
                    <a:pt x="21" y="39"/>
                  </a:lnTo>
                  <a:lnTo>
                    <a:pt x="19" y="39"/>
                  </a:lnTo>
                  <a:lnTo>
                    <a:pt x="16" y="39"/>
                  </a:lnTo>
                  <a:lnTo>
                    <a:pt x="13" y="40"/>
                  </a:lnTo>
                  <a:lnTo>
                    <a:pt x="9" y="42"/>
                  </a:lnTo>
                  <a:lnTo>
                    <a:pt x="7" y="43"/>
                  </a:lnTo>
                  <a:lnTo>
                    <a:pt x="6" y="45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0" y="51"/>
                  </a:lnTo>
                  <a:lnTo>
                    <a:pt x="9" y="52"/>
                  </a:lnTo>
                  <a:lnTo>
                    <a:pt x="8" y="53"/>
                  </a:lnTo>
                  <a:lnTo>
                    <a:pt x="7" y="55"/>
                  </a:lnTo>
                  <a:lnTo>
                    <a:pt x="2" y="60"/>
                  </a:lnTo>
                  <a:lnTo>
                    <a:pt x="0" y="62"/>
                  </a:lnTo>
                  <a:lnTo>
                    <a:pt x="1" y="66"/>
                  </a:lnTo>
                  <a:lnTo>
                    <a:pt x="56" y="55"/>
                  </a:lnTo>
                  <a:lnTo>
                    <a:pt x="57" y="56"/>
                  </a:lnTo>
                  <a:lnTo>
                    <a:pt x="57" y="57"/>
                  </a:lnTo>
                  <a:lnTo>
                    <a:pt x="58" y="57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61" y="61"/>
                  </a:lnTo>
                  <a:lnTo>
                    <a:pt x="61" y="62"/>
                  </a:lnTo>
                  <a:lnTo>
                    <a:pt x="62" y="63"/>
                  </a:lnTo>
                  <a:lnTo>
                    <a:pt x="65" y="64"/>
                  </a:lnTo>
                  <a:lnTo>
                    <a:pt x="66" y="64"/>
                  </a:lnTo>
                  <a:close/>
                </a:path>
              </a:pathLst>
            </a:custGeom>
            <a:solidFill>
              <a:srgbClr val="AAC8F5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61" name="Freeform 30"/>
            <p:cNvSpPr>
              <a:spLocks/>
            </p:cNvSpPr>
            <p:nvPr/>
          </p:nvSpPr>
          <p:spPr bwMode="auto">
            <a:xfrm>
              <a:off x="4720" y="1428"/>
              <a:ext cx="118" cy="205"/>
            </a:xfrm>
            <a:custGeom>
              <a:avLst/>
              <a:gdLst>
                <a:gd name="T0" fmla="*/ 0 w 23"/>
                <a:gd name="T1" fmla="*/ 24 h 42"/>
                <a:gd name="T2" fmla="*/ 5 w 23"/>
                <a:gd name="T3" fmla="*/ 34 h 42"/>
                <a:gd name="T4" fmla="*/ 0 w 23"/>
                <a:gd name="T5" fmla="*/ 39 h 42"/>
                <a:gd name="T6" fmla="*/ 5 w 23"/>
                <a:gd name="T7" fmla="*/ 39 h 42"/>
                <a:gd name="T8" fmla="*/ 5 w 23"/>
                <a:gd name="T9" fmla="*/ 44 h 42"/>
                <a:gd name="T10" fmla="*/ 15 w 23"/>
                <a:gd name="T11" fmla="*/ 68 h 42"/>
                <a:gd name="T12" fmla="*/ 21 w 23"/>
                <a:gd name="T13" fmla="*/ 83 h 42"/>
                <a:gd name="T14" fmla="*/ 15 w 23"/>
                <a:gd name="T15" fmla="*/ 93 h 42"/>
                <a:gd name="T16" fmla="*/ 15 w 23"/>
                <a:gd name="T17" fmla="*/ 103 h 42"/>
                <a:gd name="T18" fmla="*/ 26 w 23"/>
                <a:gd name="T19" fmla="*/ 127 h 42"/>
                <a:gd name="T20" fmla="*/ 26 w 23"/>
                <a:gd name="T21" fmla="*/ 137 h 42"/>
                <a:gd name="T22" fmla="*/ 26 w 23"/>
                <a:gd name="T23" fmla="*/ 142 h 42"/>
                <a:gd name="T24" fmla="*/ 31 w 23"/>
                <a:gd name="T25" fmla="*/ 142 h 42"/>
                <a:gd name="T26" fmla="*/ 26 w 23"/>
                <a:gd name="T27" fmla="*/ 137 h 42"/>
                <a:gd name="T28" fmla="*/ 31 w 23"/>
                <a:gd name="T29" fmla="*/ 137 h 42"/>
                <a:gd name="T30" fmla="*/ 36 w 23"/>
                <a:gd name="T31" fmla="*/ 146 h 42"/>
                <a:gd name="T32" fmla="*/ 41 w 23"/>
                <a:gd name="T33" fmla="*/ 166 h 42"/>
                <a:gd name="T34" fmla="*/ 41 w 23"/>
                <a:gd name="T35" fmla="*/ 181 h 42"/>
                <a:gd name="T36" fmla="*/ 46 w 23"/>
                <a:gd name="T37" fmla="*/ 190 h 42"/>
                <a:gd name="T38" fmla="*/ 51 w 23"/>
                <a:gd name="T39" fmla="*/ 205 h 42"/>
                <a:gd name="T40" fmla="*/ 103 w 23"/>
                <a:gd name="T41" fmla="*/ 195 h 42"/>
                <a:gd name="T42" fmla="*/ 97 w 23"/>
                <a:gd name="T43" fmla="*/ 190 h 42"/>
                <a:gd name="T44" fmla="*/ 92 w 23"/>
                <a:gd name="T45" fmla="*/ 185 h 42"/>
                <a:gd name="T46" fmla="*/ 92 w 23"/>
                <a:gd name="T47" fmla="*/ 181 h 42"/>
                <a:gd name="T48" fmla="*/ 97 w 23"/>
                <a:gd name="T49" fmla="*/ 176 h 42"/>
                <a:gd name="T50" fmla="*/ 92 w 23"/>
                <a:gd name="T51" fmla="*/ 166 h 42"/>
                <a:gd name="T52" fmla="*/ 92 w 23"/>
                <a:gd name="T53" fmla="*/ 132 h 42"/>
                <a:gd name="T54" fmla="*/ 92 w 23"/>
                <a:gd name="T55" fmla="*/ 122 h 42"/>
                <a:gd name="T56" fmla="*/ 97 w 23"/>
                <a:gd name="T57" fmla="*/ 103 h 42"/>
                <a:gd name="T58" fmla="*/ 97 w 23"/>
                <a:gd name="T59" fmla="*/ 93 h 42"/>
                <a:gd name="T60" fmla="*/ 97 w 23"/>
                <a:gd name="T61" fmla="*/ 83 h 42"/>
                <a:gd name="T62" fmla="*/ 97 w 23"/>
                <a:gd name="T63" fmla="*/ 73 h 42"/>
                <a:gd name="T64" fmla="*/ 97 w 23"/>
                <a:gd name="T65" fmla="*/ 68 h 42"/>
                <a:gd name="T66" fmla="*/ 97 w 23"/>
                <a:gd name="T67" fmla="*/ 63 h 42"/>
                <a:gd name="T68" fmla="*/ 113 w 23"/>
                <a:gd name="T69" fmla="*/ 54 h 42"/>
                <a:gd name="T70" fmla="*/ 118 w 23"/>
                <a:gd name="T71" fmla="*/ 34 h 42"/>
                <a:gd name="T72" fmla="*/ 113 w 23"/>
                <a:gd name="T73" fmla="*/ 24 h 42"/>
                <a:gd name="T74" fmla="*/ 113 w 23"/>
                <a:gd name="T75" fmla="*/ 15 h 42"/>
                <a:gd name="T76" fmla="*/ 113 w 23"/>
                <a:gd name="T77" fmla="*/ 15 h 42"/>
                <a:gd name="T78" fmla="*/ 113 w 23"/>
                <a:gd name="T79" fmla="*/ 10 h 42"/>
                <a:gd name="T80" fmla="*/ 108 w 23"/>
                <a:gd name="T81" fmla="*/ 0 h 42"/>
                <a:gd name="T82" fmla="*/ 0 w 23"/>
                <a:gd name="T83" fmla="*/ 24 h 42"/>
                <a:gd name="T84" fmla="*/ 0 w 23"/>
                <a:gd name="T85" fmla="*/ 24 h 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"/>
                <a:gd name="T130" fmla="*/ 0 h 42"/>
                <a:gd name="T131" fmla="*/ 23 w 23"/>
                <a:gd name="T132" fmla="*/ 42 h 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" h="42">
                  <a:moveTo>
                    <a:pt x="0" y="5"/>
                  </a:moveTo>
                  <a:lnTo>
                    <a:pt x="1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7" y="30"/>
                  </a:lnTo>
                  <a:lnTo>
                    <a:pt x="8" y="34"/>
                  </a:lnTo>
                  <a:lnTo>
                    <a:pt x="8" y="37"/>
                  </a:lnTo>
                  <a:lnTo>
                    <a:pt x="9" y="39"/>
                  </a:lnTo>
                  <a:lnTo>
                    <a:pt x="10" y="42"/>
                  </a:lnTo>
                  <a:lnTo>
                    <a:pt x="20" y="40"/>
                  </a:lnTo>
                  <a:lnTo>
                    <a:pt x="19" y="39"/>
                  </a:lnTo>
                  <a:lnTo>
                    <a:pt x="18" y="38"/>
                  </a:lnTo>
                  <a:lnTo>
                    <a:pt x="18" y="37"/>
                  </a:lnTo>
                  <a:lnTo>
                    <a:pt x="19" y="36"/>
                  </a:lnTo>
                  <a:lnTo>
                    <a:pt x="18" y="34"/>
                  </a:lnTo>
                  <a:lnTo>
                    <a:pt x="18" y="27"/>
                  </a:lnTo>
                  <a:lnTo>
                    <a:pt x="18" y="25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2" y="11"/>
                  </a:lnTo>
                  <a:lnTo>
                    <a:pt x="23" y="7"/>
                  </a:lnTo>
                  <a:lnTo>
                    <a:pt x="22" y="5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728" y="2448"/>
              <a:ext cx="1266" cy="876"/>
              <a:chOff x="728" y="2532"/>
              <a:chExt cx="1266" cy="876"/>
            </a:xfrm>
          </p:grpSpPr>
          <p:sp>
            <p:nvSpPr>
              <p:cNvPr id="32997" name="Freeform 32"/>
              <p:cNvSpPr>
                <a:spLocks/>
              </p:cNvSpPr>
              <p:nvPr/>
            </p:nvSpPr>
            <p:spPr bwMode="auto">
              <a:xfrm>
                <a:off x="1031" y="2532"/>
                <a:ext cx="963" cy="780"/>
              </a:xfrm>
              <a:custGeom>
                <a:avLst/>
                <a:gdLst>
                  <a:gd name="T0" fmla="*/ 72 w 188"/>
                  <a:gd name="T1" fmla="*/ 151 h 160"/>
                  <a:gd name="T2" fmla="*/ 133 w 188"/>
                  <a:gd name="T3" fmla="*/ 195 h 160"/>
                  <a:gd name="T4" fmla="*/ 92 w 188"/>
                  <a:gd name="T5" fmla="*/ 244 h 160"/>
                  <a:gd name="T6" fmla="*/ 82 w 188"/>
                  <a:gd name="T7" fmla="*/ 210 h 160"/>
                  <a:gd name="T8" fmla="*/ 26 w 188"/>
                  <a:gd name="T9" fmla="*/ 268 h 160"/>
                  <a:gd name="T10" fmla="*/ 56 w 188"/>
                  <a:gd name="T11" fmla="*/ 312 h 160"/>
                  <a:gd name="T12" fmla="*/ 138 w 188"/>
                  <a:gd name="T13" fmla="*/ 297 h 160"/>
                  <a:gd name="T14" fmla="*/ 113 w 188"/>
                  <a:gd name="T15" fmla="*/ 361 h 160"/>
                  <a:gd name="T16" fmla="*/ 92 w 188"/>
                  <a:gd name="T17" fmla="*/ 385 h 160"/>
                  <a:gd name="T18" fmla="*/ 51 w 188"/>
                  <a:gd name="T19" fmla="*/ 400 h 160"/>
                  <a:gd name="T20" fmla="*/ 31 w 188"/>
                  <a:gd name="T21" fmla="*/ 478 h 160"/>
                  <a:gd name="T22" fmla="*/ 56 w 188"/>
                  <a:gd name="T23" fmla="*/ 522 h 160"/>
                  <a:gd name="T24" fmla="*/ 113 w 188"/>
                  <a:gd name="T25" fmla="*/ 546 h 160"/>
                  <a:gd name="T26" fmla="*/ 113 w 188"/>
                  <a:gd name="T27" fmla="*/ 585 h 160"/>
                  <a:gd name="T28" fmla="*/ 179 w 188"/>
                  <a:gd name="T29" fmla="*/ 600 h 160"/>
                  <a:gd name="T30" fmla="*/ 215 w 188"/>
                  <a:gd name="T31" fmla="*/ 609 h 160"/>
                  <a:gd name="T32" fmla="*/ 149 w 188"/>
                  <a:gd name="T33" fmla="*/ 687 h 160"/>
                  <a:gd name="T34" fmla="*/ 97 w 188"/>
                  <a:gd name="T35" fmla="*/ 717 h 160"/>
                  <a:gd name="T36" fmla="*/ 15 w 188"/>
                  <a:gd name="T37" fmla="*/ 756 h 160"/>
                  <a:gd name="T38" fmla="*/ 15 w 188"/>
                  <a:gd name="T39" fmla="*/ 780 h 160"/>
                  <a:gd name="T40" fmla="*/ 149 w 188"/>
                  <a:gd name="T41" fmla="*/ 726 h 160"/>
                  <a:gd name="T42" fmla="*/ 318 w 188"/>
                  <a:gd name="T43" fmla="*/ 585 h 160"/>
                  <a:gd name="T44" fmla="*/ 302 w 188"/>
                  <a:gd name="T45" fmla="*/ 570 h 160"/>
                  <a:gd name="T46" fmla="*/ 394 w 188"/>
                  <a:gd name="T47" fmla="*/ 463 h 160"/>
                  <a:gd name="T48" fmla="*/ 369 w 188"/>
                  <a:gd name="T49" fmla="*/ 492 h 160"/>
                  <a:gd name="T50" fmla="*/ 374 w 188"/>
                  <a:gd name="T51" fmla="*/ 531 h 160"/>
                  <a:gd name="T52" fmla="*/ 369 w 188"/>
                  <a:gd name="T53" fmla="*/ 556 h 160"/>
                  <a:gd name="T54" fmla="*/ 441 w 188"/>
                  <a:gd name="T55" fmla="*/ 517 h 160"/>
                  <a:gd name="T56" fmla="*/ 441 w 188"/>
                  <a:gd name="T57" fmla="*/ 478 h 160"/>
                  <a:gd name="T58" fmla="*/ 548 w 188"/>
                  <a:gd name="T59" fmla="*/ 502 h 160"/>
                  <a:gd name="T60" fmla="*/ 620 w 188"/>
                  <a:gd name="T61" fmla="*/ 492 h 160"/>
                  <a:gd name="T62" fmla="*/ 743 w 188"/>
                  <a:gd name="T63" fmla="*/ 531 h 160"/>
                  <a:gd name="T64" fmla="*/ 784 w 188"/>
                  <a:gd name="T65" fmla="*/ 580 h 160"/>
                  <a:gd name="T66" fmla="*/ 850 w 188"/>
                  <a:gd name="T67" fmla="*/ 624 h 160"/>
                  <a:gd name="T68" fmla="*/ 963 w 188"/>
                  <a:gd name="T69" fmla="*/ 634 h 160"/>
                  <a:gd name="T70" fmla="*/ 948 w 188"/>
                  <a:gd name="T71" fmla="*/ 570 h 160"/>
                  <a:gd name="T72" fmla="*/ 902 w 188"/>
                  <a:gd name="T73" fmla="*/ 561 h 160"/>
                  <a:gd name="T74" fmla="*/ 835 w 188"/>
                  <a:gd name="T75" fmla="*/ 517 h 160"/>
                  <a:gd name="T76" fmla="*/ 753 w 188"/>
                  <a:gd name="T77" fmla="*/ 463 h 160"/>
                  <a:gd name="T78" fmla="*/ 722 w 188"/>
                  <a:gd name="T79" fmla="*/ 502 h 160"/>
                  <a:gd name="T80" fmla="*/ 661 w 188"/>
                  <a:gd name="T81" fmla="*/ 453 h 160"/>
                  <a:gd name="T82" fmla="*/ 599 w 188"/>
                  <a:gd name="T83" fmla="*/ 390 h 160"/>
                  <a:gd name="T84" fmla="*/ 522 w 188"/>
                  <a:gd name="T85" fmla="*/ 102 h 160"/>
                  <a:gd name="T86" fmla="*/ 461 w 188"/>
                  <a:gd name="T87" fmla="*/ 24 h 160"/>
                  <a:gd name="T88" fmla="*/ 353 w 188"/>
                  <a:gd name="T89" fmla="*/ 24 h 160"/>
                  <a:gd name="T90" fmla="*/ 302 w 188"/>
                  <a:gd name="T91" fmla="*/ 24 h 160"/>
                  <a:gd name="T92" fmla="*/ 231 w 188"/>
                  <a:gd name="T93" fmla="*/ 0 h 160"/>
                  <a:gd name="T94" fmla="*/ 179 w 188"/>
                  <a:gd name="T95" fmla="*/ 20 h 160"/>
                  <a:gd name="T96" fmla="*/ 123 w 188"/>
                  <a:gd name="T97" fmla="*/ 63 h 160"/>
                  <a:gd name="T98" fmla="*/ 97 w 188"/>
                  <a:gd name="T99" fmla="*/ 102 h 160"/>
                  <a:gd name="T100" fmla="*/ 51 w 188"/>
                  <a:gd name="T101" fmla="*/ 127 h 16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8"/>
                  <a:gd name="T154" fmla="*/ 0 h 160"/>
                  <a:gd name="T155" fmla="*/ 188 w 188"/>
                  <a:gd name="T156" fmla="*/ 160 h 16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8" h="160">
                    <a:moveTo>
                      <a:pt x="10" y="26"/>
                    </a:moveTo>
                    <a:lnTo>
                      <a:pt x="14" y="31"/>
                    </a:lnTo>
                    <a:lnTo>
                      <a:pt x="19" y="39"/>
                    </a:lnTo>
                    <a:lnTo>
                      <a:pt x="26" y="40"/>
                    </a:lnTo>
                    <a:lnTo>
                      <a:pt x="26" y="50"/>
                    </a:lnTo>
                    <a:lnTo>
                      <a:pt x="18" y="50"/>
                    </a:lnTo>
                    <a:lnTo>
                      <a:pt x="18" y="43"/>
                    </a:lnTo>
                    <a:lnTo>
                      <a:pt x="16" y="43"/>
                    </a:lnTo>
                    <a:lnTo>
                      <a:pt x="0" y="50"/>
                    </a:lnTo>
                    <a:lnTo>
                      <a:pt x="5" y="55"/>
                    </a:lnTo>
                    <a:lnTo>
                      <a:pt x="5" y="61"/>
                    </a:lnTo>
                    <a:lnTo>
                      <a:pt x="11" y="64"/>
                    </a:lnTo>
                    <a:lnTo>
                      <a:pt x="21" y="66"/>
                    </a:lnTo>
                    <a:lnTo>
                      <a:pt x="27" y="61"/>
                    </a:lnTo>
                    <a:lnTo>
                      <a:pt x="29" y="72"/>
                    </a:lnTo>
                    <a:lnTo>
                      <a:pt x="22" y="74"/>
                    </a:lnTo>
                    <a:lnTo>
                      <a:pt x="21" y="77"/>
                    </a:lnTo>
                    <a:lnTo>
                      <a:pt x="18" y="79"/>
                    </a:lnTo>
                    <a:lnTo>
                      <a:pt x="13" y="75"/>
                    </a:lnTo>
                    <a:lnTo>
                      <a:pt x="10" y="82"/>
                    </a:lnTo>
                    <a:lnTo>
                      <a:pt x="2" y="90"/>
                    </a:lnTo>
                    <a:lnTo>
                      <a:pt x="6" y="98"/>
                    </a:lnTo>
                    <a:lnTo>
                      <a:pt x="5" y="101"/>
                    </a:lnTo>
                    <a:lnTo>
                      <a:pt x="11" y="107"/>
                    </a:lnTo>
                    <a:lnTo>
                      <a:pt x="19" y="107"/>
                    </a:lnTo>
                    <a:lnTo>
                      <a:pt x="22" y="112"/>
                    </a:lnTo>
                    <a:lnTo>
                      <a:pt x="21" y="115"/>
                    </a:lnTo>
                    <a:lnTo>
                      <a:pt x="22" y="120"/>
                    </a:lnTo>
                    <a:lnTo>
                      <a:pt x="29" y="117"/>
                    </a:lnTo>
                    <a:lnTo>
                      <a:pt x="35" y="123"/>
                    </a:lnTo>
                    <a:lnTo>
                      <a:pt x="45" y="119"/>
                    </a:lnTo>
                    <a:lnTo>
                      <a:pt x="42" y="125"/>
                    </a:lnTo>
                    <a:lnTo>
                      <a:pt x="42" y="131"/>
                    </a:lnTo>
                    <a:lnTo>
                      <a:pt x="29" y="141"/>
                    </a:lnTo>
                    <a:lnTo>
                      <a:pt x="24" y="147"/>
                    </a:lnTo>
                    <a:lnTo>
                      <a:pt x="19" y="147"/>
                    </a:lnTo>
                    <a:lnTo>
                      <a:pt x="11" y="154"/>
                    </a:lnTo>
                    <a:lnTo>
                      <a:pt x="3" y="155"/>
                    </a:lnTo>
                    <a:lnTo>
                      <a:pt x="0" y="159"/>
                    </a:lnTo>
                    <a:lnTo>
                      <a:pt x="3" y="160"/>
                    </a:lnTo>
                    <a:lnTo>
                      <a:pt x="19" y="154"/>
                    </a:lnTo>
                    <a:lnTo>
                      <a:pt x="29" y="149"/>
                    </a:lnTo>
                    <a:lnTo>
                      <a:pt x="48" y="136"/>
                    </a:lnTo>
                    <a:lnTo>
                      <a:pt x="62" y="120"/>
                    </a:lnTo>
                    <a:lnTo>
                      <a:pt x="64" y="117"/>
                    </a:lnTo>
                    <a:lnTo>
                      <a:pt x="59" y="117"/>
                    </a:lnTo>
                    <a:lnTo>
                      <a:pt x="73" y="96"/>
                    </a:lnTo>
                    <a:lnTo>
                      <a:pt x="77" y="95"/>
                    </a:lnTo>
                    <a:lnTo>
                      <a:pt x="77" y="98"/>
                    </a:lnTo>
                    <a:lnTo>
                      <a:pt x="72" y="101"/>
                    </a:lnTo>
                    <a:lnTo>
                      <a:pt x="70" y="111"/>
                    </a:lnTo>
                    <a:lnTo>
                      <a:pt x="73" y="109"/>
                    </a:lnTo>
                    <a:lnTo>
                      <a:pt x="70" y="112"/>
                    </a:lnTo>
                    <a:lnTo>
                      <a:pt x="72" y="114"/>
                    </a:lnTo>
                    <a:lnTo>
                      <a:pt x="82" y="107"/>
                    </a:lnTo>
                    <a:lnTo>
                      <a:pt x="86" y="106"/>
                    </a:lnTo>
                    <a:lnTo>
                      <a:pt x="88" y="101"/>
                    </a:lnTo>
                    <a:lnTo>
                      <a:pt x="86" y="98"/>
                    </a:lnTo>
                    <a:lnTo>
                      <a:pt x="96" y="96"/>
                    </a:lnTo>
                    <a:lnTo>
                      <a:pt x="107" y="103"/>
                    </a:lnTo>
                    <a:lnTo>
                      <a:pt x="117" y="99"/>
                    </a:lnTo>
                    <a:lnTo>
                      <a:pt x="121" y="101"/>
                    </a:lnTo>
                    <a:lnTo>
                      <a:pt x="128" y="101"/>
                    </a:lnTo>
                    <a:lnTo>
                      <a:pt x="145" y="109"/>
                    </a:lnTo>
                    <a:lnTo>
                      <a:pt x="149" y="112"/>
                    </a:lnTo>
                    <a:lnTo>
                      <a:pt x="153" y="119"/>
                    </a:lnTo>
                    <a:lnTo>
                      <a:pt x="163" y="125"/>
                    </a:lnTo>
                    <a:lnTo>
                      <a:pt x="166" y="128"/>
                    </a:lnTo>
                    <a:lnTo>
                      <a:pt x="177" y="135"/>
                    </a:lnTo>
                    <a:lnTo>
                      <a:pt x="188" y="130"/>
                    </a:lnTo>
                    <a:lnTo>
                      <a:pt x="188" y="123"/>
                    </a:lnTo>
                    <a:lnTo>
                      <a:pt x="185" y="117"/>
                    </a:lnTo>
                    <a:lnTo>
                      <a:pt x="180" y="115"/>
                    </a:lnTo>
                    <a:lnTo>
                      <a:pt x="176" y="115"/>
                    </a:lnTo>
                    <a:lnTo>
                      <a:pt x="169" y="111"/>
                    </a:lnTo>
                    <a:lnTo>
                      <a:pt x="163" y="106"/>
                    </a:lnTo>
                    <a:lnTo>
                      <a:pt x="150" y="93"/>
                    </a:lnTo>
                    <a:lnTo>
                      <a:pt x="147" y="95"/>
                    </a:lnTo>
                    <a:lnTo>
                      <a:pt x="144" y="99"/>
                    </a:lnTo>
                    <a:lnTo>
                      <a:pt x="141" y="103"/>
                    </a:lnTo>
                    <a:lnTo>
                      <a:pt x="129" y="96"/>
                    </a:lnTo>
                    <a:lnTo>
                      <a:pt x="129" y="93"/>
                    </a:lnTo>
                    <a:lnTo>
                      <a:pt x="120" y="96"/>
                    </a:lnTo>
                    <a:lnTo>
                      <a:pt x="117" y="80"/>
                    </a:lnTo>
                    <a:lnTo>
                      <a:pt x="109" y="45"/>
                    </a:lnTo>
                    <a:lnTo>
                      <a:pt x="102" y="21"/>
                    </a:lnTo>
                    <a:lnTo>
                      <a:pt x="99" y="10"/>
                    </a:lnTo>
                    <a:lnTo>
                      <a:pt x="90" y="5"/>
                    </a:lnTo>
                    <a:lnTo>
                      <a:pt x="85" y="8"/>
                    </a:lnTo>
                    <a:lnTo>
                      <a:pt x="69" y="5"/>
                    </a:lnTo>
                    <a:lnTo>
                      <a:pt x="64" y="7"/>
                    </a:lnTo>
                    <a:lnTo>
                      <a:pt x="59" y="5"/>
                    </a:lnTo>
                    <a:lnTo>
                      <a:pt x="59" y="4"/>
                    </a:lnTo>
                    <a:lnTo>
                      <a:pt x="45" y="0"/>
                    </a:lnTo>
                    <a:lnTo>
                      <a:pt x="43" y="4"/>
                    </a:lnTo>
                    <a:lnTo>
                      <a:pt x="35" y="4"/>
                    </a:lnTo>
                    <a:lnTo>
                      <a:pt x="29" y="8"/>
                    </a:lnTo>
                    <a:lnTo>
                      <a:pt x="24" y="13"/>
                    </a:lnTo>
                    <a:lnTo>
                      <a:pt x="22" y="18"/>
                    </a:lnTo>
                    <a:lnTo>
                      <a:pt x="19" y="21"/>
                    </a:lnTo>
                    <a:lnTo>
                      <a:pt x="13" y="21"/>
                    </a:lnTo>
                    <a:lnTo>
                      <a:pt x="10" y="26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98" name="Freeform 33"/>
              <p:cNvSpPr>
                <a:spLocks/>
              </p:cNvSpPr>
              <p:nvPr/>
            </p:nvSpPr>
            <p:spPr bwMode="auto">
              <a:xfrm>
                <a:off x="995" y="3308"/>
                <a:ext cx="20" cy="14"/>
              </a:xfrm>
              <a:custGeom>
                <a:avLst/>
                <a:gdLst>
                  <a:gd name="T0" fmla="*/ 10 w 4"/>
                  <a:gd name="T1" fmla="*/ 9 h 3"/>
                  <a:gd name="T2" fmla="*/ 10 w 4"/>
                  <a:gd name="T3" fmla="*/ 5 h 3"/>
                  <a:gd name="T4" fmla="*/ 10 w 4"/>
                  <a:gd name="T5" fmla="*/ 5 h 3"/>
                  <a:gd name="T6" fmla="*/ 10 w 4"/>
                  <a:gd name="T7" fmla="*/ 5 h 3"/>
                  <a:gd name="T8" fmla="*/ 10 w 4"/>
                  <a:gd name="T9" fmla="*/ 5 h 3"/>
                  <a:gd name="T10" fmla="*/ 10 w 4"/>
                  <a:gd name="T11" fmla="*/ 5 h 3"/>
                  <a:gd name="T12" fmla="*/ 10 w 4"/>
                  <a:gd name="T13" fmla="*/ 5 h 3"/>
                  <a:gd name="T14" fmla="*/ 5 w 4"/>
                  <a:gd name="T15" fmla="*/ 0 h 3"/>
                  <a:gd name="T16" fmla="*/ 5 w 4"/>
                  <a:gd name="T17" fmla="*/ 0 h 3"/>
                  <a:gd name="T18" fmla="*/ 0 w 4"/>
                  <a:gd name="T19" fmla="*/ 5 h 3"/>
                  <a:gd name="T20" fmla="*/ 0 w 4"/>
                  <a:gd name="T21" fmla="*/ 5 h 3"/>
                  <a:gd name="T22" fmla="*/ 0 w 4"/>
                  <a:gd name="T23" fmla="*/ 5 h 3"/>
                  <a:gd name="T24" fmla="*/ 0 w 4"/>
                  <a:gd name="T25" fmla="*/ 5 h 3"/>
                  <a:gd name="T26" fmla="*/ 0 w 4"/>
                  <a:gd name="T27" fmla="*/ 5 h 3"/>
                  <a:gd name="T28" fmla="*/ 0 w 4"/>
                  <a:gd name="T29" fmla="*/ 5 h 3"/>
                  <a:gd name="T30" fmla="*/ 0 w 4"/>
                  <a:gd name="T31" fmla="*/ 9 h 3"/>
                  <a:gd name="T32" fmla="*/ 0 w 4"/>
                  <a:gd name="T33" fmla="*/ 9 h 3"/>
                  <a:gd name="T34" fmla="*/ 5 w 4"/>
                  <a:gd name="T35" fmla="*/ 9 h 3"/>
                  <a:gd name="T36" fmla="*/ 5 w 4"/>
                  <a:gd name="T37" fmla="*/ 9 h 3"/>
                  <a:gd name="T38" fmla="*/ 5 w 4"/>
                  <a:gd name="T39" fmla="*/ 14 h 3"/>
                  <a:gd name="T40" fmla="*/ 10 w 4"/>
                  <a:gd name="T41" fmla="*/ 14 h 3"/>
                  <a:gd name="T42" fmla="*/ 10 w 4"/>
                  <a:gd name="T43" fmla="*/ 14 h 3"/>
                  <a:gd name="T44" fmla="*/ 15 w 4"/>
                  <a:gd name="T45" fmla="*/ 14 h 3"/>
                  <a:gd name="T46" fmla="*/ 15 w 4"/>
                  <a:gd name="T47" fmla="*/ 14 h 3"/>
                  <a:gd name="T48" fmla="*/ 20 w 4"/>
                  <a:gd name="T49" fmla="*/ 9 h 3"/>
                  <a:gd name="T50" fmla="*/ 20 w 4"/>
                  <a:gd name="T51" fmla="*/ 9 h 3"/>
                  <a:gd name="T52" fmla="*/ 20 w 4"/>
                  <a:gd name="T53" fmla="*/ 9 h 3"/>
                  <a:gd name="T54" fmla="*/ 20 w 4"/>
                  <a:gd name="T55" fmla="*/ 5 h 3"/>
                  <a:gd name="T56" fmla="*/ 20 w 4"/>
                  <a:gd name="T57" fmla="*/ 5 h 3"/>
                  <a:gd name="T58" fmla="*/ 20 w 4"/>
                  <a:gd name="T59" fmla="*/ 5 h 3"/>
                  <a:gd name="T60" fmla="*/ 20 w 4"/>
                  <a:gd name="T61" fmla="*/ 5 h 3"/>
                  <a:gd name="T62" fmla="*/ 20 w 4"/>
                  <a:gd name="T63" fmla="*/ 5 h 3"/>
                  <a:gd name="T64" fmla="*/ 20 w 4"/>
                  <a:gd name="T65" fmla="*/ 0 h 3"/>
                  <a:gd name="T66" fmla="*/ 20 w 4"/>
                  <a:gd name="T67" fmla="*/ 0 h 3"/>
                  <a:gd name="T68" fmla="*/ 20 w 4"/>
                  <a:gd name="T69" fmla="*/ 0 h 3"/>
                  <a:gd name="T70" fmla="*/ 20 w 4"/>
                  <a:gd name="T71" fmla="*/ 0 h 3"/>
                  <a:gd name="T72" fmla="*/ 20 w 4"/>
                  <a:gd name="T73" fmla="*/ 5 h 3"/>
                  <a:gd name="T74" fmla="*/ 15 w 4"/>
                  <a:gd name="T75" fmla="*/ 5 h 3"/>
                  <a:gd name="T76" fmla="*/ 15 w 4"/>
                  <a:gd name="T77" fmla="*/ 5 h 3"/>
                  <a:gd name="T78" fmla="*/ 10 w 4"/>
                  <a:gd name="T79" fmla="*/ 9 h 3"/>
                  <a:gd name="T80" fmla="*/ 10 w 4"/>
                  <a:gd name="T81" fmla="*/ 9 h 3"/>
                  <a:gd name="T82" fmla="*/ 10 w 4"/>
                  <a:gd name="T83" fmla="*/ 9 h 3"/>
                  <a:gd name="T84" fmla="*/ 10 w 4"/>
                  <a:gd name="T85" fmla="*/ 9 h 3"/>
                  <a:gd name="T86" fmla="*/ 10 w 4"/>
                  <a:gd name="T87" fmla="*/ 14 h 3"/>
                  <a:gd name="T88" fmla="*/ 15 w 4"/>
                  <a:gd name="T89" fmla="*/ 14 h 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"/>
                  <a:gd name="T136" fmla="*/ 0 h 3"/>
                  <a:gd name="T137" fmla="*/ 4 w 4"/>
                  <a:gd name="T138" fmla="*/ 3 h 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" h="3">
                    <a:moveTo>
                      <a:pt x="2" y="2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3"/>
                    </a:lnTo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99" name="Freeform 34"/>
              <p:cNvSpPr>
                <a:spLocks/>
              </p:cNvSpPr>
              <p:nvPr/>
            </p:nvSpPr>
            <p:spPr bwMode="auto">
              <a:xfrm>
                <a:off x="949" y="3310"/>
                <a:ext cx="46" cy="30"/>
              </a:xfrm>
              <a:custGeom>
                <a:avLst/>
                <a:gdLst>
                  <a:gd name="T0" fmla="*/ 36 w 9"/>
                  <a:gd name="T1" fmla="*/ 0 h 6"/>
                  <a:gd name="T2" fmla="*/ 20 w 9"/>
                  <a:gd name="T3" fmla="*/ 0 h 6"/>
                  <a:gd name="T4" fmla="*/ 15 w 9"/>
                  <a:gd name="T5" fmla="*/ 5 h 6"/>
                  <a:gd name="T6" fmla="*/ 15 w 9"/>
                  <a:gd name="T7" fmla="*/ 5 h 6"/>
                  <a:gd name="T8" fmla="*/ 15 w 9"/>
                  <a:gd name="T9" fmla="*/ 10 h 6"/>
                  <a:gd name="T10" fmla="*/ 15 w 9"/>
                  <a:gd name="T11" fmla="*/ 15 h 6"/>
                  <a:gd name="T12" fmla="*/ 10 w 9"/>
                  <a:gd name="T13" fmla="*/ 15 h 6"/>
                  <a:gd name="T14" fmla="*/ 10 w 9"/>
                  <a:gd name="T15" fmla="*/ 15 h 6"/>
                  <a:gd name="T16" fmla="*/ 5 w 9"/>
                  <a:gd name="T17" fmla="*/ 15 h 6"/>
                  <a:gd name="T18" fmla="*/ 5 w 9"/>
                  <a:gd name="T19" fmla="*/ 20 h 6"/>
                  <a:gd name="T20" fmla="*/ 5 w 9"/>
                  <a:gd name="T21" fmla="*/ 25 h 6"/>
                  <a:gd name="T22" fmla="*/ 0 w 9"/>
                  <a:gd name="T23" fmla="*/ 25 h 6"/>
                  <a:gd name="T24" fmla="*/ 0 w 9"/>
                  <a:gd name="T25" fmla="*/ 30 h 6"/>
                  <a:gd name="T26" fmla="*/ 0 w 9"/>
                  <a:gd name="T27" fmla="*/ 30 h 6"/>
                  <a:gd name="T28" fmla="*/ 0 w 9"/>
                  <a:gd name="T29" fmla="*/ 30 h 6"/>
                  <a:gd name="T30" fmla="*/ 0 w 9"/>
                  <a:gd name="T31" fmla="*/ 30 h 6"/>
                  <a:gd name="T32" fmla="*/ 0 w 9"/>
                  <a:gd name="T33" fmla="*/ 30 h 6"/>
                  <a:gd name="T34" fmla="*/ 0 w 9"/>
                  <a:gd name="T35" fmla="*/ 30 h 6"/>
                  <a:gd name="T36" fmla="*/ 0 w 9"/>
                  <a:gd name="T37" fmla="*/ 30 h 6"/>
                  <a:gd name="T38" fmla="*/ 5 w 9"/>
                  <a:gd name="T39" fmla="*/ 30 h 6"/>
                  <a:gd name="T40" fmla="*/ 10 w 9"/>
                  <a:gd name="T41" fmla="*/ 30 h 6"/>
                  <a:gd name="T42" fmla="*/ 15 w 9"/>
                  <a:gd name="T43" fmla="*/ 25 h 6"/>
                  <a:gd name="T44" fmla="*/ 31 w 9"/>
                  <a:gd name="T45" fmla="*/ 15 h 6"/>
                  <a:gd name="T46" fmla="*/ 36 w 9"/>
                  <a:gd name="T47" fmla="*/ 10 h 6"/>
                  <a:gd name="T48" fmla="*/ 41 w 9"/>
                  <a:gd name="T49" fmla="*/ 10 h 6"/>
                  <a:gd name="T50" fmla="*/ 46 w 9"/>
                  <a:gd name="T51" fmla="*/ 5 h 6"/>
                  <a:gd name="T52" fmla="*/ 46 w 9"/>
                  <a:gd name="T53" fmla="*/ 5 h 6"/>
                  <a:gd name="T54" fmla="*/ 46 w 9"/>
                  <a:gd name="T55" fmla="*/ 5 h 6"/>
                  <a:gd name="T56" fmla="*/ 41 w 9"/>
                  <a:gd name="T57" fmla="*/ 0 h 6"/>
                  <a:gd name="T58" fmla="*/ 41 w 9"/>
                  <a:gd name="T59" fmla="*/ 0 h 6"/>
                  <a:gd name="T60" fmla="*/ 41 w 9"/>
                  <a:gd name="T61" fmla="*/ 0 h 6"/>
                  <a:gd name="T62" fmla="*/ 41 w 9"/>
                  <a:gd name="T63" fmla="*/ 0 h 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"/>
                  <a:gd name="T97" fmla="*/ 0 h 6"/>
                  <a:gd name="T98" fmla="*/ 9 w 9"/>
                  <a:gd name="T99" fmla="*/ 6 h 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" h="6">
                    <a:moveTo>
                      <a:pt x="8" y="0"/>
                    </a:move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00" name="Freeform 35"/>
              <p:cNvSpPr>
                <a:spLocks/>
              </p:cNvSpPr>
              <p:nvPr/>
            </p:nvSpPr>
            <p:spPr bwMode="auto">
              <a:xfrm>
                <a:off x="903" y="3332"/>
                <a:ext cx="46" cy="34"/>
              </a:xfrm>
              <a:custGeom>
                <a:avLst/>
                <a:gdLst>
                  <a:gd name="T0" fmla="*/ 41 w 9"/>
                  <a:gd name="T1" fmla="*/ 15 h 7"/>
                  <a:gd name="T2" fmla="*/ 41 w 9"/>
                  <a:gd name="T3" fmla="*/ 5 h 7"/>
                  <a:gd name="T4" fmla="*/ 26 w 9"/>
                  <a:gd name="T5" fmla="*/ 15 h 7"/>
                  <a:gd name="T6" fmla="*/ 20 w 9"/>
                  <a:gd name="T7" fmla="*/ 19 h 7"/>
                  <a:gd name="T8" fmla="*/ 20 w 9"/>
                  <a:gd name="T9" fmla="*/ 19 h 7"/>
                  <a:gd name="T10" fmla="*/ 10 w 9"/>
                  <a:gd name="T11" fmla="*/ 24 h 7"/>
                  <a:gd name="T12" fmla="*/ 5 w 9"/>
                  <a:gd name="T13" fmla="*/ 29 h 7"/>
                  <a:gd name="T14" fmla="*/ 0 w 9"/>
                  <a:gd name="T15" fmla="*/ 29 h 7"/>
                  <a:gd name="T16" fmla="*/ 10 w 9"/>
                  <a:gd name="T17" fmla="*/ 29 h 7"/>
                  <a:gd name="T18" fmla="*/ 15 w 9"/>
                  <a:gd name="T19" fmla="*/ 24 h 7"/>
                  <a:gd name="T20" fmla="*/ 31 w 9"/>
                  <a:gd name="T21" fmla="*/ 19 h 7"/>
                  <a:gd name="T22" fmla="*/ 41 w 9"/>
                  <a:gd name="T23" fmla="*/ 15 h 7"/>
                  <a:gd name="T24" fmla="*/ 41 w 9"/>
                  <a:gd name="T25" fmla="*/ 15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7"/>
                  <a:gd name="T41" fmla="*/ 9 w 9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7">
                    <a:moveTo>
                      <a:pt x="8" y="3"/>
                    </a:moveTo>
                    <a:cubicBezTo>
                      <a:pt x="8" y="2"/>
                      <a:pt x="9" y="1"/>
                      <a:pt x="8" y="1"/>
                    </a:cubicBezTo>
                    <a:cubicBezTo>
                      <a:pt x="7" y="0"/>
                      <a:pt x="5" y="2"/>
                      <a:pt x="5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7"/>
                      <a:pt x="2" y="6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5"/>
                      <a:pt x="6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01" name="Freeform 36"/>
              <p:cNvSpPr>
                <a:spLocks/>
              </p:cNvSpPr>
              <p:nvPr/>
            </p:nvSpPr>
            <p:spPr bwMode="auto">
              <a:xfrm>
                <a:off x="903" y="3337"/>
                <a:ext cx="41" cy="29"/>
              </a:xfrm>
              <a:custGeom>
                <a:avLst/>
                <a:gdLst>
                  <a:gd name="T0" fmla="*/ 41 w 8"/>
                  <a:gd name="T1" fmla="*/ 10 h 6"/>
                  <a:gd name="T2" fmla="*/ 41 w 8"/>
                  <a:gd name="T3" fmla="*/ 5 h 6"/>
                  <a:gd name="T4" fmla="*/ 41 w 8"/>
                  <a:gd name="T5" fmla="*/ 5 h 6"/>
                  <a:gd name="T6" fmla="*/ 41 w 8"/>
                  <a:gd name="T7" fmla="*/ 0 h 6"/>
                  <a:gd name="T8" fmla="*/ 41 w 8"/>
                  <a:gd name="T9" fmla="*/ 0 h 6"/>
                  <a:gd name="T10" fmla="*/ 41 w 8"/>
                  <a:gd name="T11" fmla="*/ 0 h 6"/>
                  <a:gd name="T12" fmla="*/ 41 w 8"/>
                  <a:gd name="T13" fmla="*/ 0 h 6"/>
                  <a:gd name="T14" fmla="*/ 41 w 8"/>
                  <a:gd name="T15" fmla="*/ 0 h 6"/>
                  <a:gd name="T16" fmla="*/ 41 w 8"/>
                  <a:gd name="T17" fmla="*/ 0 h 6"/>
                  <a:gd name="T18" fmla="*/ 41 w 8"/>
                  <a:gd name="T19" fmla="*/ 0 h 6"/>
                  <a:gd name="T20" fmla="*/ 36 w 8"/>
                  <a:gd name="T21" fmla="*/ 0 h 6"/>
                  <a:gd name="T22" fmla="*/ 36 w 8"/>
                  <a:gd name="T23" fmla="*/ 0 h 6"/>
                  <a:gd name="T24" fmla="*/ 31 w 8"/>
                  <a:gd name="T25" fmla="*/ 0 h 6"/>
                  <a:gd name="T26" fmla="*/ 26 w 8"/>
                  <a:gd name="T27" fmla="*/ 5 h 6"/>
                  <a:gd name="T28" fmla="*/ 26 w 8"/>
                  <a:gd name="T29" fmla="*/ 10 h 6"/>
                  <a:gd name="T30" fmla="*/ 26 w 8"/>
                  <a:gd name="T31" fmla="*/ 10 h 6"/>
                  <a:gd name="T32" fmla="*/ 21 w 8"/>
                  <a:gd name="T33" fmla="*/ 10 h 6"/>
                  <a:gd name="T34" fmla="*/ 21 w 8"/>
                  <a:gd name="T35" fmla="*/ 10 h 6"/>
                  <a:gd name="T36" fmla="*/ 21 w 8"/>
                  <a:gd name="T37" fmla="*/ 10 h 6"/>
                  <a:gd name="T38" fmla="*/ 21 w 8"/>
                  <a:gd name="T39" fmla="*/ 15 h 6"/>
                  <a:gd name="T40" fmla="*/ 21 w 8"/>
                  <a:gd name="T41" fmla="*/ 15 h 6"/>
                  <a:gd name="T42" fmla="*/ 21 w 8"/>
                  <a:gd name="T43" fmla="*/ 15 h 6"/>
                  <a:gd name="T44" fmla="*/ 21 w 8"/>
                  <a:gd name="T45" fmla="*/ 15 h 6"/>
                  <a:gd name="T46" fmla="*/ 10 w 8"/>
                  <a:gd name="T47" fmla="*/ 19 h 6"/>
                  <a:gd name="T48" fmla="*/ 10 w 8"/>
                  <a:gd name="T49" fmla="*/ 19 h 6"/>
                  <a:gd name="T50" fmla="*/ 10 w 8"/>
                  <a:gd name="T51" fmla="*/ 19 h 6"/>
                  <a:gd name="T52" fmla="*/ 10 w 8"/>
                  <a:gd name="T53" fmla="*/ 19 h 6"/>
                  <a:gd name="T54" fmla="*/ 5 w 8"/>
                  <a:gd name="T55" fmla="*/ 19 h 6"/>
                  <a:gd name="T56" fmla="*/ 5 w 8"/>
                  <a:gd name="T57" fmla="*/ 24 h 6"/>
                  <a:gd name="T58" fmla="*/ 5 w 8"/>
                  <a:gd name="T59" fmla="*/ 24 h 6"/>
                  <a:gd name="T60" fmla="*/ 0 w 8"/>
                  <a:gd name="T61" fmla="*/ 24 h 6"/>
                  <a:gd name="T62" fmla="*/ 0 w 8"/>
                  <a:gd name="T63" fmla="*/ 24 h 6"/>
                  <a:gd name="T64" fmla="*/ 0 w 8"/>
                  <a:gd name="T65" fmla="*/ 24 h 6"/>
                  <a:gd name="T66" fmla="*/ 5 w 8"/>
                  <a:gd name="T67" fmla="*/ 29 h 6"/>
                  <a:gd name="T68" fmla="*/ 5 w 8"/>
                  <a:gd name="T69" fmla="*/ 29 h 6"/>
                  <a:gd name="T70" fmla="*/ 5 w 8"/>
                  <a:gd name="T71" fmla="*/ 29 h 6"/>
                  <a:gd name="T72" fmla="*/ 5 w 8"/>
                  <a:gd name="T73" fmla="*/ 29 h 6"/>
                  <a:gd name="T74" fmla="*/ 10 w 8"/>
                  <a:gd name="T75" fmla="*/ 24 h 6"/>
                  <a:gd name="T76" fmla="*/ 10 w 8"/>
                  <a:gd name="T77" fmla="*/ 24 h 6"/>
                  <a:gd name="T78" fmla="*/ 15 w 8"/>
                  <a:gd name="T79" fmla="*/ 24 h 6"/>
                  <a:gd name="T80" fmla="*/ 15 w 8"/>
                  <a:gd name="T81" fmla="*/ 19 h 6"/>
                  <a:gd name="T82" fmla="*/ 15 w 8"/>
                  <a:gd name="T83" fmla="*/ 19 h 6"/>
                  <a:gd name="T84" fmla="*/ 26 w 8"/>
                  <a:gd name="T85" fmla="*/ 19 h 6"/>
                  <a:gd name="T86" fmla="*/ 26 w 8"/>
                  <a:gd name="T87" fmla="*/ 15 h 6"/>
                  <a:gd name="T88" fmla="*/ 31 w 8"/>
                  <a:gd name="T89" fmla="*/ 15 h 6"/>
                  <a:gd name="T90" fmla="*/ 36 w 8"/>
                  <a:gd name="T91" fmla="*/ 15 h 6"/>
                  <a:gd name="T92" fmla="*/ 36 w 8"/>
                  <a:gd name="T93" fmla="*/ 10 h 6"/>
                  <a:gd name="T94" fmla="*/ 36 w 8"/>
                  <a:gd name="T95" fmla="*/ 10 h 6"/>
                  <a:gd name="T96" fmla="*/ 41 w 8"/>
                  <a:gd name="T97" fmla="*/ 10 h 6"/>
                  <a:gd name="T98" fmla="*/ 41 w 8"/>
                  <a:gd name="T99" fmla="*/ 10 h 6"/>
                  <a:gd name="T100" fmla="*/ 41 w 8"/>
                  <a:gd name="T101" fmla="*/ 10 h 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"/>
                  <a:gd name="T154" fmla="*/ 0 h 6"/>
                  <a:gd name="T155" fmla="*/ 8 w 8"/>
                  <a:gd name="T156" fmla="*/ 6 h 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" h="6">
                    <a:moveTo>
                      <a:pt x="8" y="2"/>
                    </a:move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02" name="Freeform 37"/>
              <p:cNvSpPr>
                <a:spLocks/>
              </p:cNvSpPr>
              <p:nvPr/>
            </p:nvSpPr>
            <p:spPr bwMode="auto">
              <a:xfrm>
                <a:off x="877" y="3376"/>
                <a:ext cx="4" cy="5"/>
              </a:xfrm>
              <a:custGeom>
                <a:avLst/>
                <a:gdLst>
                  <a:gd name="T0" fmla="*/ 4 w 1"/>
                  <a:gd name="T1" fmla="*/ 0 h 1"/>
                  <a:gd name="T2" fmla="*/ 0 w 1"/>
                  <a:gd name="T3" fmla="*/ 0 h 1"/>
                  <a:gd name="T4" fmla="*/ 0 w 1"/>
                  <a:gd name="T5" fmla="*/ 5 h 1"/>
                  <a:gd name="T6" fmla="*/ 4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03" name="Freeform 38"/>
              <p:cNvSpPr>
                <a:spLocks/>
              </p:cNvSpPr>
              <p:nvPr/>
            </p:nvSpPr>
            <p:spPr bwMode="auto">
              <a:xfrm>
                <a:off x="877" y="3376"/>
                <a:ext cx="4" cy="5"/>
              </a:xfrm>
              <a:custGeom>
                <a:avLst/>
                <a:gdLst>
                  <a:gd name="T0" fmla="*/ 4 w 1"/>
                  <a:gd name="T1" fmla="*/ 0 h 1"/>
                  <a:gd name="T2" fmla="*/ 4 w 1"/>
                  <a:gd name="T3" fmla="*/ 0 h 1"/>
                  <a:gd name="T4" fmla="*/ 4 w 1"/>
                  <a:gd name="T5" fmla="*/ 0 h 1"/>
                  <a:gd name="T6" fmla="*/ 4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5 h 1"/>
                  <a:gd name="T18" fmla="*/ 0 w 1"/>
                  <a:gd name="T19" fmla="*/ 5 h 1"/>
                  <a:gd name="T20" fmla="*/ 0 w 1"/>
                  <a:gd name="T21" fmla="*/ 5 h 1"/>
                  <a:gd name="T22" fmla="*/ 0 w 1"/>
                  <a:gd name="T23" fmla="*/ 5 h 1"/>
                  <a:gd name="T24" fmla="*/ 0 w 1"/>
                  <a:gd name="T25" fmla="*/ 5 h 1"/>
                  <a:gd name="T26" fmla="*/ 4 w 1"/>
                  <a:gd name="T27" fmla="*/ 5 h 1"/>
                  <a:gd name="T28" fmla="*/ 4 w 1"/>
                  <a:gd name="T29" fmla="*/ 0 h 1"/>
                  <a:gd name="T30" fmla="*/ 4 w 1"/>
                  <a:gd name="T31" fmla="*/ 0 h 1"/>
                  <a:gd name="T32" fmla="*/ 4 w 1"/>
                  <a:gd name="T33" fmla="*/ 0 h 1"/>
                  <a:gd name="T34" fmla="*/ 4 w 1"/>
                  <a:gd name="T35" fmla="*/ 0 h 1"/>
                  <a:gd name="T36" fmla="*/ 4 w 1"/>
                  <a:gd name="T37" fmla="*/ 0 h 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"/>
                  <a:gd name="T58" fmla="*/ 0 h 1"/>
                  <a:gd name="T59" fmla="*/ 1 w 1"/>
                  <a:gd name="T60" fmla="*/ 1 h 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04" name="Freeform 39"/>
              <p:cNvSpPr>
                <a:spLocks/>
              </p:cNvSpPr>
              <p:nvPr/>
            </p:nvSpPr>
            <p:spPr bwMode="auto">
              <a:xfrm>
                <a:off x="836" y="3382"/>
                <a:ext cx="14" cy="14"/>
              </a:xfrm>
              <a:custGeom>
                <a:avLst/>
                <a:gdLst>
                  <a:gd name="T0" fmla="*/ 9 w 3"/>
                  <a:gd name="T1" fmla="*/ 5 h 3"/>
                  <a:gd name="T2" fmla="*/ 14 w 3"/>
                  <a:gd name="T3" fmla="*/ 5 h 3"/>
                  <a:gd name="T4" fmla="*/ 9 w 3"/>
                  <a:gd name="T5" fmla="*/ 5 h 3"/>
                  <a:gd name="T6" fmla="*/ 14 w 3"/>
                  <a:gd name="T7" fmla="*/ 9 h 3"/>
                  <a:gd name="T8" fmla="*/ 9 w 3"/>
                  <a:gd name="T9" fmla="*/ 9 h 3"/>
                  <a:gd name="T10" fmla="*/ 5 w 3"/>
                  <a:gd name="T11" fmla="*/ 14 h 3"/>
                  <a:gd name="T12" fmla="*/ 0 w 3"/>
                  <a:gd name="T13" fmla="*/ 14 h 3"/>
                  <a:gd name="T14" fmla="*/ 5 w 3"/>
                  <a:gd name="T15" fmla="*/ 5 h 3"/>
                  <a:gd name="T16" fmla="*/ 9 w 3"/>
                  <a:gd name="T17" fmla="*/ 5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3"/>
                  <a:gd name="T29" fmla="*/ 3 w 3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3">
                    <a:moveTo>
                      <a:pt x="2" y="1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05" name="Freeform 40"/>
              <p:cNvSpPr>
                <a:spLocks/>
              </p:cNvSpPr>
              <p:nvPr/>
            </p:nvSpPr>
            <p:spPr bwMode="auto">
              <a:xfrm>
                <a:off x="840" y="3384"/>
                <a:ext cx="15" cy="9"/>
              </a:xfrm>
              <a:custGeom>
                <a:avLst/>
                <a:gdLst>
                  <a:gd name="T0" fmla="*/ 10 w 3"/>
                  <a:gd name="T1" fmla="*/ 0 h 2"/>
                  <a:gd name="T2" fmla="*/ 10 w 3"/>
                  <a:gd name="T3" fmla="*/ 0 h 2"/>
                  <a:gd name="T4" fmla="*/ 10 w 3"/>
                  <a:gd name="T5" fmla="*/ 0 h 2"/>
                  <a:gd name="T6" fmla="*/ 10 w 3"/>
                  <a:gd name="T7" fmla="*/ 0 h 2"/>
                  <a:gd name="T8" fmla="*/ 15 w 3"/>
                  <a:gd name="T9" fmla="*/ 0 h 2"/>
                  <a:gd name="T10" fmla="*/ 15 w 3"/>
                  <a:gd name="T11" fmla="*/ 0 h 2"/>
                  <a:gd name="T12" fmla="*/ 15 w 3"/>
                  <a:gd name="T13" fmla="*/ 0 h 2"/>
                  <a:gd name="T14" fmla="*/ 15 w 3"/>
                  <a:gd name="T15" fmla="*/ 0 h 2"/>
                  <a:gd name="T16" fmla="*/ 15 w 3"/>
                  <a:gd name="T17" fmla="*/ 0 h 2"/>
                  <a:gd name="T18" fmla="*/ 15 w 3"/>
                  <a:gd name="T19" fmla="*/ 0 h 2"/>
                  <a:gd name="T20" fmla="*/ 15 w 3"/>
                  <a:gd name="T21" fmla="*/ 0 h 2"/>
                  <a:gd name="T22" fmla="*/ 10 w 3"/>
                  <a:gd name="T23" fmla="*/ 0 h 2"/>
                  <a:gd name="T24" fmla="*/ 10 w 3"/>
                  <a:gd name="T25" fmla="*/ 5 h 2"/>
                  <a:gd name="T26" fmla="*/ 15 w 3"/>
                  <a:gd name="T27" fmla="*/ 5 h 2"/>
                  <a:gd name="T28" fmla="*/ 15 w 3"/>
                  <a:gd name="T29" fmla="*/ 5 h 2"/>
                  <a:gd name="T30" fmla="*/ 15 w 3"/>
                  <a:gd name="T31" fmla="*/ 5 h 2"/>
                  <a:gd name="T32" fmla="*/ 10 w 3"/>
                  <a:gd name="T33" fmla="*/ 5 h 2"/>
                  <a:gd name="T34" fmla="*/ 10 w 3"/>
                  <a:gd name="T35" fmla="*/ 5 h 2"/>
                  <a:gd name="T36" fmla="*/ 10 w 3"/>
                  <a:gd name="T37" fmla="*/ 5 h 2"/>
                  <a:gd name="T38" fmla="*/ 10 w 3"/>
                  <a:gd name="T39" fmla="*/ 5 h 2"/>
                  <a:gd name="T40" fmla="*/ 10 w 3"/>
                  <a:gd name="T41" fmla="*/ 5 h 2"/>
                  <a:gd name="T42" fmla="*/ 5 w 3"/>
                  <a:gd name="T43" fmla="*/ 9 h 2"/>
                  <a:gd name="T44" fmla="*/ 5 w 3"/>
                  <a:gd name="T45" fmla="*/ 9 h 2"/>
                  <a:gd name="T46" fmla="*/ 5 w 3"/>
                  <a:gd name="T47" fmla="*/ 9 h 2"/>
                  <a:gd name="T48" fmla="*/ 0 w 3"/>
                  <a:gd name="T49" fmla="*/ 9 h 2"/>
                  <a:gd name="T50" fmla="*/ 0 w 3"/>
                  <a:gd name="T51" fmla="*/ 9 h 2"/>
                  <a:gd name="T52" fmla="*/ 0 w 3"/>
                  <a:gd name="T53" fmla="*/ 5 h 2"/>
                  <a:gd name="T54" fmla="*/ 5 w 3"/>
                  <a:gd name="T55" fmla="*/ 5 h 2"/>
                  <a:gd name="T56" fmla="*/ 5 w 3"/>
                  <a:gd name="T57" fmla="*/ 5 h 2"/>
                  <a:gd name="T58" fmla="*/ 5 w 3"/>
                  <a:gd name="T59" fmla="*/ 5 h 2"/>
                  <a:gd name="T60" fmla="*/ 5 w 3"/>
                  <a:gd name="T61" fmla="*/ 0 h 2"/>
                  <a:gd name="T62" fmla="*/ 10 w 3"/>
                  <a:gd name="T63" fmla="*/ 0 h 2"/>
                  <a:gd name="T64" fmla="*/ 10 w 3"/>
                  <a:gd name="T65" fmla="*/ 0 h 2"/>
                  <a:gd name="T66" fmla="*/ 10 w 3"/>
                  <a:gd name="T67" fmla="*/ 0 h 2"/>
                  <a:gd name="T68" fmla="*/ 10 w 3"/>
                  <a:gd name="T69" fmla="*/ 0 h 2"/>
                  <a:gd name="T70" fmla="*/ 10 w 3"/>
                  <a:gd name="T71" fmla="*/ 0 h 2"/>
                  <a:gd name="T72" fmla="*/ 10 w 3"/>
                  <a:gd name="T73" fmla="*/ 0 h 2"/>
                  <a:gd name="T74" fmla="*/ 10 w 3"/>
                  <a:gd name="T75" fmla="*/ 0 h 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"/>
                  <a:gd name="T115" fmla="*/ 0 h 2"/>
                  <a:gd name="T116" fmla="*/ 3 w 3"/>
                  <a:gd name="T117" fmla="*/ 2 h 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" h="2">
                    <a:moveTo>
                      <a:pt x="2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06" name="Freeform 41"/>
              <p:cNvSpPr>
                <a:spLocks/>
              </p:cNvSpPr>
              <p:nvPr/>
            </p:nvSpPr>
            <p:spPr bwMode="auto">
              <a:xfrm>
                <a:off x="796" y="3390"/>
                <a:ext cx="20" cy="10"/>
              </a:xfrm>
              <a:custGeom>
                <a:avLst/>
                <a:gdLst>
                  <a:gd name="T0" fmla="*/ 15 w 4"/>
                  <a:gd name="T1" fmla="*/ 5 h 2"/>
                  <a:gd name="T2" fmla="*/ 15 w 4"/>
                  <a:gd name="T3" fmla="*/ 0 h 2"/>
                  <a:gd name="T4" fmla="*/ 20 w 4"/>
                  <a:gd name="T5" fmla="*/ 0 h 2"/>
                  <a:gd name="T6" fmla="*/ 20 w 4"/>
                  <a:gd name="T7" fmla="*/ 5 h 2"/>
                  <a:gd name="T8" fmla="*/ 5 w 4"/>
                  <a:gd name="T9" fmla="*/ 10 h 2"/>
                  <a:gd name="T10" fmla="*/ 15 w 4"/>
                  <a:gd name="T11" fmla="*/ 5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2"/>
                  <a:gd name="T20" fmla="*/ 4 w 4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2">
                    <a:moveTo>
                      <a:pt x="3" y="1"/>
                    </a:moveTo>
                    <a:cubicBezTo>
                      <a:pt x="3" y="1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0" y="1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07" name="Freeform 42"/>
              <p:cNvSpPr>
                <a:spLocks/>
              </p:cNvSpPr>
              <p:nvPr/>
            </p:nvSpPr>
            <p:spPr bwMode="auto">
              <a:xfrm>
                <a:off x="802" y="3390"/>
                <a:ext cx="14" cy="10"/>
              </a:xfrm>
              <a:custGeom>
                <a:avLst/>
                <a:gdLst>
                  <a:gd name="T0" fmla="*/ 9 w 3"/>
                  <a:gd name="T1" fmla="*/ 5 h 2"/>
                  <a:gd name="T2" fmla="*/ 9 w 3"/>
                  <a:gd name="T3" fmla="*/ 5 h 2"/>
                  <a:gd name="T4" fmla="*/ 9 w 3"/>
                  <a:gd name="T5" fmla="*/ 0 h 2"/>
                  <a:gd name="T6" fmla="*/ 9 w 3"/>
                  <a:gd name="T7" fmla="*/ 0 h 2"/>
                  <a:gd name="T8" fmla="*/ 9 w 3"/>
                  <a:gd name="T9" fmla="*/ 0 h 2"/>
                  <a:gd name="T10" fmla="*/ 9 w 3"/>
                  <a:gd name="T11" fmla="*/ 0 h 2"/>
                  <a:gd name="T12" fmla="*/ 9 w 3"/>
                  <a:gd name="T13" fmla="*/ 0 h 2"/>
                  <a:gd name="T14" fmla="*/ 14 w 3"/>
                  <a:gd name="T15" fmla="*/ 0 h 2"/>
                  <a:gd name="T16" fmla="*/ 14 w 3"/>
                  <a:gd name="T17" fmla="*/ 0 h 2"/>
                  <a:gd name="T18" fmla="*/ 14 w 3"/>
                  <a:gd name="T19" fmla="*/ 0 h 2"/>
                  <a:gd name="T20" fmla="*/ 14 w 3"/>
                  <a:gd name="T21" fmla="*/ 5 h 2"/>
                  <a:gd name="T22" fmla="*/ 14 w 3"/>
                  <a:gd name="T23" fmla="*/ 5 h 2"/>
                  <a:gd name="T24" fmla="*/ 14 w 3"/>
                  <a:gd name="T25" fmla="*/ 5 h 2"/>
                  <a:gd name="T26" fmla="*/ 14 w 3"/>
                  <a:gd name="T27" fmla="*/ 5 h 2"/>
                  <a:gd name="T28" fmla="*/ 9 w 3"/>
                  <a:gd name="T29" fmla="*/ 10 h 2"/>
                  <a:gd name="T30" fmla="*/ 5 w 3"/>
                  <a:gd name="T31" fmla="*/ 10 h 2"/>
                  <a:gd name="T32" fmla="*/ 0 w 3"/>
                  <a:gd name="T33" fmla="*/ 10 h 2"/>
                  <a:gd name="T34" fmla="*/ 0 w 3"/>
                  <a:gd name="T35" fmla="*/ 10 h 2"/>
                  <a:gd name="T36" fmla="*/ 0 w 3"/>
                  <a:gd name="T37" fmla="*/ 10 h 2"/>
                  <a:gd name="T38" fmla="*/ 0 w 3"/>
                  <a:gd name="T39" fmla="*/ 10 h 2"/>
                  <a:gd name="T40" fmla="*/ 0 w 3"/>
                  <a:gd name="T41" fmla="*/ 10 h 2"/>
                  <a:gd name="T42" fmla="*/ 0 w 3"/>
                  <a:gd name="T43" fmla="*/ 10 h 2"/>
                  <a:gd name="T44" fmla="*/ 5 w 3"/>
                  <a:gd name="T45" fmla="*/ 10 h 2"/>
                  <a:gd name="T46" fmla="*/ 9 w 3"/>
                  <a:gd name="T47" fmla="*/ 5 h 2"/>
                  <a:gd name="T48" fmla="*/ 9 w 3"/>
                  <a:gd name="T49" fmla="*/ 5 h 2"/>
                  <a:gd name="T50" fmla="*/ 9 w 3"/>
                  <a:gd name="T51" fmla="*/ 5 h 2"/>
                  <a:gd name="T52" fmla="*/ 9 w 3"/>
                  <a:gd name="T53" fmla="*/ 5 h 2"/>
                  <a:gd name="T54" fmla="*/ 9 w 3"/>
                  <a:gd name="T55" fmla="*/ 5 h 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"/>
                  <a:gd name="T85" fmla="*/ 0 h 2"/>
                  <a:gd name="T86" fmla="*/ 3 w 3"/>
                  <a:gd name="T87" fmla="*/ 2 h 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" h="2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08" name="Freeform 43"/>
              <p:cNvSpPr>
                <a:spLocks/>
              </p:cNvSpPr>
              <p:nvPr/>
            </p:nvSpPr>
            <p:spPr bwMode="auto">
              <a:xfrm>
                <a:off x="777" y="3391"/>
                <a:ext cx="10" cy="15"/>
              </a:xfrm>
              <a:custGeom>
                <a:avLst/>
                <a:gdLst>
                  <a:gd name="T0" fmla="*/ 5 w 2"/>
                  <a:gd name="T1" fmla="*/ 5 h 3"/>
                  <a:gd name="T2" fmla="*/ 0 w 2"/>
                  <a:gd name="T3" fmla="*/ 0 h 3"/>
                  <a:gd name="T4" fmla="*/ 0 w 2"/>
                  <a:gd name="T5" fmla="*/ 0 h 3"/>
                  <a:gd name="T6" fmla="*/ 5 w 2"/>
                  <a:gd name="T7" fmla="*/ 10 h 3"/>
                  <a:gd name="T8" fmla="*/ 0 w 2"/>
                  <a:gd name="T9" fmla="*/ 10 h 3"/>
                  <a:gd name="T10" fmla="*/ 0 w 2"/>
                  <a:gd name="T11" fmla="*/ 10 h 3"/>
                  <a:gd name="T12" fmla="*/ 0 w 2"/>
                  <a:gd name="T13" fmla="*/ 15 h 3"/>
                  <a:gd name="T14" fmla="*/ 5 w 2"/>
                  <a:gd name="T15" fmla="*/ 15 h 3"/>
                  <a:gd name="T16" fmla="*/ 5 w 2"/>
                  <a:gd name="T17" fmla="*/ 15 h 3"/>
                  <a:gd name="T18" fmla="*/ 10 w 2"/>
                  <a:gd name="T19" fmla="*/ 15 h 3"/>
                  <a:gd name="T20" fmla="*/ 10 w 2"/>
                  <a:gd name="T21" fmla="*/ 5 h 3"/>
                  <a:gd name="T22" fmla="*/ 10 w 2"/>
                  <a:gd name="T23" fmla="*/ 0 h 3"/>
                  <a:gd name="T24" fmla="*/ 5 w 2"/>
                  <a:gd name="T25" fmla="*/ 0 h 3"/>
                  <a:gd name="T26" fmla="*/ 5 w 2"/>
                  <a:gd name="T27" fmla="*/ 5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"/>
                  <a:gd name="T43" fmla="*/ 0 h 3"/>
                  <a:gd name="T44" fmla="*/ 2 w 2"/>
                  <a:gd name="T45" fmla="*/ 3 h 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" h="3">
                    <a:moveTo>
                      <a:pt x="1" y="1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09" name="Freeform 44"/>
              <p:cNvSpPr>
                <a:spLocks/>
              </p:cNvSpPr>
              <p:nvPr/>
            </p:nvSpPr>
            <p:spPr bwMode="auto">
              <a:xfrm>
                <a:off x="777" y="3391"/>
                <a:ext cx="10" cy="15"/>
              </a:xfrm>
              <a:custGeom>
                <a:avLst/>
                <a:gdLst>
                  <a:gd name="T0" fmla="*/ 5 w 2"/>
                  <a:gd name="T1" fmla="*/ 5 h 3"/>
                  <a:gd name="T2" fmla="*/ 5 w 2"/>
                  <a:gd name="T3" fmla="*/ 0 h 3"/>
                  <a:gd name="T4" fmla="*/ 5 w 2"/>
                  <a:gd name="T5" fmla="*/ 0 h 3"/>
                  <a:gd name="T6" fmla="*/ 5 w 2"/>
                  <a:gd name="T7" fmla="*/ 0 h 3"/>
                  <a:gd name="T8" fmla="*/ 0 w 2"/>
                  <a:gd name="T9" fmla="*/ 0 h 3"/>
                  <a:gd name="T10" fmla="*/ 0 w 2"/>
                  <a:gd name="T11" fmla="*/ 0 h 3"/>
                  <a:gd name="T12" fmla="*/ 0 w 2"/>
                  <a:gd name="T13" fmla="*/ 5 h 3"/>
                  <a:gd name="T14" fmla="*/ 5 w 2"/>
                  <a:gd name="T15" fmla="*/ 5 h 3"/>
                  <a:gd name="T16" fmla="*/ 5 w 2"/>
                  <a:gd name="T17" fmla="*/ 5 h 3"/>
                  <a:gd name="T18" fmla="*/ 5 w 2"/>
                  <a:gd name="T19" fmla="*/ 10 h 3"/>
                  <a:gd name="T20" fmla="*/ 0 w 2"/>
                  <a:gd name="T21" fmla="*/ 10 h 3"/>
                  <a:gd name="T22" fmla="*/ 0 w 2"/>
                  <a:gd name="T23" fmla="*/ 10 h 3"/>
                  <a:gd name="T24" fmla="*/ 0 w 2"/>
                  <a:gd name="T25" fmla="*/ 10 h 3"/>
                  <a:gd name="T26" fmla="*/ 0 w 2"/>
                  <a:gd name="T27" fmla="*/ 10 h 3"/>
                  <a:gd name="T28" fmla="*/ 0 w 2"/>
                  <a:gd name="T29" fmla="*/ 10 h 3"/>
                  <a:gd name="T30" fmla="*/ 0 w 2"/>
                  <a:gd name="T31" fmla="*/ 10 h 3"/>
                  <a:gd name="T32" fmla="*/ 0 w 2"/>
                  <a:gd name="T33" fmla="*/ 15 h 3"/>
                  <a:gd name="T34" fmla="*/ 5 w 2"/>
                  <a:gd name="T35" fmla="*/ 15 h 3"/>
                  <a:gd name="T36" fmla="*/ 5 w 2"/>
                  <a:gd name="T37" fmla="*/ 15 h 3"/>
                  <a:gd name="T38" fmla="*/ 5 w 2"/>
                  <a:gd name="T39" fmla="*/ 15 h 3"/>
                  <a:gd name="T40" fmla="*/ 5 w 2"/>
                  <a:gd name="T41" fmla="*/ 15 h 3"/>
                  <a:gd name="T42" fmla="*/ 5 w 2"/>
                  <a:gd name="T43" fmla="*/ 15 h 3"/>
                  <a:gd name="T44" fmla="*/ 10 w 2"/>
                  <a:gd name="T45" fmla="*/ 15 h 3"/>
                  <a:gd name="T46" fmla="*/ 10 w 2"/>
                  <a:gd name="T47" fmla="*/ 10 h 3"/>
                  <a:gd name="T48" fmla="*/ 10 w 2"/>
                  <a:gd name="T49" fmla="*/ 5 h 3"/>
                  <a:gd name="T50" fmla="*/ 10 w 2"/>
                  <a:gd name="T51" fmla="*/ 5 h 3"/>
                  <a:gd name="T52" fmla="*/ 10 w 2"/>
                  <a:gd name="T53" fmla="*/ 5 h 3"/>
                  <a:gd name="T54" fmla="*/ 10 w 2"/>
                  <a:gd name="T55" fmla="*/ 0 h 3"/>
                  <a:gd name="T56" fmla="*/ 10 w 2"/>
                  <a:gd name="T57" fmla="*/ 0 h 3"/>
                  <a:gd name="T58" fmla="*/ 10 w 2"/>
                  <a:gd name="T59" fmla="*/ 0 h 3"/>
                  <a:gd name="T60" fmla="*/ 5 w 2"/>
                  <a:gd name="T61" fmla="*/ 0 h 3"/>
                  <a:gd name="T62" fmla="*/ 5 w 2"/>
                  <a:gd name="T63" fmla="*/ 0 h 3"/>
                  <a:gd name="T64" fmla="*/ 5 w 2"/>
                  <a:gd name="T65" fmla="*/ 5 h 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"/>
                  <a:gd name="T100" fmla="*/ 0 h 3"/>
                  <a:gd name="T101" fmla="*/ 2 w 2"/>
                  <a:gd name="T102" fmla="*/ 3 h 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" h="3">
                    <a:moveTo>
                      <a:pt x="1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10" name="Freeform 45"/>
              <p:cNvSpPr>
                <a:spLocks/>
              </p:cNvSpPr>
              <p:nvPr/>
            </p:nvSpPr>
            <p:spPr bwMode="auto">
              <a:xfrm>
                <a:off x="756" y="3393"/>
                <a:ext cx="16" cy="15"/>
              </a:xfrm>
              <a:custGeom>
                <a:avLst/>
                <a:gdLst>
                  <a:gd name="T0" fmla="*/ 16 w 3"/>
                  <a:gd name="T1" fmla="*/ 15 h 3"/>
                  <a:gd name="T2" fmla="*/ 16 w 3"/>
                  <a:gd name="T3" fmla="*/ 15 h 3"/>
                  <a:gd name="T4" fmla="*/ 16 w 3"/>
                  <a:gd name="T5" fmla="*/ 15 h 3"/>
                  <a:gd name="T6" fmla="*/ 16 w 3"/>
                  <a:gd name="T7" fmla="*/ 15 h 3"/>
                  <a:gd name="T8" fmla="*/ 16 w 3"/>
                  <a:gd name="T9" fmla="*/ 15 h 3"/>
                  <a:gd name="T10" fmla="*/ 16 w 3"/>
                  <a:gd name="T11" fmla="*/ 15 h 3"/>
                  <a:gd name="T12" fmla="*/ 11 w 3"/>
                  <a:gd name="T13" fmla="*/ 10 h 3"/>
                  <a:gd name="T14" fmla="*/ 5 w 3"/>
                  <a:gd name="T15" fmla="*/ 5 h 3"/>
                  <a:gd name="T16" fmla="*/ 5 w 3"/>
                  <a:gd name="T17" fmla="*/ 5 h 3"/>
                  <a:gd name="T18" fmla="*/ 5 w 3"/>
                  <a:gd name="T19" fmla="*/ 5 h 3"/>
                  <a:gd name="T20" fmla="*/ 5 w 3"/>
                  <a:gd name="T21" fmla="*/ 5 h 3"/>
                  <a:gd name="T22" fmla="*/ 5 w 3"/>
                  <a:gd name="T23" fmla="*/ 5 h 3"/>
                  <a:gd name="T24" fmla="*/ 5 w 3"/>
                  <a:gd name="T25" fmla="*/ 0 h 3"/>
                  <a:gd name="T26" fmla="*/ 0 w 3"/>
                  <a:gd name="T27" fmla="*/ 0 h 3"/>
                  <a:gd name="T28" fmla="*/ 0 w 3"/>
                  <a:gd name="T29" fmla="*/ 0 h 3"/>
                  <a:gd name="T30" fmla="*/ 0 w 3"/>
                  <a:gd name="T31" fmla="*/ 0 h 3"/>
                  <a:gd name="T32" fmla="*/ 0 w 3"/>
                  <a:gd name="T33" fmla="*/ 0 h 3"/>
                  <a:gd name="T34" fmla="*/ 0 w 3"/>
                  <a:gd name="T35" fmla="*/ 0 h 3"/>
                  <a:gd name="T36" fmla="*/ 0 w 3"/>
                  <a:gd name="T37" fmla="*/ 0 h 3"/>
                  <a:gd name="T38" fmla="*/ 0 w 3"/>
                  <a:gd name="T39" fmla="*/ 0 h 3"/>
                  <a:gd name="T40" fmla="*/ 0 w 3"/>
                  <a:gd name="T41" fmla="*/ 5 h 3"/>
                  <a:gd name="T42" fmla="*/ 0 w 3"/>
                  <a:gd name="T43" fmla="*/ 5 h 3"/>
                  <a:gd name="T44" fmla="*/ 0 w 3"/>
                  <a:gd name="T45" fmla="*/ 5 h 3"/>
                  <a:gd name="T46" fmla="*/ 0 w 3"/>
                  <a:gd name="T47" fmla="*/ 5 h 3"/>
                  <a:gd name="T48" fmla="*/ 5 w 3"/>
                  <a:gd name="T49" fmla="*/ 5 h 3"/>
                  <a:gd name="T50" fmla="*/ 5 w 3"/>
                  <a:gd name="T51" fmla="*/ 10 h 3"/>
                  <a:gd name="T52" fmla="*/ 5 w 3"/>
                  <a:gd name="T53" fmla="*/ 10 h 3"/>
                  <a:gd name="T54" fmla="*/ 11 w 3"/>
                  <a:gd name="T55" fmla="*/ 15 h 3"/>
                  <a:gd name="T56" fmla="*/ 11 w 3"/>
                  <a:gd name="T57" fmla="*/ 15 h 3"/>
                  <a:gd name="T58" fmla="*/ 16 w 3"/>
                  <a:gd name="T59" fmla="*/ 15 h 3"/>
                  <a:gd name="T60" fmla="*/ 16 w 3"/>
                  <a:gd name="T61" fmla="*/ 15 h 3"/>
                  <a:gd name="T62" fmla="*/ 16 w 3"/>
                  <a:gd name="T63" fmla="*/ 15 h 3"/>
                  <a:gd name="T64" fmla="*/ 16 w 3"/>
                  <a:gd name="T65" fmla="*/ 15 h 3"/>
                  <a:gd name="T66" fmla="*/ 16 w 3"/>
                  <a:gd name="T67" fmla="*/ 15 h 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"/>
                  <a:gd name="T103" fmla="*/ 0 h 3"/>
                  <a:gd name="T104" fmla="*/ 3 w 3"/>
                  <a:gd name="T105" fmla="*/ 3 h 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11" name="Freeform 46"/>
              <p:cNvSpPr>
                <a:spLocks/>
              </p:cNvSpPr>
              <p:nvPr/>
            </p:nvSpPr>
            <p:spPr bwMode="auto">
              <a:xfrm>
                <a:off x="728" y="3383"/>
                <a:ext cx="20" cy="10"/>
              </a:xfrm>
              <a:custGeom>
                <a:avLst/>
                <a:gdLst>
                  <a:gd name="T0" fmla="*/ 0 w 4"/>
                  <a:gd name="T1" fmla="*/ 5 h 2"/>
                  <a:gd name="T2" fmla="*/ 0 w 4"/>
                  <a:gd name="T3" fmla="*/ 5 h 2"/>
                  <a:gd name="T4" fmla="*/ 5 w 4"/>
                  <a:gd name="T5" fmla="*/ 0 h 2"/>
                  <a:gd name="T6" fmla="*/ 5 w 4"/>
                  <a:gd name="T7" fmla="*/ 0 h 2"/>
                  <a:gd name="T8" fmla="*/ 10 w 4"/>
                  <a:gd name="T9" fmla="*/ 0 h 2"/>
                  <a:gd name="T10" fmla="*/ 15 w 4"/>
                  <a:gd name="T11" fmla="*/ 0 h 2"/>
                  <a:gd name="T12" fmla="*/ 15 w 4"/>
                  <a:gd name="T13" fmla="*/ 0 h 2"/>
                  <a:gd name="T14" fmla="*/ 15 w 4"/>
                  <a:gd name="T15" fmla="*/ 0 h 2"/>
                  <a:gd name="T16" fmla="*/ 15 w 4"/>
                  <a:gd name="T17" fmla="*/ 5 h 2"/>
                  <a:gd name="T18" fmla="*/ 20 w 4"/>
                  <a:gd name="T19" fmla="*/ 5 h 2"/>
                  <a:gd name="T20" fmla="*/ 20 w 4"/>
                  <a:gd name="T21" fmla="*/ 5 h 2"/>
                  <a:gd name="T22" fmla="*/ 20 w 4"/>
                  <a:gd name="T23" fmla="*/ 5 h 2"/>
                  <a:gd name="T24" fmla="*/ 20 w 4"/>
                  <a:gd name="T25" fmla="*/ 5 h 2"/>
                  <a:gd name="T26" fmla="*/ 20 w 4"/>
                  <a:gd name="T27" fmla="*/ 5 h 2"/>
                  <a:gd name="T28" fmla="*/ 20 w 4"/>
                  <a:gd name="T29" fmla="*/ 5 h 2"/>
                  <a:gd name="T30" fmla="*/ 20 w 4"/>
                  <a:gd name="T31" fmla="*/ 5 h 2"/>
                  <a:gd name="T32" fmla="*/ 20 w 4"/>
                  <a:gd name="T33" fmla="*/ 10 h 2"/>
                  <a:gd name="T34" fmla="*/ 20 w 4"/>
                  <a:gd name="T35" fmla="*/ 10 h 2"/>
                  <a:gd name="T36" fmla="*/ 20 w 4"/>
                  <a:gd name="T37" fmla="*/ 10 h 2"/>
                  <a:gd name="T38" fmla="*/ 20 w 4"/>
                  <a:gd name="T39" fmla="*/ 10 h 2"/>
                  <a:gd name="T40" fmla="*/ 15 w 4"/>
                  <a:gd name="T41" fmla="*/ 5 h 2"/>
                  <a:gd name="T42" fmla="*/ 15 w 4"/>
                  <a:gd name="T43" fmla="*/ 5 h 2"/>
                  <a:gd name="T44" fmla="*/ 15 w 4"/>
                  <a:gd name="T45" fmla="*/ 10 h 2"/>
                  <a:gd name="T46" fmla="*/ 15 w 4"/>
                  <a:gd name="T47" fmla="*/ 10 h 2"/>
                  <a:gd name="T48" fmla="*/ 15 w 4"/>
                  <a:gd name="T49" fmla="*/ 10 h 2"/>
                  <a:gd name="T50" fmla="*/ 10 w 4"/>
                  <a:gd name="T51" fmla="*/ 10 h 2"/>
                  <a:gd name="T52" fmla="*/ 10 w 4"/>
                  <a:gd name="T53" fmla="*/ 10 h 2"/>
                  <a:gd name="T54" fmla="*/ 10 w 4"/>
                  <a:gd name="T55" fmla="*/ 10 h 2"/>
                  <a:gd name="T56" fmla="*/ 10 w 4"/>
                  <a:gd name="T57" fmla="*/ 10 h 2"/>
                  <a:gd name="T58" fmla="*/ 10 w 4"/>
                  <a:gd name="T59" fmla="*/ 10 h 2"/>
                  <a:gd name="T60" fmla="*/ 10 w 4"/>
                  <a:gd name="T61" fmla="*/ 10 h 2"/>
                  <a:gd name="T62" fmla="*/ 10 w 4"/>
                  <a:gd name="T63" fmla="*/ 10 h 2"/>
                  <a:gd name="T64" fmla="*/ 5 w 4"/>
                  <a:gd name="T65" fmla="*/ 10 h 2"/>
                  <a:gd name="T66" fmla="*/ 5 w 4"/>
                  <a:gd name="T67" fmla="*/ 10 h 2"/>
                  <a:gd name="T68" fmla="*/ 5 w 4"/>
                  <a:gd name="T69" fmla="*/ 5 h 2"/>
                  <a:gd name="T70" fmla="*/ 5 w 4"/>
                  <a:gd name="T71" fmla="*/ 5 h 2"/>
                  <a:gd name="T72" fmla="*/ 5 w 4"/>
                  <a:gd name="T73" fmla="*/ 5 h 2"/>
                  <a:gd name="T74" fmla="*/ 5 w 4"/>
                  <a:gd name="T75" fmla="*/ 5 h 2"/>
                  <a:gd name="T76" fmla="*/ 5 w 4"/>
                  <a:gd name="T77" fmla="*/ 5 h 2"/>
                  <a:gd name="T78" fmla="*/ 5 w 4"/>
                  <a:gd name="T79" fmla="*/ 5 h 2"/>
                  <a:gd name="T80" fmla="*/ 5 w 4"/>
                  <a:gd name="T81" fmla="*/ 5 h 2"/>
                  <a:gd name="T82" fmla="*/ 5 w 4"/>
                  <a:gd name="T83" fmla="*/ 5 h 2"/>
                  <a:gd name="T84" fmla="*/ 5 w 4"/>
                  <a:gd name="T85" fmla="*/ 5 h 2"/>
                  <a:gd name="T86" fmla="*/ 5 w 4"/>
                  <a:gd name="T87" fmla="*/ 5 h 2"/>
                  <a:gd name="T88" fmla="*/ 5 w 4"/>
                  <a:gd name="T89" fmla="*/ 5 h 2"/>
                  <a:gd name="T90" fmla="*/ 5 w 4"/>
                  <a:gd name="T91" fmla="*/ 5 h 2"/>
                  <a:gd name="T92" fmla="*/ 5 w 4"/>
                  <a:gd name="T93" fmla="*/ 5 h 2"/>
                  <a:gd name="T94" fmla="*/ 0 w 4"/>
                  <a:gd name="T95" fmla="*/ 5 h 2"/>
                  <a:gd name="T96" fmla="*/ 0 w 4"/>
                  <a:gd name="T97" fmla="*/ 5 h 2"/>
                  <a:gd name="T98" fmla="*/ 0 w 4"/>
                  <a:gd name="T99" fmla="*/ 5 h 2"/>
                  <a:gd name="T100" fmla="*/ 0 w 4"/>
                  <a:gd name="T101" fmla="*/ 5 h 2"/>
                  <a:gd name="T102" fmla="*/ 0 w 4"/>
                  <a:gd name="T103" fmla="*/ 5 h 2"/>
                  <a:gd name="T104" fmla="*/ 0 w 4"/>
                  <a:gd name="T105" fmla="*/ 5 h 2"/>
                  <a:gd name="T106" fmla="*/ 0 w 4"/>
                  <a:gd name="T107" fmla="*/ 5 h 2"/>
                  <a:gd name="T108" fmla="*/ 0 w 4"/>
                  <a:gd name="T109" fmla="*/ 5 h 2"/>
                  <a:gd name="T110" fmla="*/ 0 w 4"/>
                  <a:gd name="T111" fmla="*/ 5 h 2"/>
                  <a:gd name="T112" fmla="*/ 0 w 4"/>
                  <a:gd name="T113" fmla="*/ 5 h 2"/>
                  <a:gd name="T114" fmla="*/ 0 w 4"/>
                  <a:gd name="T115" fmla="*/ 5 h 2"/>
                  <a:gd name="T116" fmla="*/ 0 w 4"/>
                  <a:gd name="T117" fmla="*/ 5 h 2"/>
                  <a:gd name="T118" fmla="*/ 0 w 4"/>
                  <a:gd name="T119" fmla="*/ 5 h 2"/>
                  <a:gd name="T120" fmla="*/ 0 w 4"/>
                  <a:gd name="T121" fmla="*/ 5 h 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"/>
                  <a:gd name="T184" fmla="*/ 0 h 2"/>
                  <a:gd name="T185" fmla="*/ 4 w 4"/>
                  <a:gd name="T186" fmla="*/ 2 h 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" h="2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963" name="Freeform 47"/>
            <p:cNvSpPr>
              <a:spLocks/>
            </p:cNvSpPr>
            <p:nvPr/>
          </p:nvSpPr>
          <p:spPr bwMode="auto">
            <a:xfrm>
              <a:off x="2095" y="1760"/>
              <a:ext cx="391" cy="458"/>
            </a:xfrm>
            <a:custGeom>
              <a:avLst/>
              <a:gdLst>
                <a:gd name="T0" fmla="*/ 340 w 76"/>
                <a:gd name="T1" fmla="*/ 458 h 94"/>
                <a:gd name="T2" fmla="*/ 391 w 76"/>
                <a:gd name="T3" fmla="*/ 132 h 94"/>
                <a:gd name="T4" fmla="*/ 262 w 76"/>
                <a:gd name="T5" fmla="*/ 112 h 94"/>
                <a:gd name="T6" fmla="*/ 273 w 76"/>
                <a:gd name="T7" fmla="*/ 29 h 94"/>
                <a:gd name="T8" fmla="*/ 82 w 76"/>
                <a:gd name="T9" fmla="*/ 0 h 94"/>
                <a:gd name="T10" fmla="*/ 0 w 76"/>
                <a:gd name="T11" fmla="*/ 409 h 94"/>
                <a:gd name="T12" fmla="*/ 0 w 76"/>
                <a:gd name="T13" fmla="*/ 409 h 94"/>
                <a:gd name="T14" fmla="*/ 340 w 76"/>
                <a:gd name="T15" fmla="*/ 458 h 94"/>
                <a:gd name="T16" fmla="*/ 340 w 76"/>
                <a:gd name="T17" fmla="*/ 458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6"/>
                <a:gd name="T28" fmla="*/ 0 h 94"/>
                <a:gd name="T29" fmla="*/ 76 w 76"/>
                <a:gd name="T30" fmla="*/ 94 h 9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6" h="94">
                  <a:moveTo>
                    <a:pt x="66" y="94"/>
                  </a:moveTo>
                  <a:lnTo>
                    <a:pt x="76" y="27"/>
                  </a:lnTo>
                  <a:lnTo>
                    <a:pt x="51" y="23"/>
                  </a:lnTo>
                  <a:lnTo>
                    <a:pt x="53" y="6"/>
                  </a:lnTo>
                  <a:lnTo>
                    <a:pt x="16" y="0"/>
                  </a:lnTo>
                  <a:lnTo>
                    <a:pt x="0" y="84"/>
                  </a:lnTo>
                  <a:lnTo>
                    <a:pt x="66" y="94"/>
                  </a:lnTo>
                  <a:close/>
                </a:path>
              </a:pathLst>
            </a:custGeom>
            <a:solidFill>
              <a:srgbClr val="AAC8F5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64" name="Freeform 48"/>
            <p:cNvSpPr>
              <a:spLocks/>
            </p:cNvSpPr>
            <p:nvPr/>
          </p:nvSpPr>
          <p:spPr bwMode="auto">
            <a:xfrm>
              <a:off x="1537" y="1282"/>
              <a:ext cx="554" cy="439"/>
            </a:xfrm>
            <a:custGeom>
              <a:avLst/>
              <a:gdLst>
                <a:gd name="T0" fmla="*/ 0 w 108"/>
                <a:gd name="T1" fmla="*/ 327 h 90"/>
                <a:gd name="T2" fmla="*/ 0 w 108"/>
                <a:gd name="T3" fmla="*/ 302 h 90"/>
                <a:gd name="T4" fmla="*/ 5 w 108"/>
                <a:gd name="T5" fmla="*/ 278 h 90"/>
                <a:gd name="T6" fmla="*/ 10 w 108"/>
                <a:gd name="T7" fmla="*/ 249 h 90"/>
                <a:gd name="T8" fmla="*/ 15 w 108"/>
                <a:gd name="T9" fmla="*/ 239 h 90"/>
                <a:gd name="T10" fmla="*/ 26 w 108"/>
                <a:gd name="T11" fmla="*/ 229 h 90"/>
                <a:gd name="T12" fmla="*/ 26 w 108"/>
                <a:gd name="T13" fmla="*/ 220 h 90"/>
                <a:gd name="T14" fmla="*/ 51 w 108"/>
                <a:gd name="T15" fmla="*/ 180 h 90"/>
                <a:gd name="T16" fmla="*/ 82 w 108"/>
                <a:gd name="T17" fmla="*/ 112 h 90"/>
                <a:gd name="T18" fmla="*/ 103 w 108"/>
                <a:gd name="T19" fmla="*/ 63 h 90"/>
                <a:gd name="T20" fmla="*/ 123 w 108"/>
                <a:gd name="T21" fmla="*/ 15 h 90"/>
                <a:gd name="T22" fmla="*/ 123 w 108"/>
                <a:gd name="T23" fmla="*/ 0 h 90"/>
                <a:gd name="T24" fmla="*/ 139 w 108"/>
                <a:gd name="T25" fmla="*/ 0 h 90"/>
                <a:gd name="T26" fmla="*/ 154 w 108"/>
                <a:gd name="T27" fmla="*/ 5 h 90"/>
                <a:gd name="T28" fmla="*/ 159 w 108"/>
                <a:gd name="T29" fmla="*/ 10 h 90"/>
                <a:gd name="T30" fmla="*/ 180 w 108"/>
                <a:gd name="T31" fmla="*/ 24 h 90"/>
                <a:gd name="T32" fmla="*/ 180 w 108"/>
                <a:gd name="T33" fmla="*/ 39 h 90"/>
                <a:gd name="T34" fmla="*/ 185 w 108"/>
                <a:gd name="T35" fmla="*/ 68 h 90"/>
                <a:gd name="T36" fmla="*/ 221 w 108"/>
                <a:gd name="T37" fmla="*/ 78 h 90"/>
                <a:gd name="T38" fmla="*/ 246 w 108"/>
                <a:gd name="T39" fmla="*/ 78 h 90"/>
                <a:gd name="T40" fmla="*/ 277 w 108"/>
                <a:gd name="T41" fmla="*/ 88 h 90"/>
                <a:gd name="T42" fmla="*/ 313 w 108"/>
                <a:gd name="T43" fmla="*/ 88 h 90"/>
                <a:gd name="T44" fmla="*/ 333 w 108"/>
                <a:gd name="T45" fmla="*/ 93 h 90"/>
                <a:gd name="T46" fmla="*/ 349 w 108"/>
                <a:gd name="T47" fmla="*/ 88 h 90"/>
                <a:gd name="T48" fmla="*/ 364 w 108"/>
                <a:gd name="T49" fmla="*/ 93 h 90"/>
                <a:gd name="T50" fmla="*/ 380 w 108"/>
                <a:gd name="T51" fmla="*/ 88 h 90"/>
                <a:gd name="T52" fmla="*/ 390 w 108"/>
                <a:gd name="T53" fmla="*/ 93 h 90"/>
                <a:gd name="T54" fmla="*/ 405 w 108"/>
                <a:gd name="T55" fmla="*/ 93 h 90"/>
                <a:gd name="T56" fmla="*/ 533 w 108"/>
                <a:gd name="T57" fmla="*/ 117 h 90"/>
                <a:gd name="T58" fmla="*/ 539 w 108"/>
                <a:gd name="T59" fmla="*/ 132 h 90"/>
                <a:gd name="T60" fmla="*/ 554 w 108"/>
                <a:gd name="T61" fmla="*/ 137 h 90"/>
                <a:gd name="T62" fmla="*/ 523 w 108"/>
                <a:gd name="T63" fmla="*/ 195 h 90"/>
                <a:gd name="T64" fmla="*/ 518 w 108"/>
                <a:gd name="T65" fmla="*/ 205 h 90"/>
                <a:gd name="T66" fmla="*/ 503 w 108"/>
                <a:gd name="T67" fmla="*/ 215 h 90"/>
                <a:gd name="T68" fmla="*/ 482 w 108"/>
                <a:gd name="T69" fmla="*/ 249 h 90"/>
                <a:gd name="T70" fmla="*/ 498 w 108"/>
                <a:gd name="T71" fmla="*/ 259 h 90"/>
                <a:gd name="T72" fmla="*/ 498 w 108"/>
                <a:gd name="T73" fmla="*/ 268 h 90"/>
                <a:gd name="T74" fmla="*/ 492 w 108"/>
                <a:gd name="T75" fmla="*/ 273 h 90"/>
                <a:gd name="T76" fmla="*/ 487 w 108"/>
                <a:gd name="T77" fmla="*/ 293 h 90"/>
                <a:gd name="T78" fmla="*/ 267 w 108"/>
                <a:gd name="T79" fmla="*/ 395 h 90"/>
                <a:gd name="T80" fmla="*/ 5 w 108"/>
                <a:gd name="T81" fmla="*/ 332 h 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8"/>
                <a:gd name="T124" fmla="*/ 0 h 90"/>
                <a:gd name="T125" fmla="*/ 108 w 108"/>
                <a:gd name="T126" fmla="*/ 90 h 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8" h="90">
                  <a:moveTo>
                    <a:pt x="1" y="68"/>
                  </a:moveTo>
                  <a:lnTo>
                    <a:pt x="0" y="67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0" y="60"/>
                  </a:lnTo>
                  <a:lnTo>
                    <a:pt x="1" y="57"/>
                  </a:lnTo>
                  <a:lnTo>
                    <a:pt x="1" y="52"/>
                  </a:lnTo>
                  <a:lnTo>
                    <a:pt x="2" y="51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4" y="48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9" y="41"/>
                  </a:lnTo>
                  <a:lnTo>
                    <a:pt x="10" y="37"/>
                  </a:lnTo>
                  <a:lnTo>
                    <a:pt x="13" y="32"/>
                  </a:lnTo>
                  <a:lnTo>
                    <a:pt x="16" y="23"/>
                  </a:lnTo>
                  <a:lnTo>
                    <a:pt x="18" y="19"/>
                  </a:lnTo>
                  <a:lnTo>
                    <a:pt x="20" y="13"/>
                  </a:lnTo>
                  <a:lnTo>
                    <a:pt x="23" y="5"/>
                  </a:lnTo>
                  <a:lnTo>
                    <a:pt x="24" y="3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5"/>
                  </a:lnTo>
                  <a:lnTo>
                    <a:pt x="36" y="7"/>
                  </a:lnTo>
                  <a:lnTo>
                    <a:pt x="35" y="8"/>
                  </a:lnTo>
                  <a:lnTo>
                    <a:pt x="35" y="12"/>
                  </a:lnTo>
                  <a:lnTo>
                    <a:pt x="36" y="14"/>
                  </a:lnTo>
                  <a:lnTo>
                    <a:pt x="39" y="15"/>
                  </a:lnTo>
                  <a:lnTo>
                    <a:pt x="43" y="16"/>
                  </a:lnTo>
                  <a:lnTo>
                    <a:pt x="46" y="15"/>
                  </a:lnTo>
                  <a:lnTo>
                    <a:pt x="48" y="16"/>
                  </a:lnTo>
                  <a:lnTo>
                    <a:pt x="53" y="17"/>
                  </a:lnTo>
                  <a:lnTo>
                    <a:pt x="54" y="18"/>
                  </a:lnTo>
                  <a:lnTo>
                    <a:pt x="59" y="18"/>
                  </a:lnTo>
                  <a:lnTo>
                    <a:pt x="61" y="18"/>
                  </a:lnTo>
                  <a:lnTo>
                    <a:pt x="62" y="19"/>
                  </a:lnTo>
                  <a:lnTo>
                    <a:pt x="65" y="19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1" y="19"/>
                  </a:lnTo>
                  <a:lnTo>
                    <a:pt x="72" y="18"/>
                  </a:lnTo>
                  <a:lnTo>
                    <a:pt x="74" y="18"/>
                  </a:lnTo>
                  <a:lnTo>
                    <a:pt x="75" y="19"/>
                  </a:lnTo>
                  <a:lnTo>
                    <a:pt x="76" y="19"/>
                  </a:lnTo>
                  <a:lnTo>
                    <a:pt x="77" y="19"/>
                  </a:lnTo>
                  <a:lnTo>
                    <a:pt x="79" y="19"/>
                  </a:lnTo>
                  <a:lnTo>
                    <a:pt x="80" y="18"/>
                  </a:lnTo>
                  <a:lnTo>
                    <a:pt x="104" y="24"/>
                  </a:lnTo>
                  <a:lnTo>
                    <a:pt x="104" y="25"/>
                  </a:lnTo>
                  <a:lnTo>
                    <a:pt x="105" y="27"/>
                  </a:lnTo>
                  <a:lnTo>
                    <a:pt x="107" y="27"/>
                  </a:lnTo>
                  <a:lnTo>
                    <a:pt x="108" y="28"/>
                  </a:lnTo>
                  <a:lnTo>
                    <a:pt x="108" y="31"/>
                  </a:lnTo>
                  <a:lnTo>
                    <a:pt x="102" y="40"/>
                  </a:lnTo>
                  <a:lnTo>
                    <a:pt x="101" y="41"/>
                  </a:lnTo>
                  <a:lnTo>
                    <a:pt x="101" y="42"/>
                  </a:lnTo>
                  <a:lnTo>
                    <a:pt x="100" y="43"/>
                  </a:lnTo>
                  <a:lnTo>
                    <a:pt x="98" y="44"/>
                  </a:lnTo>
                  <a:lnTo>
                    <a:pt x="95" y="49"/>
                  </a:lnTo>
                  <a:lnTo>
                    <a:pt x="94" y="51"/>
                  </a:lnTo>
                  <a:lnTo>
                    <a:pt x="95" y="52"/>
                  </a:lnTo>
                  <a:lnTo>
                    <a:pt x="97" y="53"/>
                  </a:lnTo>
                  <a:lnTo>
                    <a:pt x="98" y="54"/>
                  </a:lnTo>
                  <a:lnTo>
                    <a:pt x="97" y="55"/>
                  </a:lnTo>
                  <a:lnTo>
                    <a:pt x="97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5" y="60"/>
                  </a:lnTo>
                  <a:lnTo>
                    <a:pt x="88" y="90"/>
                  </a:lnTo>
                  <a:lnTo>
                    <a:pt x="52" y="81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65" name="Freeform 49"/>
            <p:cNvSpPr>
              <a:spLocks/>
            </p:cNvSpPr>
            <p:nvPr/>
          </p:nvSpPr>
          <p:spPr bwMode="auto">
            <a:xfrm>
              <a:off x="1988" y="1155"/>
              <a:ext cx="415" cy="634"/>
            </a:xfrm>
            <a:custGeom>
              <a:avLst/>
              <a:gdLst>
                <a:gd name="T0" fmla="*/ 36 w 81"/>
                <a:gd name="T1" fmla="*/ 419 h 130"/>
                <a:gd name="T2" fmla="*/ 41 w 81"/>
                <a:gd name="T3" fmla="*/ 400 h 130"/>
                <a:gd name="T4" fmla="*/ 46 w 81"/>
                <a:gd name="T5" fmla="*/ 395 h 130"/>
                <a:gd name="T6" fmla="*/ 46 w 81"/>
                <a:gd name="T7" fmla="*/ 385 h 130"/>
                <a:gd name="T8" fmla="*/ 31 w 81"/>
                <a:gd name="T9" fmla="*/ 376 h 130"/>
                <a:gd name="T10" fmla="*/ 51 w 81"/>
                <a:gd name="T11" fmla="*/ 341 h 130"/>
                <a:gd name="T12" fmla="*/ 67 w 81"/>
                <a:gd name="T13" fmla="*/ 332 h 130"/>
                <a:gd name="T14" fmla="*/ 72 w 81"/>
                <a:gd name="T15" fmla="*/ 322 h 130"/>
                <a:gd name="T16" fmla="*/ 102 w 81"/>
                <a:gd name="T17" fmla="*/ 263 h 130"/>
                <a:gd name="T18" fmla="*/ 87 w 81"/>
                <a:gd name="T19" fmla="*/ 258 h 130"/>
                <a:gd name="T20" fmla="*/ 82 w 81"/>
                <a:gd name="T21" fmla="*/ 244 h 130"/>
                <a:gd name="T22" fmla="*/ 82 w 81"/>
                <a:gd name="T23" fmla="*/ 229 h 130"/>
                <a:gd name="T24" fmla="*/ 82 w 81"/>
                <a:gd name="T25" fmla="*/ 219 h 130"/>
                <a:gd name="T26" fmla="*/ 82 w 81"/>
                <a:gd name="T27" fmla="*/ 210 h 130"/>
                <a:gd name="T28" fmla="*/ 133 w 81"/>
                <a:gd name="T29" fmla="*/ 0 h 130"/>
                <a:gd name="T30" fmla="*/ 174 w 81"/>
                <a:gd name="T31" fmla="*/ 93 h 130"/>
                <a:gd name="T32" fmla="*/ 184 w 81"/>
                <a:gd name="T33" fmla="*/ 127 h 130"/>
                <a:gd name="T34" fmla="*/ 179 w 81"/>
                <a:gd name="T35" fmla="*/ 141 h 130"/>
                <a:gd name="T36" fmla="*/ 190 w 81"/>
                <a:gd name="T37" fmla="*/ 151 h 130"/>
                <a:gd name="T38" fmla="*/ 215 w 81"/>
                <a:gd name="T39" fmla="*/ 190 h 130"/>
                <a:gd name="T40" fmla="*/ 220 w 81"/>
                <a:gd name="T41" fmla="*/ 210 h 130"/>
                <a:gd name="T42" fmla="*/ 231 w 81"/>
                <a:gd name="T43" fmla="*/ 219 h 130"/>
                <a:gd name="T44" fmla="*/ 251 w 81"/>
                <a:gd name="T45" fmla="*/ 224 h 130"/>
                <a:gd name="T46" fmla="*/ 236 w 81"/>
                <a:gd name="T47" fmla="*/ 254 h 130"/>
                <a:gd name="T48" fmla="*/ 231 w 81"/>
                <a:gd name="T49" fmla="*/ 273 h 130"/>
                <a:gd name="T50" fmla="*/ 231 w 81"/>
                <a:gd name="T51" fmla="*/ 278 h 130"/>
                <a:gd name="T52" fmla="*/ 220 w 81"/>
                <a:gd name="T53" fmla="*/ 293 h 130"/>
                <a:gd name="T54" fmla="*/ 220 w 81"/>
                <a:gd name="T55" fmla="*/ 302 h 130"/>
                <a:gd name="T56" fmla="*/ 236 w 81"/>
                <a:gd name="T57" fmla="*/ 317 h 130"/>
                <a:gd name="T58" fmla="*/ 256 w 81"/>
                <a:gd name="T59" fmla="*/ 297 h 130"/>
                <a:gd name="T60" fmla="*/ 261 w 81"/>
                <a:gd name="T61" fmla="*/ 307 h 130"/>
                <a:gd name="T62" fmla="*/ 266 w 81"/>
                <a:gd name="T63" fmla="*/ 312 h 130"/>
                <a:gd name="T64" fmla="*/ 266 w 81"/>
                <a:gd name="T65" fmla="*/ 337 h 130"/>
                <a:gd name="T66" fmla="*/ 277 w 81"/>
                <a:gd name="T67" fmla="*/ 361 h 130"/>
                <a:gd name="T68" fmla="*/ 272 w 81"/>
                <a:gd name="T69" fmla="*/ 371 h 130"/>
                <a:gd name="T70" fmla="*/ 287 w 81"/>
                <a:gd name="T71" fmla="*/ 380 h 130"/>
                <a:gd name="T72" fmla="*/ 292 w 81"/>
                <a:gd name="T73" fmla="*/ 395 h 130"/>
                <a:gd name="T74" fmla="*/ 292 w 81"/>
                <a:gd name="T75" fmla="*/ 410 h 130"/>
                <a:gd name="T76" fmla="*/ 302 w 81"/>
                <a:gd name="T77" fmla="*/ 424 h 130"/>
                <a:gd name="T78" fmla="*/ 313 w 81"/>
                <a:gd name="T79" fmla="*/ 410 h 130"/>
                <a:gd name="T80" fmla="*/ 333 w 81"/>
                <a:gd name="T81" fmla="*/ 419 h 130"/>
                <a:gd name="T82" fmla="*/ 343 w 81"/>
                <a:gd name="T83" fmla="*/ 410 h 130"/>
                <a:gd name="T84" fmla="*/ 364 w 81"/>
                <a:gd name="T85" fmla="*/ 415 h 130"/>
                <a:gd name="T86" fmla="*/ 374 w 81"/>
                <a:gd name="T87" fmla="*/ 419 h 130"/>
                <a:gd name="T88" fmla="*/ 389 w 81"/>
                <a:gd name="T89" fmla="*/ 410 h 130"/>
                <a:gd name="T90" fmla="*/ 405 w 81"/>
                <a:gd name="T91" fmla="*/ 415 h 130"/>
                <a:gd name="T92" fmla="*/ 415 w 81"/>
                <a:gd name="T93" fmla="*/ 429 h 130"/>
                <a:gd name="T94" fmla="*/ 379 w 81"/>
                <a:gd name="T95" fmla="*/ 634 h 130"/>
                <a:gd name="T96" fmla="*/ 0 w 81"/>
                <a:gd name="T97" fmla="*/ 566 h 13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1"/>
                <a:gd name="T148" fmla="*/ 0 h 130"/>
                <a:gd name="T149" fmla="*/ 81 w 81"/>
                <a:gd name="T150" fmla="*/ 130 h 13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1" h="130">
                  <a:moveTo>
                    <a:pt x="0" y="116"/>
                  </a:moveTo>
                  <a:lnTo>
                    <a:pt x="7" y="86"/>
                  </a:lnTo>
                  <a:lnTo>
                    <a:pt x="8" y="84"/>
                  </a:lnTo>
                  <a:lnTo>
                    <a:pt x="8" y="82"/>
                  </a:lnTo>
                  <a:lnTo>
                    <a:pt x="9" y="82"/>
                  </a:lnTo>
                  <a:lnTo>
                    <a:pt x="9" y="81"/>
                  </a:lnTo>
                  <a:lnTo>
                    <a:pt x="10" y="80"/>
                  </a:lnTo>
                  <a:lnTo>
                    <a:pt x="9" y="79"/>
                  </a:lnTo>
                  <a:lnTo>
                    <a:pt x="7" y="78"/>
                  </a:lnTo>
                  <a:lnTo>
                    <a:pt x="6" y="77"/>
                  </a:lnTo>
                  <a:lnTo>
                    <a:pt x="7" y="75"/>
                  </a:lnTo>
                  <a:lnTo>
                    <a:pt x="10" y="70"/>
                  </a:lnTo>
                  <a:lnTo>
                    <a:pt x="12" y="6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4" y="66"/>
                  </a:lnTo>
                  <a:lnTo>
                    <a:pt x="20" y="57"/>
                  </a:lnTo>
                  <a:lnTo>
                    <a:pt x="20" y="54"/>
                  </a:lnTo>
                  <a:lnTo>
                    <a:pt x="19" y="53"/>
                  </a:lnTo>
                  <a:lnTo>
                    <a:pt x="17" y="53"/>
                  </a:lnTo>
                  <a:lnTo>
                    <a:pt x="16" y="51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6" y="47"/>
                  </a:lnTo>
                  <a:lnTo>
                    <a:pt x="17" y="46"/>
                  </a:lnTo>
                  <a:lnTo>
                    <a:pt x="16" y="45"/>
                  </a:lnTo>
                  <a:lnTo>
                    <a:pt x="16" y="43"/>
                  </a:lnTo>
                  <a:lnTo>
                    <a:pt x="26" y="0"/>
                  </a:lnTo>
                  <a:lnTo>
                    <a:pt x="37" y="3"/>
                  </a:lnTo>
                  <a:lnTo>
                    <a:pt x="34" y="19"/>
                  </a:lnTo>
                  <a:lnTo>
                    <a:pt x="36" y="23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5" y="29"/>
                  </a:lnTo>
                  <a:lnTo>
                    <a:pt x="36" y="30"/>
                  </a:lnTo>
                  <a:lnTo>
                    <a:pt x="37" y="31"/>
                  </a:lnTo>
                  <a:lnTo>
                    <a:pt x="40" y="34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8" y="45"/>
                  </a:lnTo>
                  <a:lnTo>
                    <a:pt x="49" y="46"/>
                  </a:lnTo>
                  <a:lnTo>
                    <a:pt x="46" y="51"/>
                  </a:lnTo>
                  <a:lnTo>
                    <a:pt x="46" y="52"/>
                  </a:lnTo>
                  <a:lnTo>
                    <a:pt x="45" y="53"/>
                  </a:lnTo>
                  <a:lnTo>
                    <a:pt x="45" y="56"/>
                  </a:lnTo>
                  <a:lnTo>
                    <a:pt x="45" y="57"/>
                  </a:lnTo>
                  <a:lnTo>
                    <a:pt x="43" y="59"/>
                  </a:lnTo>
                  <a:lnTo>
                    <a:pt x="43" y="60"/>
                  </a:lnTo>
                  <a:lnTo>
                    <a:pt x="43" y="61"/>
                  </a:lnTo>
                  <a:lnTo>
                    <a:pt x="43" y="62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9" y="62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2" y="69"/>
                  </a:lnTo>
                  <a:lnTo>
                    <a:pt x="52" y="72"/>
                  </a:lnTo>
                  <a:lnTo>
                    <a:pt x="54" y="74"/>
                  </a:lnTo>
                  <a:lnTo>
                    <a:pt x="54" y="75"/>
                  </a:lnTo>
                  <a:lnTo>
                    <a:pt x="53" y="76"/>
                  </a:lnTo>
                  <a:lnTo>
                    <a:pt x="54" y="78"/>
                  </a:lnTo>
                  <a:lnTo>
                    <a:pt x="56" y="78"/>
                  </a:lnTo>
                  <a:lnTo>
                    <a:pt x="57" y="80"/>
                  </a:lnTo>
                  <a:lnTo>
                    <a:pt x="57" y="81"/>
                  </a:lnTo>
                  <a:lnTo>
                    <a:pt x="57" y="83"/>
                  </a:lnTo>
                  <a:lnTo>
                    <a:pt x="57" y="84"/>
                  </a:lnTo>
                  <a:lnTo>
                    <a:pt x="58" y="86"/>
                  </a:lnTo>
                  <a:lnTo>
                    <a:pt x="59" y="87"/>
                  </a:lnTo>
                  <a:lnTo>
                    <a:pt x="60" y="85"/>
                  </a:lnTo>
                  <a:lnTo>
                    <a:pt x="61" y="84"/>
                  </a:lnTo>
                  <a:lnTo>
                    <a:pt x="63" y="85"/>
                  </a:lnTo>
                  <a:lnTo>
                    <a:pt x="65" y="86"/>
                  </a:lnTo>
                  <a:lnTo>
                    <a:pt x="66" y="85"/>
                  </a:lnTo>
                  <a:lnTo>
                    <a:pt x="67" y="84"/>
                  </a:lnTo>
                  <a:lnTo>
                    <a:pt x="67" y="85"/>
                  </a:lnTo>
                  <a:lnTo>
                    <a:pt x="71" y="85"/>
                  </a:lnTo>
                  <a:lnTo>
                    <a:pt x="72" y="86"/>
                  </a:lnTo>
                  <a:lnTo>
                    <a:pt x="73" y="86"/>
                  </a:lnTo>
                  <a:lnTo>
                    <a:pt x="76" y="86"/>
                  </a:lnTo>
                  <a:lnTo>
                    <a:pt x="76" y="84"/>
                  </a:lnTo>
                  <a:lnTo>
                    <a:pt x="77" y="83"/>
                  </a:lnTo>
                  <a:lnTo>
                    <a:pt x="79" y="85"/>
                  </a:lnTo>
                  <a:lnTo>
                    <a:pt x="79" y="87"/>
                  </a:lnTo>
                  <a:lnTo>
                    <a:pt x="81" y="88"/>
                  </a:lnTo>
                  <a:lnTo>
                    <a:pt x="75" y="130"/>
                  </a:lnTo>
                  <a:lnTo>
                    <a:pt x="74" y="130"/>
                  </a:lnTo>
                  <a:lnTo>
                    <a:pt x="37" y="124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66" name="Freeform 50"/>
            <p:cNvSpPr>
              <a:spLocks/>
            </p:cNvSpPr>
            <p:nvPr/>
          </p:nvSpPr>
          <p:spPr bwMode="auto">
            <a:xfrm>
              <a:off x="2162" y="1170"/>
              <a:ext cx="707" cy="424"/>
            </a:xfrm>
            <a:custGeom>
              <a:avLst/>
              <a:gdLst>
                <a:gd name="T0" fmla="*/ 246 w 138"/>
                <a:gd name="T1" fmla="*/ 375 h 87"/>
                <a:gd name="T2" fmla="*/ 231 w 138"/>
                <a:gd name="T3" fmla="*/ 409 h 87"/>
                <a:gd name="T4" fmla="*/ 220 w 138"/>
                <a:gd name="T5" fmla="*/ 390 h 87"/>
                <a:gd name="T6" fmla="*/ 215 w 138"/>
                <a:gd name="T7" fmla="*/ 405 h 87"/>
                <a:gd name="T8" fmla="*/ 195 w 138"/>
                <a:gd name="T9" fmla="*/ 405 h 87"/>
                <a:gd name="T10" fmla="*/ 169 w 138"/>
                <a:gd name="T11" fmla="*/ 400 h 87"/>
                <a:gd name="T12" fmla="*/ 164 w 138"/>
                <a:gd name="T13" fmla="*/ 400 h 87"/>
                <a:gd name="T14" fmla="*/ 149 w 138"/>
                <a:gd name="T15" fmla="*/ 400 h 87"/>
                <a:gd name="T16" fmla="*/ 133 w 138"/>
                <a:gd name="T17" fmla="*/ 400 h 87"/>
                <a:gd name="T18" fmla="*/ 123 w 138"/>
                <a:gd name="T19" fmla="*/ 405 h 87"/>
                <a:gd name="T20" fmla="*/ 118 w 138"/>
                <a:gd name="T21" fmla="*/ 390 h 87"/>
                <a:gd name="T22" fmla="*/ 118 w 138"/>
                <a:gd name="T23" fmla="*/ 375 h 87"/>
                <a:gd name="T24" fmla="*/ 102 w 138"/>
                <a:gd name="T25" fmla="*/ 366 h 87"/>
                <a:gd name="T26" fmla="*/ 102 w 138"/>
                <a:gd name="T27" fmla="*/ 351 h 87"/>
                <a:gd name="T28" fmla="*/ 92 w 138"/>
                <a:gd name="T29" fmla="*/ 336 h 87"/>
                <a:gd name="T30" fmla="*/ 92 w 138"/>
                <a:gd name="T31" fmla="*/ 307 h 87"/>
                <a:gd name="T32" fmla="*/ 87 w 138"/>
                <a:gd name="T33" fmla="*/ 292 h 87"/>
                <a:gd name="T34" fmla="*/ 82 w 138"/>
                <a:gd name="T35" fmla="*/ 288 h 87"/>
                <a:gd name="T36" fmla="*/ 77 w 138"/>
                <a:gd name="T37" fmla="*/ 288 h 87"/>
                <a:gd name="T38" fmla="*/ 56 w 138"/>
                <a:gd name="T39" fmla="*/ 302 h 87"/>
                <a:gd name="T40" fmla="*/ 46 w 138"/>
                <a:gd name="T41" fmla="*/ 283 h 87"/>
                <a:gd name="T42" fmla="*/ 46 w 138"/>
                <a:gd name="T43" fmla="*/ 273 h 87"/>
                <a:gd name="T44" fmla="*/ 56 w 138"/>
                <a:gd name="T45" fmla="*/ 258 h 87"/>
                <a:gd name="T46" fmla="*/ 56 w 138"/>
                <a:gd name="T47" fmla="*/ 244 h 87"/>
                <a:gd name="T48" fmla="*/ 61 w 138"/>
                <a:gd name="T49" fmla="*/ 234 h 87"/>
                <a:gd name="T50" fmla="*/ 72 w 138"/>
                <a:gd name="T51" fmla="*/ 205 h 87"/>
                <a:gd name="T52" fmla="*/ 56 w 138"/>
                <a:gd name="T53" fmla="*/ 195 h 87"/>
                <a:gd name="T54" fmla="*/ 41 w 138"/>
                <a:gd name="T55" fmla="*/ 185 h 87"/>
                <a:gd name="T56" fmla="*/ 31 w 138"/>
                <a:gd name="T57" fmla="*/ 151 h 87"/>
                <a:gd name="T58" fmla="*/ 10 w 138"/>
                <a:gd name="T59" fmla="*/ 132 h 87"/>
                <a:gd name="T60" fmla="*/ 10 w 138"/>
                <a:gd name="T61" fmla="*/ 122 h 87"/>
                <a:gd name="T62" fmla="*/ 10 w 138"/>
                <a:gd name="T63" fmla="*/ 97 h 87"/>
                <a:gd name="T64" fmla="*/ 15 w 138"/>
                <a:gd name="T65" fmla="*/ 0 h 87"/>
                <a:gd name="T66" fmla="*/ 251 w 138"/>
                <a:gd name="T67" fmla="*/ 39 h 87"/>
                <a:gd name="T68" fmla="*/ 707 w 138"/>
                <a:gd name="T69" fmla="*/ 93 h 87"/>
                <a:gd name="T70" fmla="*/ 676 w 138"/>
                <a:gd name="T71" fmla="*/ 424 h 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8"/>
                <a:gd name="T109" fmla="*/ 0 h 87"/>
                <a:gd name="T110" fmla="*/ 138 w 138"/>
                <a:gd name="T111" fmla="*/ 87 h 8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8" h="87">
                  <a:moveTo>
                    <a:pt x="132" y="87"/>
                  </a:moveTo>
                  <a:lnTo>
                    <a:pt x="48" y="77"/>
                  </a:lnTo>
                  <a:lnTo>
                    <a:pt x="47" y="85"/>
                  </a:lnTo>
                  <a:lnTo>
                    <a:pt x="45" y="84"/>
                  </a:lnTo>
                  <a:lnTo>
                    <a:pt x="45" y="82"/>
                  </a:lnTo>
                  <a:lnTo>
                    <a:pt x="43" y="80"/>
                  </a:lnTo>
                  <a:lnTo>
                    <a:pt x="42" y="81"/>
                  </a:lnTo>
                  <a:lnTo>
                    <a:pt x="42" y="83"/>
                  </a:lnTo>
                  <a:lnTo>
                    <a:pt x="39" y="83"/>
                  </a:lnTo>
                  <a:lnTo>
                    <a:pt x="38" y="83"/>
                  </a:lnTo>
                  <a:lnTo>
                    <a:pt x="37" y="82"/>
                  </a:lnTo>
                  <a:lnTo>
                    <a:pt x="33" y="82"/>
                  </a:lnTo>
                  <a:lnTo>
                    <a:pt x="33" y="81"/>
                  </a:lnTo>
                  <a:lnTo>
                    <a:pt x="32" y="82"/>
                  </a:lnTo>
                  <a:lnTo>
                    <a:pt x="31" y="83"/>
                  </a:lnTo>
                  <a:lnTo>
                    <a:pt x="29" y="82"/>
                  </a:lnTo>
                  <a:lnTo>
                    <a:pt x="27" y="81"/>
                  </a:lnTo>
                  <a:lnTo>
                    <a:pt x="26" y="82"/>
                  </a:lnTo>
                  <a:lnTo>
                    <a:pt x="25" y="84"/>
                  </a:lnTo>
                  <a:lnTo>
                    <a:pt x="24" y="83"/>
                  </a:lnTo>
                  <a:lnTo>
                    <a:pt x="23" y="81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7"/>
                  </a:lnTo>
                  <a:lnTo>
                    <a:pt x="22" y="75"/>
                  </a:lnTo>
                  <a:lnTo>
                    <a:pt x="20" y="75"/>
                  </a:lnTo>
                  <a:lnTo>
                    <a:pt x="19" y="73"/>
                  </a:lnTo>
                  <a:lnTo>
                    <a:pt x="20" y="72"/>
                  </a:lnTo>
                  <a:lnTo>
                    <a:pt x="20" y="71"/>
                  </a:lnTo>
                  <a:lnTo>
                    <a:pt x="18" y="69"/>
                  </a:lnTo>
                  <a:lnTo>
                    <a:pt x="18" y="66"/>
                  </a:lnTo>
                  <a:lnTo>
                    <a:pt x="18" y="63"/>
                  </a:lnTo>
                  <a:lnTo>
                    <a:pt x="18" y="61"/>
                  </a:lnTo>
                  <a:lnTo>
                    <a:pt x="17" y="60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5" y="59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9" y="59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9" y="56"/>
                  </a:lnTo>
                  <a:lnTo>
                    <a:pt x="11" y="54"/>
                  </a:lnTo>
                  <a:lnTo>
                    <a:pt x="11" y="53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1" y="42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6" y="31"/>
                  </a:lnTo>
                  <a:lnTo>
                    <a:pt x="3" y="28"/>
                  </a:lnTo>
                  <a:lnTo>
                    <a:pt x="2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3" y="0"/>
                  </a:lnTo>
                  <a:lnTo>
                    <a:pt x="15" y="2"/>
                  </a:lnTo>
                  <a:lnTo>
                    <a:pt x="49" y="8"/>
                  </a:lnTo>
                  <a:lnTo>
                    <a:pt x="84" y="13"/>
                  </a:lnTo>
                  <a:lnTo>
                    <a:pt x="138" y="19"/>
                  </a:lnTo>
                  <a:lnTo>
                    <a:pt x="133" y="70"/>
                  </a:lnTo>
                  <a:lnTo>
                    <a:pt x="132" y="87"/>
                  </a:lnTo>
                  <a:close/>
                </a:path>
              </a:pathLst>
            </a:custGeom>
            <a:solidFill>
              <a:srgbClr val="AAC8F5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67" name="Freeform 51"/>
            <p:cNvSpPr>
              <a:spLocks/>
            </p:cNvSpPr>
            <p:nvPr/>
          </p:nvSpPr>
          <p:spPr bwMode="auto">
            <a:xfrm>
              <a:off x="1737" y="1677"/>
              <a:ext cx="440" cy="649"/>
            </a:xfrm>
            <a:custGeom>
              <a:avLst/>
              <a:gdLst>
                <a:gd name="T0" fmla="*/ 67 w 86"/>
                <a:gd name="T1" fmla="*/ 0 h 133"/>
                <a:gd name="T2" fmla="*/ 0 w 86"/>
                <a:gd name="T3" fmla="*/ 249 h 133"/>
                <a:gd name="T4" fmla="*/ 287 w 86"/>
                <a:gd name="T5" fmla="*/ 649 h 133"/>
                <a:gd name="T6" fmla="*/ 287 w 86"/>
                <a:gd name="T7" fmla="*/ 644 h 133"/>
                <a:gd name="T8" fmla="*/ 287 w 86"/>
                <a:gd name="T9" fmla="*/ 639 h 133"/>
                <a:gd name="T10" fmla="*/ 292 w 86"/>
                <a:gd name="T11" fmla="*/ 620 h 133"/>
                <a:gd name="T12" fmla="*/ 292 w 86"/>
                <a:gd name="T13" fmla="*/ 615 h 133"/>
                <a:gd name="T14" fmla="*/ 292 w 86"/>
                <a:gd name="T15" fmla="*/ 576 h 133"/>
                <a:gd name="T16" fmla="*/ 292 w 86"/>
                <a:gd name="T17" fmla="*/ 561 h 133"/>
                <a:gd name="T18" fmla="*/ 292 w 86"/>
                <a:gd name="T19" fmla="*/ 556 h 133"/>
                <a:gd name="T20" fmla="*/ 307 w 86"/>
                <a:gd name="T21" fmla="*/ 556 h 133"/>
                <a:gd name="T22" fmla="*/ 317 w 86"/>
                <a:gd name="T23" fmla="*/ 556 h 133"/>
                <a:gd name="T24" fmla="*/ 322 w 86"/>
                <a:gd name="T25" fmla="*/ 561 h 133"/>
                <a:gd name="T26" fmla="*/ 322 w 86"/>
                <a:gd name="T27" fmla="*/ 566 h 133"/>
                <a:gd name="T28" fmla="*/ 327 w 86"/>
                <a:gd name="T29" fmla="*/ 571 h 133"/>
                <a:gd name="T30" fmla="*/ 338 w 86"/>
                <a:gd name="T31" fmla="*/ 571 h 133"/>
                <a:gd name="T32" fmla="*/ 348 w 86"/>
                <a:gd name="T33" fmla="*/ 537 h 133"/>
                <a:gd name="T34" fmla="*/ 358 w 86"/>
                <a:gd name="T35" fmla="*/ 493 h 133"/>
                <a:gd name="T36" fmla="*/ 440 w 86"/>
                <a:gd name="T37" fmla="*/ 83 h 133"/>
                <a:gd name="T38" fmla="*/ 251 w 86"/>
                <a:gd name="T39" fmla="*/ 44 h 133"/>
                <a:gd name="T40" fmla="*/ 67 w 86"/>
                <a:gd name="T41" fmla="*/ 0 h 133"/>
                <a:gd name="T42" fmla="*/ 67 w 86"/>
                <a:gd name="T43" fmla="*/ 0 h 13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6"/>
                <a:gd name="T67" fmla="*/ 0 h 133"/>
                <a:gd name="T68" fmla="*/ 86 w 86"/>
                <a:gd name="T69" fmla="*/ 133 h 13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6" h="133">
                  <a:moveTo>
                    <a:pt x="13" y="0"/>
                  </a:moveTo>
                  <a:lnTo>
                    <a:pt x="0" y="51"/>
                  </a:lnTo>
                  <a:lnTo>
                    <a:pt x="56" y="133"/>
                  </a:lnTo>
                  <a:lnTo>
                    <a:pt x="56" y="132"/>
                  </a:lnTo>
                  <a:lnTo>
                    <a:pt x="56" y="131"/>
                  </a:lnTo>
                  <a:lnTo>
                    <a:pt x="57" y="127"/>
                  </a:lnTo>
                  <a:lnTo>
                    <a:pt x="57" y="126"/>
                  </a:lnTo>
                  <a:lnTo>
                    <a:pt x="57" y="118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60" y="114"/>
                  </a:lnTo>
                  <a:lnTo>
                    <a:pt x="62" y="114"/>
                  </a:lnTo>
                  <a:lnTo>
                    <a:pt x="63" y="115"/>
                  </a:lnTo>
                  <a:lnTo>
                    <a:pt x="63" y="116"/>
                  </a:lnTo>
                  <a:lnTo>
                    <a:pt x="64" y="117"/>
                  </a:lnTo>
                  <a:lnTo>
                    <a:pt x="66" y="117"/>
                  </a:lnTo>
                  <a:lnTo>
                    <a:pt x="68" y="110"/>
                  </a:lnTo>
                  <a:lnTo>
                    <a:pt x="70" y="101"/>
                  </a:lnTo>
                  <a:lnTo>
                    <a:pt x="86" y="17"/>
                  </a:lnTo>
                  <a:lnTo>
                    <a:pt x="49" y="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68" name="Freeform 52"/>
            <p:cNvSpPr>
              <a:spLocks/>
            </p:cNvSpPr>
            <p:nvPr/>
          </p:nvSpPr>
          <p:spPr bwMode="auto">
            <a:xfrm>
              <a:off x="1967" y="2170"/>
              <a:ext cx="467" cy="517"/>
            </a:xfrm>
            <a:custGeom>
              <a:avLst/>
              <a:gdLst>
                <a:gd name="T0" fmla="*/ 400 w 91"/>
                <a:gd name="T1" fmla="*/ 517 h 106"/>
                <a:gd name="T2" fmla="*/ 467 w 91"/>
                <a:gd name="T3" fmla="*/ 49 h 106"/>
                <a:gd name="T4" fmla="*/ 128 w 91"/>
                <a:gd name="T5" fmla="*/ 0 h 106"/>
                <a:gd name="T6" fmla="*/ 128 w 91"/>
                <a:gd name="T7" fmla="*/ 0 h 106"/>
                <a:gd name="T8" fmla="*/ 118 w 91"/>
                <a:gd name="T9" fmla="*/ 44 h 106"/>
                <a:gd name="T10" fmla="*/ 108 w 91"/>
                <a:gd name="T11" fmla="*/ 78 h 106"/>
                <a:gd name="T12" fmla="*/ 98 w 91"/>
                <a:gd name="T13" fmla="*/ 78 h 106"/>
                <a:gd name="T14" fmla="*/ 92 w 91"/>
                <a:gd name="T15" fmla="*/ 73 h 106"/>
                <a:gd name="T16" fmla="*/ 92 w 91"/>
                <a:gd name="T17" fmla="*/ 68 h 106"/>
                <a:gd name="T18" fmla="*/ 87 w 91"/>
                <a:gd name="T19" fmla="*/ 63 h 106"/>
                <a:gd name="T20" fmla="*/ 77 w 91"/>
                <a:gd name="T21" fmla="*/ 63 h 106"/>
                <a:gd name="T22" fmla="*/ 62 w 91"/>
                <a:gd name="T23" fmla="*/ 63 h 106"/>
                <a:gd name="T24" fmla="*/ 62 w 91"/>
                <a:gd name="T25" fmla="*/ 68 h 106"/>
                <a:gd name="T26" fmla="*/ 62 w 91"/>
                <a:gd name="T27" fmla="*/ 83 h 106"/>
                <a:gd name="T28" fmla="*/ 62 w 91"/>
                <a:gd name="T29" fmla="*/ 122 h 106"/>
                <a:gd name="T30" fmla="*/ 62 w 91"/>
                <a:gd name="T31" fmla="*/ 127 h 106"/>
                <a:gd name="T32" fmla="*/ 56 w 91"/>
                <a:gd name="T33" fmla="*/ 146 h 106"/>
                <a:gd name="T34" fmla="*/ 56 w 91"/>
                <a:gd name="T35" fmla="*/ 151 h 106"/>
                <a:gd name="T36" fmla="*/ 56 w 91"/>
                <a:gd name="T37" fmla="*/ 156 h 106"/>
                <a:gd name="T38" fmla="*/ 56 w 91"/>
                <a:gd name="T39" fmla="*/ 166 h 106"/>
                <a:gd name="T40" fmla="*/ 56 w 91"/>
                <a:gd name="T41" fmla="*/ 171 h 106"/>
                <a:gd name="T42" fmla="*/ 56 w 91"/>
                <a:gd name="T43" fmla="*/ 176 h 106"/>
                <a:gd name="T44" fmla="*/ 62 w 91"/>
                <a:gd name="T45" fmla="*/ 185 h 106"/>
                <a:gd name="T46" fmla="*/ 62 w 91"/>
                <a:gd name="T47" fmla="*/ 190 h 106"/>
                <a:gd name="T48" fmla="*/ 62 w 91"/>
                <a:gd name="T49" fmla="*/ 200 h 106"/>
                <a:gd name="T50" fmla="*/ 67 w 91"/>
                <a:gd name="T51" fmla="*/ 210 h 106"/>
                <a:gd name="T52" fmla="*/ 67 w 91"/>
                <a:gd name="T53" fmla="*/ 210 h 106"/>
                <a:gd name="T54" fmla="*/ 72 w 91"/>
                <a:gd name="T55" fmla="*/ 215 h 106"/>
                <a:gd name="T56" fmla="*/ 77 w 91"/>
                <a:gd name="T57" fmla="*/ 224 h 106"/>
                <a:gd name="T58" fmla="*/ 72 w 91"/>
                <a:gd name="T59" fmla="*/ 224 h 106"/>
                <a:gd name="T60" fmla="*/ 72 w 91"/>
                <a:gd name="T61" fmla="*/ 224 h 106"/>
                <a:gd name="T62" fmla="*/ 62 w 91"/>
                <a:gd name="T63" fmla="*/ 229 h 106"/>
                <a:gd name="T64" fmla="*/ 51 w 91"/>
                <a:gd name="T65" fmla="*/ 234 h 106"/>
                <a:gd name="T66" fmla="*/ 46 w 91"/>
                <a:gd name="T67" fmla="*/ 244 h 106"/>
                <a:gd name="T68" fmla="*/ 36 w 91"/>
                <a:gd name="T69" fmla="*/ 268 h 106"/>
                <a:gd name="T70" fmla="*/ 26 w 91"/>
                <a:gd name="T71" fmla="*/ 283 h 106"/>
                <a:gd name="T72" fmla="*/ 15 w 91"/>
                <a:gd name="T73" fmla="*/ 283 h 106"/>
                <a:gd name="T74" fmla="*/ 15 w 91"/>
                <a:gd name="T75" fmla="*/ 288 h 106"/>
                <a:gd name="T76" fmla="*/ 21 w 91"/>
                <a:gd name="T77" fmla="*/ 293 h 106"/>
                <a:gd name="T78" fmla="*/ 15 w 91"/>
                <a:gd name="T79" fmla="*/ 298 h 106"/>
                <a:gd name="T80" fmla="*/ 15 w 91"/>
                <a:gd name="T81" fmla="*/ 307 h 106"/>
                <a:gd name="T82" fmla="*/ 15 w 91"/>
                <a:gd name="T83" fmla="*/ 312 h 106"/>
                <a:gd name="T84" fmla="*/ 26 w 91"/>
                <a:gd name="T85" fmla="*/ 322 h 106"/>
                <a:gd name="T86" fmla="*/ 31 w 91"/>
                <a:gd name="T87" fmla="*/ 327 h 106"/>
                <a:gd name="T88" fmla="*/ 26 w 91"/>
                <a:gd name="T89" fmla="*/ 327 h 106"/>
                <a:gd name="T90" fmla="*/ 26 w 91"/>
                <a:gd name="T91" fmla="*/ 337 h 106"/>
                <a:gd name="T92" fmla="*/ 21 w 91"/>
                <a:gd name="T93" fmla="*/ 341 h 106"/>
                <a:gd name="T94" fmla="*/ 15 w 91"/>
                <a:gd name="T95" fmla="*/ 341 h 106"/>
                <a:gd name="T96" fmla="*/ 5 w 91"/>
                <a:gd name="T97" fmla="*/ 337 h 106"/>
                <a:gd name="T98" fmla="*/ 0 w 91"/>
                <a:gd name="T99" fmla="*/ 356 h 106"/>
                <a:gd name="T100" fmla="*/ 251 w 91"/>
                <a:gd name="T101" fmla="*/ 497 h 106"/>
                <a:gd name="T102" fmla="*/ 400 w 91"/>
                <a:gd name="T103" fmla="*/ 517 h 106"/>
                <a:gd name="T104" fmla="*/ 400 w 91"/>
                <a:gd name="T105" fmla="*/ 517 h 106"/>
                <a:gd name="T106" fmla="*/ 400 w 91"/>
                <a:gd name="T107" fmla="*/ 517 h 1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"/>
                <a:gd name="T163" fmla="*/ 0 h 106"/>
                <a:gd name="T164" fmla="*/ 91 w 91"/>
                <a:gd name="T165" fmla="*/ 106 h 1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" h="106">
                  <a:moveTo>
                    <a:pt x="78" y="106"/>
                  </a:moveTo>
                  <a:lnTo>
                    <a:pt x="91" y="10"/>
                  </a:lnTo>
                  <a:lnTo>
                    <a:pt x="25" y="0"/>
                  </a:lnTo>
                  <a:lnTo>
                    <a:pt x="23" y="9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25"/>
                  </a:lnTo>
                  <a:lnTo>
                    <a:pt x="12" y="26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1" y="36"/>
                  </a:lnTo>
                  <a:lnTo>
                    <a:pt x="12" y="38"/>
                  </a:lnTo>
                  <a:lnTo>
                    <a:pt x="12" y="39"/>
                  </a:lnTo>
                  <a:lnTo>
                    <a:pt x="12" y="41"/>
                  </a:lnTo>
                  <a:lnTo>
                    <a:pt x="13" y="43"/>
                  </a:lnTo>
                  <a:lnTo>
                    <a:pt x="14" y="44"/>
                  </a:lnTo>
                  <a:lnTo>
                    <a:pt x="15" y="46"/>
                  </a:lnTo>
                  <a:lnTo>
                    <a:pt x="14" y="46"/>
                  </a:lnTo>
                  <a:lnTo>
                    <a:pt x="12" y="47"/>
                  </a:lnTo>
                  <a:lnTo>
                    <a:pt x="10" y="48"/>
                  </a:lnTo>
                  <a:lnTo>
                    <a:pt x="9" y="50"/>
                  </a:lnTo>
                  <a:lnTo>
                    <a:pt x="7" y="55"/>
                  </a:lnTo>
                  <a:lnTo>
                    <a:pt x="5" y="58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3" y="61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5" y="66"/>
                  </a:lnTo>
                  <a:lnTo>
                    <a:pt x="6" y="67"/>
                  </a:lnTo>
                  <a:lnTo>
                    <a:pt x="5" y="67"/>
                  </a:lnTo>
                  <a:lnTo>
                    <a:pt x="5" y="69"/>
                  </a:lnTo>
                  <a:lnTo>
                    <a:pt x="4" y="70"/>
                  </a:lnTo>
                  <a:lnTo>
                    <a:pt x="3" y="70"/>
                  </a:lnTo>
                  <a:lnTo>
                    <a:pt x="1" y="69"/>
                  </a:lnTo>
                  <a:lnTo>
                    <a:pt x="0" y="73"/>
                  </a:lnTo>
                  <a:lnTo>
                    <a:pt x="49" y="102"/>
                  </a:lnTo>
                  <a:lnTo>
                    <a:pt x="78" y="106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69" name="Freeform 53"/>
            <p:cNvSpPr>
              <a:spLocks/>
            </p:cNvSpPr>
            <p:nvPr/>
          </p:nvSpPr>
          <p:spPr bwMode="auto">
            <a:xfrm>
              <a:off x="3265" y="1248"/>
              <a:ext cx="455" cy="487"/>
            </a:xfrm>
            <a:custGeom>
              <a:avLst/>
              <a:gdLst>
                <a:gd name="T0" fmla="*/ 41 w 89"/>
                <a:gd name="T1" fmla="*/ 336 h 100"/>
                <a:gd name="T2" fmla="*/ 20 w 89"/>
                <a:gd name="T3" fmla="*/ 312 h 100"/>
                <a:gd name="T4" fmla="*/ 36 w 89"/>
                <a:gd name="T5" fmla="*/ 292 h 100"/>
                <a:gd name="T6" fmla="*/ 36 w 89"/>
                <a:gd name="T7" fmla="*/ 273 h 100"/>
                <a:gd name="T8" fmla="*/ 26 w 89"/>
                <a:gd name="T9" fmla="*/ 229 h 100"/>
                <a:gd name="T10" fmla="*/ 26 w 89"/>
                <a:gd name="T11" fmla="*/ 209 h 100"/>
                <a:gd name="T12" fmla="*/ 20 w 89"/>
                <a:gd name="T13" fmla="*/ 161 h 100"/>
                <a:gd name="T14" fmla="*/ 10 w 89"/>
                <a:gd name="T15" fmla="*/ 127 h 100"/>
                <a:gd name="T16" fmla="*/ 0 w 89"/>
                <a:gd name="T17" fmla="*/ 78 h 100"/>
                <a:gd name="T18" fmla="*/ 5 w 89"/>
                <a:gd name="T19" fmla="*/ 58 h 100"/>
                <a:gd name="T20" fmla="*/ 0 w 89"/>
                <a:gd name="T21" fmla="*/ 34 h 100"/>
                <a:gd name="T22" fmla="*/ 118 w 89"/>
                <a:gd name="T23" fmla="*/ 15 h 100"/>
                <a:gd name="T24" fmla="*/ 128 w 89"/>
                <a:gd name="T25" fmla="*/ 5 h 100"/>
                <a:gd name="T26" fmla="*/ 143 w 89"/>
                <a:gd name="T27" fmla="*/ 24 h 100"/>
                <a:gd name="T28" fmla="*/ 143 w 89"/>
                <a:gd name="T29" fmla="*/ 49 h 100"/>
                <a:gd name="T30" fmla="*/ 164 w 89"/>
                <a:gd name="T31" fmla="*/ 58 h 100"/>
                <a:gd name="T32" fmla="*/ 174 w 89"/>
                <a:gd name="T33" fmla="*/ 63 h 100"/>
                <a:gd name="T34" fmla="*/ 194 w 89"/>
                <a:gd name="T35" fmla="*/ 63 h 100"/>
                <a:gd name="T36" fmla="*/ 199 w 89"/>
                <a:gd name="T37" fmla="*/ 68 h 100"/>
                <a:gd name="T38" fmla="*/ 220 w 89"/>
                <a:gd name="T39" fmla="*/ 63 h 100"/>
                <a:gd name="T40" fmla="*/ 261 w 89"/>
                <a:gd name="T41" fmla="*/ 68 h 100"/>
                <a:gd name="T42" fmla="*/ 266 w 89"/>
                <a:gd name="T43" fmla="*/ 73 h 100"/>
                <a:gd name="T44" fmla="*/ 271 w 89"/>
                <a:gd name="T45" fmla="*/ 73 h 100"/>
                <a:gd name="T46" fmla="*/ 276 w 89"/>
                <a:gd name="T47" fmla="*/ 88 h 100"/>
                <a:gd name="T48" fmla="*/ 291 w 89"/>
                <a:gd name="T49" fmla="*/ 83 h 100"/>
                <a:gd name="T50" fmla="*/ 302 w 89"/>
                <a:gd name="T51" fmla="*/ 83 h 100"/>
                <a:gd name="T52" fmla="*/ 317 w 89"/>
                <a:gd name="T53" fmla="*/ 93 h 100"/>
                <a:gd name="T54" fmla="*/ 327 w 89"/>
                <a:gd name="T55" fmla="*/ 102 h 100"/>
                <a:gd name="T56" fmla="*/ 348 w 89"/>
                <a:gd name="T57" fmla="*/ 102 h 100"/>
                <a:gd name="T58" fmla="*/ 373 w 89"/>
                <a:gd name="T59" fmla="*/ 88 h 100"/>
                <a:gd name="T60" fmla="*/ 414 w 89"/>
                <a:gd name="T61" fmla="*/ 97 h 100"/>
                <a:gd name="T62" fmla="*/ 424 w 89"/>
                <a:gd name="T63" fmla="*/ 97 h 100"/>
                <a:gd name="T64" fmla="*/ 440 w 89"/>
                <a:gd name="T65" fmla="*/ 102 h 100"/>
                <a:gd name="T66" fmla="*/ 445 w 89"/>
                <a:gd name="T67" fmla="*/ 107 h 100"/>
                <a:gd name="T68" fmla="*/ 414 w 89"/>
                <a:gd name="T69" fmla="*/ 122 h 100"/>
                <a:gd name="T70" fmla="*/ 399 w 89"/>
                <a:gd name="T71" fmla="*/ 136 h 100"/>
                <a:gd name="T72" fmla="*/ 373 w 89"/>
                <a:gd name="T73" fmla="*/ 146 h 100"/>
                <a:gd name="T74" fmla="*/ 302 w 89"/>
                <a:gd name="T75" fmla="*/ 214 h 100"/>
                <a:gd name="T76" fmla="*/ 291 w 89"/>
                <a:gd name="T77" fmla="*/ 224 h 100"/>
                <a:gd name="T78" fmla="*/ 291 w 89"/>
                <a:gd name="T79" fmla="*/ 273 h 100"/>
                <a:gd name="T80" fmla="*/ 266 w 89"/>
                <a:gd name="T81" fmla="*/ 287 h 100"/>
                <a:gd name="T82" fmla="*/ 266 w 89"/>
                <a:gd name="T83" fmla="*/ 297 h 100"/>
                <a:gd name="T84" fmla="*/ 266 w 89"/>
                <a:gd name="T85" fmla="*/ 317 h 100"/>
                <a:gd name="T86" fmla="*/ 271 w 89"/>
                <a:gd name="T87" fmla="*/ 336 h 100"/>
                <a:gd name="T88" fmla="*/ 266 w 89"/>
                <a:gd name="T89" fmla="*/ 356 h 100"/>
                <a:gd name="T90" fmla="*/ 271 w 89"/>
                <a:gd name="T91" fmla="*/ 385 h 100"/>
                <a:gd name="T92" fmla="*/ 281 w 89"/>
                <a:gd name="T93" fmla="*/ 390 h 100"/>
                <a:gd name="T94" fmla="*/ 297 w 89"/>
                <a:gd name="T95" fmla="*/ 394 h 100"/>
                <a:gd name="T96" fmla="*/ 302 w 89"/>
                <a:gd name="T97" fmla="*/ 404 h 100"/>
                <a:gd name="T98" fmla="*/ 327 w 89"/>
                <a:gd name="T99" fmla="*/ 424 h 100"/>
                <a:gd name="T100" fmla="*/ 368 w 89"/>
                <a:gd name="T101" fmla="*/ 448 h 100"/>
                <a:gd name="T102" fmla="*/ 368 w 89"/>
                <a:gd name="T103" fmla="*/ 463 h 100"/>
                <a:gd name="T104" fmla="*/ 41 w 89"/>
                <a:gd name="T105" fmla="*/ 487 h 1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100"/>
                <a:gd name="T161" fmla="*/ 89 w 89"/>
                <a:gd name="T162" fmla="*/ 100 h 1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100">
                  <a:moveTo>
                    <a:pt x="8" y="100"/>
                  </a:moveTo>
                  <a:lnTo>
                    <a:pt x="8" y="69"/>
                  </a:lnTo>
                  <a:lnTo>
                    <a:pt x="4" y="65"/>
                  </a:lnTo>
                  <a:lnTo>
                    <a:pt x="4" y="64"/>
                  </a:lnTo>
                  <a:lnTo>
                    <a:pt x="6" y="61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5" y="43"/>
                  </a:lnTo>
                  <a:lnTo>
                    <a:pt x="4" y="41"/>
                  </a:lnTo>
                  <a:lnTo>
                    <a:pt x="4" y="33"/>
                  </a:lnTo>
                  <a:lnTo>
                    <a:pt x="3" y="28"/>
                  </a:lnTo>
                  <a:lnTo>
                    <a:pt x="2" y="26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7"/>
                  </a:lnTo>
                  <a:lnTo>
                    <a:pt x="23" y="7"/>
                  </a:lnTo>
                  <a:lnTo>
                    <a:pt x="23" y="3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7" y="2"/>
                  </a:lnTo>
                  <a:lnTo>
                    <a:pt x="28" y="5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6" y="13"/>
                  </a:lnTo>
                  <a:lnTo>
                    <a:pt x="38" y="13"/>
                  </a:lnTo>
                  <a:lnTo>
                    <a:pt x="39" y="14"/>
                  </a:lnTo>
                  <a:lnTo>
                    <a:pt x="42" y="14"/>
                  </a:lnTo>
                  <a:lnTo>
                    <a:pt x="43" y="13"/>
                  </a:lnTo>
                  <a:lnTo>
                    <a:pt x="48" y="13"/>
                  </a:lnTo>
                  <a:lnTo>
                    <a:pt x="51" y="14"/>
                  </a:lnTo>
                  <a:lnTo>
                    <a:pt x="52" y="14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9"/>
                  </a:lnTo>
                  <a:lnTo>
                    <a:pt x="62" y="19"/>
                  </a:lnTo>
                  <a:lnTo>
                    <a:pt x="63" y="20"/>
                  </a:lnTo>
                  <a:lnTo>
                    <a:pt x="64" y="21"/>
                  </a:lnTo>
                  <a:lnTo>
                    <a:pt x="66" y="21"/>
                  </a:lnTo>
                  <a:lnTo>
                    <a:pt x="68" y="21"/>
                  </a:lnTo>
                  <a:lnTo>
                    <a:pt x="72" y="18"/>
                  </a:lnTo>
                  <a:lnTo>
                    <a:pt x="73" y="18"/>
                  </a:lnTo>
                  <a:lnTo>
                    <a:pt x="74" y="20"/>
                  </a:lnTo>
                  <a:lnTo>
                    <a:pt x="81" y="20"/>
                  </a:lnTo>
                  <a:lnTo>
                    <a:pt x="82" y="20"/>
                  </a:lnTo>
                  <a:lnTo>
                    <a:pt x="83" y="20"/>
                  </a:lnTo>
                  <a:lnTo>
                    <a:pt x="84" y="22"/>
                  </a:lnTo>
                  <a:lnTo>
                    <a:pt x="86" y="21"/>
                  </a:lnTo>
                  <a:lnTo>
                    <a:pt x="89" y="21"/>
                  </a:lnTo>
                  <a:lnTo>
                    <a:pt x="87" y="22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79" y="26"/>
                  </a:lnTo>
                  <a:lnTo>
                    <a:pt x="78" y="28"/>
                  </a:lnTo>
                  <a:lnTo>
                    <a:pt x="74" y="29"/>
                  </a:lnTo>
                  <a:lnTo>
                    <a:pt x="73" y="30"/>
                  </a:lnTo>
                  <a:lnTo>
                    <a:pt x="67" y="36"/>
                  </a:lnTo>
                  <a:lnTo>
                    <a:pt x="59" y="44"/>
                  </a:lnTo>
                  <a:lnTo>
                    <a:pt x="58" y="45"/>
                  </a:lnTo>
                  <a:lnTo>
                    <a:pt x="57" y="46"/>
                  </a:lnTo>
                  <a:lnTo>
                    <a:pt x="58" y="55"/>
                  </a:lnTo>
                  <a:lnTo>
                    <a:pt x="57" y="56"/>
                  </a:lnTo>
                  <a:lnTo>
                    <a:pt x="56" y="56"/>
                  </a:lnTo>
                  <a:lnTo>
                    <a:pt x="52" y="59"/>
                  </a:lnTo>
                  <a:lnTo>
                    <a:pt x="52" y="61"/>
                  </a:lnTo>
                  <a:lnTo>
                    <a:pt x="51" y="64"/>
                  </a:lnTo>
                  <a:lnTo>
                    <a:pt x="52" y="65"/>
                  </a:lnTo>
                  <a:lnTo>
                    <a:pt x="54" y="67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73"/>
                  </a:lnTo>
                  <a:lnTo>
                    <a:pt x="52" y="78"/>
                  </a:lnTo>
                  <a:lnTo>
                    <a:pt x="53" y="79"/>
                  </a:lnTo>
                  <a:lnTo>
                    <a:pt x="54" y="80"/>
                  </a:lnTo>
                  <a:lnTo>
                    <a:pt x="55" y="80"/>
                  </a:lnTo>
                  <a:lnTo>
                    <a:pt x="58" y="81"/>
                  </a:lnTo>
                  <a:lnTo>
                    <a:pt x="59" y="82"/>
                  </a:lnTo>
                  <a:lnTo>
                    <a:pt x="59" y="83"/>
                  </a:lnTo>
                  <a:lnTo>
                    <a:pt x="63" y="84"/>
                  </a:lnTo>
                  <a:lnTo>
                    <a:pt x="64" y="87"/>
                  </a:lnTo>
                  <a:lnTo>
                    <a:pt x="68" y="89"/>
                  </a:lnTo>
                  <a:lnTo>
                    <a:pt x="72" y="92"/>
                  </a:lnTo>
                  <a:lnTo>
                    <a:pt x="72" y="93"/>
                  </a:lnTo>
                  <a:lnTo>
                    <a:pt x="72" y="95"/>
                  </a:lnTo>
                  <a:lnTo>
                    <a:pt x="72" y="98"/>
                  </a:lnTo>
                  <a:lnTo>
                    <a:pt x="8" y="100"/>
                  </a:lnTo>
                  <a:close/>
                </a:path>
              </a:pathLst>
            </a:custGeom>
            <a:solidFill>
              <a:srgbClr val="AAC8F5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70" name="Freeform 54"/>
            <p:cNvSpPr>
              <a:spLocks/>
            </p:cNvSpPr>
            <p:nvPr/>
          </p:nvSpPr>
          <p:spPr bwMode="auto">
            <a:xfrm>
              <a:off x="3474" y="2604"/>
              <a:ext cx="395" cy="322"/>
            </a:xfrm>
            <a:custGeom>
              <a:avLst/>
              <a:gdLst>
                <a:gd name="T0" fmla="*/ 210 w 77"/>
                <a:gd name="T1" fmla="*/ 5 h 66"/>
                <a:gd name="T2" fmla="*/ 226 w 77"/>
                <a:gd name="T3" fmla="*/ 49 h 66"/>
                <a:gd name="T4" fmla="*/ 221 w 77"/>
                <a:gd name="T5" fmla="*/ 63 h 66"/>
                <a:gd name="T6" fmla="*/ 205 w 77"/>
                <a:gd name="T7" fmla="*/ 107 h 66"/>
                <a:gd name="T8" fmla="*/ 328 w 77"/>
                <a:gd name="T9" fmla="*/ 161 h 66"/>
                <a:gd name="T10" fmla="*/ 328 w 77"/>
                <a:gd name="T11" fmla="*/ 195 h 66"/>
                <a:gd name="T12" fmla="*/ 323 w 77"/>
                <a:gd name="T13" fmla="*/ 220 h 66"/>
                <a:gd name="T14" fmla="*/ 298 w 77"/>
                <a:gd name="T15" fmla="*/ 215 h 66"/>
                <a:gd name="T16" fmla="*/ 287 w 77"/>
                <a:gd name="T17" fmla="*/ 239 h 66"/>
                <a:gd name="T18" fmla="*/ 318 w 77"/>
                <a:gd name="T19" fmla="*/ 234 h 66"/>
                <a:gd name="T20" fmla="*/ 339 w 77"/>
                <a:gd name="T21" fmla="*/ 229 h 66"/>
                <a:gd name="T22" fmla="*/ 328 w 77"/>
                <a:gd name="T23" fmla="*/ 239 h 66"/>
                <a:gd name="T24" fmla="*/ 339 w 77"/>
                <a:gd name="T25" fmla="*/ 249 h 66"/>
                <a:gd name="T26" fmla="*/ 364 w 77"/>
                <a:gd name="T27" fmla="*/ 229 h 66"/>
                <a:gd name="T28" fmla="*/ 380 w 77"/>
                <a:gd name="T29" fmla="*/ 234 h 66"/>
                <a:gd name="T30" fmla="*/ 374 w 77"/>
                <a:gd name="T31" fmla="*/ 249 h 66"/>
                <a:gd name="T32" fmla="*/ 349 w 77"/>
                <a:gd name="T33" fmla="*/ 273 h 66"/>
                <a:gd name="T34" fmla="*/ 364 w 77"/>
                <a:gd name="T35" fmla="*/ 293 h 66"/>
                <a:gd name="T36" fmla="*/ 395 w 77"/>
                <a:gd name="T37" fmla="*/ 317 h 66"/>
                <a:gd name="T38" fmla="*/ 364 w 77"/>
                <a:gd name="T39" fmla="*/ 307 h 66"/>
                <a:gd name="T40" fmla="*/ 328 w 77"/>
                <a:gd name="T41" fmla="*/ 288 h 66"/>
                <a:gd name="T42" fmla="*/ 313 w 77"/>
                <a:gd name="T43" fmla="*/ 302 h 66"/>
                <a:gd name="T44" fmla="*/ 308 w 77"/>
                <a:gd name="T45" fmla="*/ 317 h 66"/>
                <a:gd name="T46" fmla="*/ 292 w 77"/>
                <a:gd name="T47" fmla="*/ 307 h 66"/>
                <a:gd name="T48" fmla="*/ 277 w 77"/>
                <a:gd name="T49" fmla="*/ 307 h 66"/>
                <a:gd name="T50" fmla="*/ 251 w 77"/>
                <a:gd name="T51" fmla="*/ 312 h 66"/>
                <a:gd name="T52" fmla="*/ 210 w 77"/>
                <a:gd name="T53" fmla="*/ 288 h 66"/>
                <a:gd name="T54" fmla="*/ 195 w 77"/>
                <a:gd name="T55" fmla="*/ 278 h 66"/>
                <a:gd name="T56" fmla="*/ 190 w 77"/>
                <a:gd name="T57" fmla="*/ 273 h 66"/>
                <a:gd name="T58" fmla="*/ 174 w 77"/>
                <a:gd name="T59" fmla="*/ 268 h 66"/>
                <a:gd name="T60" fmla="*/ 169 w 77"/>
                <a:gd name="T61" fmla="*/ 263 h 66"/>
                <a:gd name="T62" fmla="*/ 159 w 77"/>
                <a:gd name="T63" fmla="*/ 283 h 66"/>
                <a:gd name="T64" fmla="*/ 77 w 77"/>
                <a:gd name="T65" fmla="*/ 273 h 66"/>
                <a:gd name="T66" fmla="*/ 21 w 77"/>
                <a:gd name="T67" fmla="*/ 268 h 66"/>
                <a:gd name="T68" fmla="*/ 26 w 77"/>
                <a:gd name="T69" fmla="*/ 259 h 66"/>
                <a:gd name="T70" fmla="*/ 31 w 77"/>
                <a:gd name="T71" fmla="*/ 224 h 66"/>
                <a:gd name="T72" fmla="*/ 31 w 77"/>
                <a:gd name="T73" fmla="*/ 205 h 66"/>
                <a:gd name="T74" fmla="*/ 46 w 77"/>
                <a:gd name="T75" fmla="*/ 181 h 66"/>
                <a:gd name="T76" fmla="*/ 36 w 77"/>
                <a:gd name="T77" fmla="*/ 146 h 66"/>
                <a:gd name="T78" fmla="*/ 31 w 77"/>
                <a:gd name="T79" fmla="*/ 137 h 66"/>
                <a:gd name="T80" fmla="*/ 21 w 77"/>
                <a:gd name="T81" fmla="*/ 122 h 66"/>
                <a:gd name="T82" fmla="*/ 5 w 77"/>
                <a:gd name="T83" fmla="*/ 93 h 66"/>
                <a:gd name="T84" fmla="*/ 0 w 77"/>
                <a:gd name="T85" fmla="*/ 5 h 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7"/>
                <a:gd name="T130" fmla="*/ 0 h 66"/>
                <a:gd name="T131" fmla="*/ 77 w 77"/>
                <a:gd name="T132" fmla="*/ 66 h 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7" h="66">
                  <a:moveTo>
                    <a:pt x="0" y="1"/>
                  </a:moveTo>
                  <a:lnTo>
                    <a:pt x="42" y="0"/>
                  </a:lnTo>
                  <a:lnTo>
                    <a:pt x="41" y="1"/>
                  </a:lnTo>
                  <a:lnTo>
                    <a:pt x="43" y="5"/>
                  </a:lnTo>
                  <a:lnTo>
                    <a:pt x="43" y="8"/>
                  </a:lnTo>
                  <a:lnTo>
                    <a:pt x="44" y="10"/>
                  </a:lnTo>
                  <a:lnTo>
                    <a:pt x="45" y="11"/>
                  </a:lnTo>
                  <a:lnTo>
                    <a:pt x="45" y="12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2" y="17"/>
                  </a:lnTo>
                  <a:lnTo>
                    <a:pt x="40" y="22"/>
                  </a:lnTo>
                  <a:lnTo>
                    <a:pt x="37" y="29"/>
                  </a:lnTo>
                  <a:lnTo>
                    <a:pt x="37" y="34"/>
                  </a:lnTo>
                  <a:lnTo>
                    <a:pt x="64" y="33"/>
                  </a:lnTo>
                  <a:lnTo>
                    <a:pt x="64" y="34"/>
                  </a:lnTo>
                  <a:lnTo>
                    <a:pt x="63" y="36"/>
                  </a:lnTo>
                  <a:lnTo>
                    <a:pt x="64" y="40"/>
                  </a:lnTo>
                  <a:lnTo>
                    <a:pt x="66" y="43"/>
                  </a:lnTo>
                  <a:lnTo>
                    <a:pt x="67" y="46"/>
                  </a:lnTo>
                  <a:lnTo>
                    <a:pt x="63" y="45"/>
                  </a:lnTo>
                  <a:lnTo>
                    <a:pt x="60" y="44"/>
                  </a:lnTo>
                  <a:lnTo>
                    <a:pt x="59" y="43"/>
                  </a:lnTo>
                  <a:lnTo>
                    <a:pt x="58" y="44"/>
                  </a:lnTo>
                  <a:lnTo>
                    <a:pt x="55" y="46"/>
                  </a:lnTo>
                  <a:lnTo>
                    <a:pt x="55" y="48"/>
                  </a:lnTo>
                  <a:lnTo>
                    <a:pt x="56" y="49"/>
                  </a:lnTo>
                  <a:lnTo>
                    <a:pt x="58" y="49"/>
                  </a:lnTo>
                  <a:lnTo>
                    <a:pt x="60" y="49"/>
                  </a:lnTo>
                  <a:lnTo>
                    <a:pt x="62" y="48"/>
                  </a:lnTo>
                  <a:lnTo>
                    <a:pt x="63" y="47"/>
                  </a:lnTo>
                  <a:lnTo>
                    <a:pt x="65" y="47"/>
                  </a:lnTo>
                  <a:lnTo>
                    <a:pt x="66" y="47"/>
                  </a:lnTo>
                  <a:lnTo>
                    <a:pt x="66" y="48"/>
                  </a:lnTo>
                  <a:lnTo>
                    <a:pt x="65" y="48"/>
                  </a:lnTo>
                  <a:lnTo>
                    <a:pt x="64" y="49"/>
                  </a:lnTo>
                  <a:lnTo>
                    <a:pt x="65" y="50"/>
                  </a:lnTo>
                  <a:lnTo>
                    <a:pt x="66" y="51"/>
                  </a:lnTo>
                  <a:lnTo>
                    <a:pt x="67" y="51"/>
                  </a:lnTo>
                  <a:lnTo>
                    <a:pt x="68" y="49"/>
                  </a:lnTo>
                  <a:lnTo>
                    <a:pt x="71" y="47"/>
                  </a:lnTo>
                  <a:lnTo>
                    <a:pt x="72" y="47"/>
                  </a:lnTo>
                  <a:lnTo>
                    <a:pt x="73" y="47"/>
                  </a:lnTo>
                  <a:lnTo>
                    <a:pt x="74" y="48"/>
                  </a:lnTo>
                  <a:lnTo>
                    <a:pt x="73" y="49"/>
                  </a:lnTo>
                  <a:lnTo>
                    <a:pt x="74" y="50"/>
                  </a:lnTo>
                  <a:lnTo>
                    <a:pt x="73" y="51"/>
                  </a:lnTo>
                  <a:lnTo>
                    <a:pt x="72" y="51"/>
                  </a:lnTo>
                  <a:lnTo>
                    <a:pt x="70" y="54"/>
                  </a:lnTo>
                  <a:lnTo>
                    <a:pt x="68" y="56"/>
                  </a:lnTo>
                  <a:lnTo>
                    <a:pt x="68" y="57"/>
                  </a:lnTo>
                  <a:lnTo>
                    <a:pt x="68" y="59"/>
                  </a:lnTo>
                  <a:lnTo>
                    <a:pt x="71" y="60"/>
                  </a:lnTo>
                  <a:lnTo>
                    <a:pt x="76" y="62"/>
                  </a:lnTo>
                  <a:lnTo>
                    <a:pt x="77" y="63"/>
                  </a:lnTo>
                  <a:lnTo>
                    <a:pt x="77" y="65"/>
                  </a:lnTo>
                  <a:lnTo>
                    <a:pt x="76" y="65"/>
                  </a:lnTo>
                  <a:lnTo>
                    <a:pt x="72" y="66"/>
                  </a:lnTo>
                  <a:lnTo>
                    <a:pt x="71" y="63"/>
                  </a:lnTo>
                  <a:lnTo>
                    <a:pt x="69" y="62"/>
                  </a:lnTo>
                  <a:lnTo>
                    <a:pt x="65" y="61"/>
                  </a:lnTo>
                  <a:lnTo>
                    <a:pt x="64" y="59"/>
                  </a:lnTo>
                  <a:lnTo>
                    <a:pt x="63" y="59"/>
                  </a:lnTo>
                  <a:lnTo>
                    <a:pt x="62" y="59"/>
                  </a:lnTo>
                  <a:lnTo>
                    <a:pt x="61" y="62"/>
                  </a:lnTo>
                  <a:lnTo>
                    <a:pt x="62" y="63"/>
                  </a:lnTo>
                  <a:lnTo>
                    <a:pt x="60" y="65"/>
                  </a:lnTo>
                  <a:lnTo>
                    <a:pt x="59" y="65"/>
                  </a:lnTo>
                  <a:lnTo>
                    <a:pt x="58" y="63"/>
                  </a:lnTo>
                  <a:lnTo>
                    <a:pt x="57" y="63"/>
                  </a:lnTo>
                  <a:lnTo>
                    <a:pt x="55" y="63"/>
                  </a:lnTo>
                  <a:lnTo>
                    <a:pt x="54" y="63"/>
                  </a:lnTo>
                  <a:lnTo>
                    <a:pt x="52" y="65"/>
                  </a:lnTo>
                  <a:lnTo>
                    <a:pt x="50" y="65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41" y="59"/>
                  </a:lnTo>
                  <a:lnTo>
                    <a:pt x="39" y="58"/>
                  </a:lnTo>
                  <a:lnTo>
                    <a:pt x="38" y="57"/>
                  </a:lnTo>
                  <a:lnTo>
                    <a:pt x="37" y="57"/>
                  </a:lnTo>
                  <a:lnTo>
                    <a:pt x="37" y="56"/>
                  </a:lnTo>
                  <a:lnTo>
                    <a:pt x="37" y="55"/>
                  </a:lnTo>
                  <a:lnTo>
                    <a:pt x="36" y="56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0" y="57"/>
                  </a:lnTo>
                  <a:lnTo>
                    <a:pt x="31" y="58"/>
                  </a:lnTo>
                  <a:lnTo>
                    <a:pt x="27" y="59"/>
                  </a:lnTo>
                  <a:lnTo>
                    <a:pt x="19" y="57"/>
                  </a:lnTo>
                  <a:lnTo>
                    <a:pt x="15" y="56"/>
                  </a:lnTo>
                  <a:lnTo>
                    <a:pt x="4" y="57"/>
                  </a:lnTo>
                  <a:lnTo>
                    <a:pt x="4" y="56"/>
                  </a:lnTo>
                  <a:lnTo>
                    <a:pt x="4" y="55"/>
                  </a:lnTo>
                  <a:lnTo>
                    <a:pt x="4" y="54"/>
                  </a:lnTo>
                  <a:lnTo>
                    <a:pt x="5" y="53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7" y="41"/>
                  </a:lnTo>
                  <a:lnTo>
                    <a:pt x="8" y="40"/>
                  </a:lnTo>
                  <a:lnTo>
                    <a:pt x="9" y="37"/>
                  </a:lnTo>
                  <a:lnTo>
                    <a:pt x="9" y="35"/>
                  </a:lnTo>
                  <a:lnTo>
                    <a:pt x="8" y="32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7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71" name="Freeform 55"/>
            <p:cNvSpPr>
              <a:spLocks/>
            </p:cNvSpPr>
            <p:nvPr/>
          </p:nvSpPr>
          <p:spPr bwMode="auto">
            <a:xfrm>
              <a:off x="3633" y="1799"/>
              <a:ext cx="277" cy="463"/>
            </a:xfrm>
            <a:custGeom>
              <a:avLst/>
              <a:gdLst>
                <a:gd name="T0" fmla="*/ 46 w 54"/>
                <a:gd name="T1" fmla="*/ 10 h 95"/>
                <a:gd name="T2" fmla="*/ 62 w 54"/>
                <a:gd name="T3" fmla="*/ 24 h 95"/>
                <a:gd name="T4" fmla="*/ 77 w 54"/>
                <a:gd name="T5" fmla="*/ 39 h 95"/>
                <a:gd name="T6" fmla="*/ 77 w 54"/>
                <a:gd name="T7" fmla="*/ 58 h 95"/>
                <a:gd name="T8" fmla="*/ 72 w 54"/>
                <a:gd name="T9" fmla="*/ 73 h 95"/>
                <a:gd name="T10" fmla="*/ 56 w 54"/>
                <a:gd name="T11" fmla="*/ 93 h 95"/>
                <a:gd name="T12" fmla="*/ 46 w 54"/>
                <a:gd name="T13" fmla="*/ 97 h 95"/>
                <a:gd name="T14" fmla="*/ 26 w 54"/>
                <a:gd name="T15" fmla="*/ 102 h 95"/>
                <a:gd name="T16" fmla="*/ 21 w 54"/>
                <a:gd name="T17" fmla="*/ 117 h 95"/>
                <a:gd name="T18" fmla="*/ 31 w 54"/>
                <a:gd name="T19" fmla="*/ 132 h 95"/>
                <a:gd name="T20" fmla="*/ 21 w 54"/>
                <a:gd name="T21" fmla="*/ 166 h 95"/>
                <a:gd name="T22" fmla="*/ 5 w 54"/>
                <a:gd name="T23" fmla="*/ 175 h 95"/>
                <a:gd name="T24" fmla="*/ 0 w 54"/>
                <a:gd name="T25" fmla="*/ 190 h 95"/>
                <a:gd name="T26" fmla="*/ 0 w 54"/>
                <a:gd name="T27" fmla="*/ 200 h 95"/>
                <a:gd name="T28" fmla="*/ 5 w 54"/>
                <a:gd name="T29" fmla="*/ 234 h 95"/>
                <a:gd name="T30" fmla="*/ 26 w 54"/>
                <a:gd name="T31" fmla="*/ 258 h 95"/>
                <a:gd name="T32" fmla="*/ 51 w 54"/>
                <a:gd name="T33" fmla="*/ 278 h 95"/>
                <a:gd name="T34" fmla="*/ 67 w 54"/>
                <a:gd name="T35" fmla="*/ 312 h 95"/>
                <a:gd name="T36" fmla="*/ 77 w 54"/>
                <a:gd name="T37" fmla="*/ 302 h 95"/>
                <a:gd name="T38" fmla="*/ 97 w 54"/>
                <a:gd name="T39" fmla="*/ 317 h 95"/>
                <a:gd name="T40" fmla="*/ 97 w 54"/>
                <a:gd name="T41" fmla="*/ 336 h 95"/>
                <a:gd name="T42" fmla="*/ 82 w 54"/>
                <a:gd name="T43" fmla="*/ 356 h 95"/>
                <a:gd name="T44" fmla="*/ 97 w 54"/>
                <a:gd name="T45" fmla="*/ 380 h 95"/>
                <a:gd name="T46" fmla="*/ 123 w 54"/>
                <a:gd name="T47" fmla="*/ 395 h 95"/>
                <a:gd name="T48" fmla="*/ 149 w 54"/>
                <a:gd name="T49" fmla="*/ 424 h 95"/>
                <a:gd name="T50" fmla="*/ 154 w 54"/>
                <a:gd name="T51" fmla="*/ 434 h 95"/>
                <a:gd name="T52" fmla="*/ 149 w 54"/>
                <a:gd name="T53" fmla="*/ 444 h 95"/>
                <a:gd name="T54" fmla="*/ 164 w 54"/>
                <a:gd name="T55" fmla="*/ 463 h 95"/>
                <a:gd name="T56" fmla="*/ 169 w 54"/>
                <a:gd name="T57" fmla="*/ 458 h 95"/>
                <a:gd name="T58" fmla="*/ 174 w 54"/>
                <a:gd name="T59" fmla="*/ 448 h 95"/>
                <a:gd name="T60" fmla="*/ 195 w 54"/>
                <a:gd name="T61" fmla="*/ 444 h 95"/>
                <a:gd name="T62" fmla="*/ 215 w 54"/>
                <a:gd name="T63" fmla="*/ 453 h 95"/>
                <a:gd name="T64" fmla="*/ 221 w 54"/>
                <a:gd name="T65" fmla="*/ 434 h 95"/>
                <a:gd name="T66" fmla="*/ 226 w 54"/>
                <a:gd name="T67" fmla="*/ 424 h 95"/>
                <a:gd name="T68" fmla="*/ 246 w 54"/>
                <a:gd name="T69" fmla="*/ 414 h 95"/>
                <a:gd name="T70" fmla="*/ 241 w 54"/>
                <a:gd name="T71" fmla="*/ 405 h 95"/>
                <a:gd name="T72" fmla="*/ 241 w 54"/>
                <a:gd name="T73" fmla="*/ 395 h 95"/>
                <a:gd name="T74" fmla="*/ 246 w 54"/>
                <a:gd name="T75" fmla="*/ 390 h 95"/>
                <a:gd name="T76" fmla="*/ 246 w 54"/>
                <a:gd name="T77" fmla="*/ 385 h 95"/>
                <a:gd name="T78" fmla="*/ 246 w 54"/>
                <a:gd name="T79" fmla="*/ 356 h 95"/>
                <a:gd name="T80" fmla="*/ 267 w 54"/>
                <a:gd name="T81" fmla="*/ 331 h 95"/>
                <a:gd name="T82" fmla="*/ 277 w 54"/>
                <a:gd name="T83" fmla="*/ 312 h 95"/>
                <a:gd name="T84" fmla="*/ 267 w 54"/>
                <a:gd name="T85" fmla="*/ 278 h 95"/>
                <a:gd name="T86" fmla="*/ 267 w 54"/>
                <a:gd name="T87" fmla="*/ 263 h 95"/>
                <a:gd name="T88" fmla="*/ 251 w 54"/>
                <a:gd name="T89" fmla="*/ 63 h 95"/>
                <a:gd name="T90" fmla="*/ 246 w 54"/>
                <a:gd name="T91" fmla="*/ 54 h 95"/>
                <a:gd name="T92" fmla="*/ 236 w 54"/>
                <a:gd name="T93" fmla="*/ 29 h 95"/>
                <a:gd name="T94" fmla="*/ 226 w 54"/>
                <a:gd name="T95" fmla="*/ 15 h 95"/>
                <a:gd name="T96" fmla="*/ 226 w 54"/>
                <a:gd name="T97" fmla="*/ 0 h 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95"/>
                <a:gd name="T149" fmla="*/ 54 w 54"/>
                <a:gd name="T150" fmla="*/ 95 h 9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95">
                  <a:moveTo>
                    <a:pt x="44" y="0"/>
                  </a:moveTo>
                  <a:lnTo>
                    <a:pt x="9" y="2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5" y="8"/>
                  </a:lnTo>
                  <a:lnTo>
                    <a:pt x="16" y="11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1" y="19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5" y="21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4" y="34"/>
                  </a:lnTo>
                  <a:lnTo>
                    <a:pt x="2" y="35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5" y="53"/>
                  </a:lnTo>
                  <a:lnTo>
                    <a:pt x="9" y="56"/>
                  </a:lnTo>
                  <a:lnTo>
                    <a:pt x="10" y="57"/>
                  </a:lnTo>
                  <a:lnTo>
                    <a:pt x="12" y="64"/>
                  </a:lnTo>
                  <a:lnTo>
                    <a:pt x="13" y="64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8" y="64"/>
                  </a:lnTo>
                  <a:lnTo>
                    <a:pt x="19" y="65"/>
                  </a:lnTo>
                  <a:lnTo>
                    <a:pt x="18" y="67"/>
                  </a:lnTo>
                  <a:lnTo>
                    <a:pt x="19" y="69"/>
                  </a:lnTo>
                  <a:lnTo>
                    <a:pt x="16" y="72"/>
                  </a:lnTo>
                  <a:lnTo>
                    <a:pt x="16" y="73"/>
                  </a:lnTo>
                  <a:lnTo>
                    <a:pt x="17" y="75"/>
                  </a:lnTo>
                  <a:lnTo>
                    <a:pt x="19" y="78"/>
                  </a:lnTo>
                  <a:lnTo>
                    <a:pt x="23" y="80"/>
                  </a:lnTo>
                  <a:lnTo>
                    <a:pt x="24" y="81"/>
                  </a:lnTo>
                  <a:lnTo>
                    <a:pt x="28" y="84"/>
                  </a:lnTo>
                  <a:lnTo>
                    <a:pt x="29" y="87"/>
                  </a:lnTo>
                  <a:lnTo>
                    <a:pt x="30" y="88"/>
                  </a:lnTo>
                  <a:lnTo>
                    <a:pt x="30" y="89"/>
                  </a:lnTo>
                  <a:lnTo>
                    <a:pt x="29" y="90"/>
                  </a:lnTo>
                  <a:lnTo>
                    <a:pt x="29" y="91"/>
                  </a:lnTo>
                  <a:lnTo>
                    <a:pt x="32" y="95"/>
                  </a:lnTo>
                  <a:lnTo>
                    <a:pt x="32" y="94"/>
                  </a:lnTo>
                  <a:lnTo>
                    <a:pt x="33" y="94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6" y="91"/>
                  </a:lnTo>
                  <a:lnTo>
                    <a:pt x="38" y="91"/>
                  </a:lnTo>
                  <a:lnTo>
                    <a:pt x="40" y="92"/>
                  </a:lnTo>
                  <a:lnTo>
                    <a:pt x="42" y="93"/>
                  </a:lnTo>
                  <a:lnTo>
                    <a:pt x="43" y="93"/>
                  </a:lnTo>
                  <a:lnTo>
                    <a:pt x="43" y="89"/>
                  </a:lnTo>
                  <a:lnTo>
                    <a:pt x="42" y="87"/>
                  </a:lnTo>
                  <a:lnTo>
                    <a:pt x="44" y="87"/>
                  </a:lnTo>
                  <a:lnTo>
                    <a:pt x="48" y="86"/>
                  </a:lnTo>
                  <a:lnTo>
                    <a:pt x="48" y="85"/>
                  </a:lnTo>
                  <a:lnTo>
                    <a:pt x="47" y="83"/>
                  </a:lnTo>
                  <a:lnTo>
                    <a:pt x="47" y="81"/>
                  </a:lnTo>
                  <a:lnTo>
                    <a:pt x="48" y="80"/>
                  </a:lnTo>
                  <a:lnTo>
                    <a:pt x="48" y="79"/>
                  </a:lnTo>
                  <a:lnTo>
                    <a:pt x="48" y="76"/>
                  </a:lnTo>
                  <a:lnTo>
                    <a:pt x="48" y="73"/>
                  </a:lnTo>
                  <a:lnTo>
                    <a:pt x="50" y="71"/>
                  </a:lnTo>
                  <a:lnTo>
                    <a:pt x="52" y="68"/>
                  </a:lnTo>
                  <a:lnTo>
                    <a:pt x="52" y="67"/>
                  </a:lnTo>
                  <a:lnTo>
                    <a:pt x="54" y="64"/>
                  </a:lnTo>
                  <a:lnTo>
                    <a:pt x="53" y="60"/>
                  </a:lnTo>
                  <a:lnTo>
                    <a:pt x="52" y="57"/>
                  </a:lnTo>
                  <a:lnTo>
                    <a:pt x="52" y="55"/>
                  </a:lnTo>
                  <a:lnTo>
                    <a:pt x="52" y="54"/>
                  </a:lnTo>
                  <a:lnTo>
                    <a:pt x="52" y="53"/>
                  </a:lnTo>
                  <a:lnTo>
                    <a:pt x="49" y="13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7" y="8"/>
                  </a:lnTo>
                  <a:lnTo>
                    <a:pt x="46" y="6"/>
                  </a:lnTo>
                  <a:lnTo>
                    <a:pt x="45" y="5"/>
                  </a:lnTo>
                  <a:lnTo>
                    <a:pt x="44" y="3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72" name="Freeform 56"/>
            <p:cNvSpPr>
              <a:spLocks/>
            </p:cNvSpPr>
            <p:nvPr/>
          </p:nvSpPr>
          <p:spPr bwMode="auto">
            <a:xfrm>
              <a:off x="3925" y="1506"/>
              <a:ext cx="267" cy="346"/>
            </a:xfrm>
            <a:custGeom>
              <a:avLst/>
              <a:gdLst>
                <a:gd name="T0" fmla="*/ 134 w 52"/>
                <a:gd name="T1" fmla="*/ 331 h 71"/>
                <a:gd name="T2" fmla="*/ 221 w 52"/>
                <a:gd name="T3" fmla="*/ 327 h 71"/>
                <a:gd name="T4" fmla="*/ 231 w 52"/>
                <a:gd name="T5" fmla="*/ 302 h 71"/>
                <a:gd name="T6" fmla="*/ 231 w 52"/>
                <a:gd name="T7" fmla="*/ 283 h 71"/>
                <a:gd name="T8" fmla="*/ 246 w 52"/>
                <a:gd name="T9" fmla="*/ 268 h 71"/>
                <a:gd name="T10" fmla="*/ 252 w 52"/>
                <a:gd name="T11" fmla="*/ 253 h 71"/>
                <a:gd name="T12" fmla="*/ 257 w 52"/>
                <a:gd name="T13" fmla="*/ 244 h 71"/>
                <a:gd name="T14" fmla="*/ 262 w 52"/>
                <a:gd name="T15" fmla="*/ 249 h 71"/>
                <a:gd name="T16" fmla="*/ 267 w 52"/>
                <a:gd name="T17" fmla="*/ 244 h 71"/>
                <a:gd name="T18" fmla="*/ 267 w 52"/>
                <a:gd name="T19" fmla="*/ 224 h 71"/>
                <a:gd name="T20" fmla="*/ 262 w 52"/>
                <a:gd name="T21" fmla="*/ 205 h 71"/>
                <a:gd name="T22" fmla="*/ 241 w 52"/>
                <a:gd name="T23" fmla="*/ 136 h 71"/>
                <a:gd name="T24" fmla="*/ 216 w 52"/>
                <a:gd name="T25" fmla="*/ 136 h 71"/>
                <a:gd name="T26" fmla="*/ 185 w 52"/>
                <a:gd name="T27" fmla="*/ 175 h 71"/>
                <a:gd name="T28" fmla="*/ 180 w 52"/>
                <a:gd name="T29" fmla="*/ 171 h 71"/>
                <a:gd name="T30" fmla="*/ 169 w 52"/>
                <a:gd name="T31" fmla="*/ 166 h 71"/>
                <a:gd name="T32" fmla="*/ 169 w 52"/>
                <a:gd name="T33" fmla="*/ 146 h 71"/>
                <a:gd name="T34" fmla="*/ 185 w 52"/>
                <a:gd name="T35" fmla="*/ 136 h 71"/>
                <a:gd name="T36" fmla="*/ 185 w 52"/>
                <a:gd name="T37" fmla="*/ 127 h 71"/>
                <a:gd name="T38" fmla="*/ 195 w 52"/>
                <a:gd name="T39" fmla="*/ 117 h 71"/>
                <a:gd name="T40" fmla="*/ 195 w 52"/>
                <a:gd name="T41" fmla="*/ 83 h 71"/>
                <a:gd name="T42" fmla="*/ 190 w 52"/>
                <a:gd name="T43" fmla="*/ 68 h 71"/>
                <a:gd name="T44" fmla="*/ 180 w 52"/>
                <a:gd name="T45" fmla="*/ 58 h 71"/>
                <a:gd name="T46" fmla="*/ 190 w 52"/>
                <a:gd name="T47" fmla="*/ 49 h 71"/>
                <a:gd name="T48" fmla="*/ 185 w 52"/>
                <a:gd name="T49" fmla="*/ 34 h 71"/>
                <a:gd name="T50" fmla="*/ 154 w 52"/>
                <a:gd name="T51" fmla="*/ 19 h 71"/>
                <a:gd name="T52" fmla="*/ 134 w 52"/>
                <a:gd name="T53" fmla="*/ 10 h 71"/>
                <a:gd name="T54" fmla="*/ 108 w 52"/>
                <a:gd name="T55" fmla="*/ 5 h 71"/>
                <a:gd name="T56" fmla="*/ 92 w 52"/>
                <a:gd name="T57" fmla="*/ 5 h 71"/>
                <a:gd name="T58" fmla="*/ 77 w 52"/>
                <a:gd name="T59" fmla="*/ 15 h 71"/>
                <a:gd name="T60" fmla="*/ 77 w 52"/>
                <a:gd name="T61" fmla="*/ 29 h 71"/>
                <a:gd name="T62" fmla="*/ 82 w 52"/>
                <a:gd name="T63" fmla="*/ 34 h 71"/>
                <a:gd name="T64" fmla="*/ 77 w 52"/>
                <a:gd name="T65" fmla="*/ 39 h 71"/>
                <a:gd name="T66" fmla="*/ 67 w 52"/>
                <a:gd name="T67" fmla="*/ 49 h 71"/>
                <a:gd name="T68" fmla="*/ 62 w 52"/>
                <a:gd name="T69" fmla="*/ 63 h 71"/>
                <a:gd name="T70" fmla="*/ 62 w 52"/>
                <a:gd name="T71" fmla="*/ 83 h 71"/>
                <a:gd name="T72" fmla="*/ 51 w 52"/>
                <a:gd name="T73" fmla="*/ 78 h 71"/>
                <a:gd name="T74" fmla="*/ 51 w 52"/>
                <a:gd name="T75" fmla="*/ 63 h 71"/>
                <a:gd name="T76" fmla="*/ 51 w 52"/>
                <a:gd name="T77" fmla="*/ 54 h 71"/>
                <a:gd name="T78" fmla="*/ 41 w 52"/>
                <a:gd name="T79" fmla="*/ 63 h 71"/>
                <a:gd name="T80" fmla="*/ 41 w 52"/>
                <a:gd name="T81" fmla="*/ 78 h 71"/>
                <a:gd name="T82" fmla="*/ 26 w 52"/>
                <a:gd name="T83" fmla="*/ 83 h 71"/>
                <a:gd name="T84" fmla="*/ 21 w 52"/>
                <a:gd name="T85" fmla="*/ 93 h 71"/>
                <a:gd name="T86" fmla="*/ 15 w 52"/>
                <a:gd name="T87" fmla="*/ 112 h 71"/>
                <a:gd name="T88" fmla="*/ 10 w 52"/>
                <a:gd name="T89" fmla="*/ 136 h 71"/>
                <a:gd name="T90" fmla="*/ 5 w 52"/>
                <a:gd name="T91" fmla="*/ 156 h 71"/>
                <a:gd name="T92" fmla="*/ 10 w 52"/>
                <a:gd name="T93" fmla="*/ 180 h 71"/>
                <a:gd name="T94" fmla="*/ 10 w 52"/>
                <a:gd name="T95" fmla="*/ 200 h 71"/>
                <a:gd name="T96" fmla="*/ 31 w 52"/>
                <a:gd name="T97" fmla="*/ 244 h 71"/>
                <a:gd name="T98" fmla="*/ 36 w 52"/>
                <a:gd name="T99" fmla="*/ 268 h 71"/>
                <a:gd name="T100" fmla="*/ 36 w 52"/>
                <a:gd name="T101" fmla="*/ 273 h 71"/>
                <a:gd name="T102" fmla="*/ 31 w 52"/>
                <a:gd name="T103" fmla="*/ 302 h 71"/>
                <a:gd name="T104" fmla="*/ 10 w 52"/>
                <a:gd name="T105" fmla="*/ 336 h 71"/>
                <a:gd name="T106" fmla="*/ 0 w 52"/>
                <a:gd name="T107" fmla="*/ 346 h 7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"/>
                <a:gd name="T163" fmla="*/ 0 h 71"/>
                <a:gd name="T164" fmla="*/ 52 w 52"/>
                <a:gd name="T165" fmla="*/ 71 h 7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" h="71">
                  <a:moveTo>
                    <a:pt x="0" y="71"/>
                  </a:moveTo>
                  <a:lnTo>
                    <a:pt x="26" y="68"/>
                  </a:lnTo>
                  <a:lnTo>
                    <a:pt x="26" y="69"/>
                  </a:lnTo>
                  <a:lnTo>
                    <a:pt x="43" y="67"/>
                  </a:lnTo>
                  <a:lnTo>
                    <a:pt x="43" y="66"/>
                  </a:lnTo>
                  <a:lnTo>
                    <a:pt x="45" y="62"/>
                  </a:lnTo>
                  <a:lnTo>
                    <a:pt x="45" y="61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8" y="55"/>
                  </a:lnTo>
                  <a:lnTo>
                    <a:pt x="48" y="52"/>
                  </a:lnTo>
                  <a:lnTo>
                    <a:pt x="49" y="52"/>
                  </a:lnTo>
                  <a:lnTo>
                    <a:pt x="49" y="51"/>
                  </a:lnTo>
                  <a:lnTo>
                    <a:pt x="50" y="50"/>
                  </a:lnTo>
                  <a:lnTo>
                    <a:pt x="50" y="51"/>
                  </a:lnTo>
                  <a:lnTo>
                    <a:pt x="51" y="51"/>
                  </a:lnTo>
                  <a:lnTo>
                    <a:pt x="52" y="50"/>
                  </a:lnTo>
                  <a:lnTo>
                    <a:pt x="52" y="49"/>
                  </a:lnTo>
                  <a:lnTo>
                    <a:pt x="52" y="46"/>
                  </a:lnTo>
                  <a:lnTo>
                    <a:pt x="52" y="43"/>
                  </a:lnTo>
                  <a:lnTo>
                    <a:pt x="51" y="42"/>
                  </a:lnTo>
                  <a:lnTo>
                    <a:pt x="51" y="37"/>
                  </a:lnTo>
                  <a:lnTo>
                    <a:pt x="47" y="28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0" y="29"/>
                  </a:lnTo>
                  <a:lnTo>
                    <a:pt x="36" y="36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2" y="33"/>
                  </a:lnTo>
                  <a:lnTo>
                    <a:pt x="33" y="30"/>
                  </a:lnTo>
                  <a:lnTo>
                    <a:pt x="33" y="29"/>
                  </a:lnTo>
                  <a:lnTo>
                    <a:pt x="36" y="28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8" y="17"/>
                  </a:lnTo>
                  <a:lnTo>
                    <a:pt x="38" y="15"/>
                  </a:lnTo>
                  <a:lnTo>
                    <a:pt x="37" y="14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6" y="7"/>
                  </a:lnTo>
                  <a:lnTo>
                    <a:pt x="34" y="6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3" y="10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2" y="17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0" y="12"/>
                  </a:lnTo>
                  <a:lnTo>
                    <a:pt x="10" y="11"/>
                  </a:lnTo>
                  <a:lnTo>
                    <a:pt x="9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4" y="19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2" y="28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2" y="37"/>
                  </a:lnTo>
                  <a:lnTo>
                    <a:pt x="1" y="39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6" y="50"/>
                  </a:lnTo>
                  <a:lnTo>
                    <a:pt x="6" y="54"/>
                  </a:lnTo>
                  <a:lnTo>
                    <a:pt x="7" y="55"/>
                  </a:lnTo>
                  <a:lnTo>
                    <a:pt x="7" y="56"/>
                  </a:lnTo>
                  <a:lnTo>
                    <a:pt x="6" y="59"/>
                  </a:lnTo>
                  <a:lnTo>
                    <a:pt x="6" y="62"/>
                  </a:lnTo>
                  <a:lnTo>
                    <a:pt x="5" y="64"/>
                  </a:lnTo>
                  <a:lnTo>
                    <a:pt x="2" y="69"/>
                  </a:lnTo>
                  <a:lnTo>
                    <a:pt x="1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73" name="Freeform 57"/>
            <p:cNvSpPr>
              <a:spLocks/>
            </p:cNvSpPr>
            <p:nvPr/>
          </p:nvSpPr>
          <p:spPr bwMode="auto">
            <a:xfrm>
              <a:off x="3669" y="1384"/>
              <a:ext cx="426" cy="200"/>
            </a:xfrm>
            <a:custGeom>
              <a:avLst/>
              <a:gdLst>
                <a:gd name="T0" fmla="*/ 21 w 83"/>
                <a:gd name="T1" fmla="*/ 78 h 41"/>
                <a:gd name="T2" fmla="*/ 41 w 83"/>
                <a:gd name="T3" fmla="*/ 63 h 41"/>
                <a:gd name="T4" fmla="*/ 103 w 83"/>
                <a:gd name="T5" fmla="*/ 29 h 41"/>
                <a:gd name="T6" fmla="*/ 133 w 83"/>
                <a:gd name="T7" fmla="*/ 5 h 41"/>
                <a:gd name="T8" fmla="*/ 159 w 83"/>
                <a:gd name="T9" fmla="*/ 5 h 41"/>
                <a:gd name="T10" fmla="*/ 144 w 83"/>
                <a:gd name="T11" fmla="*/ 20 h 41"/>
                <a:gd name="T12" fmla="*/ 118 w 83"/>
                <a:gd name="T13" fmla="*/ 44 h 41"/>
                <a:gd name="T14" fmla="*/ 118 w 83"/>
                <a:gd name="T15" fmla="*/ 59 h 41"/>
                <a:gd name="T16" fmla="*/ 144 w 83"/>
                <a:gd name="T17" fmla="*/ 49 h 41"/>
                <a:gd name="T18" fmla="*/ 200 w 83"/>
                <a:gd name="T19" fmla="*/ 73 h 41"/>
                <a:gd name="T20" fmla="*/ 221 w 83"/>
                <a:gd name="T21" fmla="*/ 78 h 41"/>
                <a:gd name="T22" fmla="*/ 226 w 83"/>
                <a:gd name="T23" fmla="*/ 83 h 41"/>
                <a:gd name="T24" fmla="*/ 251 w 83"/>
                <a:gd name="T25" fmla="*/ 63 h 41"/>
                <a:gd name="T26" fmla="*/ 328 w 83"/>
                <a:gd name="T27" fmla="*/ 39 h 41"/>
                <a:gd name="T28" fmla="*/ 323 w 83"/>
                <a:gd name="T29" fmla="*/ 54 h 41"/>
                <a:gd name="T30" fmla="*/ 339 w 83"/>
                <a:gd name="T31" fmla="*/ 68 h 41"/>
                <a:gd name="T32" fmla="*/ 370 w 83"/>
                <a:gd name="T33" fmla="*/ 63 h 41"/>
                <a:gd name="T34" fmla="*/ 390 w 83"/>
                <a:gd name="T35" fmla="*/ 88 h 41"/>
                <a:gd name="T36" fmla="*/ 421 w 83"/>
                <a:gd name="T37" fmla="*/ 93 h 41"/>
                <a:gd name="T38" fmla="*/ 421 w 83"/>
                <a:gd name="T39" fmla="*/ 102 h 41"/>
                <a:gd name="T40" fmla="*/ 405 w 83"/>
                <a:gd name="T41" fmla="*/ 102 h 41"/>
                <a:gd name="T42" fmla="*/ 385 w 83"/>
                <a:gd name="T43" fmla="*/ 102 h 41"/>
                <a:gd name="T44" fmla="*/ 354 w 83"/>
                <a:gd name="T45" fmla="*/ 102 h 41"/>
                <a:gd name="T46" fmla="*/ 354 w 83"/>
                <a:gd name="T47" fmla="*/ 117 h 41"/>
                <a:gd name="T48" fmla="*/ 318 w 83"/>
                <a:gd name="T49" fmla="*/ 102 h 41"/>
                <a:gd name="T50" fmla="*/ 293 w 83"/>
                <a:gd name="T51" fmla="*/ 112 h 41"/>
                <a:gd name="T52" fmla="*/ 282 w 83"/>
                <a:gd name="T53" fmla="*/ 122 h 41"/>
                <a:gd name="T54" fmla="*/ 257 w 83"/>
                <a:gd name="T55" fmla="*/ 122 h 41"/>
                <a:gd name="T56" fmla="*/ 236 w 83"/>
                <a:gd name="T57" fmla="*/ 146 h 41"/>
                <a:gd name="T58" fmla="*/ 241 w 83"/>
                <a:gd name="T59" fmla="*/ 137 h 41"/>
                <a:gd name="T60" fmla="*/ 226 w 83"/>
                <a:gd name="T61" fmla="*/ 137 h 41"/>
                <a:gd name="T62" fmla="*/ 216 w 83"/>
                <a:gd name="T63" fmla="*/ 132 h 41"/>
                <a:gd name="T64" fmla="*/ 205 w 83"/>
                <a:gd name="T65" fmla="*/ 156 h 41"/>
                <a:gd name="T66" fmla="*/ 185 w 83"/>
                <a:gd name="T67" fmla="*/ 185 h 41"/>
                <a:gd name="T68" fmla="*/ 175 w 83"/>
                <a:gd name="T69" fmla="*/ 190 h 41"/>
                <a:gd name="T70" fmla="*/ 180 w 83"/>
                <a:gd name="T71" fmla="*/ 176 h 41"/>
                <a:gd name="T72" fmla="*/ 164 w 83"/>
                <a:gd name="T73" fmla="*/ 176 h 41"/>
                <a:gd name="T74" fmla="*/ 154 w 83"/>
                <a:gd name="T75" fmla="*/ 141 h 41"/>
                <a:gd name="T76" fmla="*/ 149 w 83"/>
                <a:gd name="T77" fmla="*/ 137 h 41"/>
                <a:gd name="T78" fmla="*/ 118 w 83"/>
                <a:gd name="T79" fmla="*/ 127 h 41"/>
                <a:gd name="T80" fmla="*/ 113 w 83"/>
                <a:gd name="T81" fmla="*/ 127 h 41"/>
                <a:gd name="T82" fmla="*/ 82 w 83"/>
                <a:gd name="T83" fmla="*/ 117 h 41"/>
                <a:gd name="T84" fmla="*/ 21 w 83"/>
                <a:gd name="T85" fmla="*/ 93 h 41"/>
                <a:gd name="T86" fmla="*/ 0 w 83"/>
                <a:gd name="T87" fmla="*/ 83 h 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3"/>
                <a:gd name="T133" fmla="*/ 0 h 41"/>
                <a:gd name="T134" fmla="*/ 83 w 83"/>
                <a:gd name="T135" fmla="*/ 41 h 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3" h="41">
                  <a:moveTo>
                    <a:pt x="0" y="17"/>
                  </a:moveTo>
                  <a:lnTo>
                    <a:pt x="3" y="17"/>
                  </a:lnTo>
                  <a:lnTo>
                    <a:pt x="4" y="16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3" y="11"/>
                  </a:lnTo>
                  <a:lnTo>
                    <a:pt x="16" y="10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30" y="0"/>
                  </a:lnTo>
                  <a:lnTo>
                    <a:pt x="31" y="1"/>
                  </a:lnTo>
                  <a:lnTo>
                    <a:pt x="29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25" y="7"/>
                  </a:lnTo>
                  <a:lnTo>
                    <a:pt x="24" y="8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33" y="12"/>
                  </a:lnTo>
                  <a:lnTo>
                    <a:pt x="36" y="16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3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6" y="15"/>
                  </a:lnTo>
                  <a:lnTo>
                    <a:pt x="49" y="13"/>
                  </a:lnTo>
                  <a:lnTo>
                    <a:pt x="59" y="10"/>
                  </a:lnTo>
                  <a:lnTo>
                    <a:pt x="62" y="9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3" y="10"/>
                  </a:lnTo>
                  <a:lnTo>
                    <a:pt x="63" y="11"/>
                  </a:lnTo>
                  <a:lnTo>
                    <a:pt x="65" y="14"/>
                  </a:lnTo>
                  <a:lnTo>
                    <a:pt x="66" y="14"/>
                  </a:lnTo>
                  <a:lnTo>
                    <a:pt x="68" y="14"/>
                  </a:lnTo>
                  <a:lnTo>
                    <a:pt x="69" y="14"/>
                  </a:lnTo>
                  <a:lnTo>
                    <a:pt x="72" y="13"/>
                  </a:lnTo>
                  <a:lnTo>
                    <a:pt x="73" y="14"/>
                  </a:lnTo>
                  <a:lnTo>
                    <a:pt x="75" y="17"/>
                  </a:lnTo>
                  <a:lnTo>
                    <a:pt x="76" y="18"/>
                  </a:lnTo>
                  <a:lnTo>
                    <a:pt x="79" y="19"/>
                  </a:lnTo>
                  <a:lnTo>
                    <a:pt x="81" y="18"/>
                  </a:lnTo>
                  <a:lnTo>
                    <a:pt x="82" y="19"/>
                  </a:lnTo>
                  <a:lnTo>
                    <a:pt x="83" y="19"/>
                  </a:lnTo>
                  <a:lnTo>
                    <a:pt x="83" y="20"/>
                  </a:lnTo>
                  <a:lnTo>
                    <a:pt x="82" y="21"/>
                  </a:lnTo>
                  <a:lnTo>
                    <a:pt x="80" y="21"/>
                  </a:lnTo>
                  <a:lnTo>
                    <a:pt x="79" y="21"/>
                  </a:lnTo>
                  <a:lnTo>
                    <a:pt x="78" y="21"/>
                  </a:lnTo>
                  <a:lnTo>
                    <a:pt x="76" y="21"/>
                  </a:lnTo>
                  <a:lnTo>
                    <a:pt x="75" y="21"/>
                  </a:lnTo>
                  <a:lnTo>
                    <a:pt x="74" y="21"/>
                  </a:lnTo>
                  <a:lnTo>
                    <a:pt x="71" y="22"/>
                  </a:lnTo>
                  <a:lnTo>
                    <a:pt x="69" y="21"/>
                  </a:lnTo>
                  <a:lnTo>
                    <a:pt x="69" y="22"/>
                  </a:lnTo>
                  <a:lnTo>
                    <a:pt x="69" y="23"/>
                  </a:lnTo>
                  <a:lnTo>
                    <a:pt x="69" y="24"/>
                  </a:lnTo>
                  <a:lnTo>
                    <a:pt x="68" y="23"/>
                  </a:lnTo>
                  <a:lnTo>
                    <a:pt x="66" y="22"/>
                  </a:lnTo>
                  <a:lnTo>
                    <a:pt x="62" y="21"/>
                  </a:lnTo>
                  <a:lnTo>
                    <a:pt x="61" y="22"/>
                  </a:lnTo>
                  <a:lnTo>
                    <a:pt x="60" y="21"/>
                  </a:lnTo>
                  <a:lnTo>
                    <a:pt x="57" y="23"/>
                  </a:lnTo>
                  <a:lnTo>
                    <a:pt x="56" y="23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4" y="25"/>
                  </a:lnTo>
                  <a:lnTo>
                    <a:pt x="52" y="24"/>
                  </a:lnTo>
                  <a:lnTo>
                    <a:pt x="50" y="25"/>
                  </a:lnTo>
                  <a:lnTo>
                    <a:pt x="50" y="26"/>
                  </a:lnTo>
                  <a:lnTo>
                    <a:pt x="50" y="27"/>
                  </a:lnTo>
                  <a:lnTo>
                    <a:pt x="46" y="30"/>
                  </a:lnTo>
                  <a:lnTo>
                    <a:pt x="45" y="30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5" y="27"/>
                  </a:lnTo>
                  <a:lnTo>
                    <a:pt x="44" y="28"/>
                  </a:lnTo>
                  <a:lnTo>
                    <a:pt x="43" y="29"/>
                  </a:lnTo>
                  <a:lnTo>
                    <a:pt x="42" y="28"/>
                  </a:lnTo>
                  <a:lnTo>
                    <a:pt x="42" y="27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40" y="32"/>
                  </a:lnTo>
                  <a:lnTo>
                    <a:pt x="39" y="34"/>
                  </a:lnTo>
                  <a:lnTo>
                    <a:pt x="38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4" y="39"/>
                  </a:lnTo>
                  <a:lnTo>
                    <a:pt x="34" y="38"/>
                  </a:lnTo>
                  <a:lnTo>
                    <a:pt x="34" y="37"/>
                  </a:lnTo>
                  <a:lnTo>
                    <a:pt x="35" y="36"/>
                  </a:lnTo>
                  <a:lnTo>
                    <a:pt x="34" y="36"/>
                  </a:lnTo>
                  <a:lnTo>
                    <a:pt x="32" y="36"/>
                  </a:lnTo>
                  <a:lnTo>
                    <a:pt x="33" y="32"/>
                  </a:lnTo>
                  <a:lnTo>
                    <a:pt x="32" y="30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9" y="28"/>
                  </a:lnTo>
                  <a:lnTo>
                    <a:pt x="28" y="27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18" y="24"/>
                  </a:lnTo>
                  <a:lnTo>
                    <a:pt x="16" y="24"/>
                  </a:lnTo>
                  <a:lnTo>
                    <a:pt x="5" y="22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1" y="18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74" name="Freeform 58"/>
            <p:cNvSpPr>
              <a:spLocks/>
            </p:cNvSpPr>
            <p:nvPr/>
          </p:nvSpPr>
          <p:spPr bwMode="auto">
            <a:xfrm>
              <a:off x="3879" y="1838"/>
              <a:ext cx="206" cy="351"/>
            </a:xfrm>
            <a:custGeom>
              <a:avLst/>
              <a:gdLst>
                <a:gd name="T0" fmla="*/ 5 w 40"/>
                <a:gd name="T1" fmla="*/ 24 h 72"/>
                <a:gd name="T2" fmla="*/ 21 w 40"/>
                <a:gd name="T3" fmla="*/ 219 h 72"/>
                <a:gd name="T4" fmla="*/ 21 w 40"/>
                <a:gd name="T5" fmla="*/ 224 h 72"/>
                <a:gd name="T6" fmla="*/ 21 w 40"/>
                <a:gd name="T7" fmla="*/ 229 h 72"/>
                <a:gd name="T8" fmla="*/ 21 w 40"/>
                <a:gd name="T9" fmla="*/ 239 h 72"/>
                <a:gd name="T10" fmla="*/ 26 w 40"/>
                <a:gd name="T11" fmla="*/ 253 h 72"/>
                <a:gd name="T12" fmla="*/ 31 w 40"/>
                <a:gd name="T13" fmla="*/ 273 h 72"/>
                <a:gd name="T14" fmla="*/ 21 w 40"/>
                <a:gd name="T15" fmla="*/ 288 h 72"/>
                <a:gd name="T16" fmla="*/ 21 w 40"/>
                <a:gd name="T17" fmla="*/ 292 h 72"/>
                <a:gd name="T18" fmla="*/ 10 w 40"/>
                <a:gd name="T19" fmla="*/ 307 h 72"/>
                <a:gd name="T20" fmla="*/ 0 w 40"/>
                <a:gd name="T21" fmla="*/ 317 h 72"/>
                <a:gd name="T22" fmla="*/ 0 w 40"/>
                <a:gd name="T23" fmla="*/ 332 h 72"/>
                <a:gd name="T24" fmla="*/ 0 w 40"/>
                <a:gd name="T25" fmla="*/ 346 h 72"/>
                <a:gd name="T26" fmla="*/ 0 w 40"/>
                <a:gd name="T27" fmla="*/ 346 h 72"/>
                <a:gd name="T28" fmla="*/ 0 w 40"/>
                <a:gd name="T29" fmla="*/ 351 h 72"/>
                <a:gd name="T30" fmla="*/ 0 w 40"/>
                <a:gd name="T31" fmla="*/ 351 h 72"/>
                <a:gd name="T32" fmla="*/ 5 w 40"/>
                <a:gd name="T33" fmla="*/ 351 h 72"/>
                <a:gd name="T34" fmla="*/ 10 w 40"/>
                <a:gd name="T35" fmla="*/ 351 h 72"/>
                <a:gd name="T36" fmla="*/ 10 w 40"/>
                <a:gd name="T37" fmla="*/ 346 h 72"/>
                <a:gd name="T38" fmla="*/ 10 w 40"/>
                <a:gd name="T39" fmla="*/ 341 h 72"/>
                <a:gd name="T40" fmla="*/ 26 w 40"/>
                <a:gd name="T41" fmla="*/ 341 h 72"/>
                <a:gd name="T42" fmla="*/ 41 w 40"/>
                <a:gd name="T43" fmla="*/ 336 h 72"/>
                <a:gd name="T44" fmla="*/ 62 w 40"/>
                <a:gd name="T45" fmla="*/ 346 h 72"/>
                <a:gd name="T46" fmla="*/ 62 w 40"/>
                <a:gd name="T47" fmla="*/ 346 h 72"/>
                <a:gd name="T48" fmla="*/ 67 w 40"/>
                <a:gd name="T49" fmla="*/ 346 h 72"/>
                <a:gd name="T50" fmla="*/ 72 w 40"/>
                <a:gd name="T51" fmla="*/ 332 h 72"/>
                <a:gd name="T52" fmla="*/ 82 w 40"/>
                <a:gd name="T53" fmla="*/ 332 h 72"/>
                <a:gd name="T54" fmla="*/ 88 w 40"/>
                <a:gd name="T55" fmla="*/ 336 h 72"/>
                <a:gd name="T56" fmla="*/ 93 w 40"/>
                <a:gd name="T57" fmla="*/ 341 h 72"/>
                <a:gd name="T58" fmla="*/ 98 w 40"/>
                <a:gd name="T59" fmla="*/ 336 h 72"/>
                <a:gd name="T60" fmla="*/ 103 w 40"/>
                <a:gd name="T61" fmla="*/ 317 h 72"/>
                <a:gd name="T62" fmla="*/ 108 w 40"/>
                <a:gd name="T63" fmla="*/ 312 h 72"/>
                <a:gd name="T64" fmla="*/ 113 w 40"/>
                <a:gd name="T65" fmla="*/ 312 h 72"/>
                <a:gd name="T66" fmla="*/ 124 w 40"/>
                <a:gd name="T67" fmla="*/ 322 h 72"/>
                <a:gd name="T68" fmla="*/ 139 w 40"/>
                <a:gd name="T69" fmla="*/ 322 h 72"/>
                <a:gd name="T70" fmla="*/ 144 w 40"/>
                <a:gd name="T71" fmla="*/ 307 h 72"/>
                <a:gd name="T72" fmla="*/ 170 w 40"/>
                <a:gd name="T73" fmla="*/ 273 h 72"/>
                <a:gd name="T74" fmla="*/ 170 w 40"/>
                <a:gd name="T75" fmla="*/ 258 h 72"/>
                <a:gd name="T76" fmla="*/ 175 w 40"/>
                <a:gd name="T77" fmla="*/ 258 h 72"/>
                <a:gd name="T78" fmla="*/ 191 w 40"/>
                <a:gd name="T79" fmla="*/ 258 h 72"/>
                <a:gd name="T80" fmla="*/ 196 w 40"/>
                <a:gd name="T81" fmla="*/ 253 h 72"/>
                <a:gd name="T82" fmla="*/ 206 w 40"/>
                <a:gd name="T83" fmla="*/ 249 h 72"/>
                <a:gd name="T84" fmla="*/ 206 w 40"/>
                <a:gd name="T85" fmla="*/ 244 h 72"/>
                <a:gd name="T86" fmla="*/ 206 w 40"/>
                <a:gd name="T87" fmla="*/ 229 h 72"/>
                <a:gd name="T88" fmla="*/ 206 w 40"/>
                <a:gd name="T89" fmla="*/ 229 h 72"/>
                <a:gd name="T90" fmla="*/ 206 w 40"/>
                <a:gd name="T91" fmla="*/ 219 h 72"/>
                <a:gd name="T92" fmla="*/ 180 w 40"/>
                <a:gd name="T93" fmla="*/ 5 h 72"/>
                <a:gd name="T94" fmla="*/ 180 w 40"/>
                <a:gd name="T95" fmla="*/ 0 h 72"/>
                <a:gd name="T96" fmla="*/ 46 w 40"/>
                <a:gd name="T97" fmla="*/ 15 h 72"/>
                <a:gd name="T98" fmla="*/ 41 w 40"/>
                <a:gd name="T99" fmla="*/ 20 h 72"/>
                <a:gd name="T100" fmla="*/ 31 w 40"/>
                <a:gd name="T101" fmla="*/ 24 h 72"/>
                <a:gd name="T102" fmla="*/ 26 w 40"/>
                <a:gd name="T103" fmla="*/ 29 h 72"/>
                <a:gd name="T104" fmla="*/ 15 w 40"/>
                <a:gd name="T105" fmla="*/ 29 h 72"/>
                <a:gd name="T106" fmla="*/ 5 w 40"/>
                <a:gd name="T107" fmla="*/ 24 h 72"/>
                <a:gd name="T108" fmla="*/ 5 w 40"/>
                <a:gd name="T109" fmla="*/ 24 h 7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"/>
                <a:gd name="T166" fmla="*/ 0 h 72"/>
                <a:gd name="T167" fmla="*/ 40 w 40"/>
                <a:gd name="T168" fmla="*/ 72 h 7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" h="72">
                  <a:moveTo>
                    <a:pt x="1" y="5"/>
                  </a:moveTo>
                  <a:lnTo>
                    <a:pt x="4" y="45"/>
                  </a:lnTo>
                  <a:lnTo>
                    <a:pt x="4" y="46"/>
                  </a:lnTo>
                  <a:lnTo>
                    <a:pt x="4" y="47"/>
                  </a:lnTo>
                  <a:lnTo>
                    <a:pt x="4" y="49"/>
                  </a:lnTo>
                  <a:lnTo>
                    <a:pt x="5" y="52"/>
                  </a:lnTo>
                  <a:lnTo>
                    <a:pt x="6" y="56"/>
                  </a:lnTo>
                  <a:lnTo>
                    <a:pt x="4" y="59"/>
                  </a:lnTo>
                  <a:lnTo>
                    <a:pt x="4" y="60"/>
                  </a:lnTo>
                  <a:lnTo>
                    <a:pt x="2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1" y="72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2" y="70"/>
                  </a:lnTo>
                  <a:lnTo>
                    <a:pt x="5" y="70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13" y="71"/>
                  </a:lnTo>
                  <a:lnTo>
                    <a:pt x="14" y="68"/>
                  </a:lnTo>
                  <a:lnTo>
                    <a:pt x="16" y="68"/>
                  </a:lnTo>
                  <a:lnTo>
                    <a:pt x="17" y="69"/>
                  </a:lnTo>
                  <a:lnTo>
                    <a:pt x="18" y="70"/>
                  </a:lnTo>
                  <a:lnTo>
                    <a:pt x="19" y="69"/>
                  </a:lnTo>
                  <a:lnTo>
                    <a:pt x="20" y="65"/>
                  </a:lnTo>
                  <a:lnTo>
                    <a:pt x="21" y="64"/>
                  </a:lnTo>
                  <a:lnTo>
                    <a:pt x="22" y="64"/>
                  </a:lnTo>
                  <a:lnTo>
                    <a:pt x="24" y="66"/>
                  </a:lnTo>
                  <a:lnTo>
                    <a:pt x="27" y="66"/>
                  </a:lnTo>
                  <a:lnTo>
                    <a:pt x="28" y="63"/>
                  </a:lnTo>
                  <a:lnTo>
                    <a:pt x="33" y="56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7" y="53"/>
                  </a:lnTo>
                  <a:lnTo>
                    <a:pt x="38" y="52"/>
                  </a:lnTo>
                  <a:lnTo>
                    <a:pt x="40" y="51"/>
                  </a:lnTo>
                  <a:lnTo>
                    <a:pt x="40" y="50"/>
                  </a:lnTo>
                  <a:lnTo>
                    <a:pt x="40" y="47"/>
                  </a:lnTo>
                  <a:lnTo>
                    <a:pt x="40" y="45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5" y="6"/>
                  </a:lnTo>
                  <a:lnTo>
                    <a:pt x="3" y="6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75" name="Freeform 59"/>
            <p:cNvSpPr>
              <a:spLocks/>
            </p:cNvSpPr>
            <p:nvPr/>
          </p:nvSpPr>
          <p:spPr bwMode="auto">
            <a:xfrm>
              <a:off x="3665" y="2423"/>
              <a:ext cx="240" cy="405"/>
            </a:xfrm>
            <a:custGeom>
              <a:avLst/>
              <a:gdLst>
                <a:gd name="T0" fmla="*/ 225 w 47"/>
                <a:gd name="T1" fmla="*/ 0 h 83"/>
                <a:gd name="T2" fmla="*/ 77 w 47"/>
                <a:gd name="T3" fmla="*/ 10 h 83"/>
                <a:gd name="T4" fmla="*/ 77 w 47"/>
                <a:gd name="T5" fmla="*/ 15 h 83"/>
                <a:gd name="T6" fmla="*/ 61 w 47"/>
                <a:gd name="T7" fmla="*/ 24 h 83"/>
                <a:gd name="T8" fmla="*/ 61 w 47"/>
                <a:gd name="T9" fmla="*/ 39 h 83"/>
                <a:gd name="T10" fmla="*/ 61 w 47"/>
                <a:gd name="T11" fmla="*/ 54 h 83"/>
                <a:gd name="T12" fmla="*/ 56 w 47"/>
                <a:gd name="T13" fmla="*/ 59 h 83"/>
                <a:gd name="T14" fmla="*/ 46 w 47"/>
                <a:gd name="T15" fmla="*/ 68 h 83"/>
                <a:gd name="T16" fmla="*/ 36 w 47"/>
                <a:gd name="T17" fmla="*/ 78 h 83"/>
                <a:gd name="T18" fmla="*/ 31 w 47"/>
                <a:gd name="T19" fmla="*/ 83 h 83"/>
                <a:gd name="T20" fmla="*/ 31 w 47"/>
                <a:gd name="T21" fmla="*/ 93 h 83"/>
                <a:gd name="T22" fmla="*/ 26 w 47"/>
                <a:gd name="T23" fmla="*/ 102 h 83"/>
                <a:gd name="T24" fmla="*/ 26 w 47"/>
                <a:gd name="T25" fmla="*/ 107 h 83"/>
                <a:gd name="T26" fmla="*/ 20 w 47"/>
                <a:gd name="T27" fmla="*/ 122 h 83"/>
                <a:gd name="T28" fmla="*/ 15 w 47"/>
                <a:gd name="T29" fmla="*/ 132 h 83"/>
                <a:gd name="T30" fmla="*/ 20 w 47"/>
                <a:gd name="T31" fmla="*/ 146 h 83"/>
                <a:gd name="T32" fmla="*/ 26 w 47"/>
                <a:gd name="T33" fmla="*/ 151 h 83"/>
                <a:gd name="T34" fmla="*/ 26 w 47"/>
                <a:gd name="T35" fmla="*/ 161 h 83"/>
                <a:gd name="T36" fmla="*/ 26 w 47"/>
                <a:gd name="T37" fmla="*/ 161 h 83"/>
                <a:gd name="T38" fmla="*/ 26 w 47"/>
                <a:gd name="T39" fmla="*/ 166 h 83"/>
                <a:gd name="T40" fmla="*/ 26 w 47"/>
                <a:gd name="T41" fmla="*/ 166 h 83"/>
                <a:gd name="T42" fmla="*/ 20 w 47"/>
                <a:gd name="T43" fmla="*/ 176 h 83"/>
                <a:gd name="T44" fmla="*/ 26 w 47"/>
                <a:gd name="T45" fmla="*/ 181 h 83"/>
                <a:gd name="T46" fmla="*/ 20 w 47"/>
                <a:gd name="T47" fmla="*/ 185 h 83"/>
                <a:gd name="T48" fmla="*/ 31 w 47"/>
                <a:gd name="T49" fmla="*/ 205 h 83"/>
                <a:gd name="T50" fmla="*/ 31 w 47"/>
                <a:gd name="T51" fmla="*/ 220 h 83"/>
                <a:gd name="T52" fmla="*/ 36 w 47"/>
                <a:gd name="T53" fmla="*/ 229 h 83"/>
                <a:gd name="T54" fmla="*/ 41 w 47"/>
                <a:gd name="T55" fmla="*/ 234 h 83"/>
                <a:gd name="T56" fmla="*/ 41 w 47"/>
                <a:gd name="T57" fmla="*/ 239 h 83"/>
                <a:gd name="T58" fmla="*/ 31 w 47"/>
                <a:gd name="T59" fmla="*/ 244 h 83"/>
                <a:gd name="T60" fmla="*/ 31 w 47"/>
                <a:gd name="T61" fmla="*/ 249 h 83"/>
                <a:gd name="T62" fmla="*/ 26 w 47"/>
                <a:gd name="T63" fmla="*/ 263 h 83"/>
                <a:gd name="T64" fmla="*/ 15 w 47"/>
                <a:gd name="T65" fmla="*/ 288 h 83"/>
                <a:gd name="T66" fmla="*/ 0 w 47"/>
                <a:gd name="T67" fmla="*/ 322 h 83"/>
                <a:gd name="T68" fmla="*/ 0 w 47"/>
                <a:gd name="T69" fmla="*/ 346 h 83"/>
                <a:gd name="T70" fmla="*/ 138 w 47"/>
                <a:gd name="T71" fmla="*/ 342 h 83"/>
                <a:gd name="T72" fmla="*/ 138 w 47"/>
                <a:gd name="T73" fmla="*/ 346 h 83"/>
                <a:gd name="T74" fmla="*/ 133 w 47"/>
                <a:gd name="T75" fmla="*/ 356 h 83"/>
                <a:gd name="T76" fmla="*/ 138 w 47"/>
                <a:gd name="T77" fmla="*/ 376 h 83"/>
                <a:gd name="T78" fmla="*/ 148 w 47"/>
                <a:gd name="T79" fmla="*/ 390 h 83"/>
                <a:gd name="T80" fmla="*/ 153 w 47"/>
                <a:gd name="T81" fmla="*/ 405 h 83"/>
                <a:gd name="T82" fmla="*/ 163 w 47"/>
                <a:gd name="T83" fmla="*/ 405 h 83"/>
                <a:gd name="T84" fmla="*/ 179 w 47"/>
                <a:gd name="T85" fmla="*/ 395 h 83"/>
                <a:gd name="T86" fmla="*/ 209 w 47"/>
                <a:gd name="T87" fmla="*/ 385 h 83"/>
                <a:gd name="T88" fmla="*/ 220 w 47"/>
                <a:gd name="T89" fmla="*/ 385 h 83"/>
                <a:gd name="T90" fmla="*/ 230 w 47"/>
                <a:gd name="T91" fmla="*/ 381 h 83"/>
                <a:gd name="T92" fmla="*/ 235 w 47"/>
                <a:gd name="T93" fmla="*/ 385 h 83"/>
                <a:gd name="T94" fmla="*/ 240 w 47"/>
                <a:gd name="T95" fmla="*/ 390 h 83"/>
                <a:gd name="T96" fmla="*/ 240 w 47"/>
                <a:gd name="T97" fmla="*/ 385 h 83"/>
                <a:gd name="T98" fmla="*/ 225 w 47"/>
                <a:gd name="T99" fmla="*/ 263 h 83"/>
                <a:gd name="T100" fmla="*/ 225 w 47"/>
                <a:gd name="T101" fmla="*/ 254 h 83"/>
                <a:gd name="T102" fmla="*/ 230 w 47"/>
                <a:gd name="T103" fmla="*/ 10 h 83"/>
                <a:gd name="T104" fmla="*/ 225 w 47"/>
                <a:gd name="T105" fmla="*/ 0 h 83"/>
                <a:gd name="T106" fmla="*/ 225 w 47"/>
                <a:gd name="T107" fmla="*/ 0 h 8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7"/>
                <a:gd name="T163" fmla="*/ 0 h 83"/>
                <a:gd name="T164" fmla="*/ 47 w 47"/>
                <a:gd name="T165" fmla="*/ 83 h 8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7" h="83">
                  <a:moveTo>
                    <a:pt x="44" y="0"/>
                  </a:moveTo>
                  <a:lnTo>
                    <a:pt x="15" y="2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2" y="8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7" y="16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4" y="25"/>
                  </a:lnTo>
                  <a:lnTo>
                    <a:pt x="3" y="27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4" y="36"/>
                  </a:lnTo>
                  <a:lnTo>
                    <a:pt x="5" y="37"/>
                  </a:lnTo>
                  <a:lnTo>
                    <a:pt x="4" y="38"/>
                  </a:lnTo>
                  <a:lnTo>
                    <a:pt x="6" y="42"/>
                  </a:lnTo>
                  <a:lnTo>
                    <a:pt x="6" y="45"/>
                  </a:lnTo>
                  <a:lnTo>
                    <a:pt x="7" y="47"/>
                  </a:lnTo>
                  <a:lnTo>
                    <a:pt x="8" y="48"/>
                  </a:lnTo>
                  <a:lnTo>
                    <a:pt x="8" y="49"/>
                  </a:lnTo>
                  <a:lnTo>
                    <a:pt x="6" y="50"/>
                  </a:lnTo>
                  <a:lnTo>
                    <a:pt x="6" y="51"/>
                  </a:lnTo>
                  <a:lnTo>
                    <a:pt x="5" y="54"/>
                  </a:lnTo>
                  <a:lnTo>
                    <a:pt x="3" y="59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27" y="70"/>
                  </a:lnTo>
                  <a:lnTo>
                    <a:pt x="27" y="71"/>
                  </a:lnTo>
                  <a:lnTo>
                    <a:pt x="26" y="73"/>
                  </a:lnTo>
                  <a:lnTo>
                    <a:pt x="27" y="77"/>
                  </a:lnTo>
                  <a:lnTo>
                    <a:pt x="29" y="80"/>
                  </a:lnTo>
                  <a:lnTo>
                    <a:pt x="30" y="83"/>
                  </a:lnTo>
                  <a:lnTo>
                    <a:pt x="32" y="83"/>
                  </a:lnTo>
                  <a:lnTo>
                    <a:pt x="35" y="81"/>
                  </a:lnTo>
                  <a:lnTo>
                    <a:pt x="41" y="79"/>
                  </a:lnTo>
                  <a:lnTo>
                    <a:pt x="43" y="79"/>
                  </a:lnTo>
                  <a:lnTo>
                    <a:pt x="45" y="78"/>
                  </a:lnTo>
                  <a:lnTo>
                    <a:pt x="46" y="79"/>
                  </a:lnTo>
                  <a:lnTo>
                    <a:pt x="47" y="80"/>
                  </a:lnTo>
                  <a:lnTo>
                    <a:pt x="47" y="79"/>
                  </a:lnTo>
                  <a:lnTo>
                    <a:pt x="44" y="54"/>
                  </a:lnTo>
                  <a:lnTo>
                    <a:pt x="44" y="52"/>
                  </a:lnTo>
                  <a:lnTo>
                    <a:pt x="45" y="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76" name="Freeform 60"/>
            <p:cNvSpPr>
              <a:spLocks/>
            </p:cNvSpPr>
            <p:nvPr/>
          </p:nvSpPr>
          <p:spPr bwMode="auto">
            <a:xfrm>
              <a:off x="4331" y="1721"/>
              <a:ext cx="404" cy="249"/>
            </a:xfrm>
            <a:custGeom>
              <a:avLst/>
              <a:gdLst>
                <a:gd name="T0" fmla="*/ 97 w 79"/>
                <a:gd name="T1" fmla="*/ 239 h 51"/>
                <a:gd name="T2" fmla="*/ 281 w 79"/>
                <a:gd name="T3" fmla="*/ 205 h 51"/>
                <a:gd name="T4" fmla="*/ 338 w 79"/>
                <a:gd name="T5" fmla="*/ 195 h 51"/>
                <a:gd name="T6" fmla="*/ 343 w 79"/>
                <a:gd name="T7" fmla="*/ 195 h 51"/>
                <a:gd name="T8" fmla="*/ 343 w 79"/>
                <a:gd name="T9" fmla="*/ 190 h 51"/>
                <a:gd name="T10" fmla="*/ 343 w 79"/>
                <a:gd name="T11" fmla="*/ 186 h 51"/>
                <a:gd name="T12" fmla="*/ 348 w 79"/>
                <a:gd name="T13" fmla="*/ 181 h 51"/>
                <a:gd name="T14" fmla="*/ 358 w 79"/>
                <a:gd name="T15" fmla="*/ 181 h 51"/>
                <a:gd name="T16" fmla="*/ 363 w 79"/>
                <a:gd name="T17" fmla="*/ 181 h 51"/>
                <a:gd name="T18" fmla="*/ 378 w 79"/>
                <a:gd name="T19" fmla="*/ 171 h 51"/>
                <a:gd name="T20" fmla="*/ 378 w 79"/>
                <a:gd name="T21" fmla="*/ 161 h 51"/>
                <a:gd name="T22" fmla="*/ 394 w 79"/>
                <a:gd name="T23" fmla="*/ 151 h 51"/>
                <a:gd name="T24" fmla="*/ 404 w 79"/>
                <a:gd name="T25" fmla="*/ 146 h 51"/>
                <a:gd name="T26" fmla="*/ 404 w 79"/>
                <a:gd name="T27" fmla="*/ 142 h 51"/>
                <a:gd name="T28" fmla="*/ 394 w 79"/>
                <a:gd name="T29" fmla="*/ 137 h 51"/>
                <a:gd name="T30" fmla="*/ 389 w 79"/>
                <a:gd name="T31" fmla="*/ 132 h 51"/>
                <a:gd name="T32" fmla="*/ 384 w 79"/>
                <a:gd name="T33" fmla="*/ 132 h 51"/>
                <a:gd name="T34" fmla="*/ 384 w 79"/>
                <a:gd name="T35" fmla="*/ 127 h 51"/>
                <a:gd name="T36" fmla="*/ 373 w 79"/>
                <a:gd name="T37" fmla="*/ 127 h 51"/>
                <a:gd name="T38" fmla="*/ 373 w 79"/>
                <a:gd name="T39" fmla="*/ 117 h 51"/>
                <a:gd name="T40" fmla="*/ 363 w 79"/>
                <a:gd name="T41" fmla="*/ 117 h 51"/>
                <a:gd name="T42" fmla="*/ 363 w 79"/>
                <a:gd name="T43" fmla="*/ 112 h 51"/>
                <a:gd name="T44" fmla="*/ 363 w 79"/>
                <a:gd name="T45" fmla="*/ 98 h 51"/>
                <a:gd name="T46" fmla="*/ 368 w 79"/>
                <a:gd name="T47" fmla="*/ 98 h 51"/>
                <a:gd name="T48" fmla="*/ 363 w 79"/>
                <a:gd name="T49" fmla="*/ 88 h 51"/>
                <a:gd name="T50" fmla="*/ 358 w 79"/>
                <a:gd name="T51" fmla="*/ 83 h 51"/>
                <a:gd name="T52" fmla="*/ 358 w 79"/>
                <a:gd name="T53" fmla="*/ 83 h 51"/>
                <a:gd name="T54" fmla="*/ 363 w 79"/>
                <a:gd name="T55" fmla="*/ 78 h 51"/>
                <a:gd name="T56" fmla="*/ 368 w 79"/>
                <a:gd name="T57" fmla="*/ 73 h 51"/>
                <a:gd name="T58" fmla="*/ 373 w 79"/>
                <a:gd name="T59" fmla="*/ 59 h 51"/>
                <a:gd name="T60" fmla="*/ 373 w 79"/>
                <a:gd name="T61" fmla="*/ 54 h 51"/>
                <a:gd name="T62" fmla="*/ 378 w 79"/>
                <a:gd name="T63" fmla="*/ 49 h 51"/>
                <a:gd name="T64" fmla="*/ 378 w 79"/>
                <a:gd name="T65" fmla="*/ 44 h 51"/>
                <a:gd name="T66" fmla="*/ 373 w 79"/>
                <a:gd name="T67" fmla="*/ 44 h 51"/>
                <a:gd name="T68" fmla="*/ 358 w 79"/>
                <a:gd name="T69" fmla="*/ 39 h 51"/>
                <a:gd name="T70" fmla="*/ 358 w 79"/>
                <a:gd name="T71" fmla="*/ 39 h 51"/>
                <a:gd name="T72" fmla="*/ 353 w 79"/>
                <a:gd name="T73" fmla="*/ 34 h 51"/>
                <a:gd name="T74" fmla="*/ 353 w 79"/>
                <a:gd name="T75" fmla="*/ 29 h 51"/>
                <a:gd name="T76" fmla="*/ 343 w 79"/>
                <a:gd name="T77" fmla="*/ 15 h 51"/>
                <a:gd name="T78" fmla="*/ 338 w 79"/>
                <a:gd name="T79" fmla="*/ 15 h 51"/>
                <a:gd name="T80" fmla="*/ 338 w 79"/>
                <a:gd name="T81" fmla="*/ 10 h 51"/>
                <a:gd name="T82" fmla="*/ 332 w 79"/>
                <a:gd name="T83" fmla="*/ 10 h 51"/>
                <a:gd name="T84" fmla="*/ 332 w 79"/>
                <a:gd name="T85" fmla="*/ 10 h 51"/>
                <a:gd name="T86" fmla="*/ 332 w 79"/>
                <a:gd name="T87" fmla="*/ 5 h 51"/>
                <a:gd name="T88" fmla="*/ 327 w 79"/>
                <a:gd name="T89" fmla="*/ 0 h 51"/>
                <a:gd name="T90" fmla="*/ 46 w 79"/>
                <a:gd name="T91" fmla="*/ 54 h 51"/>
                <a:gd name="T92" fmla="*/ 41 w 79"/>
                <a:gd name="T93" fmla="*/ 34 h 51"/>
                <a:gd name="T94" fmla="*/ 26 w 79"/>
                <a:gd name="T95" fmla="*/ 49 h 51"/>
                <a:gd name="T96" fmla="*/ 26 w 79"/>
                <a:gd name="T97" fmla="*/ 49 h 51"/>
                <a:gd name="T98" fmla="*/ 20 w 79"/>
                <a:gd name="T99" fmla="*/ 44 h 51"/>
                <a:gd name="T100" fmla="*/ 20 w 79"/>
                <a:gd name="T101" fmla="*/ 44 h 51"/>
                <a:gd name="T102" fmla="*/ 15 w 79"/>
                <a:gd name="T103" fmla="*/ 54 h 51"/>
                <a:gd name="T104" fmla="*/ 5 w 79"/>
                <a:gd name="T105" fmla="*/ 63 h 51"/>
                <a:gd name="T106" fmla="*/ 0 w 79"/>
                <a:gd name="T107" fmla="*/ 68 h 51"/>
                <a:gd name="T108" fmla="*/ 20 w 79"/>
                <a:gd name="T109" fmla="*/ 176 h 51"/>
                <a:gd name="T110" fmla="*/ 31 w 79"/>
                <a:gd name="T111" fmla="*/ 249 h 51"/>
                <a:gd name="T112" fmla="*/ 97 w 79"/>
                <a:gd name="T113" fmla="*/ 239 h 51"/>
                <a:gd name="T114" fmla="*/ 97 w 79"/>
                <a:gd name="T115" fmla="*/ 239 h 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9"/>
                <a:gd name="T175" fmla="*/ 0 h 51"/>
                <a:gd name="T176" fmla="*/ 79 w 79"/>
                <a:gd name="T177" fmla="*/ 51 h 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9" h="51">
                  <a:moveTo>
                    <a:pt x="19" y="49"/>
                  </a:moveTo>
                  <a:lnTo>
                    <a:pt x="55" y="42"/>
                  </a:lnTo>
                  <a:lnTo>
                    <a:pt x="66" y="40"/>
                  </a:lnTo>
                  <a:lnTo>
                    <a:pt x="67" y="40"/>
                  </a:lnTo>
                  <a:lnTo>
                    <a:pt x="67" y="39"/>
                  </a:lnTo>
                  <a:lnTo>
                    <a:pt x="67" y="38"/>
                  </a:lnTo>
                  <a:lnTo>
                    <a:pt x="68" y="37"/>
                  </a:lnTo>
                  <a:lnTo>
                    <a:pt x="70" y="37"/>
                  </a:lnTo>
                  <a:lnTo>
                    <a:pt x="71" y="37"/>
                  </a:lnTo>
                  <a:lnTo>
                    <a:pt x="74" y="35"/>
                  </a:lnTo>
                  <a:lnTo>
                    <a:pt x="74" y="33"/>
                  </a:lnTo>
                  <a:lnTo>
                    <a:pt x="77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7" y="28"/>
                  </a:lnTo>
                  <a:lnTo>
                    <a:pt x="76" y="27"/>
                  </a:lnTo>
                  <a:lnTo>
                    <a:pt x="75" y="27"/>
                  </a:lnTo>
                  <a:lnTo>
                    <a:pt x="75" y="26"/>
                  </a:lnTo>
                  <a:lnTo>
                    <a:pt x="73" y="26"/>
                  </a:lnTo>
                  <a:lnTo>
                    <a:pt x="73" y="24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0"/>
                  </a:lnTo>
                  <a:lnTo>
                    <a:pt x="72" y="20"/>
                  </a:lnTo>
                  <a:lnTo>
                    <a:pt x="71" y="18"/>
                  </a:lnTo>
                  <a:lnTo>
                    <a:pt x="70" y="17"/>
                  </a:lnTo>
                  <a:lnTo>
                    <a:pt x="71" y="16"/>
                  </a:lnTo>
                  <a:lnTo>
                    <a:pt x="72" y="15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3" y="9"/>
                  </a:lnTo>
                  <a:lnTo>
                    <a:pt x="70" y="8"/>
                  </a:lnTo>
                  <a:lnTo>
                    <a:pt x="69" y="7"/>
                  </a:lnTo>
                  <a:lnTo>
                    <a:pt x="69" y="6"/>
                  </a:lnTo>
                  <a:lnTo>
                    <a:pt x="67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4" y="0"/>
                  </a:lnTo>
                  <a:lnTo>
                    <a:pt x="9" y="11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9"/>
                  </a:lnTo>
                  <a:lnTo>
                    <a:pt x="3" y="11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4" y="36"/>
                  </a:lnTo>
                  <a:lnTo>
                    <a:pt x="6" y="51"/>
                  </a:lnTo>
                  <a:lnTo>
                    <a:pt x="19" y="49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77" name="Freeform 61"/>
            <p:cNvSpPr>
              <a:spLocks/>
            </p:cNvSpPr>
            <p:nvPr/>
          </p:nvSpPr>
          <p:spPr bwMode="auto">
            <a:xfrm>
              <a:off x="4197" y="1970"/>
              <a:ext cx="523" cy="287"/>
            </a:xfrm>
            <a:custGeom>
              <a:avLst/>
              <a:gdLst>
                <a:gd name="T0" fmla="*/ 159 w 102"/>
                <a:gd name="T1" fmla="*/ 268 h 59"/>
                <a:gd name="T2" fmla="*/ 133 w 102"/>
                <a:gd name="T3" fmla="*/ 272 h 59"/>
                <a:gd name="T4" fmla="*/ 113 w 102"/>
                <a:gd name="T5" fmla="*/ 272 h 59"/>
                <a:gd name="T6" fmla="*/ 26 w 102"/>
                <a:gd name="T7" fmla="*/ 272 h 59"/>
                <a:gd name="T8" fmla="*/ 46 w 102"/>
                <a:gd name="T9" fmla="*/ 253 h 59"/>
                <a:gd name="T10" fmla="*/ 51 w 102"/>
                <a:gd name="T11" fmla="*/ 238 h 59"/>
                <a:gd name="T12" fmla="*/ 97 w 102"/>
                <a:gd name="T13" fmla="*/ 195 h 59"/>
                <a:gd name="T14" fmla="*/ 108 w 102"/>
                <a:gd name="T15" fmla="*/ 214 h 59"/>
                <a:gd name="T16" fmla="*/ 138 w 102"/>
                <a:gd name="T17" fmla="*/ 214 h 59"/>
                <a:gd name="T18" fmla="*/ 149 w 102"/>
                <a:gd name="T19" fmla="*/ 209 h 59"/>
                <a:gd name="T20" fmla="*/ 174 w 102"/>
                <a:gd name="T21" fmla="*/ 204 h 59"/>
                <a:gd name="T22" fmla="*/ 185 w 102"/>
                <a:gd name="T23" fmla="*/ 199 h 59"/>
                <a:gd name="T24" fmla="*/ 215 w 102"/>
                <a:gd name="T25" fmla="*/ 175 h 59"/>
                <a:gd name="T26" fmla="*/ 226 w 102"/>
                <a:gd name="T27" fmla="*/ 136 h 59"/>
                <a:gd name="T28" fmla="*/ 251 w 102"/>
                <a:gd name="T29" fmla="*/ 88 h 59"/>
                <a:gd name="T30" fmla="*/ 267 w 102"/>
                <a:gd name="T31" fmla="*/ 92 h 59"/>
                <a:gd name="T32" fmla="*/ 282 w 102"/>
                <a:gd name="T33" fmla="*/ 58 h 59"/>
                <a:gd name="T34" fmla="*/ 303 w 102"/>
                <a:gd name="T35" fmla="*/ 49 h 59"/>
                <a:gd name="T36" fmla="*/ 313 w 102"/>
                <a:gd name="T37" fmla="*/ 24 h 59"/>
                <a:gd name="T38" fmla="*/ 313 w 102"/>
                <a:gd name="T39" fmla="*/ 5 h 59"/>
                <a:gd name="T40" fmla="*/ 349 w 102"/>
                <a:gd name="T41" fmla="*/ 19 h 59"/>
                <a:gd name="T42" fmla="*/ 359 w 102"/>
                <a:gd name="T43" fmla="*/ 5 h 59"/>
                <a:gd name="T44" fmla="*/ 374 w 102"/>
                <a:gd name="T45" fmla="*/ 10 h 59"/>
                <a:gd name="T46" fmla="*/ 390 w 102"/>
                <a:gd name="T47" fmla="*/ 19 h 59"/>
                <a:gd name="T48" fmla="*/ 410 w 102"/>
                <a:gd name="T49" fmla="*/ 39 h 59"/>
                <a:gd name="T50" fmla="*/ 395 w 102"/>
                <a:gd name="T51" fmla="*/ 68 h 59"/>
                <a:gd name="T52" fmla="*/ 415 w 102"/>
                <a:gd name="T53" fmla="*/ 73 h 59"/>
                <a:gd name="T54" fmla="*/ 431 w 102"/>
                <a:gd name="T55" fmla="*/ 83 h 59"/>
                <a:gd name="T56" fmla="*/ 446 w 102"/>
                <a:gd name="T57" fmla="*/ 88 h 59"/>
                <a:gd name="T58" fmla="*/ 477 w 102"/>
                <a:gd name="T59" fmla="*/ 97 h 59"/>
                <a:gd name="T60" fmla="*/ 477 w 102"/>
                <a:gd name="T61" fmla="*/ 112 h 59"/>
                <a:gd name="T62" fmla="*/ 472 w 102"/>
                <a:gd name="T63" fmla="*/ 126 h 59"/>
                <a:gd name="T64" fmla="*/ 487 w 102"/>
                <a:gd name="T65" fmla="*/ 141 h 59"/>
                <a:gd name="T66" fmla="*/ 477 w 102"/>
                <a:gd name="T67" fmla="*/ 146 h 59"/>
                <a:gd name="T68" fmla="*/ 482 w 102"/>
                <a:gd name="T69" fmla="*/ 151 h 59"/>
                <a:gd name="T70" fmla="*/ 472 w 102"/>
                <a:gd name="T71" fmla="*/ 156 h 59"/>
                <a:gd name="T72" fmla="*/ 482 w 102"/>
                <a:gd name="T73" fmla="*/ 161 h 59"/>
                <a:gd name="T74" fmla="*/ 482 w 102"/>
                <a:gd name="T75" fmla="*/ 175 h 59"/>
                <a:gd name="T76" fmla="*/ 472 w 102"/>
                <a:gd name="T77" fmla="*/ 175 h 59"/>
                <a:gd name="T78" fmla="*/ 492 w 102"/>
                <a:gd name="T79" fmla="*/ 180 h 59"/>
                <a:gd name="T80" fmla="*/ 513 w 102"/>
                <a:gd name="T81" fmla="*/ 175 h 59"/>
                <a:gd name="T82" fmla="*/ 518 w 102"/>
                <a:gd name="T83" fmla="*/ 204 h 59"/>
                <a:gd name="T84" fmla="*/ 518 w 102"/>
                <a:gd name="T85" fmla="*/ 209 h 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2"/>
                <a:gd name="T130" fmla="*/ 0 h 59"/>
                <a:gd name="T131" fmla="*/ 102 w 102"/>
                <a:gd name="T132" fmla="*/ 59 h 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2" h="59">
                  <a:moveTo>
                    <a:pt x="101" y="43"/>
                  </a:moveTo>
                  <a:lnTo>
                    <a:pt x="67" y="50"/>
                  </a:lnTo>
                  <a:lnTo>
                    <a:pt x="31" y="55"/>
                  </a:lnTo>
                  <a:lnTo>
                    <a:pt x="29" y="56"/>
                  </a:lnTo>
                  <a:lnTo>
                    <a:pt x="26" y="56"/>
                  </a:lnTo>
                  <a:lnTo>
                    <a:pt x="26" y="55"/>
                  </a:lnTo>
                  <a:lnTo>
                    <a:pt x="22" y="56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2" y="47"/>
                  </a:lnTo>
                  <a:lnTo>
                    <a:pt x="19" y="41"/>
                  </a:lnTo>
                  <a:lnTo>
                    <a:pt x="19" y="40"/>
                  </a:lnTo>
                  <a:lnTo>
                    <a:pt x="20" y="41"/>
                  </a:lnTo>
                  <a:lnTo>
                    <a:pt x="19" y="42"/>
                  </a:lnTo>
                  <a:lnTo>
                    <a:pt x="21" y="44"/>
                  </a:lnTo>
                  <a:lnTo>
                    <a:pt x="24" y="45"/>
                  </a:lnTo>
                  <a:lnTo>
                    <a:pt x="26" y="45"/>
                  </a:lnTo>
                  <a:lnTo>
                    <a:pt x="27" y="44"/>
                  </a:lnTo>
                  <a:lnTo>
                    <a:pt x="27" y="43"/>
                  </a:lnTo>
                  <a:lnTo>
                    <a:pt x="28" y="42"/>
                  </a:lnTo>
                  <a:lnTo>
                    <a:pt x="29" y="43"/>
                  </a:lnTo>
                  <a:lnTo>
                    <a:pt x="30" y="44"/>
                  </a:lnTo>
                  <a:lnTo>
                    <a:pt x="31" y="43"/>
                  </a:lnTo>
                  <a:lnTo>
                    <a:pt x="34" y="42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9" y="38"/>
                  </a:lnTo>
                  <a:lnTo>
                    <a:pt x="40" y="39"/>
                  </a:lnTo>
                  <a:lnTo>
                    <a:pt x="42" y="36"/>
                  </a:lnTo>
                  <a:lnTo>
                    <a:pt x="41" y="35"/>
                  </a:lnTo>
                  <a:lnTo>
                    <a:pt x="42" y="33"/>
                  </a:lnTo>
                  <a:lnTo>
                    <a:pt x="44" y="28"/>
                  </a:lnTo>
                  <a:lnTo>
                    <a:pt x="47" y="17"/>
                  </a:lnTo>
                  <a:lnTo>
                    <a:pt x="49" y="18"/>
                  </a:lnTo>
                  <a:lnTo>
                    <a:pt x="49" y="19"/>
                  </a:lnTo>
                  <a:lnTo>
                    <a:pt x="50" y="20"/>
                  </a:lnTo>
                  <a:lnTo>
                    <a:pt x="52" y="19"/>
                  </a:lnTo>
                  <a:lnTo>
                    <a:pt x="53" y="17"/>
                  </a:lnTo>
                  <a:lnTo>
                    <a:pt x="54" y="13"/>
                  </a:lnTo>
                  <a:lnTo>
                    <a:pt x="55" y="12"/>
                  </a:lnTo>
                  <a:lnTo>
                    <a:pt x="57" y="12"/>
                  </a:lnTo>
                  <a:lnTo>
                    <a:pt x="58" y="10"/>
                  </a:lnTo>
                  <a:lnTo>
                    <a:pt x="59" y="10"/>
                  </a:lnTo>
                  <a:lnTo>
                    <a:pt x="60" y="8"/>
                  </a:lnTo>
                  <a:lnTo>
                    <a:pt x="60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3" y="2"/>
                  </a:lnTo>
                  <a:lnTo>
                    <a:pt x="72" y="3"/>
                  </a:lnTo>
                  <a:lnTo>
                    <a:pt x="74" y="4"/>
                  </a:lnTo>
                  <a:lnTo>
                    <a:pt x="76" y="4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80" y="8"/>
                  </a:lnTo>
                  <a:lnTo>
                    <a:pt x="78" y="12"/>
                  </a:lnTo>
                  <a:lnTo>
                    <a:pt x="77" y="14"/>
                  </a:lnTo>
                  <a:lnTo>
                    <a:pt x="78" y="16"/>
                  </a:lnTo>
                  <a:lnTo>
                    <a:pt x="80" y="16"/>
                  </a:lnTo>
                  <a:lnTo>
                    <a:pt x="81" y="15"/>
                  </a:lnTo>
                  <a:lnTo>
                    <a:pt x="83" y="17"/>
                  </a:lnTo>
                  <a:lnTo>
                    <a:pt x="84" y="17"/>
                  </a:lnTo>
                  <a:lnTo>
                    <a:pt x="85" y="18"/>
                  </a:lnTo>
                  <a:lnTo>
                    <a:pt x="86" y="18"/>
                  </a:lnTo>
                  <a:lnTo>
                    <a:pt x="87" y="18"/>
                  </a:lnTo>
                  <a:lnTo>
                    <a:pt x="90" y="20"/>
                  </a:lnTo>
                  <a:lnTo>
                    <a:pt x="93" y="20"/>
                  </a:lnTo>
                  <a:lnTo>
                    <a:pt x="94" y="22"/>
                  </a:lnTo>
                  <a:lnTo>
                    <a:pt x="93" y="22"/>
                  </a:lnTo>
                  <a:lnTo>
                    <a:pt x="93" y="23"/>
                  </a:lnTo>
                  <a:lnTo>
                    <a:pt x="93" y="25"/>
                  </a:lnTo>
                  <a:lnTo>
                    <a:pt x="92" y="26"/>
                  </a:lnTo>
                  <a:lnTo>
                    <a:pt x="94" y="27"/>
                  </a:lnTo>
                  <a:lnTo>
                    <a:pt x="95" y="29"/>
                  </a:lnTo>
                  <a:lnTo>
                    <a:pt x="95" y="30"/>
                  </a:lnTo>
                  <a:lnTo>
                    <a:pt x="93" y="30"/>
                  </a:lnTo>
                  <a:lnTo>
                    <a:pt x="93" y="31"/>
                  </a:lnTo>
                  <a:lnTo>
                    <a:pt x="94" y="31"/>
                  </a:lnTo>
                  <a:lnTo>
                    <a:pt x="94" y="32"/>
                  </a:lnTo>
                  <a:lnTo>
                    <a:pt x="93" y="32"/>
                  </a:lnTo>
                  <a:lnTo>
                    <a:pt x="92" y="32"/>
                  </a:lnTo>
                  <a:lnTo>
                    <a:pt x="93" y="33"/>
                  </a:lnTo>
                  <a:lnTo>
                    <a:pt x="94" y="33"/>
                  </a:lnTo>
                  <a:lnTo>
                    <a:pt x="96" y="34"/>
                  </a:lnTo>
                  <a:lnTo>
                    <a:pt x="94" y="36"/>
                  </a:lnTo>
                  <a:lnTo>
                    <a:pt x="92" y="35"/>
                  </a:lnTo>
                  <a:lnTo>
                    <a:pt x="92" y="36"/>
                  </a:lnTo>
                  <a:lnTo>
                    <a:pt x="93" y="37"/>
                  </a:lnTo>
                  <a:lnTo>
                    <a:pt x="94" y="38"/>
                  </a:lnTo>
                  <a:lnTo>
                    <a:pt x="96" y="37"/>
                  </a:lnTo>
                  <a:lnTo>
                    <a:pt x="97" y="36"/>
                  </a:lnTo>
                  <a:lnTo>
                    <a:pt x="99" y="36"/>
                  </a:lnTo>
                  <a:lnTo>
                    <a:pt x="100" y="36"/>
                  </a:lnTo>
                  <a:lnTo>
                    <a:pt x="101" y="37"/>
                  </a:lnTo>
                  <a:lnTo>
                    <a:pt x="102" y="41"/>
                  </a:lnTo>
                  <a:lnTo>
                    <a:pt x="101" y="42"/>
                  </a:lnTo>
                  <a:lnTo>
                    <a:pt x="101" y="43"/>
                  </a:lnTo>
                  <a:close/>
                </a:path>
              </a:pathLst>
            </a:custGeom>
            <a:solidFill>
              <a:srgbClr val="AAC8F5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78" name="Freeform 62"/>
            <p:cNvSpPr>
              <a:spLocks/>
            </p:cNvSpPr>
            <p:nvPr/>
          </p:nvSpPr>
          <p:spPr bwMode="auto">
            <a:xfrm>
              <a:off x="4233" y="2350"/>
              <a:ext cx="353" cy="258"/>
            </a:xfrm>
            <a:custGeom>
              <a:avLst/>
              <a:gdLst>
                <a:gd name="T0" fmla="*/ 210 w 69"/>
                <a:gd name="T1" fmla="*/ 258 h 53"/>
                <a:gd name="T2" fmla="*/ 194 w 69"/>
                <a:gd name="T3" fmla="*/ 253 h 53"/>
                <a:gd name="T4" fmla="*/ 189 w 69"/>
                <a:gd name="T5" fmla="*/ 234 h 53"/>
                <a:gd name="T6" fmla="*/ 169 w 69"/>
                <a:gd name="T7" fmla="*/ 214 h 53"/>
                <a:gd name="T8" fmla="*/ 159 w 69"/>
                <a:gd name="T9" fmla="*/ 190 h 53"/>
                <a:gd name="T10" fmla="*/ 148 w 69"/>
                <a:gd name="T11" fmla="*/ 180 h 53"/>
                <a:gd name="T12" fmla="*/ 128 w 69"/>
                <a:gd name="T13" fmla="*/ 166 h 53"/>
                <a:gd name="T14" fmla="*/ 118 w 69"/>
                <a:gd name="T15" fmla="*/ 156 h 53"/>
                <a:gd name="T16" fmla="*/ 113 w 69"/>
                <a:gd name="T17" fmla="*/ 146 h 53"/>
                <a:gd name="T18" fmla="*/ 77 w 69"/>
                <a:gd name="T19" fmla="*/ 122 h 53"/>
                <a:gd name="T20" fmla="*/ 67 w 69"/>
                <a:gd name="T21" fmla="*/ 112 h 53"/>
                <a:gd name="T22" fmla="*/ 51 w 69"/>
                <a:gd name="T23" fmla="*/ 92 h 53"/>
                <a:gd name="T24" fmla="*/ 41 w 69"/>
                <a:gd name="T25" fmla="*/ 78 h 53"/>
                <a:gd name="T26" fmla="*/ 5 w 69"/>
                <a:gd name="T27" fmla="*/ 68 h 53"/>
                <a:gd name="T28" fmla="*/ 5 w 69"/>
                <a:gd name="T29" fmla="*/ 49 h 53"/>
                <a:gd name="T30" fmla="*/ 15 w 69"/>
                <a:gd name="T31" fmla="*/ 39 h 53"/>
                <a:gd name="T32" fmla="*/ 15 w 69"/>
                <a:gd name="T33" fmla="*/ 34 h 53"/>
                <a:gd name="T34" fmla="*/ 41 w 69"/>
                <a:gd name="T35" fmla="*/ 24 h 53"/>
                <a:gd name="T36" fmla="*/ 61 w 69"/>
                <a:gd name="T37" fmla="*/ 15 h 53"/>
                <a:gd name="T38" fmla="*/ 67 w 69"/>
                <a:gd name="T39" fmla="*/ 10 h 53"/>
                <a:gd name="T40" fmla="*/ 159 w 69"/>
                <a:gd name="T41" fmla="*/ 5 h 53"/>
                <a:gd name="T42" fmla="*/ 159 w 69"/>
                <a:gd name="T43" fmla="*/ 10 h 53"/>
                <a:gd name="T44" fmla="*/ 179 w 69"/>
                <a:gd name="T45" fmla="*/ 19 h 53"/>
                <a:gd name="T46" fmla="*/ 261 w 69"/>
                <a:gd name="T47" fmla="*/ 19 h 53"/>
                <a:gd name="T48" fmla="*/ 348 w 69"/>
                <a:gd name="T49" fmla="*/ 83 h 53"/>
                <a:gd name="T50" fmla="*/ 338 w 69"/>
                <a:gd name="T51" fmla="*/ 92 h 53"/>
                <a:gd name="T52" fmla="*/ 322 w 69"/>
                <a:gd name="T53" fmla="*/ 117 h 53"/>
                <a:gd name="T54" fmla="*/ 317 w 69"/>
                <a:gd name="T55" fmla="*/ 136 h 53"/>
                <a:gd name="T56" fmla="*/ 317 w 69"/>
                <a:gd name="T57" fmla="*/ 146 h 53"/>
                <a:gd name="T58" fmla="*/ 307 w 69"/>
                <a:gd name="T59" fmla="*/ 151 h 53"/>
                <a:gd name="T60" fmla="*/ 302 w 69"/>
                <a:gd name="T61" fmla="*/ 161 h 53"/>
                <a:gd name="T62" fmla="*/ 292 w 69"/>
                <a:gd name="T63" fmla="*/ 170 h 53"/>
                <a:gd name="T64" fmla="*/ 271 w 69"/>
                <a:gd name="T65" fmla="*/ 190 h 53"/>
                <a:gd name="T66" fmla="*/ 256 w 69"/>
                <a:gd name="T67" fmla="*/ 200 h 53"/>
                <a:gd name="T68" fmla="*/ 251 w 69"/>
                <a:gd name="T69" fmla="*/ 209 h 53"/>
                <a:gd name="T70" fmla="*/ 235 w 69"/>
                <a:gd name="T71" fmla="*/ 214 h 53"/>
                <a:gd name="T72" fmla="*/ 235 w 69"/>
                <a:gd name="T73" fmla="*/ 219 h 53"/>
                <a:gd name="T74" fmla="*/ 230 w 69"/>
                <a:gd name="T75" fmla="*/ 229 h 53"/>
                <a:gd name="T76" fmla="*/ 220 w 69"/>
                <a:gd name="T77" fmla="*/ 234 h 53"/>
                <a:gd name="T78" fmla="*/ 220 w 69"/>
                <a:gd name="T79" fmla="*/ 234 h 53"/>
                <a:gd name="T80" fmla="*/ 220 w 69"/>
                <a:gd name="T81" fmla="*/ 239 h 53"/>
                <a:gd name="T82" fmla="*/ 225 w 69"/>
                <a:gd name="T83" fmla="*/ 243 h 53"/>
                <a:gd name="T84" fmla="*/ 215 w 69"/>
                <a:gd name="T85" fmla="*/ 248 h 53"/>
                <a:gd name="T86" fmla="*/ 210 w 69"/>
                <a:gd name="T87" fmla="*/ 253 h 5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9"/>
                <a:gd name="T133" fmla="*/ 0 h 53"/>
                <a:gd name="T134" fmla="*/ 69 w 69"/>
                <a:gd name="T135" fmla="*/ 53 h 5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9" h="53">
                  <a:moveTo>
                    <a:pt x="41" y="52"/>
                  </a:moveTo>
                  <a:lnTo>
                    <a:pt x="41" y="53"/>
                  </a:lnTo>
                  <a:lnTo>
                    <a:pt x="39" y="52"/>
                  </a:lnTo>
                  <a:lnTo>
                    <a:pt x="38" y="52"/>
                  </a:lnTo>
                  <a:lnTo>
                    <a:pt x="38" y="51"/>
                  </a:lnTo>
                  <a:lnTo>
                    <a:pt x="37" y="48"/>
                  </a:lnTo>
                  <a:lnTo>
                    <a:pt x="35" y="45"/>
                  </a:lnTo>
                  <a:lnTo>
                    <a:pt x="33" y="44"/>
                  </a:lnTo>
                  <a:lnTo>
                    <a:pt x="32" y="41"/>
                  </a:lnTo>
                  <a:lnTo>
                    <a:pt x="31" y="39"/>
                  </a:lnTo>
                  <a:lnTo>
                    <a:pt x="30" y="37"/>
                  </a:lnTo>
                  <a:lnTo>
                    <a:pt x="29" y="37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2" y="30"/>
                  </a:lnTo>
                  <a:lnTo>
                    <a:pt x="19" y="29"/>
                  </a:lnTo>
                  <a:lnTo>
                    <a:pt x="15" y="25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7" y="5"/>
                  </a:lnTo>
                  <a:lnTo>
                    <a:pt x="8" y="5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5" y="4"/>
                  </a:lnTo>
                  <a:lnTo>
                    <a:pt x="36" y="6"/>
                  </a:lnTo>
                  <a:lnTo>
                    <a:pt x="51" y="4"/>
                  </a:lnTo>
                  <a:lnTo>
                    <a:pt x="69" y="16"/>
                  </a:lnTo>
                  <a:lnTo>
                    <a:pt x="68" y="17"/>
                  </a:lnTo>
                  <a:lnTo>
                    <a:pt x="67" y="18"/>
                  </a:lnTo>
                  <a:lnTo>
                    <a:pt x="66" y="19"/>
                  </a:lnTo>
                  <a:lnTo>
                    <a:pt x="63" y="23"/>
                  </a:lnTo>
                  <a:lnTo>
                    <a:pt x="63" y="24"/>
                  </a:lnTo>
                  <a:lnTo>
                    <a:pt x="62" y="26"/>
                  </a:lnTo>
                  <a:lnTo>
                    <a:pt x="62" y="28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0" y="31"/>
                  </a:lnTo>
                  <a:lnTo>
                    <a:pt x="59" y="32"/>
                  </a:lnTo>
                  <a:lnTo>
                    <a:pt x="59" y="33"/>
                  </a:lnTo>
                  <a:lnTo>
                    <a:pt x="58" y="34"/>
                  </a:lnTo>
                  <a:lnTo>
                    <a:pt x="57" y="35"/>
                  </a:lnTo>
                  <a:lnTo>
                    <a:pt x="55" y="37"/>
                  </a:lnTo>
                  <a:lnTo>
                    <a:pt x="53" y="39"/>
                  </a:lnTo>
                  <a:lnTo>
                    <a:pt x="52" y="40"/>
                  </a:lnTo>
                  <a:lnTo>
                    <a:pt x="50" y="41"/>
                  </a:lnTo>
                  <a:lnTo>
                    <a:pt x="50" y="42"/>
                  </a:lnTo>
                  <a:lnTo>
                    <a:pt x="49" y="43"/>
                  </a:lnTo>
                  <a:lnTo>
                    <a:pt x="47" y="44"/>
                  </a:lnTo>
                  <a:lnTo>
                    <a:pt x="46" y="44"/>
                  </a:lnTo>
                  <a:lnTo>
                    <a:pt x="46" y="45"/>
                  </a:lnTo>
                  <a:lnTo>
                    <a:pt x="45" y="47"/>
                  </a:lnTo>
                  <a:lnTo>
                    <a:pt x="44" y="48"/>
                  </a:lnTo>
                  <a:lnTo>
                    <a:pt x="43" y="48"/>
                  </a:lnTo>
                  <a:lnTo>
                    <a:pt x="43" y="49"/>
                  </a:lnTo>
                  <a:lnTo>
                    <a:pt x="44" y="49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2" y="51"/>
                  </a:lnTo>
                  <a:lnTo>
                    <a:pt x="41" y="52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79" name="Freeform 63"/>
            <p:cNvSpPr>
              <a:spLocks/>
            </p:cNvSpPr>
            <p:nvPr/>
          </p:nvSpPr>
          <p:spPr bwMode="auto">
            <a:xfrm>
              <a:off x="4074" y="2384"/>
              <a:ext cx="375" cy="376"/>
            </a:xfrm>
            <a:custGeom>
              <a:avLst/>
              <a:gdLst>
                <a:gd name="T0" fmla="*/ 46 w 73"/>
                <a:gd name="T1" fmla="*/ 200 h 77"/>
                <a:gd name="T2" fmla="*/ 57 w 73"/>
                <a:gd name="T3" fmla="*/ 215 h 77"/>
                <a:gd name="T4" fmla="*/ 67 w 73"/>
                <a:gd name="T5" fmla="*/ 225 h 77"/>
                <a:gd name="T6" fmla="*/ 67 w 73"/>
                <a:gd name="T7" fmla="*/ 239 h 77"/>
                <a:gd name="T8" fmla="*/ 72 w 73"/>
                <a:gd name="T9" fmla="*/ 244 h 77"/>
                <a:gd name="T10" fmla="*/ 67 w 73"/>
                <a:gd name="T11" fmla="*/ 269 h 77"/>
                <a:gd name="T12" fmla="*/ 62 w 73"/>
                <a:gd name="T13" fmla="*/ 293 h 77"/>
                <a:gd name="T14" fmla="*/ 72 w 73"/>
                <a:gd name="T15" fmla="*/ 332 h 77"/>
                <a:gd name="T16" fmla="*/ 82 w 73"/>
                <a:gd name="T17" fmla="*/ 347 h 77"/>
                <a:gd name="T18" fmla="*/ 87 w 73"/>
                <a:gd name="T19" fmla="*/ 361 h 77"/>
                <a:gd name="T20" fmla="*/ 92 w 73"/>
                <a:gd name="T21" fmla="*/ 371 h 77"/>
                <a:gd name="T22" fmla="*/ 298 w 73"/>
                <a:gd name="T23" fmla="*/ 371 h 77"/>
                <a:gd name="T24" fmla="*/ 308 w 73"/>
                <a:gd name="T25" fmla="*/ 376 h 77"/>
                <a:gd name="T26" fmla="*/ 303 w 73"/>
                <a:gd name="T27" fmla="*/ 347 h 77"/>
                <a:gd name="T28" fmla="*/ 308 w 73"/>
                <a:gd name="T29" fmla="*/ 337 h 77"/>
                <a:gd name="T30" fmla="*/ 329 w 73"/>
                <a:gd name="T31" fmla="*/ 337 h 77"/>
                <a:gd name="T32" fmla="*/ 344 w 73"/>
                <a:gd name="T33" fmla="*/ 337 h 77"/>
                <a:gd name="T34" fmla="*/ 344 w 73"/>
                <a:gd name="T35" fmla="*/ 317 h 77"/>
                <a:gd name="T36" fmla="*/ 344 w 73"/>
                <a:gd name="T37" fmla="*/ 303 h 77"/>
                <a:gd name="T38" fmla="*/ 354 w 73"/>
                <a:gd name="T39" fmla="*/ 259 h 77"/>
                <a:gd name="T40" fmla="*/ 365 w 73"/>
                <a:gd name="T41" fmla="*/ 234 h 77"/>
                <a:gd name="T42" fmla="*/ 375 w 73"/>
                <a:gd name="T43" fmla="*/ 230 h 77"/>
                <a:gd name="T44" fmla="*/ 375 w 73"/>
                <a:gd name="T45" fmla="*/ 225 h 77"/>
                <a:gd name="T46" fmla="*/ 370 w 73"/>
                <a:gd name="T47" fmla="*/ 225 h 77"/>
                <a:gd name="T48" fmla="*/ 354 w 73"/>
                <a:gd name="T49" fmla="*/ 220 h 77"/>
                <a:gd name="T50" fmla="*/ 349 w 73"/>
                <a:gd name="T51" fmla="*/ 200 h 77"/>
                <a:gd name="T52" fmla="*/ 329 w 73"/>
                <a:gd name="T53" fmla="*/ 181 h 77"/>
                <a:gd name="T54" fmla="*/ 318 w 73"/>
                <a:gd name="T55" fmla="*/ 156 h 77"/>
                <a:gd name="T56" fmla="*/ 308 w 73"/>
                <a:gd name="T57" fmla="*/ 146 h 77"/>
                <a:gd name="T58" fmla="*/ 288 w 73"/>
                <a:gd name="T59" fmla="*/ 132 h 77"/>
                <a:gd name="T60" fmla="*/ 277 w 73"/>
                <a:gd name="T61" fmla="*/ 122 h 77"/>
                <a:gd name="T62" fmla="*/ 272 w 73"/>
                <a:gd name="T63" fmla="*/ 112 h 77"/>
                <a:gd name="T64" fmla="*/ 236 w 73"/>
                <a:gd name="T65" fmla="*/ 88 h 77"/>
                <a:gd name="T66" fmla="*/ 226 w 73"/>
                <a:gd name="T67" fmla="*/ 78 h 77"/>
                <a:gd name="T68" fmla="*/ 211 w 73"/>
                <a:gd name="T69" fmla="*/ 59 h 77"/>
                <a:gd name="T70" fmla="*/ 200 w 73"/>
                <a:gd name="T71" fmla="*/ 44 h 77"/>
                <a:gd name="T72" fmla="*/ 164 w 73"/>
                <a:gd name="T73" fmla="*/ 34 h 77"/>
                <a:gd name="T74" fmla="*/ 164 w 73"/>
                <a:gd name="T75" fmla="*/ 15 h 77"/>
                <a:gd name="T76" fmla="*/ 175 w 73"/>
                <a:gd name="T77" fmla="*/ 5 h 77"/>
                <a:gd name="T78" fmla="*/ 175 w 73"/>
                <a:gd name="T79" fmla="*/ 0 h 77"/>
                <a:gd name="T80" fmla="*/ 0 w 73"/>
                <a:gd name="T81" fmla="*/ 24 h 7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"/>
                <a:gd name="T124" fmla="*/ 0 h 77"/>
                <a:gd name="T125" fmla="*/ 73 w 73"/>
                <a:gd name="T126" fmla="*/ 77 h 7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" h="77">
                  <a:moveTo>
                    <a:pt x="0" y="5"/>
                  </a:moveTo>
                  <a:lnTo>
                    <a:pt x="9" y="41"/>
                  </a:lnTo>
                  <a:lnTo>
                    <a:pt x="10" y="42"/>
                  </a:lnTo>
                  <a:lnTo>
                    <a:pt x="11" y="44"/>
                  </a:lnTo>
                  <a:lnTo>
                    <a:pt x="12" y="45"/>
                  </a:lnTo>
                  <a:lnTo>
                    <a:pt x="13" y="46"/>
                  </a:lnTo>
                  <a:lnTo>
                    <a:pt x="14" y="47"/>
                  </a:lnTo>
                  <a:lnTo>
                    <a:pt x="13" y="49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3" y="52"/>
                  </a:lnTo>
                  <a:lnTo>
                    <a:pt x="13" y="55"/>
                  </a:lnTo>
                  <a:lnTo>
                    <a:pt x="12" y="57"/>
                  </a:lnTo>
                  <a:lnTo>
                    <a:pt x="12" y="60"/>
                  </a:lnTo>
                  <a:lnTo>
                    <a:pt x="14" y="63"/>
                  </a:lnTo>
                  <a:lnTo>
                    <a:pt x="14" y="68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2"/>
                  </a:lnTo>
                  <a:lnTo>
                    <a:pt x="17" y="74"/>
                  </a:lnTo>
                  <a:lnTo>
                    <a:pt x="17" y="75"/>
                  </a:lnTo>
                  <a:lnTo>
                    <a:pt x="18" y="76"/>
                  </a:lnTo>
                  <a:lnTo>
                    <a:pt x="57" y="74"/>
                  </a:lnTo>
                  <a:lnTo>
                    <a:pt x="58" y="76"/>
                  </a:lnTo>
                  <a:lnTo>
                    <a:pt x="60" y="77"/>
                  </a:lnTo>
                  <a:lnTo>
                    <a:pt x="60" y="75"/>
                  </a:lnTo>
                  <a:lnTo>
                    <a:pt x="59" y="71"/>
                  </a:lnTo>
                  <a:lnTo>
                    <a:pt x="60" y="70"/>
                  </a:lnTo>
                  <a:lnTo>
                    <a:pt x="60" y="69"/>
                  </a:lnTo>
                  <a:lnTo>
                    <a:pt x="61" y="68"/>
                  </a:lnTo>
                  <a:lnTo>
                    <a:pt x="64" y="69"/>
                  </a:lnTo>
                  <a:lnTo>
                    <a:pt x="66" y="69"/>
                  </a:lnTo>
                  <a:lnTo>
                    <a:pt x="67" y="69"/>
                  </a:lnTo>
                  <a:lnTo>
                    <a:pt x="67" y="66"/>
                  </a:lnTo>
                  <a:lnTo>
                    <a:pt x="67" y="65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9" y="56"/>
                  </a:lnTo>
                  <a:lnTo>
                    <a:pt x="69" y="53"/>
                  </a:lnTo>
                  <a:lnTo>
                    <a:pt x="70" y="51"/>
                  </a:lnTo>
                  <a:lnTo>
                    <a:pt x="71" y="48"/>
                  </a:lnTo>
                  <a:lnTo>
                    <a:pt x="73" y="47"/>
                  </a:lnTo>
                  <a:lnTo>
                    <a:pt x="73" y="46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0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8" y="41"/>
                  </a:lnTo>
                  <a:lnTo>
                    <a:pt x="66" y="38"/>
                  </a:lnTo>
                  <a:lnTo>
                    <a:pt x="64" y="37"/>
                  </a:lnTo>
                  <a:lnTo>
                    <a:pt x="63" y="34"/>
                  </a:lnTo>
                  <a:lnTo>
                    <a:pt x="62" y="32"/>
                  </a:lnTo>
                  <a:lnTo>
                    <a:pt x="61" y="30"/>
                  </a:lnTo>
                  <a:lnTo>
                    <a:pt x="60" y="30"/>
                  </a:lnTo>
                  <a:lnTo>
                    <a:pt x="57" y="29"/>
                  </a:lnTo>
                  <a:lnTo>
                    <a:pt x="56" y="27"/>
                  </a:lnTo>
                  <a:lnTo>
                    <a:pt x="54" y="26"/>
                  </a:lnTo>
                  <a:lnTo>
                    <a:pt x="54" y="25"/>
                  </a:lnTo>
                  <a:lnTo>
                    <a:pt x="53" y="23"/>
                  </a:lnTo>
                  <a:lnTo>
                    <a:pt x="50" y="22"/>
                  </a:lnTo>
                  <a:lnTo>
                    <a:pt x="46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6" y="9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32" y="3"/>
                  </a:lnTo>
                  <a:lnTo>
                    <a:pt x="33" y="2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13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80" name="Freeform 64"/>
            <p:cNvSpPr>
              <a:spLocks/>
            </p:cNvSpPr>
            <p:nvPr/>
          </p:nvSpPr>
          <p:spPr bwMode="auto">
            <a:xfrm>
              <a:off x="4427" y="1916"/>
              <a:ext cx="318" cy="141"/>
            </a:xfrm>
            <a:custGeom>
              <a:avLst/>
              <a:gdLst>
                <a:gd name="T0" fmla="*/ 185 w 62"/>
                <a:gd name="T1" fmla="*/ 10 h 29"/>
                <a:gd name="T2" fmla="*/ 10 w 62"/>
                <a:gd name="T3" fmla="*/ 83 h 29"/>
                <a:gd name="T4" fmla="*/ 21 w 62"/>
                <a:gd name="T5" fmla="*/ 78 h 29"/>
                <a:gd name="T6" fmla="*/ 41 w 62"/>
                <a:gd name="T7" fmla="*/ 63 h 29"/>
                <a:gd name="T8" fmla="*/ 51 w 62"/>
                <a:gd name="T9" fmla="*/ 53 h 29"/>
                <a:gd name="T10" fmla="*/ 56 w 62"/>
                <a:gd name="T11" fmla="*/ 49 h 29"/>
                <a:gd name="T12" fmla="*/ 72 w 62"/>
                <a:gd name="T13" fmla="*/ 44 h 29"/>
                <a:gd name="T14" fmla="*/ 97 w 62"/>
                <a:gd name="T15" fmla="*/ 34 h 29"/>
                <a:gd name="T16" fmla="*/ 108 w 62"/>
                <a:gd name="T17" fmla="*/ 39 h 29"/>
                <a:gd name="T18" fmla="*/ 118 w 62"/>
                <a:gd name="T19" fmla="*/ 39 h 29"/>
                <a:gd name="T20" fmla="*/ 128 w 62"/>
                <a:gd name="T21" fmla="*/ 58 h 29"/>
                <a:gd name="T22" fmla="*/ 138 w 62"/>
                <a:gd name="T23" fmla="*/ 58 h 29"/>
                <a:gd name="T24" fmla="*/ 138 w 62"/>
                <a:gd name="T25" fmla="*/ 68 h 29"/>
                <a:gd name="T26" fmla="*/ 159 w 62"/>
                <a:gd name="T27" fmla="*/ 73 h 29"/>
                <a:gd name="T28" fmla="*/ 174 w 62"/>
                <a:gd name="T29" fmla="*/ 83 h 29"/>
                <a:gd name="T30" fmla="*/ 180 w 62"/>
                <a:gd name="T31" fmla="*/ 92 h 29"/>
                <a:gd name="T32" fmla="*/ 164 w 62"/>
                <a:gd name="T33" fmla="*/ 122 h 29"/>
                <a:gd name="T34" fmla="*/ 180 w 62"/>
                <a:gd name="T35" fmla="*/ 131 h 29"/>
                <a:gd name="T36" fmla="*/ 195 w 62"/>
                <a:gd name="T37" fmla="*/ 136 h 29"/>
                <a:gd name="T38" fmla="*/ 200 w 62"/>
                <a:gd name="T39" fmla="*/ 136 h 29"/>
                <a:gd name="T40" fmla="*/ 215 w 62"/>
                <a:gd name="T41" fmla="*/ 131 h 29"/>
                <a:gd name="T42" fmla="*/ 236 w 62"/>
                <a:gd name="T43" fmla="*/ 141 h 29"/>
                <a:gd name="T44" fmla="*/ 241 w 62"/>
                <a:gd name="T45" fmla="*/ 136 h 29"/>
                <a:gd name="T46" fmla="*/ 231 w 62"/>
                <a:gd name="T47" fmla="*/ 126 h 29"/>
                <a:gd name="T48" fmla="*/ 226 w 62"/>
                <a:gd name="T49" fmla="*/ 122 h 29"/>
                <a:gd name="T50" fmla="*/ 231 w 62"/>
                <a:gd name="T51" fmla="*/ 117 h 29"/>
                <a:gd name="T52" fmla="*/ 226 w 62"/>
                <a:gd name="T53" fmla="*/ 112 h 29"/>
                <a:gd name="T54" fmla="*/ 210 w 62"/>
                <a:gd name="T55" fmla="*/ 92 h 29"/>
                <a:gd name="T56" fmla="*/ 210 w 62"/>
                <a:gd name="T57" fmla="*/ 78 h 29"/>
                <a:gd name="T58" fmla="*/ 210 w 62"/>
                <a:gd name="T59" fmla="*/ 58 h 29"/>
                <a:gd name="T60" fmla="*/ 210 w 62"/>
                <a:gd name="T61" fmla="*/ 49 h 29"/>
                <a:gd name="T62" fmla="*/ 210 w 62"/>
                <a:gd name="T63" fmla="*/ 44 h 29"/>
                <a:gd name="T64" fmla="*/ 226 w 62"/>
                <a:gd name="T65" fmla="*/ 29 h 29"/>
                <a:gd name="T66" fmla="*/ 231 w 62"/>
                <a:gd name="T67" fmla="*/ 19 h 29"/>
                <a:gd name="T68" fmla="*/ 241 w 62"/>
                <a:gd name="T69" fmla="*/ 19 h 29"/>
                <a:gd name="T70" fmla="*/ 231 w 62"/>
                <a:gd name="T71" fmla="*/ 39 h 29"/>
                <a:gd name="T72" fmla="*/ 226 w 62"/>
                <a:gd name="T73" fmla="*/ 49 h 29"/>
                <a:gd name="T74" fmla="*/ 236 w 62"/>
                <a:gd name="T75" fmla="*/ 58 h 29"/>
                <a:gd name="T76" fmla="*/ 236 w 62"/>
                <a:gd name="T77" fmla="*/ 78 h 29"/>
                <a:gd name="T78" fmla="*/ 231 w 62"/>
                <a:gd name="T79" fmla="*/ 88 h 29"/>
                <a:gd name="T80" fmla="*/ 236 w 62"/>
                <a:gd name="T81" fmla="*/ 92 h 29"/>
                <a:gd name="T82" fmla="*/ 236 w 62"/>
                <a:gd name="T83" fmla="*/ 102 h 29"/>
                <a:gd name="T84" fmla="*/ 241 w 62"/>
                <a:gd name="T85" fmla="*/ 117 h 29"/>
                <a:gd name="T86" fmla="*/ 256 w 62"/>
                <a:gd name="T87" fmla="*/ 122 h 29"/>
                <a:gd name="T88" fmla="*/ 267 w 62"/>
                <a:gd name="T89" fmla="*/ 117 h 29"/>
                <a:gd name="T90" fmla="*/ 267 w 62"/>
                <a:gd name="T91" fmla="*/ 126 h 29"/>
                <a:gd name="T92" fmla="*/ 272 w 62"/>
                <a:gd name="T93" fmla="*/ 136 h 29"/>
                <a:gd name="T94" fmla="*/ 282 w 62"/>
                <a:gd name="T95" fmla="*/ 141 h 29"/>
                <a:gd name="T96" fmla="*/ 287 w 62"/>
                <a:gd name="T97" fmla="*/ 136 h 29"/>
                <a:gd name="T98" fmla="*/ 313 w 62"/>
                <a:gd name="T99" fmla="*/ 126 h 29"/>
                <a:gd name="T100" fmla="*/ 318 w 62"/>
                <a:gd name="T101" fmla="*/ 92 h 29"/>
                <a:gd name="T102" fmla="*/ 277 w 62"/>
                <a:gd name="T103" fmla="*/ 102 h 29"/>
                <a:gd name="T104" fmla="*/ 241 w 62"/>
                <a:gd name="T105" fmla="*/ 0 h 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2"/>
                <a:gd name="T160" fmla="*/ 0 h 29"/>
                <a:gd name="T161" fmla="*/ 62 w 62"/>
                <a:gd name="T162" fmla="*/ 29 h 2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2" h="29">
                  <a:moveTo>
                    <a:pt x="47" y="0"/>
                  </a:moveTo>
                  <a:lnTo>
                    <a:pt x="36" y="2"/>
                  </a:lnTo>
                  <a:lnTo>
                    <a:pt x="0" y="9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8" y="13"/>
                  </a:lnTo>
                  <a:lnTo>
                    <a:pt x="27" y="14"/>
                  </a:lnTo>
                  <a:lnTo>
                    <a:pt x="29" y="15"/>
                  </a:lnTo>
                  <a:lnTo>
                    <a:pt x="31" y="15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5" y="19"/>
                  </a:lnTo>
                  <a:lnTo>
                    <a:pt x="33" y="23"/>
                  </a:lnTo>
                  <a:lnTo>
                    <a:pt x="32" y="25"/>
                  </a:lnTo>
                  <a:lnTo>
                    <a:pt x="33" y="27"/>
                  </a:lnTo>
                  <a:lnTo>
                    <a:pt x="35" y="27"/>
                  </a:lnTo>
                  <a:lnTo>
                    <a:pt x="36" y="26"/>
                  </a:lnTo>
                  <a:lnTo>
                    <a:pt x="38" y="28"/>
                  </a:lnTo>
                  <a:lnTo>
                    <a:pt x="39" y="28"/>
                  </a:lnTo>
                  <a:lnTo>
                    <a:pt x="40" y="27"/>
                  </a:lnTo>
                  <a:lnTo>
                    <a:pt x="42" y="27"/>
                  </a:lnTo>
                  <a:lnTo>
                    <a:pt x="45" y="28"/>
                  </a:lnTo>
                  <a:lnTo>
                    <a:pt x="46" y="29"/>
                  </a:lnTo>
                  <a:lnTo>
                    <a:pt x="47" y="29"/>
                  </a:lnTo>
                  <a:lnTo>
                    <a:pt x="47" y="28"/>
                  </a:lnTo>
                  <a:lnTo>
                    <a:pt x="46" y="28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4"/>
                  </a:lnTo>
                  <a:lnTo>
                    <a:pt x="45" y="24"/>
                  </a:lnTo>
                  <a:lnTo>
                    <a:pt x="44" y="23"/>
                  </a:lnTo>
                  <a:lnTo>
                    <a:pt x="43" y="21"/>
                  </a:lnTo>
                  <a:lnTo>
                    <a:pt x="41" y="19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1" y="10"/>
                  </a:lnTo>
                  <a:lnTo>
                    <a:pt x="41" y="9"/>
                  </a:lnTo>
                  <a:lnTo>
                    <a:pt x="42" y="8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6" y="6"/>
                  </a:lnTo>
                  <a:lnTo>
                    <a:pt x="45" y="8"/>
                  </a:lnTo>
                  <a:lnTo>
                    <a:pt x="44" y="9"/>
                  </a:lnTo>
                  <a:lnTo>
                    <a:pt x="44" y="10"/>
                  </a:lnTo>
                  <a:lnTo>
                    <a:pt x="44" y="12"/>
                  </a:lnTo>
                  <a:lnTo>
                    <a:pt x="46" y="12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4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6" y="20"/>
                  </a:lnTo>
                  <a:lnTo>
                    <a:pt x="46" y="21"/>
                  </a:lnTo>
                  <a:lnTo>
                    <a:pt x="46" y="22"/>
                  </a:lnTo>
                  <a:lnTo>
                    <a:pt x="47" y="24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1" y="24"/>
                  </a:lnTo>
                  <a:lnTo>
                    <a:pt x="52" y="24"/>
                  </a:lnTo>
                  <a:lnTo>
                    <a:pt x="52" y="25"/>
                  </a:lnTo>
                  <a:lnTo>
                    <a:pt x="52" y="26"/>
                  </a:lnTo>
                  <a:lnTo>
                    <a:pt x="53" y="28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6" y="28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1" y="25"/>
                  </a:lnTo>
                  <a:lnTo>
                    <a:pt x="62" y="19"/>
                  </a:lnTo>
                  <a:lnTo>
                    <a:pt x="54" y="2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81" name="Freeform 65"/>
            <p:cNvSpPr>
              <a:spLocks/>
            </p:cNvSpPr>
            <p:nvPr/>
          </p:nvSpPr>
          <p:spPr bwMode="auto">
            <a:xfrm>
              <a:off x="4669" y="1901"/>
              <a:ext cx="76" cy="117"/>
            </a:xfrm>
            <a:custGeom>
              <a:avLst/>
              <a:gdLst>
                <a:gd name="T0" fmla="*/ 76 w 15"/>
                <a:gd name="T1" fmla="*/ 107 h 24"/>
                <a:gd name="T2" fmla="*/ 76 w 15"/>
                <a:gd name="T3" fmla="*/ 98 h 24"/>
                <a:gd name="T4" fmla="*/ 71 w 15"/>
                <a:gd name="T5" fmla="*/ 88 h 24"/>
                <a:gd name="T6" fmla="*/ 61 w 15"/>
                <a:gd name="T7" fmla="*/ 78 h 24"/>
                <a:gd name="T8" fmla="*/ 51 w 15"/>
                <a:gd name="T9" fmla="*/ 73 h 24"/>
                <a:gd name="T10" fmla="*/ 46 w 15"/>
                <a:gd name="T11" fmla="*/ 68 h 24"/>
                <a:gd name="T12" fmla="*/ 46 w 15"/>
                <a:gd name="T13" fmla="*/ 58 h 24"/>
                <a:gd name="T14" fmla="*/ 35 w 15"/>
                <a:gd name="T15" fmla="*/ 44 h 24"/>
                <a:gd name="T16" fmla="*/ 30 w 15"/>
                <a:gd name="T17" fmla="*/ 39 h 24"/>
                <a:gd name="T18" fmla="*/ 25 w 15"/>
                <a:gd name="T19" fmla="*/ 29 h 24"/>
                <a:gd name="T20" fmla="*/ 20 w 15"/>
                <a:gd name="T21" fmla="*/ 24 h 24"/>
                <a:gd name="T22" fmla="*/ 20 w 15"/>
                <a:gd name="T23" fmla="*/ 20 h 24"/>
                <a:gd name="T24" fmla="*/ 20 w 15"/>
                <a:gd name="T25" fmla="*/ 20 h 24"/>
                <a:gd name="T26" fmla="*/ 20 w 15"/>
                <a:gd name="T27" fmla="*/ 15 h 24"/>
                <a:gd name="T28" fmla="*/ 25 w 15"/>
                <a:gd name="T29" fmla="*/ 0 h 24"/>
                <a:gd name="T30" fmla="*/ 20 w 15"/>
                <a:gd name="T31" fmla="*/ 0 h 24"/>
                <a:gd name="T32" fmla="*/ 10 w 15"/>
                <a:gd name="T33" fmla="*/ 0 h 24"/>
                <a:gd name="T34" fmla="*/ 5 w 15"/>
                <a:gd name="T35" fmla="*/ 5 h 24"/>
                <a:gd name="T36" fmla="*/ 5 w 15"/>
                <a:gd name="T37" fmla="*/ 10 h 24"/>
                <a:gd name="T38" fmla="*/ 5 w 15"/>
                <a:gd name="T39" fmla="*/ 15 h 24"/>
                <a:gd name="T40" fmla="*/ 0 w 15"/>
                <a:gd name="T41" fmla="*/ 15 h 24"/>
                <a:gd name="T42" fmla="*/ 35 w 15"/>
                <a:gd name="T43" fmla="*/ 117 h 24"/>
                <a:gd name="T44" fmla="*/ 76 w 15"/>
                <a:gd name="T45" fmla="*/ 107 h 24"/>
                <a:gd name="T46" fmla="*/ 76 w 15"/>
                <a:gd name="T47" fmla="*/ 107 h 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"/>
                <a:gd name="T73" fmla="*/ 0 h 24"/>
                <a:gd name="T74" fmla="*/ 15 w 15"/>
                <a:gd name="T75" fmla="*/ 24 h 2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" h="24">
                  <a:moveTo>
                    <a:pt x="15" y="22"/>
                  </a:moveTo>
                  <a:lnTo>
                    <a:pt x="15" y="20"/>
                  </a:lnTo>
                  <a:lnTo>
                    <a:pt x="14" y="18"/>
                  </a:lnTo>
                  <a:lnTo>
                    <a:pt x="12" y="16"/>
                  </a:lnTo>
                  <a:lnTo>
                    <a:pt x="10" y="15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7" y="9"/>
                  </a:lnTo>
                  <a:lnTo>
                    <a:pt x="6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7" y="24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82" name="Freeform 66"/>
            <p:cNvSpPr>
              <a:spLocks/>
            </p:cNvSpPr>
            <p:nvPr/>
          </p:nvSpPr>
          <p:spPr bwMode="auto">
            <a:xfrm>
              <a:off x="4689" y="1765"/>
              <a:ext cx="98" cy="205"/>
            </a:xfrm>
            <a:custGeom>
              <a:avLst/>
              <a:gdLst>
                <a:gd name="T0" fmla="*/ 0 w 19"/>
                <a:gd name="T1" fmla="*/ 151 h 42"/>
                <a:gd name="T2" fmla="*/ 0 w 19"/>
                <a:gd name="T3" fmla="*/ 156 h 42"/>
                <a:gd name="T4" fmla="*/ 10 w 19"/>
                <a:gd name="T5" fmla="*/ 166 h 42"/>
                <a:gd name="T6" fmla="*/ 31 w 19"/>
                <a:gd name="T7" fmla="*/ 181 h 42"/>
                <a:gd name="T8" fmla="*/ 46 w 19"/>
                <a:gd name="T9" fmla="*/ 185 h 42"/>
                <a:gd name="T10" fmla="*/ 52 w 19"/>
                <a:gd name="T11" fmla="*/ 195 h 42"/>
                <a:gd name="T12" fmla="*/ 57 w 19"/>
                <a:gd name="T13" fmla="*/ 205 h 42"/>
                <a:gd name="T14" fmla="*/ 67 w 19"/>
                <a:gd name="T15" fmla="*/ 190 h 42"/>
                <a:gd name="T16" fmla="*/ 72 w 19"/>
                <a:gd name="T17" fmla="*/ 171 h 42"/>
                <a:gd name="T18" fmla="*/ 88 w 19"/>
                <a:gd name="T19" fmla="*/ 146 h 42"/>
                <a:gd name="T20" fmla="*/ 98 w 19"/>
                <a:gd name="T21" fmla="*/ 127 h 42"/>
                <a:gd name="T22" fmla="*/ 93 w 19"/>
                <a:gd name="T23" fmla="*/ 93 h 42"/>
                <a:gd name="T24" fmla="*/ 88 w 19"/>
                <a:gd name="T25" fmla="*/ 63 h 42"/>
                <a:gd name="T26" fmla="*/ 72 w 19"/>
                <a:gd name="T27" fmla="*/ 68 h 42"/>
                <a:gd name="T28" fmla="*/ 67 w 19"/>
                <a:gd name="T29" fmla="*/ 68 h 42"/>
                <a:gd name="T30" fmla="*/ 62 w 19"/>
                <a:gd name="T31" fmla="*/ 68 h 42"/>
                <a:gd name="T32" fmla="*/ 67 w 19"/>
                <a:gd name="T33" fmla="*/ 54 h 42"/>
                <a:gd name="T34" fmla="*/ 72 w 19"/>
                <a:gd name="T35" fmla="*/ 54 h 42"/>
                <a:gd name="T36" fmla="*/ 77 w 19"/>
                <a:gd name="T37" fmla="*/ 39 h 42"/>
                <a:gd name="T38" fmla="*/ 83 w 19"/>
                <a:gd name="T39" fmla="*/ 29 h 42"/>
                <a:gd name="T40" fmla="*/ 21 w 19"/>
                <a:gd name="T41" fmla="*/ 0 h 42"/>
                <a:gd name="T42" fmla="*/ 15 w 19"/>
                <a:gd name="T43" fmla="*/ 10 h 42"/>
                <a:gd name="T44" fmla="*/ 10 w 19"/>
                <a:gd name="T45" fmla="*/ 29 h 42"/>
                <a:gd name="T46" fmla="*/ 0 w 19"/>
                <a:gd name="T47" fmla="*/ 39 h 42"/>
                <a:gd name="T48" fmla="*/ 5 w 19"/>
                <a:gd name="T49" fmla="*/ 44 h 42"/>
                <a:gd name="T50" fmla="*/ 5 w 19"/>
                <a:gd name="T51" fmla="*/ 54 h 42"/>
                <a:gd name="T52" fmla="*/ 5 w 19"/>
                <a:gd name="T53" fmla="*/ 73 h 42"/>
                <a:gd name="T54" fmla="*/ 15 w 19"/>
                <a:gd name="T55" fmla="*/ 83 h 42"/>
                <a:gd name="T56" fmla="*/ 26 w 19"/>
                <a:gd name="T57" fmla="*/ 88 h 42"/>
                <a:gd name="T58" fmla="*/ 36 w 19"/>
                <a:gd name="T59" fmla="*/ 93 h 42"/>
                <a:gd name="T60" fmla="*/ 46 w 19"/>
                <a:gd name="T61" fmla="*/ 103 h 42"/>
                <a:gd name="T62" fmla="*/ 21 w 19"/>
                <a:gd name="T63" fmla="*/ 117 h 42"/>
                <a:gd name="T64" fmla="*/ 5 w 19"/>
                <a:gd name="T65" fmla="*/ 137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"/>
                <a:gd name="T100" fmla="*/ 0 h 42"/>
                <a:gd name="T101" fmla="*/ 19 w 1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" h="42">
                  <a:moveTo>
                    <a:pt x="1" y="28"/>
                  </a:moveTo>
                  <a:lnTo>
                    <a:pt x="0" y="31"/>
                  </a:lnTo>
                  <a:lnTo>
                    <a:pt x="0" y="32"/>
                  </a:lnTo>
                  <a:lnTo>
                    <a:pt x="1" y="33"/>
                  </a:lnTo>
                  <a:lnTo>
                    <a:pt x="2" y="34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7" y="37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0" y="41"/>
                  </a:lnTo>
                  <a:lnTo>
                    <a:pt x="11" y="42"/>
                  </a:lnTo>
                  <a:lnTo>
                    <a:pt x="12" y="41"/>
                  </a:lnTo>
                  <a:lnTo>
                    <a:pt x="13" y="39"/>
                  </a:lnTo>
                  <a:lnTo>
                    <a:pt x="13" y="37"/>
                  </a:lnTo>
                  <a:lnTo>
                    <a:pt x="14" y="35"/>
                  </a:lnTo>
                  <a:lnTo>
                    <a:pt x="15" y="33"/>
                  </a:lnTo>
                  <a:lnTo>
                    <a:pt x="17" y="30"/>
                  </a:lnTo>
                  <a:lnTo>
                    <a:pt x="18" y="28"/>
                  </a:lnTo>
                  <a:lnTo>
                    <a:pt x="19" y="26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8" y="15"/>
                  </a:lnTo>
                  <a:lnTo>
                    <a:pt x="17" y="13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7" y="2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83" name="Freeform 67"/>
            <p:cNvSpPr>
              <a:spLocks/>
            </p:cNvSpPr>
            <p:nvPr/>
          </p:nvSpPr>
          <p:spPr bwMode="auto">
            <a:xfrm>
              <a:off x="4776" y="1672"/>
              <a:ext cx="118" cy="107"/>
            </a:xfrm>
            <a:custGeom>
              <a:avLst/>
              <a:gdLst>
                <a:gd name="T0" fmla="*/ 0 w 23"/>
                <a:gd name="T1" fmla="*/ 19 h 22"/>
                <a:gd name="T2" fmla="*/ 41 w 23"/>
                <a:gd name="T3" fmla="*/ 10 h 22"/>
                <a:gd name="T4" fmla="*/ 41 w 23"/>
                <a:gd name="T5" fmla="*/ 15 h 22"/>
                <a:gd name="T6" fmla="*/ 46 w 23"/>
                <a:gd name="T7" fmla="*/ 15 h 22"/>
                <a:gd name="T8" fmla="*/ 46 w 23"/>
                <a:gd name="T9" fmla="*/ 15 h 22"/>
                <a:gd name="T10" fmla="*/ 103 w 23"/>
                <a:gd name="T11" fmla="*/ 0 h 22"/>
                <a:gd name="T12" fmla="*/ 118 w 23"/>
                <a:gd name="T13" fmla="*/ 44 h 22"/>
                <a:gd name="T14" fmla="*/ 118 w 23"/>
                <a:gd name="T15" fmla="*/ 49 h 22"/>
                <a:gd name="T16" fmla="*/ 113 w 23"/>
                <a:gd name="T17" fmla="*/ 49 h 22"/>
                <a:gd name="T18" fmla="*/ 118 w 23"/>
                <a:gd name="T19" fmla="*/ 54 h 22"/>
                <a:gd name="T20" fmla="*/ 118 w 23"/>
                <a:gd name="T21" fmla="*/ 54 h 22"/>
                <a:gd name="T22" fmla="*/ 108 w 23"/>
                <a:gd name="T23" fmla="*/ 58 h 22"/>
                <a:gd name="T24" fmla="*/ 87 w 23"/>
                <a:gd name="T25" fmla="*/ 63 h 22"/>
                <a:gd name="T26" fmla="*/ 82 w 23"/>
                <a:gd name="T27" fmla="*/ 63 h 22"/>
                <a:gd name="T28" fmla="*/ 82 w 23"/>
                <a:gd name="T29" fmla="*/ 63 h 22"/>
                <a:gd name="T30" fmla="*/ 82 w 23"/>
                <a:gd name="T31" fmla="*/ 68 h 22"/>
                <a:gd name="T32" fmla="*/ 82 w 23"/>
                <a:gd name="T33" fmla="*/ 68 h 22"/>
                <a:gd name="T34" fmla="*/ 67 w 23"/>
                <a:gd name="T35" fmla="*/ 73 h 22"/>
                <a:gd name="T36" fmla="*/ 51 w 23"/>
                <a:gd name="T37" fmla="*/ 78 h 22"/>
                <a:gd name="T38" fmla="*/ 51 w 23"/>
                <a:gd name="T39" fmla="*/ 78 h 22"/>
                <a:gd name="T40" fmla="*/ 41 w 23"/>
                <a:gd name="T41" fmla="*/ 88 h 22"/>
                <a:gd name="T42" fmla="*/ 15 w 23"/>
                <a:gd name="T43" fmla="*/ 102 h 22"/>
                <a:gd name="T44" fmla="*/ 10 w 23"/>
                <a:gd name="T45" fmla="*/ 107 h 22"/>
                <a:gd name="T46" fmla="*/ 0 w 23"/>
                <a:gd name="T47" fmla="*/ 102 h 22"/>
                <a:gd name="T48" fmla="*/ 10 w 23"/>
                <a:gd name="T49" fmla="*/ 92 h 22"/>
                <a:gd name="T50" fmla="*/ 10 w 23"/>
                <a:gd name="T51" fmla="*/ 88 h 22"/>
                <a:gd name="T52" fmla="*/ 10 w 23"/>
                <a:gd name="T53" fmla="*/ 83 h 22"/>
                <a:gd name="T54" fmla="*/ 0 w 23"/>
                <a:gd name="T55" fmla="*/ 19 h 22"/>
                <a:gd name="T56" fmla="*/ 0 w 23"/>
                <a:gd name="T57" fmla="*/ 19 h 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3"/>
                <a:gd name="T88" fmla="*/ 0 h 22"/>
                <a:gd name="T89" fmla="*/ 23 w 23"/>
                <a:gd name="T90" fmla="*/ 22 h 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3" h="22">
                  <a:moveTo>
                    <a:pt x="0" y="4"/>
                  </a:move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20" y="0"/>
                  </a:lnTo>
                  <a:lnTo>
                    <a:pt x="23" y="9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3" y="11"/>
                  </a:lnTo>
                  <a:lnTo>
                    <a:pt x="21" y="12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3" y="15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3" y="21"/>
                  </a:lnTo>
                  <a:lnTo>
                    <a:pt x="2" y="22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84" name="Freeform 68"/>
            <p:cNvSpPr>
              <a:spLocks/>
            </p:cNvSpPr>
            <p:nvPr/>
          </p:nvSpPr>
          <p:spPr bwMode="auto">
            <a:xfrm>
              <a:off x="4771" y="1589"/>
              <a:ext cx="232" cy="112"/>
            </a:xfrm>
            <a:custGeom>
              <a:avLst/>
              <a:gdLst>
                <a:gd name="T0" fmla="*/ 52 w 45"/>
                <a:gd name="T1" fmla="*/ 34 h 23"/>
                <a:gd name="T2" fmla="*/ 124 w 45"/>
                <a:gd name="T3" fmla="*/ 15 h 23"/>
                <a:gd name="T4" fmla="*/ 129 w 45"/>
                <a:gd name="T5" fmla="*/ 15 h 23"/>
                <a:gd name="T6" fmla="*/ 129 w 45"/>
                <a:gd name="T7" fmla="*/ 10 h 23"/>
                <a:gd name="T8" fmla="*/ 139 w 45"/>
                <a:gd name="T9" fmla="*/ 0 h 23"/>
                <a:gd name="T10" fmla="*/ 150 w 45"/>
                <a:gd name="T11" fmla="*/ 0 h 23"/>
                <a:gd name="T12" fmla="*/ 160 w 45"/>
                <a:gd name="T13" fmla="*/ 15 h 23"/>
                <a:gd name="T14" fmla="*/ 165 w 45"/>
                <a:gd name="T15" fmla="*/ 24 h 23"/>
                <a:gd name="T16" fmla="*/ 155 w 45"/>
                <a:gd name="T17" fmla="*/ 34 h 23"/>
                <a:gd name="T18" fmla="*/ 150 w 45"/>
                <a:gd name="T19" fmla="*/ 49 h 23"/>
                <a:gd name="T20" fmla="*/ 170 w 45"/>
                <a:gd name="T21" fmla="*/ 49 h 23"/>
                <a:gd name="T22" fmla="*/ 186 w 45"/>
                <a:gd name="T23" fmla="*/ 73 h 23"/>
                <a:gd name="T24" fmla="*/ 211 w 45"/>
                <a:gd name="T25" fmla="*/ 78 h 23"/>
                <a:gd name="T26" fmla="*/ 222 w 45"/>
                <a:gd name="T27" fmla="*/ 68 h 23"/>
                <a:gd name="T28" fmla="*/ 217 w 45"/>
                <a:gd name="T29" fmla="*/ 58 h 23"/>
                <a:gd name="T30" fmla="*/ 206 w 45"/>
                <a:gd name="T31" fmla="*/ 49 h 23"/>
                <a:gd name="T32" fmla="*/ 217 w 45"/>
                <a:gd name="T33" fmla="*/ 54 h 23"/>
                <a:gd name="T34" fmla="*/ 232 w 45"/>
                <a:gd name="T35" fmla="*/ 78 h 23"/>
                <a:gd name="T36" fmla="*/ 227 w 45"/>
                <a:gd name="T37" fmla="*/ 83 h 23"/>
                <a:gd name="T38" fmla="*/ 206 w 45"/>
                <a:gd name="T39" fmla="*/ 93 h 23"/>
                <a:gd name="T40" fmla="*/ 191 w 45"/>
                <a:gd name="T41" fmla="*/ 102 h 23"/>
                <a:gd name="T42" fmla="*/ 191 w 45"/>
                <a:gd name="T43" fmla="*/ 97 h 23"/>
                <a:gd name="T44" fmla="*/ 186 w 45"/>
                <a:gd name="T45" fmla="*/ 88 h 23"/>
                <a:gd name="T46" fmla="*/ 175 w 45"/>
                <a:gd name="T47" fmla="*/ 107 h 23"/>
                <a:gd name="T48" fmla="*/ 165 w 45"/>
                <a:gd name="T49" fmla="*/ 107 h 23"/>
                <a:gd name="T50" fmla="*/ 165 w 45"/>
                <a:gd name="T51" fmla="*/ 102 h 23"/>
                <a:gd name="T52" fmla="*/ 155 w 45"/>
                <a:gd name="T53" fmla="*/ 97 h 23"/>
                <a:gd name="T54" fmla="*/ 144 w 45"/>
                <a:gd name="T55" fmla="*/ 93 h 23"/>
                <a:gd name="T56" fmla="*/ 139 w 45"/>
                <a:gd name="T57" fmla="*/ 83 h 23"/>
                <a:gd name="T58" fmla="*/ 108 w 45"/>
                <a:gd name="T59" fmla="*/ 83 h 23"/>
                <a:gd name="T60" fmla="*/ 52 w 45"/>
                <a:gd name="T61" fmla="*/ 97 h 23"/>
                <a:gd name="T62" fmla="*/ 46 w 45"/>
                <a:gd name="T63" fmla="*/ 93 h 23"/>
                <a:gd name="T64" fmla="*/ 0 w 45"/>
                <a:gd name="T65" fmla="*/ 102 h 23"/>
                <a:gd name="T66" fmla="*/ 0 w 45"/>
                <a:gd name="T67" fmla="*/ 44 h 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5"/>
                <a:gd name="T103" fmla="*/ 0 h 23"/>
                <a:gd name="T104" fmla="*/ 45 w 45"/>
                <a:gd name="T105" fmla="*/ 23 h 2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5" h="23">
                  <a:moveTo>
                    <a:pt x="0" y="9"/>
                  </a:moveTo>
                  <a:lnTo>
                    <a:pt x="10" y="7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1" y="5"/>
                  </a:lnTo>
                  <a:lnTo>
                    <a:pt x="30" y="7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31" y="9"/>
                  </a:lnTo>
                  <a:lnTo>
                    <a:pt x="33" y="10"/>
                  </a:lnTo>
                  <a:lnTo>
                    <a:pt x="36" y="13"/>
                  </a:lnTo>
                  <a:lnTo>
                    <a:pt x="36" y="15"/>
                  </a:lnTo>
                  <a:lnTo>
                    <a:pt x="38" y="16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3" y="14"/>
                  </a:lnTo>
                  <a:lnTo>
                    <a:pt x="43" y="13"/>
                  </a:lnTo>
                  <a:lnTo>
                    <a:pt x="42" y="12"/>
                  </a:lnTo>
                  <a:lnTo>
                    <a:pt x="40" y="11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4" y="14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44" y="17"/>
                  </a:lnTo>
                  <a:lnTo>
                    <a:pt x="42" y="18"/>
                  </a:lnTo>
                  <a:lnTo>
                    <a:pt x="40" y="19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5" y="20"/>
                  </a:lnTo>
                  <a:lnTo>
                    <a:pt x="34" y="22"/>
                  </a:lnTo>
                  <a:lnTo>
                    <a:pt x="33" y="23"/>
                  </a:lnTo>
                  <a:lnTo>
                    <a:pt x="32" y="22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0" y="20"/>
                  </a:lnTo>
                  <a:lnTo>
                    <a:pt x="28" y="19"/>
                  </a:lnTo>
                  <a:lnTo>
                    <a:pt x="27" y="17"/>
                  </a:lnTo>
                  <a:lnTo>
                    <a:pt x="26" y="15"/>
                  </a:lnTo>
                  <a:lnTo>
                    <a:pt x="21" y="1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AC8F5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85" name="Freeform 69"/>
            <p:cNvSpPr>
              <a:spLocks/>
            </p:cNvSpPr>
            <p:nvPr/>
          </p:nvSpPr>
          <p:spPr bwMode="auto">
            <a:xfrm>
              <a:off x="4879" y="1662"/>
              <a:ext cx="61" cy="64"/>
            </a:xfrm>
            <a:custGeom>
              <a:avLst/>
              <a:gdLst>
                <a:gd name="T0" fmla="*/ 0 w 12"/>
                <a:gd name="T1" fmla="*/ 10 h 13"/>
                <a:gd name="T2" fmla="*/ 15 w 12"/>
                <a:gd name="T3" fmla="*/ 54 h 13"/>
                <a:gd name="T4" fmla="*/ 15 w 12"/>
                <a:gd name="T5" fmla="*/ 59 h 13"/>
                <a:gd name="T6" fmla="*/ 10 w 12"/>
                <a:gd name="T7" fmla="*/ 59 h 13"/>
                <a:gd name="T8" fmla="*/ 15 w 12"/>
                <a:gd name="T9" fmla="*/ 64 h 13"/>
                <a:gd name="T10" fmla="*/ 15 w 12"/>
                <a:gd name="T11" fmla="*/ 64 h 13"/>
                <a:gd name="T12" fmla="*/ 15 w 12"/>
                <a:gd name="T13" fmla="*/ 64 h 13"/>
                <a:gd name="T14" fmla="*/ 31 w 12"/>
                <a:gd name="T15" fmla="*/ 59 h 13"/>
                <a:gd name="T16" fmla="*/ 36 w 12"/>
                <a:gd name="T17" fmla="*/ 54 h 13"/>
                <a:gd name="T18" fmla="*/ 36 w 12"/>
                <a:gd name="T19" fmla="*/ 49 h 13"/>
                <a:gd name="T20" fmla="*/ 36 w 12"/>
                <a:gd name="T21" fmla="*/ 44 h 13"/>
                <a:gd name="T22" fmla="*/ 36 w 12"/>
                <a:gd name="T23" fmla="*/ 34 h 13"/>
                <a:gd name="T24" fmla="*/ 41 w 12"/>
                <a:gd name="T25" fmla="*/ 30 h 13"/>
                <a:gd name="T26" fmla="*/ 41 w 12"/>
                <a:gd name="T27" fmla="*/ 34 h 13"/>
                <a:gd name="T28" fmla="*/ 41 w 12"/>
                <a:gd name="T29" fmla="*/ 39 h 13"/>
                <a:gd name="T30" fmla="*/ 41 w 12"/>
                <a:gd name="T31" fmla="*/ 49 h 13"/>
                <a:gd name="T32" fmla="*/ 46 w 12"/>
                <a:gd name="T33" fmla="*/ 49 h 13"/>
                <a:gd name="T34" fmla="*/ 46 w 12"/>
                <a:gd name="T35" fmla="*/ 49 h 13"/>
                <a:gd name="T36" fmla="*/ 46 w 12"/>
                <a:gd name="T37" fmla="*/ 44 h 13"/>
                <a:gd name="T38" fmla="*/ 51 w 12"/>
                <a:gd name="T39" fmla="*/ 44 h 13"/>
                <a:gd name="T40" fmla="*/ 56 w 12"/>
                <a:gd name="T41" fmla="*/ 39 h 13"/>
                <a:gd name="T42" fmla="*/ 61 w 12"/>
                <a:gd name="T43" fmla="*/ 39 h 13"/>
                <a:gd name="T44" fmla="*/ 61 w 12"/>
                <a:gd name="T45" fmla="*/ 39 h 13"/>
                <a:gd name="T46" fmla="*/ 56 w 12"/>
                <a:gd name="T47" fmla="*/ 34 h 13"/>
                <a:gd name="T48" fmla="*/ 56 w 12"/>
                <a:gd name="T49" fmla="*/ 30 h 13"/>
                <a:gd name="T50" fmla="*/ 56 w 12"/>
                <a:gd name="T51" fmla="*/ 30 h 13"/>
                <a:gd name="T52" fmla="*/ 51 w 12"/>
                <a:gd name="T53" fmla="*/ 30 h 13"/>
                <a:gd name="T54" fmla="*/ 46 w 12"/>
                <a:gd name="T55" fmla="*/ 25 h 13"/>
                <a:gd name="T56" fmla="*/ 46 w 12"/>
                <a:gd name="T57" fmla="*/ 25 h 13"/>
                <a:gd name="T58" fmla="*/ 36 w 12"/>
                <a:gd name="T59" fmla="*/ 20 h 13"/>
                <a:gd name="T60" fmla="*/ 31 w 12"/>
                <a:gd name="T61" fmla="*/ 10 h 13"/>
                <a:gd name="T62" fmla="*/ 31 w 12"/>
                <a:gd name="T63" fmla="*/ 10 h 13"/>
                <a:gd name="T64" fmla="*/ 25 w 12"/>
                <a:gd name="T65" fmla="*/ 0 h 13"/>
                <a:gd name="T66" fmla="*/ 0 w 12"/>
                <a:gd name="T67" fmla="*/ 10 h 13"/>
                <a:gd name="T68" fmla="*/ 0 w 12"/>
                <a:gd name="T69" fmla="*/ 10 h 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"/>
                <a:gd name="T106" fmla="*/ 0 h 13"/>
                <a:gd name="T107" fmla="*/ 12 w 12"/>
                <a:gd name="T108" fmla="*/ 13 h 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" h="13">
                  <a:moveTo>
                    <a:pt x="0" y="2"/>
                  </a:moveTo>
                  <a:lnTo>
                    <a:pt x="3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5"/>
                  </a:lnTo>
                  <a:lnTo>
                    <a:pt x="7" y="4"/>
                  </a:lnTo>
                  <a:lnTo>
                    <a:pt x="6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86" name="Freeform 70"/>
            <p:cNvSpPr>
              <a:spLocks/>
            </p:cNvSpPr>
            <p:nvPr/>
          </p:nvSpPr>
          <p:spPr bwMode="auto">
            <a:xfrm>
              <a:off x="4812" y="1394"/>
              <a:ext cx="108" cy="229"/>
            </a:xfrm>
            <a:custGeom>
              <a:avLst/>
              <a:gdLst>
                <a:gd name="T0" fmla="*/ 108 w 21"/>
                <a:gd name="T1" fmla="*/ 195 h 47"/>
                <a:gd name="T2" fmla="*/ 103 w 21"/>
                <a:gd name="T3" fmla="*/ 195 h 47"/>
                <a:gd name="T4" fmla="*/ 98 w 21"/>
                <a:gd name="T5" fmla="*/ 195 h 47"/>
                <a:gd name="T6" fmla="*/ 93 w 21"/>
                <a:gd name="T7" fmla="*/ 205 h 47"/>
                <a:gd name="T8" fmla="*/ 87 w 21"/>
                <a:gd name="T9" fmla="*/ 205 h 47"/>
                <a:gd name="T10" fmla="*/ 87 w 21"/>
                <a:gd name="T11" fmla="*/ 210 h 47"/>
                <a:gd name="T12" fmla="*/ 87 w 21"/>
                <a:gd name="T13" fmla="*/ 210 h 47"/>
                <a:gd name="T14" fmla="*/ 87 w 21"/>
                <a:gd name="T15" fmla="*/ 210 h 47"/>
                <a:gd name="T16" fmla="*/ 82 w 21"/>
                <a:gd name="T17" fmla="*/ 210 h 47"/>
                <a:gd name="T18" fmla="*/ 82 w 21"/>
                <a:gd name="T19" fmla="*/ 214 h 47"/>
                <a:gd name="T20" fmla="*/ 10 w 21"/>
                <a:gd name="T21" fmla="*/ 229 h 47"/>
                <a:gd name="T22" fmla="*/ 5 w 21"/>
                <a:gd name="T23" fmla="*/ 224 h 47"/>
                <a:gd name="T24" fmla="*/ 0 w 21"/>
                <a:gd name="T25" fmla="*/ 219 h 47"/>
                <a:gd name="T26" fmla="*/ 0 w 21"/>
                <a:gd name="T27" fmla="*/ 214 h 47"/>
                <a:gd name="T28" fmla="*/ 5 w 21"/>
                <a:gd name="T29" fmla="*/ 210 h 47"/>
                <a:gd name="T30" fmla="*/ 0 w 21"/>
                <a:gd name="T31" fmla="*/ 200 h 47"/>
                <a:gd name="T32" fmla="*/ 0 w 21"/>
                <a:gd name="T33" fmla="*/ 166 h 47"/>
                <a:gd name="T34" fmla="*/ 0 w 21"/>
                <a:gd name="T35" fmla="*/ 156 h 47"/>
                <a:gd name="T36" fmla="*/ 5 w 21"/>
                <a:gd name="T37" fmla="*/ 136 h 47"/>
                <a:gd name="T38" fmla="*/ 5 w 21"/>
                <a:gd name="T39" fmla="*/ 127 h 47"/>
                <a:gd name="T40" fmla="*/ 5 w 21"/>
                <a:gd name="T41" fmla="*/ 117 h 47"/>
                <a:gd name="T42" fmla="*/ 5 w 21"/>
                <a:gd name="T43" fmla="*/ 107 h 47"/>
                <a:gd name="T44" fmla="*/ 5 w 21"/>
                <a:gd name="T45" fmla="*/ 102 h 47"/>
                <a:gd name="T46" fmla="*/ 5 w 21"/>
                <a:gd name="T47" fmla="*/ 97 h 47"/>
                <a:gd name="T48" fmla="*/ 21 w 21"/>
                <a:gd name="T49" fmla="*/ 88 h 47"/>
                <a:gd name="T50" fmla="*/ 26 w 21"/>
                <a:gd name="T51" fmla="*/ 68 h 47"/>
                <a:gd name="T52" fmla="*/ 21 w 21"/>
                <a:gd name="T53" fmla="*/ 58 h 47"/>
                <a:gd name="T54" fmla="*/ 21 w 21"/>
                <a:gd name="T55" fmla="*/ 49 h 47"/>
                <a:gd name="T56" fmla="*/ 21 w 21"/>
                <a:gd name="T57" fmla="*/ 49 h 47"/>
                <a:gd name="T58" fmla="*/ 21 w 21"/>
                <a:gd name="T59" fmla="*/ 44 h 47"/>
                <a:gd name="T60" fmla="*/ 15 w 21"/>
                <a:gd name="T61" fmla="*/ 34 h 47"/>
                <a:gd name="T62" fmla="*/ 21 w 21"/>
                <a:gd name="T63" fmla="*/ 19 h 47"/>
                <a:gd name="T64" fmla="*/ 15 w 21"/>
                <a:gd name="T65" fmla="*/ 15 h 47"/>
                <a:gd name="T66" fmla="*/ 15 w 21"/>
                <a:gd name="T67" fmla="*/ 10 h 47"/>
                <a:gd name="T68" fmla="*/ 21 w 21"/>
                <a:gd name="T69" fmla="*/ 10 h 47"/>
                <a:gd name="T70" fmla="*/ 26 w 21"/>
                <a:gd name="T71" fmla="*/ 5 h 47"/>
                <a:gd name="T72" fmla="*/ 31 w 21"/>
                <a:gd name="T73" fmla="*/ 5 h 47"/>
                <a:gd name="T74" fmla="*/ 31 w 21"/>
                <a:gd name="T75" fmla="*/ 5 h 47"/>
                <a:gd name="T76" fmla="*/ 36 w 21"/>
                <a:gd name="T77" fmla="*/ 0 h 47"/>
                <a:gd name="T78" fmla="*/ 87 w 21"/>
                <a:gd name="T79" fmla="*/ 141 h 47"/>
                <a:gd name="T80" fmla="*/ 87 w 21"/>
                <a:gd name="T81" fmla="*/ 146 h 47"/>
                <a:gd name="T82" fmla="*/ 87 w 21"/>
                <a:gd name="T83" fmla="*/ 151 h 47"/>
                <a:gd name="T84" fmla="*/ 87 w 21"/>
                <a:gd name="T85" fmla="*/ 151 h 47"/>
                <a:gd name="T86" fmla="*/ 98 w 21"/>
                <a:gd name="T87" fmla="*/ 161 h 47"/>
                <a:gd name="T88" fmla="*/ 103 w 21"/>
                <a:gd name="T89" fmla="*/ 161 h 47"/>
                <a:gd name="T90" fmla="*/ 103 w 21"/>
                <a:gd name="T91" fmla="*/ 166 h 47"/>
                <a:gd name="T92" fmla="*/ 103 w 21"/>
                <a:gd name="T93" fmla="*/ 171 h 47"/>
                <a:gd name="T94" fmla="*/ 108 w 21"/>
                <a:gd name="T95" fmla="*/ 180 h 47"/>
                <a:gd name="T96" fmla="*/ 108 w 21"/>
                <a:gd name="T97" fmla="*/ 185 h 47"/>
                <a:gd name="T98" fmla="*/ 108 w 21"/>
                <a:gd name="T99" fmla="*/ 190 h 47"/>
                <a:gd name="T100" fmla="*/ 108 w 21"/>
                <a:gd name="T101" fmla="*/ 195 h 47"/>
                <a:gd name="T102" fmla="*/ 108 w 21"/>
                <a:gd name="T103" fmla="*/ 195 h 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"/>
                <a:gd name="T157" fmla="*/ 0 h 47"/>
                <a:gd name="T158" fmla="*/ 21 w 21"/>
                <a:gd name="T159" fmla="*/ 47 h 4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" h="47">
                  <a:moveTo>
                    <a:pt x="21" y="40"/>
                  </a:moveTo>
                  <a:lnTo>
                    <a:pt x="20" y="40"/>
                  </a:lnTo>
                  <a:lnTo>
                    <a:pt x="19" y="40"/>
                  </a:lnTo>
                  <a:lnTo>
                    <a:pt x="18" y="42"/>
                  </a:lnTo>
                  <a:lnTo>
                    <a:pt x="17" y="42"/>
                  </a:lnTo>
                  <a:lnTo>
                    <a:pt x="17" y="43"/>
                  </a:lnTo>
                  <a:lnTo>
                    <a:pt x="16" y="43"/>
                  </a:lnTo>
                  <a:lnTo>
                    <a:pt x="16" y="44"/>
                  </a:lnTo>
                  <a:lnTo>
                    <a:pt x="2" y="47"/>
                  </a:lnTo>
                  <a:lnTo>
                    <a:pt x="1" y="46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1" y="43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4" y="18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7" y="31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0" y="35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87" name="Freeform 71"/>
            <p:cNvSpPr>
              <a:spLocks/>
            </p:cNvSpPr>
            <p:nvPr/>
          </p:nvSpPr>
          <p:spPr bwMode="auto">
            <a:xfrm>
              <a:off x="4848" y="1189"/>
              <a:ext cx="251" cy="385"/>
            </a:xfrm>
            <a:custGeom>
              <a:avLst/>
              <a:gdLst>
                <a:gd name="T0" fmla="*/ 51 w 49"/>
                <a:gd name="T1" fmla="*/ 346 h 79"/>
                <a:gd name="T2" fmla="*/ 51 w 49"/>
                <a:gd name="T3" fmla="*/ 356 h 79"/>
                <a:gd name="T4" fmla="*/ 61 w 49"/>
                <a:gd name="T5" fmla="*/ 366 h 79"/>
                <a:gd name="T6" fmla="*/ 67 w 49"/>
                <a:gd name="T7" fmla="*/ 370 h 79"/>
                <a:gd name="T8" fmla="*/ 72 w 49"/>
                <a:gd name="T9" fmla="*/ 385 h 79"/>
                <a:gd name="T10" fmla="*/ 77 w 49"/>
                <a:gd name="T11" fmla="*/ 375 h 79"/>
                <a:gd name="T12" fmla="*/ 82 w 49"/>
                <a:gd name="T13" fmla="*/ 356 h 79"/>
                <a:gd name="T14" fmla="*/ 92 w 49"/>
                <a:gd name="T15" fmla="*/ 331 h 79"/>
                <a:gd name="T16" fmla="*/ 92 w 49"/>
                <a:gd name="T17" fmla="*/ 327 h 79"/>
                <a:gd name="T18" fmla="*/ 102 w 49"/>
                <a:gd name="T19" fmla="*/ 307 h 79"/>
                <a:gd name="T20" fmla="*/ 108 w 49"/>
                <a:gd name="T21" fmla="*/ 312 h 79"/>
                <a:gd name="T22" fmla="*/ 113 w 49"/>
                <a:gd name="T23" fmla="*/ 312 h 79"/>
                <a:gd name="T24" fmla="*/ 113 w 49"/>
                <a:gd name="T25" fmla="*/ 302 h 79"/>
                <a:gd name="T26" fmla="*/ 133 w 49"/>
                <a:gd name="T27" fmla="*/ 297 h 79"/>
                <a:gd name="T28" fmla="*/ 133 w 49"/>
                <a:gd name="T29" fmla="*/ 288 h 79"/>
                <a:gd name="T30" fmla="*/ 143 w 49"/>
                <a:gd name="T31" fmla="*/ 283 h 79"/>
                <a:gd name="T32" fmla="*/ 149 w 49"/>
                <a:gd name="T33" fmla="*/ 273 h 79"/>
                <a:gd name="T34" fmla="*/ 159 w 49"/>
                <a:gd name="T35" fmla="*/ 253 h 79"/>
                <a:gd name="T36" fmla="*/ 159 w 49"/>
                <a:gd name="T37" fmla="*/ 249 h 79"/>
                <a:gd name="T38" fmla="*/ 174 w 49"/>
                <a:gd name="T39" fmla="*/ 249 h 79"/>
                <a:gd name="T40" fmla="*/ 179 w 49"/>
                <a:gd name="T41" fmla="*/ 239 h 79"/>
                <a:gd name="T42" fmla="*/ 190 w 49"/>
                <a:gd name="T43" fmla="*/ 229 h 79"/>
                <a:gd name="T44" fmla="*/ 205 w 49"/>
                <a:gd name="T45" fmla="*/ 234 h 79"/>
                <a:gd name="T46" fmla="*/ 220 w 49"/>
                <a:gd name="T47" fmla="*/ 214 h 79"/>
                <a:gd name="T48" fmla="*/ 236 w 49"/>
                <a:gd name="T49" fmla="*/ 200 h 79"/>
                <a:gd name="T50" fmla="*/ 246 w 49"/>
                <a:gd name="T51" fmla="*/ 195 h 79"/>
                <a:gd name="T52" fmla="*/ 251 w 49"/>
                <a:gd name="T53" fmla="*/ 185 h 79"/>
                <a:gd name="T54" fmla="*/ 246 w 49"/>
                <a:gd name="T55" fmla="*/ 180 h 79"/>
                <a:gd name="T56" fmla="*/ 241 w 49"/>
                <a:gd name="T57" fmla="*/ 175 h 79"/>
                <a:gd name="T58" fmla="*/ 246 w 49"/>
                <a:gd name="T59" fmla="*/ 171 h 79"/>
                <a:gd name="T60" fmla="*/ 241 w 49"/>
                <a:gd name="T61" fmla="*/ 156 h 79"/>
                <a:gd name="T62" fmla="*/ 231 w 49"/>
                <a:gd name="T63" fmla="*/ 151 h 79"/>
                <a:gd name="T64" fmla="*/ 220 w 49"/>
                <a:gd name="T65" fmla="*/ 156 h 79"/>
                <a:gd name="T66" fmla="*/ 210 w 49"/>
                <a:gd name="T67" fmla="*/ 136 h 79"/>
                <a:gd name="T68" fmla="*/ 210 w 49"/>
                <a:gd name="T69" fmla="*/ 127 h 79"/>
                <a:gd name="T70" fmla="*/ 205 w 49"/>
                <a:gd name="T71" fmla="*/ 127 h 79"/>
                <a:gd name="T72" fmla="*/ 195 w 49"/>
                <a:gd name="T73" fmla="*/ 127 h 79"/>
                <a:gd name="T74" fmla="*/ 184 w 49"/>
                <a:gd name="T75" fmla="*/ 122 h 79"/>
                <a:gd name="T76" fmla="*/ 179 w 49"/>
                <a:gd name="T77" fmla="*/ 107 h 79"/>
                <a:gd name="T78" fmla="*/ 123 w 49"/>
                <a:gd name="T79" fmla="*/ 0 h 79"/>
                <a:gd name="T80" fmla="*/ 113 w 49"/>
                <a:gd name="T81" fmla="*/ 0 h 79"/>
                <a:gd name="T82" fmla="*/ 108 w 49"/>
                <a:gd name="T83" fmla="*/ 10 h 79"/>
                <a:gd name="T84" fmla="*/ 92 w 49"/>
                <a:gd name="T85" fmla="*/ 10 h 79"/>
                <a:gd name="T86" fmla="*/ 77 w 49"/>
                <a:gd name="T87" fmla="*/ 24 h 79"/>
                <a:gd name="T88" fmla="*/ 72 w 49"/>
                <a:gd name="T89" fmla="*/ 10 h 79"/>
                <a:gd name="T90" fmla="*/ 67 w 49"/>
                <a:gd name="T91" fmla="*/ 5 h 79"/>
                <a:gd name="T92" fmla="*/ 31 w 49"/>
                <a:gd name="T93" fmla="*/ 78 h 79"/>
                <a:gd name="T94" fmla="*/ 36 w 49"/>
                <a:gd name="T95" fmla="*/ 93 h 79"/>
                <a:gd name="T96" fmla="*/ 36 w 49"/>
                <a:gd name="T97" fmla="*/ 107 h 79"/>
                <a:gd name="T98" fmla="*/ 26 w 49"/>
                <a:gd name="T99" fmla="*/ 117 h 79"/>
                <a:gd name="T100" fmla="*/ 31 w 49"/>
                <a:gd name="T101" fmla="*/ 156 h 79"/>
                <a:gd name="T102" fmla="*/ 20 w 49"/>
                <a:gd name="T103" fmla="*/ 175 h 79"/>
                <a:gd name="T104" fmla="*/ 20 w 49"/>
                <a:gd name="T105" fmla="*/ 190 h 79"/>
                <a:gd name="T106" fmla="*/ 15 w 49"/>
                <a:gd name="T107" fmla="*/ 195 h 79"/>
                <a:gd name="T108" fmla="*/ 15 w 49"/>
                <a:gd name="T109" fmla="*/ 205 h 79"/>
                <a:gd name="T110" fmla="*/ 5 w 49"/>
                <a:gd name="T111" fmla="*/ 200 h 79"/>
                <a:gd name="T112" fmla="*/ 0 w 49"/>
                <a:gd name="T113" fmla="*/ 205 h 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"/>
                <a:gd name="T172" fmla="*/ 0 h 79"/>
                <a:gd name="T173" fmla="*/ 49 w 49"/>
                <a:gd name="T174" fmla="*/ 79 h 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" h="79">
                  <a:moveTo>
                    <a:pt x="0" y="42"/>
                  </a:moveTo>
                  <a:lnTo>
                    <a:pt x="10" y="71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12" y="75"/>
                  </a:lnTo>
                  <a:lnTo>
                    <a:pt x="13" y="75"/>
                  </a:lnTo>
                  <a:lnTo>
                    <a:pt x="13" y="76"/>
                  </a:lnTo>
                  <a:lnTo>
                    <a:pt x="13" y="77"/>
                  </a:lnTo>
                  <a:lnTo>
                    <a:pt x="14" y="79"/>
                  </a:lnTo>
                  <a:lnTo>
                    <a:pt x="15" y="79"/>
                  </a:lnTo>
                  <a:lnTo>
                    <a:pt x="15" y="77"/>
                  </a:lnTo>
                  <a:lnTo>
                    <a:pt x="15" y="75"/>
                  </a:lnTo>
                  <a:lnTo>
                    <a:pt x="16" y="73"/>
                  </a:lnTo>
                  <a:lnTo>
                    <a:pt x="17" y="70"/>
                  </a:lnTo>
                  <a:lnTo>
                    <a:pt x="18" y="68"/>
                  </a:lnTo>
                  <a:lnTo>
                    <a:pt x="18" y="67"/>
                  </a:lnTo>
                  <a:lnTo>
                    <a:pt x="17" y="65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1" y="64"/>
                  </a:lnTo>
                  <a:lnTo>
                    <a:pt x="22" y="65"/>
                  </a:lnTo>
                  <a:lnTo>
                    <a:pt x="22" y="64"/>
                  </a:lnTo>
                  <a:lnTo>
                    <a:pt x="22" y="63"/>
                  </a:lnTo>
                  <a:lnTo>
                    <a:pt x="22" y="62"/>
                  </a:lnTo>
                  <a:lnTo>
                    <a:pt x="25" y="62"/>
                  </a:lnTo>
                  <a:lnTo>
                    <a:pt x="26" y="61"/>
                  </a:lnTo>
                  <a:lnTo>
                    <a:pt x="26" y="60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6"/>
                  </a:lnTo>
                  <a:lnTo>
                    <a:pt x="29" y="54"/>
                  </a:lnTo>
                  <a:lnTo>
                    <a:pt x="31" y="52"/>
                  </a:lnTo>
                  <a:lnTo>
                    <a:pt x="31" y="51"/>
                  </a:lnTo>
                  <a:lnTo>
                    <a:pt x="33" y="52"/>
                  </a:lnTo>
                  <a:lnTo>
                    <a:pt x="34" y="51"/>
                  </a:lnTo>
                  <a:lnTo>
                    <a:pt x="34" y="50"/>
                  </a:lnTo>
                  <a:lnTo>
                    <a:pt x="35" y="49"/>
                  </a:lnTo>
                  <a:lnTo>
                    <a:pt x="36" y="49"/>
                  </a:lnTo>
                  <a:lnTo>
                    <a:pt x="37" y="47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42" y="45"/>
                  </a:lnTo>
                  <a:lnTo>
                    <a:pt x="43" y="44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47" y="40"/>
                  </a:lnTo>
                  <a:lnTo>
                    <a:pt x="48" y="40"/>
                  </a:lnTo>
                  <a:lnTo>
                    <a:pt x="49" y="40"/>
                  </a:lnTo>
                  <a:lnTo>
                    <a:pt x="49" y="38"/>
                  </a:lnTo>
                  <a:lnTo>
                    <a:pt x="49" y="37"/>
                  </a:lnTo>
                  <a:lnTo>
                    <a:pt x="48" y="37"/>
                  </a:lnTo>
                  <a:lnTo>
                    <a:pt x="47" y="36"/>
                  </a:lnTo>
                  <a:lnTo>
                    <a:pt x="48" y="35"/>
                  </a:lnTo>
                  <a:lnTo>
                    <a:pt x="48" y="34"/>
                  </a:lnTo>
                  <a:lnTo>
                    <a:pt x="47" y="32"/>
                  </a:lnTo>
                  <a:lnTo>
                    <a:pt x="46" y="31"/>
                  </a:lnTo>
                  <a:lnTo>
                    <a:pt x="45" y="31"/>
                  </a:lnTo>
                  <a:lnTo>
                    <a:pt x="45" y="32"/>
                  </a:lnTo>
                  <a:lnTo>
                    <a:pt x="43" y="32"/>
                  </a:lnTo>
                  <a:lnTo>
                    <a:pt x="42" y="32"/>
                  </a:lnTo>
                  <a:lnTo>
                    <a:pt x="41" y="28"/>
                  </a:lnTo>
                  <a:lnTo>
                    <a:pt x="42" y="27"/>
                  </a:lnTo>
                  <a:lnTo>
                    <a:pt x="41" y="26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6" y="25"/>
                  </a:lnTo>
                  <a:lnTo>
                    <a:pt x="36" y="23"/>
                  </a:lnTo>
                  <a:lnTo>
                    <a:pt x="35" y="22"/>
                  </a:lnTo>
                  <a:lnTo>
                    <a:pt x="29" y="3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2"/>
                  </a:lnTo>
                  <a:lnTo>
                    <a:pt x="6" y="23"/>
                  </a:lnTo>
                  <a:lnTo>
                    <a:pt x="5" y="24"/>
                  </a:lnTo>
                  <a:lnTo>
                    <a:pt x="7" y="30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4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2" y="42"/>
                  </a:lnTo>
                  <a:lnTo>
                    <a:pt x="1" y="41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Group 72"/>
            <p:cNvGrpSpPr>
              <a:grpSpLocks/>
            </p:cNvGrpSpPr>
            <p:nvPr/>
          </p:nvGrpSpPr>
          <p:grpSpPr bwMode="auto">
            <a:xfrm>
              <a:off x="2038" y="2920"/>
              <a:ext cx="609" cy="371"/>
              <a:chOff x="1991" y="3321"/>
              <a:chExt cx="361" cy="231"/>
            </a:xfrm>
          </p:grpSpPr>
          <p:sp>
            <p:nvSpPr>
              <p:cNvPr id="32989" name="Freeform 73"/>
              <p:cNvSpPr>
                <a:spLocks/>
              </p:cNvSpPr>
              <p:nvPr/>
            </p:nvSpPr>
            <p:spPr bwMode="auto">
              <a:xfrm>
                <a:off x="2274" y="3459"/>
                <a:ext cx="78" cy="93"/>
              </a:xfrm>
              <a:custGeom>
                <a:avLst/>
                <a:gdLst>
                  <a:gd name="T0" fmla="*/ 0 w 16"/>
                  <a:gd name="T1" fmla="*/ 34 h 19"/>
                  <a:gd name="T2" fmla="*/ 5 w 16"/>
                  <a:gd name="T3" fmla="*/ 64 h 19"/>
                  <a:gd name="T4" fmla="*/ 5 w 16"/>
                  <a:gd name="T5" fmla="*/ 78 h 19"/>
                  <a:gd name="T6" fmla="*/ 29 w 16"/>
                  <a:gd name="T7" fmla="*/ 93 h 19"/>
                  <a:gd name="T8" fmla="*/ 39 w 16"/>
                  <a:gd name="T9" fmla="*/ 78 h 19"/>
                  <a:gd name="T10" fmla="*/ 78 w 16"/>
                  <a:gd name="T11" fmla="*/ 54 h 19"/>
                  <a:gd name="T12" fmla="*/ 63 w 16"/>
                  <a:gd name="T13" fmla="*/ 24 h 19"/>
                  <a:gd name="T14" fmla="*/ 15 w 16"/>
                  <a:gd name="T15" fmla="*/ 0 h 19"/>
                  <a:gd name="T16" fmla="*/ 15 w 16"/>
                  <a:gd name="T17" fmla="*/ 24 h 19"/>
                  <a:gd name="T18" fmla="*/ 0 w 16"/>
                  <a:gd name="T19" fmla="*/ 34 h 19"/>
                  <a:gd name="T20" fmla="*/ 0 w 16"/>
                  <a:gd name="T21" fmla="*/ 34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"/>
                  <a:gd name="T34" fmla="*/ 0 h 19"/>
                  <a:gd name="T35" fmla="*/ 16 w 16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" h="19">
                    <a:moveTo>
                      <a:pt x="0" y="7"/>
                    </a:moveTo>
                    <a:lnTo>
                      <a:pt x="1" y="13"/>
                    </a:lnTo>
                    <a:lnTo>
                      <a:pt x="1" y="16"/>
                    </a:lnTo>
                    <a:lnTo>
                      <a:pt x="6" y="19"/>
                    </a:lnTo>
                    <a:lnTo>
                      <a:pt x="8" y="16"/>
                    </a:lnTo>
                    <a:lnTo>
                      <a:pt x="16" y="11"/>
                    </a:lnTo>
                    <a:lnTo>
                      <a:pt x="13" y="5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90" name="Freeform 74"/>
              <p:cNvSpPr>
                <a:spLocks/>
              </p:cNvSpPr>
              <p:nvPr/>
            </p:nvSpPr>
            <p:spPr bwMode="auto">
              <a:xfrm>
                <a:off x="2235" y="3409"/>
                <a:ext cx="44" cy="29"/>
              </a:xfrm>
              <a:custGeom>
                <a:avLst/>
                <a:gdLst>
                  <a:gd name="T0" fmla="*/ 15 w 9"/>
                  <a:gd name="T1" fmla="*/ 29 h 6"/>
                  <a:gd name="T2" fmla="*/ 39 w 9"/>
                  <a:gd name="T3" fmla="*/ 29 h 6"/>
                  <a:gd name="T4" fmla="*/ 44 w 9"/>
                  <a:gd name="T5" fmla="*/ 15 h 6"/>
                  <a:gd name="T6" fmla="*/ 24 w 9"/>
                  <a:gd name="T7" fmla="*/ 10 h 6"/>
                  <a:gd name="T8" fmla="*/ 15 w 9"/>
                  <a:gd name="T9" fmla="*/ 10 h 6"/>
                  <a:gd name="T10" fmla="*/ 10 w 9"/>
                  <a:gd name="T11" fmla="*/ 0 h 6"/>
                  <a:gd name="T12" fmla="*/ 0 w 9"/>
                  <a:gd name="T13" fmla="*/ 10 h 6"/>
                  <a:gd name="T14" fmla="*/ 10 w 9"/>
                  <a:gd name="T15" fmla="*/ 24 h 6"/>
                  <a:gd name="T16" fmla="*/ 15 w 9"/>
                  <a:gd name="T17" fmla="*/ 29 h 6"/>
                  <a:gd name="T18" fmla="*/ 15 w 9"/>
                  <a:gd name="T19" fmla="*/ 29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6"/>
                  <a:gd name="T32" fmla="*/ 9 w 9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6">
                    <a:moveTo>
                      <a:pt x="3" y="6"/>
                    </a:moveTo>
                    <a:lnTo>
                      <a:pt x="8" y="6"/>
                    </a:lnTo>
                    <a:lnTo>
                      <a:pt x="9" y="3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91" name="Freeform 75"/>
              <p:cNvSpPr>
                <a:spLocks/>
              </p:cNvSpPr>
              <p:nvPr/>
            </p:nvSpPr>
            <p:spPr bwMode="auto">
              <a:xfrm>
                <a:off x="2225" y="3438"/>
                <a:ext cx="20" cy="10"/>
              </a:xfrm>
              <a:custGeom>
                <a:avLst/>
                <a:gdLst>
                  <a:gd name="T0" fmla="*/ 0 w 4"/>
                  <a:gd name="T1" fmla="*/ 10 h 2"/>
                  <a:gd name="T2" fmla="*/ 20 w 4"/>
                  <a:gd name="T3" fmla="*/ 0 h 2"/>
                  <a:gd name="T4" fmla="*/ 20 w 4"/>
                  <a:gd name="T5" fmla="*/ 10 h 2"/>
                  <a:gd name="T6" fmla="*/ 0 w 4"/>
                  <a:gd name="T7" fmla="*/ 10 h 2"/>
                  <a:gd name="T8" fmla="*/ 0 w 4"/>
                  <a:gd name="T9" fmla="*/ 1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92" name="Freeform 76"/>
              <p:cNvSpPr>
                <a:spLocks/>
              </p:cNvSpPr>
              <p:nvPr/>
            </p:nvSpPr>
            <p:spPr bwMode="auto">
              <a:xfrm>
                <a:off x="2211" y="3419"/>
                <a:ext cx="19" cy="14"/>
              </a:xfrm>
              <a:custGeom>
                <a:avLst/>
                <a:gdLst>
                  <a:gd name="T0" fmla="*/ 10 w 4"/>
                  <a:gd name="T1" fmla="*/ 0 h 3"/>
                  <a:gd name="T2" fmla="*/ 10 w 4"/>
                  <a:gd name="T3" fmla="*/ 0 h 3"/>
                  <a:gd name="T4" fmla="*/ 14 w 4"/>
                  <a:gd name="T5" fmla="*/ 0 h 3"/>
                  <a:gd name="T6" fmla="*/ 14 w 4"/>
                  <a:gd name="T7" fmla="*/ 0 h 3"/>
                  <a:gd name="T8" fmla="*/ 14 w 4"/>
                  <a:gd name="T9" fmla="*/ 0 h 3"/>
                  <a:gd name="T10" fmla="*/ 14 w 4"/>
                  <a:gd name="T11" fmla="*/ 5 h 3"/>
                  <a:gd name="T12" fmla="*/ 14 w 4"/>
                  <a:gd name="T13" fmla="*/ 5 h 3"/>
                  <a:gd name="T14" fmla="*/ 14 w 4"/>
                  <a:gd name="T15" fmla="*/ 5 h 3"/>
                  <a:gd name="T16" fmla="*/ 19 w 4"/>
                  <a:gd name="T17" fmla="*/ 5 h 3"/>
                  <a:gd name="T18" fmla="*/ 14 w 4"/>
                  <a:gd name="T19" fmla="*/ 9 h 3"/>
                  <a:gd name="T20" fmla="*/ 14 w 4"/>
                  <a:gd name="T21" fmla="*/ 9 h 3"/>
                  <a:gd name="T22" fmla="*/ 14 w 4"/>
                  <a:gd name="T23" fmla="*/ 9 h 3"/>
                  <a:gd name="T24" fmla="*/ 14 w 4"/>
                  <a:gd name="T25" fmla="*/ 14 h 3"/>
                  <a:gd name="T26" fmla="*/ 14 w 4"/>
                  <a:gd name="T27" fmla="*/ 14 h 3"/>
                  <a:gd name="T28" fmla="*/ 14 w 4"/>
                  <a:gd name="T29" fmla="*/ 14 h 3"/>
                  <a:gd name="T30" fmla="*/ 10 w 4"/>
                  <a:gd name="T31" fmla="*/ 14 h 3"/>
                  <a:gd name="T32" fmla="*/ 10 w 4"/>
                  <a:gd name="T33" fmla="*/ 14 h 3"/>
                  <a:gd name="T34" fmla="*/ 10 w 4"/>
                  <a:gd name="T35" fmla="*/ 14 h 3"/>
                  <a:gd name="T36" fmla="*/ 5 w 4"/>
                  <a:gd name="T37" fmla="*/ 14 h 3"/>
                  <a:gd name="T38" fmla="*/ 5 w 4"/>
                  <a:gd name="T39" fmla="*/ 14 h 3"/>
                  <a:gd name="T40" fmla="*/ 5 w 4"/>
                  <a:gd name="T41" fmla="*/ 14 h 3"/>
                  <a:gd name="T42" fmla="*/ 5 w 4"/>
                  <a:gd name="T43" fmla="*/ 9 h 3"/>
                  <a:gd name="T44" fmla="*/ 0 w 4"/>
                  <a:gd name="T45" fmla="*/ 9 h 3"/>
                  <a:gd name="T46" fmla="*/ 0 w 4"/>
                  <a:gd name="T47" fmla="*/ 9 h 3"/>
                  <a:gd name="T48" fmla="*/ 0 w 4"/>
                  <a:gd name="T49" fmla="*/ 5 h 3"/>
                  <a:gd name="T50" fmla="*/ 0 w 4"/>
                  <a:gd name="T51" fmla="*/ 5 h 3"/>
                  <a:gd name="T52" fmla="*/ 0 w 4"/>
                  <a:gd name="T53" fmla="*/ 5 h 3"/>
                  <a:gd name="T54" fmla="*/ 5 w 4"/>
                  <a:gd name="T55" fmla="*/ 5 h 3"/>
                  <a:gd name="T56" fmla="*/ 5 w 4"/>
                  <a:gd name="T57" fmla="*/ 0 h 3"/>
                  <a:gd name="T58" fmla="*/ 5 w 4"/>
                  <a:gd name="T59" fmla="*/ 0 h 3"/>
                  <a:gd name="T60" fmla="*/ 5 w 4"/>
                  <a:gd name="T61" fmla="*/ 0 h 3"/>
                  <a:gd name="T62" fmla="*/ 10 w 4"/>
                  <a:gd name="T63" fmla="*/ 0 h 3"/>
                  <a:gd name="T64" fmla="*/ 10 w 4"/>
                  <a:gd name="T65" fmla="*/ 0 h 3"/>
                  <a:gd name="T66" fmla="*/ 10 w 4"/>
                  <a:gd name="T67" fmla="*/ 0 h 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"/>
                  <a:gd name="T103" fmla="*/ 0 h 3"/>
                  <a:gd name="T104" fmla="*/ 4 w 4"/>
                  <a:gd name="T105" fmla="*/ 3 h 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" h="3">
                    <a:moveTo>
                      <a:pt x="2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93" name="Freeform 77"/>
              <p:cNvSpPr>
                <a:spLocks/>
              </p:cNvSpPr>
              <p:nvPr/>
            </p:nvSpPr>
            <p:spPr bwMode="auto">
              <a:xfrm>
                <a:off x="2186" y="3394"/>
                <a:ext cx="39" cy="15"/>
              </a:xfrm>
              <a:custGeom>
                <a:avLst/>
                <a:gdLst>
                  <a:gd name="T0" fmla="*/ 0 w 8"/>
                  <a:gd name="T1" fmla="*/ 15 h 3"/>
                  <a:gd name="T2" fmla="*/ 34 w 8"/>
                  <a:gd name="T3" fmla="*/ 15 h 3"/>
                  <a:gd name="T4" fmla="*/ 39 w 8"/>
                  <a:gd name="T5" fmla="*/ 0 h 3"/>
                  <a:gd name="T6" fmla="*/ 10 w 8"/>
                  <a:gd name="T7" fmla="*/ 0 h 3"/>
                  <a:gd name="T8" fmla="*/ 0 w 8"/>
                  <a:gd name="T9" fmla="*/ 15 h 3"/>
                  <a:gd name="T10" fmla="*/ 0 w 8"/>
                  <a:gd name="T11" fmla="*/ 15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3"/>
                  <a:gd name="T20" fmla="*/ 8 w 8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3">
                    <a:moveTo>
                      <a:pt x="0" y="3"/>
                    </a:moveTo>
                    <a:lnTo>
                      <a:pt x="7" y="3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94" name="Freeform 78"/>
              <p:cNvSpPr>
                <a:spLocks/>
              </p:cNvSpPr>
              <p:nvPr/>
            </p:nvSpPr>
            <p:spPr bwMode="auto">
              <a:xfrm>
                <a:off x="2026" y="3321"/>
                <a:ext cx="38" cy="24"/>
              </a:xfrm>
              <a:custGeom>
                <a:avLst/>
                <a:gdLst>
                  <a:gd name="T0" fmla="*/ 0 w 8"/>
                  <a:gd name="T1" fmla="*/ 19 h 5"/>
                  <a:gd name="T2" fmla="*/ 14 w 8"/>
                  <a:gd name="T3" fmla="*/ 24 h 5"/>
                  <a:gd name="T4" fmla="*/ 28 w 8"/>
                  <a:gd name="T5" fmla="*/ 24 h 5"/>
                  <a:gd name="T6" fmla="*/ 38 w 8"/>
                  <a:gd name="T7" fmla="*/ 10 h 5"/>
                  <a:gd name="T8" fmla="*/ 24 w 8"/>
                  <a:gd name="T9" fmla="*/ 0 h 5"/>
                  <a:gd name="T10" fmla="*/ 5 w 8"/>
                  <a:gd name="T11" fmla="*/ 10 h 5"/>
                  <a:gd name="T12" fmla="*/ 0 w 8"/>
                  <a:gd name="T13" fmla="*/ 19 h 5"/>
                  <a:gd name="T14" fmla="*/ 0 w 8"/>
                  <a:gd name="T15" fmla="*/ 19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"/>
                  <a:gd name="T25" fmla="*/ 0 h 5"/>
                  <a:gd name="T26" fmla="*/ 8 w 8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" h="5">
                    <a:moveTo>
                      <a:pt x="0" y="4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8" y="2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95" name="Freeform 79"/>
              <p:cNvSpPr>
                <a:spLocks/>
              </p:cNvSpPr>
              <p:nvPr/>
            </p:nvSpPr>
            <p:spPr bwMode="auto">
              <a:xfrm>
                <a:off x="1991" y="3321"/>
                <a:ext cx="20" cy="24"/>
              </a:xfrm>
              <a:custGeom>
                <a:avLst/>
                <a:gdLst>
                  <a:gd name="T0" fmla="*/ 0 w 4"/>
                  <a:gd name="T1" fmla="*/ 24 h 5"/>
                  <a:gd name="T2" fmla="*/ 20 w 4"/>
                  <a:gd name="T3" fmla="*/ 10 h 5"/>
                  <a:gd name="T4" fmla="*/ 20 w 4"/>
                  <a:gd name="T5" fmla="*/ 0 h 5"/>
                  <a:gd name="T6" fmla="*/ 0 w 4"/>
                  <a:gd name="T7" fmla="*/ 19 h 5"/>
                  <a:gd name="T8" fmla="*/ 0 w 4"/>
                  <a:gd name="T9" fmla="*/ 24 h 5"/>
                  <a:gd name="T10" fmla="*/ 0 w 4"/>
                  <a:gd name="T11" fmla="*/ 24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5"/>
                  <a:gd name="T20" fmla="*/ 4 w 4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5">
                    <a:moveTo>
                      <a:pt x="0" y="5"/>
                    </a:moveTo>
                    <a:lnTo>
                      <a:pt x="4" y="2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96" name="Freeform 80"/>
              <p:cNvSpPr>
                <a:spLocks/>
              </p:cNvSpPr>
              <p:nvPr/>
            </p:nvSpPr>
            <p:spPr bwMode="auto">
              <a:xfrm>
                <a:off x="2128" y="3360"/>
                <a:ext cx="39" cy="34"/>
              </a:xfrm>
              <a:custGeom>
                <a:avLst/>
                <a:gdLst>
                  <a:gd name="T0" fmla="*/ 15 w 8"/>
                  <a:gd name="T1" fmla="*/ 34 h 7"/>
                  <a:gd name="T2" fmla="*/ 39 w 8"/>
                  <a:gd name="T3" fmla="*/ 34 h 7"/>
                  <a:gd name="T4" fmla="*/ 39 w 8"/>
                  <a:gd name="T5" fmla="*/ 19 h 7"/>
                  <a:gd name="T6" fmla="*/ 20 w 8"/>
                  <a:gd name="T7" fmla="*/ 0 h 7"/>
                  <a:gd name="T8" fmla="*/ 0 w 8"/>
                  <a:gd name="T9" fmla="*/ 10 h 7"/>
                  <a:gd name="T10" fmla="*/ 15 w 8"/>
                  <a:gd name="T11" fmla="*/ 34 h 7"/>
                  <a:gd name="T12" fmla="*/ 15 w 8"/>
                  <a:gd name="T13" fmla="*/ 34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7"/>
                  <a:gd name="T23" fmla="*/ 8 w 8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7">
                    <a:moveTo>
                      <a:pt x="3" y="7"/>
                    </a:moveTo>
                    <a:lnTo>
                      <a:pt x="8" y="7"/>
                    </a:lnTo>
                    <a:lnTo>
                      <a:pt x="8" y="4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6487EB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2775" name="Text Box 81"/>
          <p:cNvSpPr txBox="1">
            <a:spLocks noChangeArrowheads="1"/>
          </p:cNvSpPr>
          <p:nvPr/>
        </p:nvSpPr>
        <p:spPr bwMode="auto">
          <a:xfrm>
            <a:off x="1934634" y="1390653"/>
            <a:ext cx="6952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Verdana" charset="0"/>
              </a:rPr>
              <a:t>1990</a:t>
            </a:r>
          </a:p>
        </p:txBody>
      </p:sp>
      <p:sp>
        <p:nvSpPr>
          <p:cNvPr id="32776" name="Text Box 82"/>
          <p:cNvSpPr txBox="1">
            <a:spLocks noChangeArrowheads="1"/>
          </p:cNvSpPr>
          <p:nvPr/>
        </p:nvSpPr>
        <p:spPr bwMode="auto">
          <a:xfrm>
            <a:off x="654757" y="5894388"/>
            <a:ext cx="723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 Narrow" charset="0"/>
              </a:rPr>
              <a:t>No Data          &lt;10%           10%–14%	    15%–19%           20%–24%          25%–29%           ≥30%</a:t>
            </a:r>
            <a:r>
              <a:rPr lang="en-US" sz="1400">
                <a:solidFill>
                  <a:srgbClr val="000000"/>
                </a:solidFill>
                <a:latin typeface="Arial Narrow" charset="0"/>
              </a:rPr>
              <a:t>  </a:t>
            </a:r>
          </a:p>
        </p:txBody>
      </p:sp>
      <p:sp>
        <p:nvSpPr>
          <p:cNvPr id="32777" name="Rectangle 83"/>
          <p:cNvSpPr>
            <a:spLocks noChangeArrowheads="1"/>
          </p:cNvSpPr>
          <p:nvPr/>
        </p:nvSpPr>
        <p:spPr bwMode="auto">
          <a:xfrm>
            <a:off x="489657" y="5956300"/>
            <a:ext cx="207433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778" name="Rectangle 84"/>
          <p:cNvSpPr>
            <a:spLocks noChangeArrowheads="1"/>
          </p:cNvSpPr>
          <p:nvPr/>
        </p:nvSpPr>
        <p:spPr bwMode="auto">
          <a:xfrm>
            <a:off x="1447800" y="5943600"/>
            <a:ext cx="208844" cy="2349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779" name="Rectangle 85"/>
          <p:cNvSpPr>
            <a:spLocks noChangeArrowheads="1"/>
          </p:cNvSpPr>
          <p:nvPr/>
        </p:nvSpPr>
        <p:spPr bwMode="auto">
          <a:xfrm>
            <a:off x="2286000" y="5943600"/>
            <a:ext cx="208844" cy="23495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2780" name="Rectangle 86"/>
          <p:cNvSpPr>
            <a:spLocks noChangeArrowheads="1"/>
          </p:cNvSpPr>
          <p:nvPr/>
        </p:nvSpPr>
        <p:spPr bwMode="auto">
          <a:xfrm>
            <a:off x="3429000" y="5943600"/>
            <a:ext cx="210255" cy="234950"/>
          </a:xfrm>
          <a:prstGeom prst="rect">
            <a:avLst/>
          </a:prstGeom>
          <a:solidFill>
            <a:srgbClr val="000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781" name="Rectangle 87"/>
          <p:cNvSpPr>
            <a:spLocks noChangeArrowheads="1"/>
          </p:cNvSpPr>
          <p:nvPr/>
        </p:nvSpPr>
        <p:spPr bwMode="auto">
          <a:xfrm>
            <a:off x="5562600" y="5943600"/>
            <a:ext cx="207434" cy="234950"/>
          </a:xfrm>
          <a:prstGeom prst="rect">
            <a:avLst/>
          </a:prstGeom>
          <a:solidFill>
            <a:srgbClr val="ED42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782" name="Rectangle 88"/>
          <p:cNvSpPr>
            <a:spLocks noChangeArrowheads="1"/>
          </p:cNvSpPr>
          <p:nvPr/>
        </p:nvSpPr>
        <p:spPr bwMode="auto">
          <a:xfrm>
            <a:off x="4467578" y="5943600"/>
            <a:ext cx="208844" cy="234950"/>
          </a:xfrm>
          <a:prstGeom prst="rect">
            <a:avLst/>
          </a:prstGeom>
          <a:solidFill>
            <a:srgbClr val="FFC66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783" name="Rectangle 89"/>
          <p:cNvSpPr>
            <a:spLocks noChangeArrowheads="1"/>
          </p:cNvSpPr>
          <p:nvPr/>
        </p:nvSpPr>
        <p:spPr bwMode="auto">
          <a:xfrm>
            <a:off x="304801" y="5791200"/>
            <a:ext cx="73152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784" name="Rectangle 90" descr="20%"/>
          <p:cNvSpPr>
            <a:spLocks noChangeArrowheads="1"/>
          </p:cNvSpPr>
          <p:nvPr/>
        </p:nvSpPr>
        <p:spPr bwMode="auto">
          <a:xfrm>
            <a:off x="6705600" y="5943600"/>
            <a:ext cx="208844" cy="234950"/>
          </a:xfrm>
          <a:prstGeom prst="rect">
            <a:avLst/>
          </a:prstGeom>
          <a:pattFill prst="pct20">
            <a:fgClr>
              <a:schemeClr val="tx2"/>
            </a:fgClr>
            <a:bgClr>
              <a:srgbClr val="AA1202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169"/>
          <p:cNvGrpSpPr>
            <a:grpSpLocks/>
          </p:cNvGrpSpPr>
          <p:nvPr/>
        </p:nvGrpSpPr>
        <p:grpSpPr bwMode="auto">
          <a:xfrm>
            <a:off x="5356578" y="1531941"/>
            <a:ext cx="3311878" cy="1908175"/>
            <a:chOff x="728" y="1077"/>
            <a:chExt cx="4371" cy="2247"/>
          </a:xfrm>
        </p:grpSpPr>
        <p:sp>
          <p:nvSpPr>
            <p:cNvPr id="32862" name="Freeform 170"/>
            <p:cNvSpPr>
              <a:spLocks/>
            </p:cNvSpPr>
            <p:nvPr/>
          </p:nvSpPr>
          <p:spPr bwMode="auto">
            <a:xfrm>
              <a:off x="2823" y="1511"/>
              <a:ext cx="483" cy="312"/>
            </a:xfrm>
            <a:custGeom>
              <a:avLst/>
              <a:gdLst>
                <a:gd name="T0" fmla="*/ 0 w 94"/>
                <a:gd name="T1" fmla="*/ 249 h 64"/>
                <a:gd name="T2" fmla="*/ 15 w 94"/>
                <a:gd name="T3" fmla="*/ 83 h 64"/>
                <a:gd name="T4" fmla="*/ 21 w 94"/>
                <a:gd name="T5" fmla="*/ 0 h 64"/>
                <a:gd name="T6" fmla="*/ 478 w 94"/>
                <a:gd name="T7" fmla="*/ 20 h 64"/>
                <a:gd name="T8" fmla="*/ 478 w 94"/>
                <a:gd name="T9" fmla="*/ 29 h 64"/>
                <a:gd name="T10" fmla="*/ 473 w 94"/>
                <a:gd name="T11" fmla="*/ 34 h 64"/>
                <a:gd name="T12" fmla="*/ 462 w 94"/>
                <a:gd name="T13" fmla="*/ 49 h 64"/>
                <a:gd name="T14" fmla="*/ 462 w 94"/>
                <a:gd name="T15" fmla="*/ 54 h 64"/>
                <a:gd name="T16" fmla="*/ 483 w 94"/>
                <a:gd name="T17" fmla="*/ 73 h 64"/>
                <a:gd name="T18" fmla="*/ 483 w 94"/>
                <a:gd name="T19" fmla="*/ 224 h 64"/>
                <a:gd name="T20" fmla="*/ 483 w 94"/>
                <a:gd name="T21" fmla="*/ 224 h 64"/>
                <a:gd name="T22" fmla="*/ 473 w 94"/>
                <a:gd name="T23" fmla="*/ 224 h 64"/>
                <a:gd name="T24" fmla="*/ 478 w 94"/>
                <a:gd name="T25" fmla="*/ 229 h 64"/>
                <a:gd name="T26" fmla="*/ 483 w 94"/>
                <a:gd name="T27" fmla="*/ 234 h 64"/>
                <a:gd name="T28" fmla="*/ 478 w 94"/>
                <a:gd name="T29" fmla="*/ 244 h 64"/>
                <a:gd name="T30" fmla="*/ 483 w 94"/>
                <a:gd name="T31" fmla="*/ 249 h 64"/>
                <a:gd name="T32" fmla="*/ 483 w 94"/>
                <a:gd name="T33" fmla="*/ 263 h 64"/>
                <a:gd name="T34" fmla="*/ 478 w 94"/>
                <a:gd name="T35" fmla="*/ 263 h 64"/>
                <a:gd name="T36" fmla="*/ 483 w 94"/>
                <a:gd name="T37" fmla="*/ 273 h 64"/>
                <a:gd name="T38" fmla="*/ 473 w 94"/>
                <a:gd name="T39" fmla="*/ 288 h 64"/>
                <a:gd name="T40" fmla="*/ 483 w 94"/>
                <a:gd name="T41" fmla="*/ 302 h 64"/>
                <a:gd name="T42" fmla="*/ 483 w 94"/>
                <a:gd name="T43" fmla="*/ 312 h 64"/>
                <a:gd name="T44" fmla="*/ 483 w 94"/>
                <a:gd name="T45" fmla="*/ 312 h 64"/>
                <a:gd name="T46" fmla="*/ 468 w 94"/>
                <a:gd name="T47" fmla="*/ 302 h 64"/>
                <a:gd name="T48" fmla="*/ 442 w 94"/>
                <a:gd name="T49" fmla="*/ 288 h 64"/>
                <a:gd name="T50" fmla="*/ 432 w 94"/>
                <a:gd name="T51" fmla="*/ 283 h 64"/>
                <a:gd name="T52" fmla="*/ 421 w 94"/>
                <a:gd name="T53" fmla="*/ 283 h 64"/>
                <a:gd name="T54" fmla="*/ 411 w 94"/>
                <a:gd name="T55" fmla="*/ 292 h 64"/>
                <a:gd name="T56" fmla="*/ 406 w 94"/>
                <a:gd name="T57" fmla="*/ 292 h 64"/>
                <a:gd name="T58" fmla="*/ 396 w 94"/>
                <a:gd name="T59" fmla="*/ 292 h 64"/>
                <a:gd name="T60" fmla="*/ 391 w 94"/>
                <a:gd name="T61" fmla="*/ 278 h 64"/>
                <a:gd name="T62" fmla="*/ 385 w 94"/>
                <a:gd name="T63" fmla="*/ 273 h 64"/>
                <a:gd name="T64" fmla="*/ 375 w 94"/>
                <a:gd name="T65" fmla="*/ 278 h 64"/>
                <a:gd name="T66" fmla="*/ 365 w 94"/>
                <a:gd name="T67" fmla="*/ 278 h 64"/>
                <a:gd name="T68" fmla="*/ 355 w 94"/>
                <a:gd name="T69" fmla="*/ 263 h 64"/>
                <a:gd name="T70" fmla="*/ 0 w 94"/>
                <a:gd name="T71" fmla="*/ 249 h 64"/>
                <a:gd name="T72" fmla="*/ 0 w 94"/>
                <a:gd name="T73" fmla="*/ 249 h 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"/>
                <a:gd name="T112" fmla="*/ 0 h 64"/>
                <a:gd name="T113" fmla="*/ 94 w 94"/>
                <a:gd name="T114" fmla="*/ 64 h 6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" h="64">
                  <a:moveTo>
                    <a:pt x="0" y="51"/>
                  </a:moveTo>
                  <a:lnTo>
                    <a:pt x="3" y="17"/>
                  </a:lnTo>
                  <a:lnTo>
                    <a:pt x="4" y="0"/>
                  </a:lnTo>
                  <a:lnTo>
                    <a:pt x="93" y="4"/>
                  </a:lnTo>
                  <a:lnTo>
                    <a:pt x="93" y="6"/>
                  </a:lnTo>
                  <a:lnTo>
                    <a:pt x="92" y="7"/>
                  </a:lnTo>
                  <a:lnTo>
                    <a:pt x="90" y="10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4" y="46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8"/>
                  </a:lnTo>
                  <a:lnTo>
                    <a:pt x="93" y="50"/>
                  </a:lnTo>
                  <a:lnTo>
                    <a:pt x="94" y="51"/>
                  </a:lnTo>
                  <a:lnTo>
                    <a:pt x="94" y="54"/>
                  </a:lnTo>
                  <a:lnTo>
                    <a:pt x="93" y="54"/>
                  </a:lnTo>
                  <a:lnTo>
                    <a:pt x="94" y="56"/>
                  </a:lnTo>
                  <a:lnTo>
                    <a:pt x="92" y="59"/>
                  </a:lnTo>
                  <a:lnTo>
                    <a:pt x="94" y="62"/>
                  </a:lnTo>
                  <a:lnTo>
                    <a:pt x="94" y="64"/>
                  </a:lnTo>
                  <a:lnTo>
                    <a:pt x="91" y="62"/>
                  </a:lnTo>
                  <a:lnTo>
                    <a:pt x="86" y="59"/>
                  </a:lnTo>
                  <a:lnTo>
                    <a:pt x="84" y="58"/>
                  </a:lnTo>
                  <a:lnTo>
                    <a:pt x="82" y="58"/>
                  </a:lnTo>
                  <a:lnTo>
                    <a:pt x="80" y="60"/>
                  </a:lnTo>
                  <a:lnTo>
                    <a:pt x="79" y="60"/>
                  </a:lnTo>
                  <a:lnTo>
                    <a:pt x="77" y="60"/>
                  </a:lnTo>
                  <a:lnTo>
                    <a:pt x="76" y="57"/>
                  </a:lnTo>
                  <a:lnTo>
                    <a:pt x="75" y="56"/>
                  </a:lnTo>
                  <a:lnTo>
                    <a:pt x="73" y="57"/>
                  </a:lnTo>
                  <a:lnTo>
                    <a:pt x="71" y="57"/>
                  </a:lnTo>
                  <a:lnTo>
                    <a:pt x="69" y="54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63" name="Freeform 171"/>
            <p:cNvSpPr>
              <a:spLocks/>
            </p:cNvSpPr>
            <p:nvPr/>
          </p:nvSpPr>
          <p:spPr bwMode="auto">
            <a:xfrm>
              <a:off x="2921" y="2018"/>
              <a:ext cx="512" cy="259"/>
            </a:xfrm>
            <a:custGeom>
              <a:avLst/>
              <a:gdLst>
                <a:gd name="T0" fmla="*/ 15 w 100"/>
                <a:gd name="T1" fmla="*/ 0 h 53"/>
                <a:gd name="T2" fmla="*/ 456 w 100"/>
                <a:gd name="T3" fmla="*/ 10 h 53"/>
                <a:gd name="T4" fmla="*/ 486 w 100"/>
                <a:gd name="T5" fmla="*/ 29 h 53"/>
                <a:gd name="T6" fmla="*/ 476 w 100"/>
                <a:gd name="T7" fmla="*/ 39 h 53"/>
                <a:gd name="T8" fmla="*/ 476 w 100"/>
                <a:gd name="T9" fmla="*/ 49 h 53"/>
                <a:gd name="T10" fmla="*/ 481 w 100"/>
                <a:gd name="T11" fmla="*/ 59 h 53"/>
                <a:gd name="T12" fmla="*/ 486 w 100"/>
                <a:gd name="T13" fmla="*/ 59 h 53"/>
                <a:gd name="T14" fmla="*/ 492 w 100"/>
                <a:gd name="T15" fmla="*/ 73 h 53"/>
                <a:gd name="T16" fmla="*/ 497 w 100"/>
                <a:gd name="T17" fmla="*/ 78 h 53"/>
                <a:gd name="T18" fmla="*/ 507 w 100"/>
                <a:gd name="T19" fmla="*/ 78 h 53"/>
                <a:gd name="T20" fmla="*/ 507 w 100"/>
                <a:gd name="T21" fmla="*/ 83 h 53"/>
                <a:gd name="T22" fmla="*/ 512 w 100"/>
                <a:gd name="T23" fmla="*/ 259 h 53"/>
                <a:gd name="T24" fmla="*/ 0 w 100"/>
                <a:gd name="T25" fmla="*/ 249 h 53"/>
                <a:gd name="T26" fmla="*/ 15 w 100"/>
                <a:gd name="T27" fmla="*/ 0 h 53"/>
                <a:gd name="T28" fmla="*/ 15 w 100"/>
                <a:gd name="T29" fmla="*/ 0 h 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0"/>
                <a:gd name="T46" fmla="*/ 0 h 53"/>
                <a:gd name="T47" fmla="*/ 100 w 100"/>
                <a:gd name="T48" fmla="*/ 53 h 5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0" h="53">
                  <a:moveTo>
                    <a:pt x="3" y="0"/>
                  </a:moveTo>
                  <a:lnTo>
                    <a:pt x="89" y="2"/>
                  </a:lnTo>
                  <a:lnTo>
                    <a:pt x="95" y="6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4" y="12"/>
                  </a:lnTo>
                  <a:lnTo>
                    <a:pt x="95" y="12"/>
                  </a:lnTo>
                  <a:lnTo>
                    <a:pt x="96" y="15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100" y="53"/>
                  </a:lnTo>
                  <a:lnTo>
                    <a:pt x="0" y="5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64" name="Freeform 172"/>
            <p:cNvSpPr>
              <a:spLocks/>
            </p:cNvSpPr>
            <p:nvPr/>
          </p:nvSpPr>
          <p:spPr bwMode="auto">
            <a:xfrm>
              <a:off x="3526" y="1438"/>
              <a:ext cx="364" cy="371"/>
            </a:xfrm>
            <a:custGeom>
              <a:avLst/>
              <a:gdLst>
                <a:gd name="T0" fmla="*/ 149 w 71"/>
                <a:gd name="T1" fmla="*/ 366 h 76"/>
                <a:gd name="T2" fmla="*/ 123 w 71"/>
                <a:gd name="T3" fmla="*/ 351 h 76"/>
                <a:gd name="T4" fmla="*/ 113 w 71"/>
                <a:gd name="T5" fmla="*/ 317 h 76"/>
                <a:gd name="T6" fmla="*/ 118 w 71"/>
                <a:gd name="T7" fmla="*/ 308 h 76"/>
                <a:gd name="T8" fmla="*/ 108 w 71"/>
                <a:gd name="T9" fmla="*/ 288 h 76"/>
                <a:gd name="T10" fmla="*/ 108 w 71"/>
                <a:gd name="T11" fmla="*/ 264 h 76"/>
                <a:gd name="T12" fmla="*/ 87 w 71"/>
                <a:gd name="T13" fmla="*/ 244 h 76"/>
                <a:gd name="T14" fmla="*/ 62 w 71"/>
                <a:gd name="T15" fmla="*/ 220 h 76"/>
                <a:gd name="T16" fmla="*/ 41 w 71"/>
                <a:gd name="T17" fmla="*/ 210 h 76"/>
                <a:gd name="T18" fmla="*/ 36 w 71"/>
                <a:gd name="T19" fmla="*/ 205 h 76"/>
                <a:gd name="T20" fmla="*/ 15 w 71"/>
                <a:gd name="T21" fmla="*/ 200 h 76"/>
                <a:gd name="T22" fmla="*/ 5 w 71"/>
                <a:gd name="T23" fmla="*/ 190 h 76"/>
                <a:gd name="T24" fmla="*/ 10 w 71"/>
                <a:gd name="T25" fmla="*/ 151 h 76"/>
                <a:gd name="T26" fmla="*/ 15 w 71"/>
                <a:gd name="T27" fmla="*/ 137 h 76"/>
                <a:gd name="T28" fmla="*/ 0 w 71"/>
                <a:gd name="T29" fmla="*/ 122 h 76"/>
                <a:gd name="T30" fmla="*/ 5 w 71"/>
                <a:gd name="T31" fmla="*/ 107 h 76"/>
                <a:gd name="T32" fmla="*/ 26 w 71"/>
                <a:gd name="T33" fmla="*/ 83 h 76"/>
                <a:gd name="T34" fmla="*/ 36 w 71"/>
                <a:gd name="T35" fmla="*/ 78 h 76"/>
                <a:gd name="T36" fmla="*/ 36 w 71"/>
                <a:gd name="T37" fmla="*/ 29 h 76"/>
                <a:gd name="T38" fmla="*/ 46 w 71"/>
                <a:gd name="T39" fmla="*/ 24 h 76"/>
                <a:gd name="T40" fmla="*/ 67 w 71"/>
                <a:gd name="T41" fmla="*/ 24 h 76"/>
                <a:gd name="T42" fmla="*/ 113 w 71"/>
                <a:gd name="T43" fmla="*/ 5 h 76"/>
                <a:gd name="T44" fmla="*/ 123 w 71"/>
                <a:gd name="T45" fmla="*/ 5 h 76"/>
                <a:gd name="T46" fmla="*/ 118 w 71"/>
                <a:gd name="T47" fmla="*/ 15 h 76"/>
                <a:gd name="T48" fmla="*/ 113 w 71"/>
                <a:gd name="T49" fmla="*/ 29 h 76"/>
                <a:gd name="T50" fmla="*/ 133 w 71"/>
                <a:gd name="T51" fmla="*/ 24 h 76"/>
                <a:gd name="T52" fmla="*/ 144 w 71"/>
                <a:gd name="T53" fmla="*/ 29 h 76"/>
                <a:gd name="T54" fmla="*/ 159 w 71"/>
                <a:gd name="T55" fmla="*/ 39 h 76"/>
                <a:gd name="T56" fmla="*/ 164 w 71"/>
                <a:gd name="T57" fmla="*/ 49 h 76"/>
                <a:gd name="T58" fmla="*/ 226 w 71"/>
                <a:gd name="T59" fmla="*/ 63 h 76"/>
                <a:gd name="T60" fmla="*/ 246 w 71"/>
                <a:gd name="T61" fmla="*/ 73 h 76"/>
                <a:gd name="T62" fmla="*/ 256 w 71"/>
                <a:gd name="T63" fmla="*/ 73 h 76"/>
                <a:gd name="T64" fmla="*/ 261 w 71"/>
                <a:gd name="T65" fmla="*/ 73 h 76"/>
                <a:gd name="T66" fmla="*/ 287 w 71"/>
                <a:gd name="T67" fmla="*/ 78 h 76"/>
                <a:gd name="T68" fmla="*/ 287 w 71"/>
                <a:gd name="T69" fmla="*/ 83 h 76"/>
                <a:gd name="T70" fmla="*/ 297 w 71"/>
                <a:gd name="T71" fmla="*/ 88 h 76"/>
                <a:gd name="T72" fmla="*/ 313 w 71"/>
                <a:gd name="T73" fmla="*/ 103 h 76"/>
                <a:gd name="T74" fmla="*/ 308 w 71"/>
                <a:gd name="T75" fmla="*/ 122 h 76"/>
                <a:gd name="T76" fmla="*/ 323 w 71"/>
                <a:gd name="T77" fmla="*/ 122 h 76"/>
                <a:gd name="T78" fmla="*/ 318 w 71"/>
                <a:gd name="T79" fmla="*/ 132 h 76"/>
                <a:gd name="T80" fmla="*/ 328 w 71"/>
                <a:gd name="T81" fmla="*/ 146 h 76"/>
                <a:gd name="T82" fmla="*/ 313 w 71"/>
                <a:gd name="T83" fmla="*/ 161 h 76"/>
                <a:gd name="T84" fmla="*/ 302 w 71"/>
                <a:gd name="T85" fmla="*/ 186 h 76"/>
                <a:gd name="T86" fmla="*/ 302 w 71"/>
                <a:gd name="T87" fmla="*/ 190 h 76"/>
                <a:gd name="T88" fmla="*/ 323 w 71"/>
                <a:gd name="T89" fmla="*/ 171 h 76"/>
                <a:gd name="T90" fmla="*/ 338 w 71"/>
                <a:gd name="T91" fmla="*/ 161 h 76"/>
                <a:gd name="T92" fmla="*/ 349 w 71"/>
                <a:gd name="T93" fmla="*/ 151 h 76"/>
                <a:gd name="T94" fmla="*/ 349 w 71"/>
                <a:gd name="T95" fmla="*/ 137 h 76"/>
                <a:gd name="T96" fmla="*/ 354 w 71"/>
                <a:gd name="T97" fmla="*/ 132 h 76"/>
                <a:gd name="T98" fmla="*/ 359 w 71"/>
                <a:gd name="T99" fmla="*/ 122 h 76"/>
                <a:gd name="T100" fmla="*/ 364 w 71"/>
                <a:gd name="T101" fmla="*/ 127 h 76"/>
                <a:gd name="T102" fmla="*/ 354 w 71"/>
                <a:gd name="T103" fmla="*/ 161 h 76"/>
                <a:gd name="T104" fmla="*/ 349 w 71"/>
                <a:gd name="T105" fmla="*/ 171 h 76"/>
                <a:gd name="T106" fmla="*/ 338 w 71"/>
                <a:gd name="T107" fmla="*/ 195 h 76"/>
                <a:gd name="T108" fmla="*/ 338 w 71"/>
                <a:gd name="T109" fmla="*/ 220 h 76"/>
                <a:gd name="T110" fmla="*/ 328 w 71"/>
                <a:gd name="T111" fmla="*/ 229 h 76"/>
                <a:gd name="T112" fmla="*/ 333 w 71"/>
                <a:gd name="T113" fmla="*/ 264 h 76"/>
                <a:gd name="T114" fmla="*/ 323 w 71"/>
                <a:gd name="T115" fmla="*/ 288 h 76"/>
                <a:gd name="T116" fmla="*/ 333 w 71"/>
                <a:gd name="T117" fmla="*/ 342 h 76"/>
                <a:gd name="T118" fmla="*/ 333 w 71"/>
                <a:gd name="T119" fmla="*/ 347 h 76"/>
                <a:gd name="T120" fmla="*/ 333 w 71"/>
                <a:gd name="T121" fmla="*/ 361 h 76"/>
                <a:gd name="T122" fmla="*/ 154 w 71"/>
                <a:gd name="T123" fmla="*/ 371 h 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"/>
                <a:gd name="T187" fmla="*/ 0 h 76"/>
                <a:gd name="T188" fmla="*/ 71 w 71"/>
                <a:gd name="T189" fmla="*/ 76 h 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" h="76">
                  <a:moveTo>
                    <a:pt x="30" y="76"/>
                  </a:moveTo>
                  <a:lnTo>
                    <a:pt x="29" y="75"/>
                  </a:lnTo>
                  <a:lnTo>
                    <a:pt x="28" y="73"/>
                  </a:lnTo>
                  <a:lnTo>
                    <a:pt x="24" y="72"/>
                  </a:lnTo>
                  <a:lnTo>
                    <a:pt x="23" y="67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3" y="63"/>
                  </a:lnTo>
                  <a:lnTo>
                    <a:pt x="22" y="61"/>
                  </a:lnTo>
                  <a:lnTo>
                    <a:pt x="21" y="59"/>
                  </a:lnTo>
                  <a:lnTo>
                    <a:pt x="21" y="56"/>
                  </a:lnTo>
                  <a:lnTo>
                    <a:pt x="21" y="54"/>
                  </a:lnTo>
                  <a:lnTo>
                    <a:pt x="21" y="53"/>
                  </a:lnTo>
                  <a:lnTo>
                    <a:pt x="17" y="50"/>
                  </a:lnTo>
                  <a:lnTo>
                    <a:pt x="13" y="48"/>
                  </a:lnTo>
                  <a:lnTo>
                    <a:pt x="12" y="45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7" y="42"/>
                  </a:lnTo>
                  <a:lnTo>
                    <a:pt x="4" y="41"/>
                  </a:lnTo>
                  <a:lnTo>
                    <a:pt x="3" y="41"/>
                  </a:lnTo>
                  <a:lnTo>
                    <a:pt x="2" y="40"/>
                  </a:lnTo>
                  <a:lnTo>
                    <a:pt x="1" y="39"/>
                  </a:lnTo>
                  <a:lnTo>
                    <a:pt x="1" y="34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3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7" y="16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2" y="6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29" y="7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44" y="13"/>
                  </a:lnTo>
                  <a:lnTo>
                    <a:pt x="46" y="13"/>
                  </a:lnTo>
                  <a:lnTo>
                    <a:pt x="48" y="15"/>
                  </a:lnTo>
                  <a:lnTo>
                    <a:pt x="50" y="15"/>
                  </a:lnTo>
                  <a:lnTo>
                    <a:pt x="51" y="15"/>
                  </a:lnTo>
                  <a:lnTo>
                    <a:pt x="54" y="15"/>
                  </a:lnTo>
                  <a:lnTo>
                    <a:pt x="56" y="16"/>
                  </a:lnTo>
                  <a:lnTo>
                    <a:pt x="57" y="17"/>
                  </a:lnTo>
                  <a:lnTo>
                    <a:pt x="56" y="17"/>
                  </a:lnTo>
                  <a:lnTo>
                    <a:pt x="56" y="18"/>
                  </a:lnTo>
                  <a:lnTo>
                    <a:pt x="58" y="18"/>
                  </a:lnTo>
                  <a:lnTo>
                    <a:pt x="60" y="19"/>
                  </a:lnTo>
                  <a:lnTo>
                    <a:pt x="61" y="21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3" y="25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8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60" y="36"/>
                  </a:lnTo>
                  <a:lnTo>
                    <a:pt x="59" y="38"/>
                  </a:lnTo>
                  <a:lnTo>
                    <a:pt x="59" y="39"/>
                  </a:lnTo>
                  <a:lnTo>
                    <a:pt x="61" y="38"/>
                  </a:lnTo>
                  <a:lnTo>
                    <a:pt x="63" y="35"/>
                  </a:lnTo>
                  <a:lnTo>
                    <a:pt x="65" y="33"/>
                  </a:lnTo>
                  <a:lnTo>
                    <a:pt x="66" y="33"/>
                  </a:lnTo>
                  <a:lnTo>
                    <a:pt x="67" y="32"/>
                  </a:lnTo>
                  <a:lnTo>
                    <a:pt x="68" y="3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9" y="27"/>
                  </a:lnTo>
                  <a:lnTo>
                    <a:pt x="69" y="26"/>
                  </a:lnTo>
                  <a:lnTo>
                    <a:pt x="70" y="25"/>
                  </a:lnTo>
                  <a:lnTo>
                    <a:pt x="71" y="25"/>
                  </a:lnTo>
                  <a:lnTo>
                    <a:pt x="71" y="26"/>
                  </a:lnTo>
                  <a:lnTo>
                    <a:pt x="71" y="28"/>
                  </a:lnTo>
                  <a:lnTo>
                    <a:pt x="69" y="33"/>
                  </a:lnTo>
                  <a:lnTo>
                    <a:pt x="68" y="34"/>
                  </a:lnTo>
                  <a:lnTo>
                    <a:pt x="68" y="35"/>
                  </a:lnTo>
                  <a:lnTo>
                    <a:pt x="68" y="36"/>
                  </a:lnTo>
                  <a:lnTo>
                    <a:pt x="66" y="40"/>
                  </a:lnTo>
                  <a:lnTo>
                    <a:pt x="66" y="43"/>
                  </a:lnTo>
                  <a:lnTo>
                    <a:pt x="66" y="45"/>
                  </a:lnTo>
                  <a:lnTo>
                    <a:pt x="64" y="46"/>
                  </a:lnTo>
                  <a:lnTo>
                    <a:pt x="64" y="47"/>
                  </a:lnTo>
                  <a:lnTo>
                    <a:pt x="64" y="50"/>
                  </a:lnTo>
                  <a:lnTo>
                    <a:pt x="65" y="54"/>
                  </a:lnTo>
                  <a:lnTo>
                    <a:pt x="64" y="55"/>
                  </a:lnTo>
                  <a:lnTo>
                    <a:pt x="63" y="59"/>
                  </a:lnTo>
                  <a:lnTo>
                    <a:pt x="63" y="65"/>
                  </a:lnTo>
                  <a:lnTo>
                    <a:pt x="65" y="70"/>
                  </a:lnTo>
                  <a:lnTo>
                    <a:pt x="65" y="71"/>
                  </a:lnTo>
                  <a:lnTo>
                    <a:pt x="65" y="72"/>
                  </a:lnTo>
                  <a:lnTo>
                    <a:pt x="65" y="74"/>
                  </a:lnTo>
                  <a:lnTo>
                    <a:pt x="30" y="76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65" name="Freeform 173"/>
            <p:cNvSpPr>
              <a:spLocks/>
            </p:cNvSpPr>
            <p:nvPr/>
          </p:nvSpPr>
          <p:spPr bwMode="auto">
            <a:xfrm>
              <a:off x="4060" y="1789"/>
              <a:ext cx="291" cy="307"/>
            </a:xfrm>
            <a:custGeom>
              <a:avLst/>
              <a:gdLst>
                <a:gd name="T0" fmla="*/ 26 w 57"/>
                <a:gd name="T1" fmla="*/ 268 h 63"/>
                <a:gd name="T2" fmla="*/ 41 w 57"/>
                <a:gd name="T3" fmla="*/ 273 h 63"/>
                <a:gd name="T4" fmla="*/ 51 w 57"/>
                <a:gd name="T5" fmla="*/ 268 h 63"/>
                <a:gd name="T6" fmla="*/ 66 w 57"/>
                <a:gd name="T7" fmla="*/ 288 h 63"/>
                <a:gd name="T8" fmla="*/ 92 w 57"/>
                <a:gd name="T9" fmla="*/ 292 h 63"/>
                <a:gd name="T10" fmla="*/ 112 w 57"/>
                <a:gd name="T11" fmla="*/ 297 h 63"/>
                <a:gd name="T12" fmla="*/ 128 w 57"/>
                <a:gd name="T13" fmla="*/ 297 h 63"/>
                <a:gd name="T14" fmla="*/ 143 w 57"/>
                <a:gd name="T15" fmla="*/ 297 h 63"/>
                <a:gd name="T16" fmla="*/ 148 w 57"/>
                <a:gd name="T17" fmla="*/ 288 h 63"/>
                <a:gd name="T18" fmla="*/ 158 w 57"/>
                <a:gd name="T19" fmla="*/ 288 h 63"/>
                <a:gd name="T20" fmla="*/ 174 w 57"/>
                <a:gd name="T21" fmla="*/ 302 h 63"/>
                <a:gd name="T22" fmla="*/ 184 w 57"/>
                <a:gd name="T23" fmla="*/ 307 h 63"/>
                <a:gd name="T24" fmla="*/ 199 w 57"/>
                <a:gd name="T25" fmla="*/ 297 h 63"/>
                <a:gd name="T26" fmla="*/ 204 w 57"/>
                <a:gd name="T27" fmla="*/ 283 h 63"/>
                <a:gd name="T28" fmla="*/ 209 w 57"/>
                <a:gd name="T29" fmla="*/ 253 h 63"/>
                <a:gd name="T30" fmla="*/ 225 w 57"/>
                <a:gd name="T31" fmla="*/ 263 h 63"/>
                <a:gd name="T32" fmla="*/ 230 w 57"/>
                <a:gd name="T33" fmla="*/ 249 h 63"/>
                <a:gd name="T34" fmla="*/ 240 w 57"/>
                <a:gd name="T35" fmla="*/ 229 h 63"/>
                <a:gd name="T36" fmla="*/ 245 w 57"/>
                <a:gd name="T37" fmla="*/ 219 h 63"/>
                <a:gd name="T38" fmla="*/ 260 w 57"/>
                <a:gd name="T39" fmla="*/ 214 h 63"/>
                <a:gd name="T40" fmla="*/ 271 w 57"/>
                <a:gd name="T41" fmla="*/ 200 h 63"/>
                <a:gd name="T42" fmla="*/ 281 w 57"/>
                <a:gd name="T43" fmla="*/ 190 h 63"/>
                <a:gd name="T44" fmla="*/ 281 w 57"/>
                <a:gd name="T45" fmla="*/ 175 h 63"/>
                <a:gd name="T46" fmla="*/ 286 w 57"/>
                <a:gd name="T47" fmla="*/ 166 h 63"/>
                <a:gd name="T48" fmla="*/ 276 w 57"/>
                <a:gd name="T49" fmla="*/ 127 h 63"/>
                <a:gd name="T50" fmla="*/ 281 w 57"/>
                <a:gd name="T51" fmla="*/ 112 h 63"/>
                <a:gd name="T52" fmla="*/ 291 w 57"/>
                <a:gd name="T53" fmla="*/ 107 h 63"/>
                <a:gd name="T54" fmla="*/ 235 w 57"/>
                <a:gd name="T55" fmla="*/ 15 h 63"/>
                <a:gd name="T56" fmla="*/ 214 w 57"/>
                <a:gd name="T57" fmla="*/ 29 h 63"/>
                <a:gd name="T58" fmla="*/ 189 w 57"/>
                <a:gd name="T59" fmla="*/ 49 h 63"/>
                <a:gd name="T60" fmla="*/ 174 w 57"/>
                <a:gd name="T61" fmla="*/ 49 h 63"/>
                <a:gd name="T62" fmla="*/ 153 w 57"/>
                <a:gd name="T63" fmla="*/ 63 h 63"/>
                <a:gd name="T64" fmla="*/ 138 w 57"/>
                <a:gd name="T65" fmla="*/ 58 h 63"/>
                <a:gd name="T66" fmla="*/ 128 w 57"/>
                <a:gd name="T67" fmla="*/ 58 h 63"/>
                <a:gd name="T68" fmla="*/ 128 w 57"/>
                <a:gd name="T69" fmla="*/ 54 h 63"/>
                <a:gd name="T70" fmla="*/ 97 w 57"/>
                <a:gd name="T71" fmla="*/ 44 h 63"/>
                <a:gd name="T72" fmla="*/ 87 w 57"/>
                <a:gd name="T73" fmla="*/ 49 h 63"/>
                <a:gd name="T74" fmla="*/ 0 w 57"/>
                <a:gd name="T75" fmla="*/ 54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"/>
                <a:gd name="T115" fmla="*/ 0 h 63"/>
                <a:gd name="T116" fmla="*/ 57 w 57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" h="63">
                  <a:moveTo>
                    <a:pt x="0" y="11"/>
                  </a:moveTo>
                  <a:lnTo>
                    <a:pt x="5" y="55"/>
                  </a:lnTo>
                  <a:lnTo>
                    <a:pt x="6" y="55"/>
                  </a:lnTo>
                  <a:lnTo>
                    <a:pt x="8" y="56"/>
                  </a:lnTo>
                  <a:lnTo>
                    <a:pt x="10" y="55"/>
                  </a:lnTo>
                  <a:lnTo>
                    <a:pt x="12" y="57"/>
                  </a:lnTo>
                  <a:lnTo>
                    <a:pt x="13" y="59"/>
                  </a:lnTo>
                  <a:lnTo>
                    <a:pt x="15" y="60"/>
                  </a:lnTo>
                  <a:lnTo>
                    <a:pt x="18" y="60"/>
                  </a:lnTo>
                  <a:lnTo>
                    <a:pt x="21" y="62"/>
                  </a:lnTo>
                  <a:lnTo>
                    <a:pt x="22" y="61"/>
                  </a:lnTo>
                  <a:lnTo>
                    <a:pt x="23" y="60"/>
                  </a:lnTo>
                  <a:lnTo>
                    <a:pt x="25" y="61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0"/>
                  </a:lnTo>
                  <a:lnTo>
                    <a:pt x="29" y="59"/>
                  </a:lnTo>
                  <a:lnTo>
                    <a:pt x="31" y="58"/>
                  </a:lnTo>
                  <a:lnTo>
                    <a:pt x="31" y="59"/>
                  </a:lnTo>
                  <a:lnTo>
                    <a:pt x="33" y="61"/>
                  </a:lnTo>
                  <a:lnTo>
                    <a:pt x="34" y="62"/>
                  </a:lnTo>
                  <a:lnTo>
                    <a:pt x="36" y="63"/>
                  </a:lnTo>
                  <a:lnTo>
                    <a:pt x="38" y="63"/>
                  </a:lnTo>
                  <a:lnTo>
                    <a:pt x="39" y="61"/>
                  </a:lnTo>
                  <a:lnTo>
                    <a:pt x="40" y="60"/>
                  </a:lnTo>
                  <a:lnTo>
                    <a:pt x="40" y="58"/>
                  </a:lnTo>
                  <a:lnTo>
                    <a:pt x="40" y="56"/>
                  </a:lnTo>
                  <a:lnTo>
                    <a:pt x="41" y="52"/>
                  </a:lnTo>
                  <a:lnTo>
                    <a:pt x="42" y="52"/>
                  </a:lnTo>
                  <a:lnTo>
                    <a:pt x="44" y="54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6" y="48"/>
                  </a:lnTo>
                  <a:lnTo>
                    <a:pt x="47" y="47"/>
                  </a:lnTo>
                  <a:lnTo>
                    <a:pt x="47" y="46"/>
                  </a:lnTo>
                  <a:lnTo>
                    <a:pt x="48" y="45"/>
                  </a:lnTo>
                  <a:lnTo>
                    <a:pt x="49" y="45"/>
                  </a:lnTo>
                  <a:lnTo>
                    <a:pt x="51" y="44"/>
                  </a:lnTo>
                  <a:lnTo>
                    <a:pt x="53" y="41"/>
                  </a:lnTo>
                  <a:lnTo>
                    <a:pt x="54" y="41"/>
                  </a:lnTo>
                  <a:lnTo>
                    <a:pt x="55" y="39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7" y="27"/>
                  </a:lnTo>
                  <a:lnTo>
                    <a:pt x="54" y="26"/>
                  </a:lnTo>
                  <a:lnTo>
                    <a:pt x="56" y="25"/>
                  </a:lnTo>
                  <a:lnTo>
                    <a:pt x="55" y="23"/>
                  </a:lnTo>
                  <a:lnTo>
                    <a:pt x="56" y="22"/>
                  </a:lnTo>
                  <a:lnTo>
                    <a:pt x="57" y="22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44" y="5"/>
                  </a:lnTo>
                  <a:lnTo>
                    <a:pt x="42" y="6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3" y="11"/>
                  </a:lnTo>
                  <a:lnTo>
                    <a:pt x="30" y="13"/>
                  </a:lnTo>
                  <a:lnTo>
                    <a:pt x="29" y="13"/>
                  </a:lnTo>
                  <a:lnTo>
                    <a:pt x="27" y="12"/>
                  </a:lnTo>
                  <a:lnTo>
                    <a:pt x="26" y="13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66" name="Freeform 174"/>
            <p:cNvSpPr>
              <a:spLocks/>
            </p:cNvSpPr>
            <p:nvPr/>
          </p:nvSpPr>
          <p:spPr bwMode="auto">
            <a:xfrm>
              <a:off x="3962" y="2716"/>
              <a:ext cx="630" cy="453"/>
            </a:xfrm>
            <a:custGeom>
              <a:avLst/>
              <a:gdLst>
                <a:gd name="T0" fmla="*/ 0 w 123"/>
                <a:gd name="T1" fmla="*/ 39 h 93"/>
                <a:gd name="T2" fmla="*/ 0 w 123"/>
                <a:gd name="T3" fmla="*/ 49 h 93"/>
                <a:gd name="T4" fmla="*/ 10 w 123"/>
                <a:gd name="T5" fmla="*/ 58 h 93"/>
                <a:gd name="T6" fmla="*/ 15 w 123"/>
                <a:gd name="T7" fmla="*/ 73 h 93"/>
                <a:gd name="T8" fmla="*/ 20 w 123"/>
                <a:gd name="T9" fmla="*/ 83 h 93"/>
                <a:gd name="T10" fmla="*/ 15 w 123"/>
                <a:gd name="T11" fmla="*/ 93 h 93"/>
                <a:gd name="T12" fmla="*/ 36 w 123"/>
                <a:gd name="T13" fmla="*/ 88 h 93"/>
                <a:gd name="T14" fmla="*/ 46 w 123"/>
                <a:gd name="T15" fmla="*/ 73 h 93"/>
                <a:gd name="T16" fmla="*/ 51 w 123"/>
                <a:gd name="T17" fmla="*/ 73 h 93"/>
                <a:gd name="T18" fmla="*/ 46 w 123"/>
                <a:gd name="T19" fmla="*/ 83 h 93"/>
                <a:gd name="T20" fmla="*/ 97 w 123"/>
                <a:gd name="T21" fmla="*/ 68 h 93"/>
                <a:gd name="T22" fmla="*/ 97 w 123"/>
                <a:gd name="T23" fmla="*/ 78 h 93"/>
                <a:gd name="T24" fmla="*/ 128 w 123"/>
                <a:gd name="T25" fmla="*/ 83 h 93"/>
                <a:gd name="T26" fmla="*/ 149 w 123"/>
                <a:gd name="T27" fmla="*/ 88 h 93"/>
                <a:gd name="T28" fmla="*/ 159 w 123"/>
                <a:gd name="T29" fmla="*/ 93 h 93"/>
                <a:gd name="T30" fmla="*/ 159 w 123"/>
                <a:gd name="T31" fmla="*/ 97 h 93"/>
                <a:gd name="T32" fmla="*/ 184 w 123"/>
                <a:gd name="T33" fmla="*/ 117 h 93"/>
                <a:gd name="T34" fmla="*/ 179 w 123"/>
                <a:gd name="T35" fmla="*/ 122 h 93"/>
                <a:gd name="T36" fmla="*/ 174 w 123"/>
                <a:gd name="T37" fmla="*/ 127 h 93"/>
                <a:gd name="T38" fmla="*/ 210 w 123"/>
                <a:gd name="T39" fmla="*/ 117 h 93"/>
                <a:gd name="T40" fmla="*/ 256 w 123"/>
                <a:gd name="T41" fmla="*/ 102 h 93"/>
                <a:gd name="T42" fmla="*/ 256 w 123"/>
                <a:gd name="T43" fmla="*/ 88 h 93"/>
                <a:gd name="T44" fmla="*/ 312 w 123"/>
                <a:gd name="T45" fmla="*/ 102 h 93"/>
                <a:gd name="T46" fmla="*/ 353 w 123"/>
                <a:gd name="T47" fmla="*/ 136 h 93"/>
                <a:gd name="T48" fmla="*/ 379 w 123"/>
                <a:gd name="T49" fmla="*/ 146 h 93"/>
                <a:gd name="T50" fmla="*/ 394 w 123"/>
                <a:gd name="T51" fmla="*/ 175 h 93"/>
                <a:gd name="T52" fmla="*/ 389 w 123"/>
                <a:gd name="T53" fmla="*/ 234 h 93"/>
                <a:gd name="T54" fmla="*/ 410 w 123"/>
                <a:gd name="T55" fmla="*/ 263 h 93"/>
                <a:gd name="T56" fmla="*/ 405 w 123"/>
                <a:gd name="T57" fmla="*/ 244 h 93"/>
                <a:gd name="T58" fmla="*/ 420 w 123"/>
                <a:gd name="T59" fmla="*/ 248 h 93"/>
                <a:gd name="T60" fmla="*/ 425 w 123"/>
                <a:gd name="T61" fmla="*/ 244 h 93"/>
                <a:gd name="T62" fmla="*/ 425 w 123"/>
                <a:gd name="T63" fmla="*/ 258 h 93"/>
                <a:gd name="T64" fmla="*/ 410 w 123"/>
                <a:gd name="T65" fmla="*/ 278 h 93"/>
                <a:gd name="T66" fmla="*/ 425 w 123"/>
                <a:gd name="T67" fmla="*/ 297 h 93"/>
                <a:gd name="T68" fmla="*/ 456 w 123"/>
                <a:gd name="T69" fmla="*/ 331 h 93"/>
                <a:gd name="T70" fmla="*/ 466 w 123"/>
                <a:gd name="T71" fmla="*/ 336 h 93"/>
                <a:gd name="T72" fmla="*/ 481 w 123"/>
                <a:gd name="T73" fmla="*/ 360 h 93"/>
                <a:gd name="T74" fmla="*/ 507 w 123"/>
                <a:gd name="T75" fmla="*/ 399 h 93"/>
                <a:gd name="T76" fmla="*/ 553 w 123"/>
                <a:gd name="T77" fmla="*/ 429 h 93"/>
                <a:gd name="T78" fmla="*/ 569 w 123"/>
                <a:gd name="T79" fmla="*/ 438 h 93"/>
                <a:gd name="T80" fmla="*/ 563 w 123"/>
                <a:gd name="T81" fmla="*/ 443 h 93"/>
                <a:gd name="T82" fmla="*/ 558 w 123"/>
                <a:gd name="T83" fmla="*/ 448 h 93"/>
                <a:gd name="T84" fmla="*/ 579 w 123"/>
                <a:gd name="T85" fmla="*/ 448 h 93"/>
                <a:gd name="T86" fmla="*/ 620 w 123"/>
                <a:gd name="T87" fmla="*/ 429 h 93"/>
                <a:gd name="T88" fmla="*/ 620 w 123"/>
                <a:gd name="T89" fmla="*/ 399 h 93"/>
                <a:gd name="T90" fmla="*/ 625 w 123"/>
                <a:gd name="T91" fmla="*/ 360 h 93"/>
                <a:gd name="T92" fmla="*/ 620 w 123"/>
                <a:gd name="T93" fmla="*/ 297 h 93"/>
                <a:gd name="T94" fmla="*/ 579 w 123"/>
                <a:gd name="T95" fmla="*/ 234 h 93"/>
                <a:gd name="T96" fmla="*/ 563 w 123"/>
                <a:gd name="T97" fmla="*/ 209 h 93"/>
                <a:gd name="T98" fmla="*/ 563 w 123"/>
                <a:gd name="T99" fmla="*/ 185 h 93"/>
                <a:gd name="T100" fmla="*/ 528 w 123"/>
                <a:gd name="T101" fmla="*/ 141 h 93"/>
                <a:gd name="T102" fmla="*/ 507 w 123"/>
                <a:gd name="T103" fmla="*/ 117 h 93"/>
                <a:gd name="T104" fmla="*/ 471 w 123"/>
                <a:gd name="T105" fmla="*/ 39 h 93"/>
                <a:gd name="T106" fmla="*/ 461 w 123"/>
                <a:gd name="T107" fmla="*/ 29 h 93"/>
                <a:gd name="T108" fmla="*/ 451 w 123"/>
                <a:gd name="T109" fmla="*/ 5 h 93"/>
                <a:gd name="T110" fmla="*/ 420 w 123"/>
                <a:gd name="T111" fmla="*/ 5 h 93"/>
                <a:gd name="T112" fmla="*/ 420 w 123"/>
                <a:gd name="T113" fmla="*/ 34 h 93"/>
                <a:gd name="T114" fmla="*/ 410 w 123"/>
                <a:gd name="T115" fmla="*/ 39 h 93"/>
                <a:gd name="T116" fmla="*/ 200 w 123"/>
                <a:gd name="T117" fmla="*/ 34 h 93"/>
                <a:gd name="T118" fmla="*/ 195 w 123"/>
                <a:gd name="T119" fmla="*/ 15 h 9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3"/>
                <a:gd name="T181" fmla="*/ 0 h 93"/>
                <a:gd name="T182" fmla="*/ 123 w 123"/>
                <a:gd name="T183" fmla="*/ 93 h 9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3" h="93">
                  <a:moveTo>
                    <a:pt x="38" y="3"/>
                  </a:move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2" y="16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22" y="16"/>
                  </a:lnTo>
                  <a:lnTo>
                    <a:pt x="25" y="17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6" y="23"/>
                  </a:lnTo>
                  <a:lnTo>
                    <a:pt x="36" y="24"/>
                  </a:lnTo>
                  <a:lnTo>
                    <a:pt x="36" y="25"/>
                  </a:lnTo>
                  <a:lnTo>
                    <a:pt x="35" y="26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5" y="27"/>
                  </a:lnTo>
                  <a:lnTo>
                    <a:pt x="40" y="25"/>
                  </a:lnTo>
                  <a:lnTo>
                    <a:pt x="41" y="24"/>
                  </a:lnTo>
                  <a:lnTo>
                    <a:pt x="43" y="24"/>
                  </a:lnTo>
                  <a:lnTo>
                    <a:pt x="47" y="21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49" y="19"/>
                  </a:lnTo>
                  <a:lnTo>
                    <a:pt x="50" y="18"/>
                  </a:lnTo>
                  <a:lnTo>
                    <a:pt x="55" y="17"/>
                  </a:lnTo>
                  <a:lnTo>
                    <a:pt x="61" y="20"/>
                  </a:lnTo>
                  <a:lnTo>
                    <a:pt x="61" y="21"/>
                  </a:lnTo>
                  <a:lnTo>
                    <a:pt x="63" y="23"/>
                  </a:lnTo>
                  <a:lnTo>
                    <a:pt x="65" y="25"/>
                  </a:lnTo>
                  <a:lnTo>
                    <a:pt x="69" y="28"/>
                  </a:lnTo>
                  <a:lnTo>
                    <a:pt x="69" y="29"/>
                  </a:lnTo>
                  <a:lnTo>
                    <a:pt x="71" y="30"/>
                  </a:lnTo>
                  <a:lnTo>
                    <a:pt x="74" y="30"/>
                  </a:lnTo>
                  <a:lnTo>
                    <a:pt x="76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8" y="39"/>
                  </a:lnTo>
                  <a:lnTo>
                    <a:pt x="77" y="43"/>
                  </a:lnTo>
                  <a:lnTo>
                    <a:pt x="76" y="48"/>
                  </a:lnTo>
                  <a:lnTo>
                    <a:pt x="76" y="51"/>
                  </a:lnTo>
                  <a:lnTo>
                    <a:pt x="77" y="53"/>
                  </a:lnTo>
                  <a:lnTo>
                    <a:pt x="80" y="54"/>
                  </a:lnTo>
                  <a:lnTo>
                    <a:pt x="80" y="53"/>
                  </a:lnTo>
                  <a:lnTo>
                    <a:pt x="80" y="52"/>
                  </a:lnTo>
                  <a:lnTo>
                    <a:pt x="79" y="50"/>
                  </a:lnTo>
                  <a:lnTo>
                    <a:pt x="79" y="49"/>
                  </a:lnTo>
                  <a:lnTo>
                    <a:pt x="80" y="49"/>
                  </a:lnTo>
                  <a:lnTo>
                    <a:pt x="82" y="51"/>
                  </a:lnTo>
                  <a:lnTo>
                    <a:pt x="82" y="50"/>
                  </a:lnTo>
                  <a:lnTo>
                    <a:pt x="83" y="50"/>
                  </a:lnTo>
                  <a:lnTo>
                    <a:pt x="84" y="51"/>
                  </a:lnTo>
                  <a:lnTo>
                    <a:pt x="83" y="52"/>
                  </a:lnTo>
                  <a:lnTo>
                    <a:pt x="83" y="53"/>
                  </a:lnTo>
                  <a:lnTo>
                    <a:pt x="82" y="54"/>
                  </a:lnTo>
                  <a:lnTo>
                    <a:pt x="81" y="57"/>
                  </a:lnTo>
                  <a:lnTo>
                    <a:pt x="80" y="57"/>
                  </a:lnTo>
                  <a:lnTo>
                    <a:pt x="80" y="59"/>
                  </a:lnTo>
                  <a:lnTo>
                    <a:pt x="81" y="59"/>
                  </a:lnTo>
                  <a:lnTo>
                    <a:pt x="83" y="61"/>
                  </a:lnTo>
                  <a:lnTo>
                    <a:pt x="85" y="66"/>
                  </a:lnTo>
                  <a:lnTo>
                    <a:pt x="89" y="68"/>
                  </a:lnTo>
                  <a:lnTo>
                    <a:pt x="89" y="67"/>
                  </a:lnTo>
                  <a:lnTo>
                    <a:pt x="90" y="67"/>
                  </a:lnTo>
                  <a:lnTo>
                    <a:pt x="91" y="69"/>
                  </a:lnTo>
                  <a:lnTo>
                    <a:pt x="91" y="70"/>
                  </a:lnTo>
                  <a:lnTo>
                    <a:pt x="92" y="73"/>
                  </a:lnTo>
                  <a:lnTo>
                    <a:pt x="94" y="74"/>
                  </a:lnTo>
                  <a:lnTo>
                    <a:pt x="95" y="74"/>
                  </a:lnTo>
                  <a:lnTo>
                    <a:pt x="98" y="81"/>
                  </a:lnTo>
                  <a:lnTo>
                    <a:pt x="99" y="82"/>
                  </a:lnTo>
                  <a:lnTo>
                    <a:pt x="102" y="83"/>
                  </a:lnTo>
                  <a:lnTo>
                    <a:pt x="104" y="83"/>
                  </a:lnTo>
                  <a:lnTo>
                    <a:pt x="108" y="88"/>
                  </a:lnTo>
                  <a:lnTo>
                    <a:pt x="110" y="90"/>
                  </a:lnTo>
                  <a:lnTo>
                    <a:pt x="111" y="90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109" y="91"/>
                  </a:lnTo>
                  <a:lnTo>
                    <a:pt x="109" y="92"/>
                  </a:lnTo>
                  <a:lnTo>
                    <a:pt x="110" y="93"/>
                  </a:lnTo>
                  <a:lnTo>
                    <a:pt x="112" y="93"/>
                  </a:lnTo>
                  <a:lnTo>
                    <a:pt x="113" y="92"/>
                  </a:lnTo>
                  <a:lnTo>
                    <a:pt x="114" y="92"/>
                  </a:lnTo>
                  <a:lnTo>
                    <a:pt x="120" y="90"/>
                  </a:lnTo>
                  <a:lnTo>
                    <a:pt x="121" y="88"/>
                  </a:lnTo>
                  <a:lnTo>
                    <a:pt x="121" y="87"/>
                  </a:lnTo>
                  <a:lnTo>
                    <a:pt x="121" y="84"/>
                  </a:lnTo>
                  <a:lnTo>
                    <a:pt x="121" y="82"/>
                  </a:lnTo>
                  <a:lnTo>
                    <a:pt x="122" y="79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22" y="71"/>
                  </a:lnTo>
                  <a:lnTo>
                    <a:pt x="122" y="66"/>
                  </a:lnTo>
                  <a:lnTo>
                    <a:pt x="121" y="61"/>
                  </a:lnTo>
                  <a:lnTo>
                    <a:pt x="120" y="60"/>
                  </a:lnTo>
                  <a:lnTo>
                    <a:pt x="116" y="54"/>
                  </a:lnTo>
                  <a:lnTo>
                    <a:pt x="113" y="48"/>
                  </a:lnTo>
                  <a:lnTo>
                    <a:pt x="110" y="44"/>
                  </a:lnTo>
                  <a:lnTo>
                    <a:pt x="110" y="43"/>
                  </a:lnTo>
                  <a:lnTo>
                    <a:pt x="109" y="40"/>
                  </a:lnTo>
                  <a:lnTo>
                    <a:pt x="109" y="39"/>
                  </a:lnTo>
                  <a:lnTo>
                    <a:pt x="110" y="38"/>
                  </a:lnTo>
                  <a:lnTo>
                    <a:pt x="110" y="37"/>
                  </a:lnTo>
                  <a:lnTo>
                    <a:pt x="106" y="31"/>
                  </a:lnTo>
                  <a:lnTo>
                    <a:pt x="103" y="29"/>
                  </a:lnTo>
                  <a:lnTo>
                    <a:pt x="102" y="28"/>
                  </a:lnTo>
                  <a:lnTo>
                    <a:pt x="101" y="27"/>
                  </a:lnTo>
                  <a:lnTo>
                    <a:pt x="99" y="24"/>
                  </a:lnTo>
                  <a:lnTo>
                    <a:pt x="95" y="17"/>
                  </a:lnTo>
                  <a:lnTo>
                    <a:pt x="94" y="14"/>
                  </a:lnTo>
                  <a:lnTo>
                    <a:pt x="92" y="8"/>
                  </a:lnTo>
                  <a:lnTo>
                    <a:pt x="92" y="7"/>
                  </a:lnTo>
                  <a:lnTo>
                    <a:pt x="91" y="7"/>
                  </a:lnTo>
                  <a:lnTo>
                    <a:pt x="90" y="6"/>
                  </a:lnTo>
                  <a:lnTo>
                    <a:pt x="90" y="2"/>
                  </a:lnTo>
                  <a:lnTo>
                    <a:pt x="89" y="1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3" y="0"/>
                  </a:lnTo>
                  <a:lnTo>
                    <a:pt x="82" y="1"/>
                  </a:lnTo>
                  <a:lnTo>
                    <a:pt x="82" y="2"/>
                  </a:lnTo>
                  <a:lnTo>
                    <a:pt x="81" y="3"/>
                  </a:lnTo>
                  <a:lnTo>
                    <a:pt x="82" y="7"/>
                  </a:lnTo>
                  <a:lnTo>
                    <a:pt x="82" y="9"/>
                  </a:lnTo>
                  <a:lnTo>
                    <a:pt x="80" y="8"/>
                  </a:lnTo>
                  <a:lnTo>
                    <a:pt x="79" y="6"/>
                  </a:lnTo>
                  <a:lnTo>
                    <a:pt x="40" y="8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8" y="4"/>
                  </a:lnTo>
                  <a:lnTo>
                    <a:pt x="38" y="3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67" name="Freeform 175"/>
            <p:cNvSpPr>
              <a:spLocks/>
            </p:cNvSpPr>
            <p:nvPr/>
          </p:nvSpPr>
          <p:spPr bwMode="auto">
            <a:xfrm>
              <a:off x="1491" y="1614"/>
              <a:ext cx="553" cy="897"/>
            </a:xfrm>
            <a:custGeom>
              <a:avLst/>
              <a:gdLst>
                <a:gd name="T0" fmla="*/ 312 w 108"/>
                <a:gd name="T1" fmla="*/ 873 h 184"/>
                <a:gd name="T2" fmla="*/ 312 w 108"/>
                <a:gd name="T3" fmla="*/ 863 h 184"/>
                <a:gd name="T4" fmla="*/ 307 w 108"/>
                <a:gd name="T5" fmla="*/ 853 h 184"/>
                <a:gd name="T6" fmla="*/ 292 w 108"/>
                <a:gd name="T7" fmla="*/ 795 h 184"/>
                <a:gd name="T8" fmla="*/ 256 w 108"/>
                <a:gd name="T9" fmla="*/ 761 h 184"/>
                <a:gd name="T10" fmla="*/ 246 w 108"/>
                <a:gd name="T11" fmla="*/ 746 h 184"/>
                <a:gd name="T12" fmla="*/ 236 w 108"/>
                <a:gd name="T13" fmla="*/ 731 h 184"/>
                <a:gd name="T14" fmla="*/ 200 w 108"/>
                <a:gd name="T15" fmla="*/ 717 h 184"/>
                <a:gd name="T16" fmla="*/ 169 w 108"/>
                <a:gd name="T17" fmla="*/ 687 h 184"/>
                <a:gd name="T18" fmla="*/ 113 w 108"/>
                <a:gd name="T19" fmla="*/ 663 h 184"/>
                <a:gd name="T20" fmla="*/ 113 w 108"/>
                <a:gd name="T21" fmla="*/ 644 h 184"/>
                <a:gd name="T22" fmla="*/ 118 w 108"/>
                <a:gd name="T23" fmla="*/ 619 h 184"/>
                <a:gd name="T24" fmla="*/ 108 w 108"/>
                <a:gd name="T25" fmla="*/ 595 h 184"/>
                <a:gd name="T26" fmla="*/ 113 w 108"/>
                <a:gd name="T27" fmla="*/ 585 h 184"/>
                <a:gd name="T28" fmla="*/ 82 w 108"/>
                <a:gd name="T29" fmla="*/ 531 h 184"/>
                <a:gd name="T30" fmla="*/ 61 w 108"/>
                <a:gd name="T31" fmla="*/ 497 h 184"/>
                <a:gd name="T32" fmla="*/ 72 w 108"/>
                <a:gd name="T33" fmla="*/ 468 h 184"/>
                <a:gd name="T34" fmla="*/ 72 w 108"/>
                <a:gd name="T35" fmla="*/ 444 h 184"/>
                <a:gd name="T36" fmla="*/ 46 w 108"/>
                <a:gd name="T37" fmla="*/ 419 h 184"/>
                <a:gd name="T38" fmla="*/ 46 w 108"/>
                <a:gd name="T39" fmla="*/ 380 h 184"/>
                <a:gd name="T40" fmla="*/ 56 w 108"/>
                <a:gd name="T41" fmla="*/ 366 h 184"/>
                <a:gd name="T42" fmla="*/ 61 w 108"/>
                <a:gd name="T43" fmla="*/ 385 h 184"/>
                <a:gd name="T44" fmla="*/ 77 w 108"/>
                <a:gd name="T45" fmla="*/ 380 h 184"/>
                <a:gd name="T46" fmla="*/ 72 w 108"/>
                <a:gd name="T47" fmla="*/ 346 h 184"/>
                <a:gd name="T48" fmla="*/ 61 w 108"/>
                <a:gd name="T49" fmla="*/ 356 h 184"/>
                <a:gd name="T50" fmla="*/ 36 w 108"/>
                <a:gd name="T51" fmla="*/ 341 h 184"/>
                <a:gd name="T52" fmla="*/ 31 w 108"/>
                <a:gd name="T53" fmla="*/ 297 h 184"/>
                <a:gd name="T54" fmla="*/ 5 w 108"/>
                <a:gd name="T55" fmla="*/ 249 h 184"/>
                <a:gd name="T56" fmla="*/ 5 w 108"/>
                <a:gd name="T57" fmla="*/ 224 h 184"/>
                <a:gd name="T58" fmla="*/ 20 w 108"/>
                <a:gd name="T59" fmla="*/ 195 h 184"/>
                <a:gd name="T60" fmla="*/ 10 w 108"/>
                <a:gd name="T61" fmla="*/ 156 h 184"/>
                <a:gd name="T62" fmla="*/ 0 w 108"/>
                <a:gd name="T63" fmla="*/ 136 h 184"/>
                <a:gd name="T64" fmla="*/ 0 w 108"/>
                <a:gd name="T65" fmla="*/ 117 h 184"/>
                <a:gd name="T66" fmla="*/ 31 w 108"/>
                <a:gd name="T67" fmla="*/ 73 h 184"/>
                <a:gd name="T68" fmla="*/ 46 w 108"/>
                <a:gd name="T69" fmla="*/ 49 h 184"/>
                <a:gd name="T70" fmla="*/ 46 w 108"/>
                <a:gd name="T71" fmla="*/ 5 h 184"/>
                <a:gd name="T72" fmla="*/ 246 w 108"/>
                <a:gd name="T73" fmla="*/ 312 h 184"/>
                <a:gd name="T74" fmla="*/ 533 w 108"/>
                <a:gd name="T75" fmla="*/ 726 h 184"/>
                <a:gd name="T76" fmla="*/ 538 w 108"/>
                <a:gd name="T77" fmla="*/ 746 h 184"/>
                <a:gd name="T78" fmla="*/ 543 w 108"/>
                <a:gd name="T79" fmla="*/ 765 h 184"/>
                <a:gd name="T80" fmla="*/ 548 w 108"/>
                <a:gd name="T81" fmla="*/ 780 h 184"/>
                <a:gd name="T82" fmla="*/ 527 w 108"/>
                <a:gd name="T83" fmla="*/ 790 h 184"/>
                <a:gd name="T84" fmla="*/ 502 w 108"/>
                <a:gd name="T85" fmla="*/ 839 h 184"/>
                <a:gd name="T86" fmla="*/ 497 w 108"/>
                <a:gd name="T87" fmla="*/ 848 h 184"/>
                <a:gd name="T88" fmla="*/ 492 w 108"/>
                <a:gd name="T89" fmla="*/ 868 h 184"/>
                <a:gd name="T90" fmla="*/ 502 w 108"/>
                <a:gd name="T91" fmla="*/ 882 h 184"/>
                <a:gd name="T92" fmla="*/ 492 w 108"/>
                <a:gd name="T93" fmla="*/ 897 h 1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8"/>
                <a:gd name="T142" fmla="*/ 0 h 184"/>
                <a:gd name="T143" fmla="*/ 108 w 108"/>
                <a:gd name="T144" fmla="*/ 184 h 18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8" h="184">
                  <a:moveTo>
                    <a:pt x="94" y="183"/>
                  </a:moveTo>
                  <a:lnTo>
                    <a:pt x="61" y="180"/>
                  </a:lnTo>
                  <a:lnTo>
                    <a:pt x="61" y="179"/>
                  </a:lnTo>
                  <a:lnTo>
                    <a:pt x="60" y="178"/>
                  </a:lnTo>
                  <a:lnTo>
                    <a:pt x="60" y="177"/>
                  </a:lnTo>
                  <a:lnTo>
                    <a:pt x="61" y="177"/>
                  </a:lnTo>
                  <a:lnTo>
                    <a:pt x="60" y="176"/>
                  </a:lnTo>
                  <a:lnTo>
                    <a:pt x="60" y="175"/>
                  </a:lnTo>
                  <a:lnTo>
                    <a:pt x="60" y="174"/>
                  </a:lnTo>
                  <a:lnTo>
                    <a:pt x="60" y="169"/>
                  </a:lnTo>
                  <a:lnTo>
                    <a:pt x="57" y="163"/>
                  </a:lnTo>
                  <a:lnTo>
                    <a:pt x="55" y="161"/>
                  </a:lnTo>
                  <a:lnTo>
                    <a:pt x="54" y="159"/>
                  </a:lnTo>
                  <a:lnTo>
                    <a:pt x="50" y="156"/>
                  </a:lnTo>
                  <a:lnTo>
                    <a:pt x="48" y="156"/>
                  </a:lnTo>
                  <a:lnTo>
                    <a:pt x="47" y="155"/>
                  </a:lnTo>
                  <a:lnTo>
                    <a:pt x="48" y="153"/>
                  </a:lnTo>
                  <a:lnTo>
                    <a:pt x="48" y="152"/>
                  </a:lnTo>
                  <a:lnTo>
                    <a:pt x="48" y="151"/>
                  </a:lnTo>
                  <a:lnTo>
                    <a:pt x="46" y="150"/>
                  </a:lnTo>
                  <a:lnTo>
                    <a:pt x="43" y="149"/>
                  </a:lnTo>
                  <a:lnTo>
                    <a:pt x="41" y="149"/>
                  </a:lnTo>
                  <a:lnTo>
                    <a:pt x="39" y="147"/>
                  </a:lnTo>
                  <a:lnTo>
                    <a:pt x="37" y="143"/>
                  </a:lnTo>
                  <a:lnTo>
                    <a:pt x="35" y="141"/>
                  </a:lnTo>
                  <a:lnTo>
                    <a:pt x="33" y="141"/>
                  </a:lnTo>
                  <a:lnTo>
                    <a:pt x="27" y="138"/>
                  </a:lnTo>
                  <a:lnTo>
                    <a:pt x="25" y="138"/>
                  </a:lnTo>
                  <a:lnTo>
                    <a:pt x="22" y="136"/>
                  </a:lnTo>
                  <a:lnTo>
                    <a:pt x="21" y="135"/>
                  </a:lnTo>
                  <a:lnTo>
                    <a:pt x="21" y="133"/>
                  </a:lnTo>
                  <a:lnTo>
                    <a:pt x="22" y="132"/>
                  </a:lnTo>
                  <a:lnTo>
                    <a:pt x="22" y="129"/>
                  </a:lnTo>
                  <a:lnTo>
                    <a:pt x="23" y="128"/>
                  </a:lnTo>
                  <a:lnTo>
                    <a:pt x="23" y="127"/>
                  </a:lnTo>
                  <a:lnTo>
                    <a:pt x="22" y="124"/>
                  </a:lnTo>
                  <a:lnTo>
                    <a:pt x="21" y="124"/>
                  </a:lnTo>
                  <a:lnTo>
                    <a:pt x="21" y="122"/>
                  </a:lnTo>
                  <a:lnTo>
                    <a:pt x="21" y="121"/>
                  </a:lnTo>
                  <a:lnTo>
                    <a:pt x="22" y="120"/>
                  </a:lnTo>
                  <a:lnTo>
                    <a:pt x="20" y="118"/>
                  </a:lnTo>
                  <a:lnTo>
                    <a:pt x="16" y="111"/>
                  </a:lnTo>
                  <a:lnTo>
                    <a:pt x="16" y="109"/>
                  </a:lnTo>
                  <a:lnTo>
                    <a:pt x="15" y="107"/>
                  </a:lnTo>
                  <a:lnTo>
                    <a:pt x="15" y="106"/>
                  </a:lnTo>
                  <a:lnTo>
                    <a:pt x="12" y="102"/>
                  </a:lnTo>
                  <a:lnTo>
                    <a:pt x="12" y="97"/>
                  </a:lnTo>
                  <a:lnTo>
                    <a:pt x="13" y="96"/>
                  </a:lnTo>
                  <a:lnTo>
                    <a:pt x="14" y="96"/>
                  </a:lnTo>
                  <a:lnTo>
                    <a:pt x="15" y="95"/>
                  </a:lnTo>
                  <a:lnTo>
                    <a:pt x="15" y="92"/>
                  </a:lnTo>
                  <a:lnTo>
                    <a:pt x="14" y="91"/>
                  </a:lnTo>
                  <a:lnTo>
                    <a:pt x="12" y="90"/>
                  </a:lnTo>
                  <a:lnTo>
                    <a:pt x="10" y="88"/>
                  </a:lnTo>
                  <a:lnTo>
                    <a:pt x="9" y="86"/>
                  </a:lnTo>
                  <a:lnTo>
                    <a:pt x="9" y="80"/>
                  </a:lnTo>
                  <a:lnTo>
                    <a:pt x="10" y="79"/>
                  </a:lnTo>
                  <a:lnTo>
                    <a:pt x="9" y="78"/>
                  </a:lnTo>
                  <a:lnTo>
                    <a:pt x="10" y="78"/>
                  </a:lnTo>
                  <a:lnTo>
                    <a:pt x="10" y="75"/>
                  </a:lnTo>
                  <a:lnTo>
                    <a:pt x="11" y="75"/>
                  </a:lnTo>
                  <a:lnTo>
                    <a:pt x="12" y="76"/>
                  </a:lnTo>
                  <a:lnTo>
                    <a:pt x="12" y="78"/>
                  </a:lnTo>
                  <a:lnTo>
                    <a:pt x="12" y="79"/>
                  </a:lnTo>
                  <a:lnTo>
                    <a:pt x="14" y="80"/>
                  </a:lnTo>
                  <a:lnTo>
                    <a:pt x="14" y="79"/>
                  </a:lnTo>
                  <a:lnTo>
                    <a:pt x="15" y="78"/>
                  </a:lnTo>
                  <a:lnTo>
                    <a:pt x="14" y="75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3" y="70"/>
                  </a:lnTo>
                  <a:lnTo>
                    <a:pt x="12" y="72"/>
                  </a:lnTo>
                  <a:lnTo>
                    <a:pt x="12" y="73"/>
                  </a:lnTo>
                  <a:lnTo>
                    <a:pt x="11" y="74"/>
                  </a:lnTo>
                  <a:lnTo>
                    <a:pt x="9" y="73"/>
                  </a:lnTo>
                  <a:lnTo>
                    <a:pt x="7" y="70"/>
                  </a:lnTo>
                  <a:lnTo>
                    <a:pt x="5" y="69"/>
                  </a:lnTo>
                  <a:lnTo>
                    <a:pt x="6" y="68"/>
                  </a:lnTo>
                  <a:lnTo>
                    <a:pt x="6" y="61"/>
                  </a:lnTo>
                  <a:lnTo>
                    <a:pt x="4" y="59"/>
                  </a:lnTo>
                  <a:lnTo>
                    <a:pt x="3" y="56"/>
                  </a:lnTo>
                  <a:lnTo>
                    <a:pt x="1" y="51"/>
                  </a:lnTo>
                  <a:lnTo>
                    <a:pt x="2" y="49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2" y="43"/>
                  </a:lnTo>
                  <a:lnTo>
                    <a:pt x="3" y="41"/>
                  </a:lnTo>
                  <a:lnTo>
                    <a:pt x="4" y="40"/>
                  </a:lnTo>
                  <a:lnTo>
                    <a:pt x="3" y="36"/>
                  </a:lnTo>
                  <a:lnTo>
                    <a:pt x="2" y="33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2" y="21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0"/>
                  </a:lnTo>
                  <a:lnTo>
                    <a:pt x="9" y="5"/>
                  </a:lnTo>
                  <a:lnTo>
                    <a:pt x="8" y="3"/>
                  </a:lnTo>
                  <a:lnTo>
                    <a:pt x="9" y="1"/>
                  </a:lnTo>
                  <a:lnTo>
                    <a:pt x="10" y="0"/>
                  </a:lnTo>
                  <a:lnTo>
                    <a:pt x="61" y="13"/>
                  </a:lnTo>
                  <a:lnTo>
                    <a:pt x="48" y="64"/>
                  </a:lnTo>
                  <a:lnTo>
                    <a:pt x="104" y="146"/>
                  </a:lnTo>
                  <a:lnTo>
                    <a:pt x="104" y="148"/>
                  </a:lnTo>
                  <a:lnTo>
                    <a:pt x="104" y="149"/>
                  </a:lnTo>
                  <a:lnTo>
                    <a:pt x="104" y="150"/>
                  </a:lnTo>
                  <a:lnTo>
                    <a:pt x="105" y="152"/>
                  </a:lnTo>
                  <a:lnTo>
                    <a:pt x="105" y="153"/>
                  </a:lnTo>
                  <a:lnTo>
                    <a:pt x="105" y="155"/>
                  </a:lnTo>
                  <a:lnTo>
                    <a:pt x="106" y="157"/>
                  </a:lnTo>
                  <a:lnTo>
                    <a:pt x="107" y="158"/>
                  </a:lnTo>
                  <a:lnTo>
                    <a:pt x="108" y="160"/>
                  </a:lnTo>
                  <a:lnTo>
                    <a:pt x="107" y="160"/>
                  </a:lnTo>
                  <a:lnTo>
                    <a:pt x="105" y="161"/>
                  </a:lnTo>
                  <a:lnTo>
                    <a:pt x="103" y="162"/>
                  </a:lnTo>
                  <a:lnTo>
                    <a:pt x="102" y="164"/>
                  </a:lnTo>
                  <a:lnTo>
                    <a:pt x="100" y="169"/>
                  </a:lnTo>
                  <a:lnTo>
                    <a:pt x="98" y="172"/>
                  </a:lnTo>
                  <a:lnTo>
                    <a:pt x="96" y="172"/>
                  </a:lnTo>
                  <a:lnTo>
                    <a:pt x="96" y="173"/>
                  </a:lnTo>
                  <a:lnTo>
                    <a:pt x="97" y="174"/>
                  </a:lnTo>
                  <a:lnTo>
                    <a:pt x="96" y="175"/>
                  </a:lnTo>
                  <a:lnTo>
                    <a:pt x="96" y="177"/>
                  </a:lnTo>
                  <a:lnTo>
                    <a:pt x="96" y="178"/>
                  </a:lnTo>
                  <a:lnTo>
                    <a:pt x="98" y="180"/>
                  </a:lnTo>
                  <a:lnTo>
                    <a:pt x="99" y="181"/>
                  </a:lnTo>
                  <a:lnTo>
                    <a:pt x="98" y="181"/>
                  </a:lnTo>
                  <a:lnTo>
                    <a:pt x="98" y="183"/>
                  </a:lnTo>
                  <a:lnTo>
                    <a:pt x="97" y="184"/>
                  </a:lnTo>
                  <a:lnTo>
                    <a:pt x="96" y="184"/>
                  </a:lnTo>
                  <a:lnTo>
                    <a:pt x="94" y="183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68" name="Freeform 176"/>
            <p:cNvSpPr>
              <a:spLocks/>
            </p:cNvSpPr>
            <p:nvPr/>
          </p:nvSpPr>
          <p:spPr bwMode="auto">
            <a:xfrm>
              <a:off x="2356" y="1545"/>
              <a:ext cx="483" cy="381"/>
            </a:xfrm>
            <a:custGeom>
              <a:avLst/>
              <a:gdLst>
                <a:gd name="T0" fmla="*/ 452 w 94"/>
                <a:gd name="T1" fmla="*/ 381 h 78"/>
                <a:gd name="T2" fmla="*/ 468 w 94"/>
                <a:gd name="T3" fmla="*/ 215 h 78"/>
                <a:gd name="T4" fmla="*/ 483 w 94"/>
                <a:gd name="T5" fmla="*/ 49 h 78"/>
                <a:gd name="T6" fmla="*/ 51 w 94"/>
                <a:gd name="T7" fmla="*/ 0 h 78"/>
                <a:gd name="T8" fmla="*/ 46 w 94"/>
                <a:gd name="T9" fmla="*/ 39 h 78"/>
                <a:gd name="T10" fmla="*/ 15 w 94"/>
                <a:gd name="T11" fmla="*/ 244 h 78"/>
                <a:gd name="T12" fmla="*/ 10 w 94"/>
                <a:gd name="T13" fmla="*/ 244 h 78"/>
                <a:gd name="T14" fmla="*/ 0 w 94"/>
                <a:gd name="T15" fmla="*/ 327 h 78"/>
                <a:gd name="T16" fmla="*/ 128 w 94"/>
                <a:gd name="T17" fmla="*/ 347 h 78"/>
                <a:gd name="T18" fmla="*/ 452 w 94"/>
                <a:gd name="T19" fmla="*/ 381 h 78"/>
                <a:gd name="T20" fmla="*/ 452 w 94"/>
                <a:gd name="T21" fmla="*/ 381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4"/>
                <a:gd name="T34" fmla="*/ 0 h 78"/>
                <a:gd name="T35" fmla="*/ 94 w 94"/>
                <a:gd name="T36" fmla="*/ 78 h 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4" h="78">
                  <a:moveTo>
                    <a:pt x="88" y="78"/>
                  </a:moveTo>
                  <a:lnTo>
                    <a:pt x="91" y="44"/>
                  </a:lnTo>
                  <a:lnTo>
                    <a:pt x="94" y="10"/>
                  </a:lnTo>
                  <a:lnTo>
                    <a:pt x="10" y="0"/>
                  </a:lnTo>
                  <a:lnTo>
                    <a:pt x="9" y="8"/>
                  </a:lnTo>
                  <a:lnTo>
                    <a:pt x="3" y="50"/>
                  </a:lnTo>
                  <a:lnTo>
                    <a:pt x="2" y="50"/>
                  </a:lnTo>
                  <a:lnTo>
                    <a:pt x="0" y="67"/>
                  </a:lnTo>
                  <a:lnTo>
                    <a:pt x="25" y="71"/>
                  </a:lnTo>
                  <a:lnTo>
                    <a:pt x="88" y="78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69" name="Freeform 177"/>
            <p:cNvSpPr>
              <a:spLocks/>
            </p:cNvSpPr>
            <p:nvPr/>
          </p:nvSpPr>
          <p:spPr bwMode="auto">
            <a:xfrm>
              <a:off x="2434" y="1892"/>
              <a:ext cx="508" cy="375"/>
            </a:xfrm>
            <a:custGeom>
              <a:avLst/>
              <a:gdLst>
                <a:gd name="T0" fmla="*/ 0 w 99"/>
                <a:gd name="T1" fmla="*/ 326 h 77"/>
                <a:gd name="T2" fmla="*/ 51 w 99"/>
                <a:gd name="T3" fmla="*/ 0 h 77"/>
                <a:gd name="T4" fmla="*/ 375 w 99"/>
                <a:gd name="T5" fmla="*/ 34 h 77"/>
                <a:gd name="T6" fmla="*/ 508 w 99"/>
                <a:gd name="T7" fmla="*/ 44 h 77"/>
                <a:gd name="T8" fmla="*/ 503 w 99"/>
                <a:gd name="T9" fmla="*/ 127 h 77"/>
                <a:gd name="T10" fmla="*/ 487 w 99"/>
                <a:gd name="T11" fmla="*/ 375 h 77"/>
                <a:gd name="T12" fmla="*/ 421 w 99"/>
                <a:gd name="T13" fmla="*/ 370 h 77"/>
                <a:gd name="T14" fmla="*/ 0 w 99"/>
                <a:gd name="T15" fmla="*/ 326 h 77"/>
                <a:gd name="T16" fmla="*/ 0 w 99"/>
                <a:gd name="T17" fmla="*/ 326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9"/>
                <a:gd name="T28" fmla="*/ 0 h 77"/>
                <a:gd name="T29" fmla="*/ 99 w 99"/>
                <a:gd name="T30" fmla="*/ 77 h 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9" h="77">
                  <a:moveTo>
                    <a:pt x="0" y="67"/>
                  </a:moveTo>
                  <a:lnTo>
                    <a:pt x="10" y="0"/>
                  </a:lnTo>
                  <a:lnTo>
                    <a:pt x="73" y="7"/>
                  </a:lnTo>
                  <a:lnTo>
                    <a:pt x="99" y="9"/>
                  </a:lnTo>
                  <a:lnTo>
                    <a:pt x="98" y="26"/>
                  </a:lnTo>
                  <a:lnTo>
                    <a:pt x="95" y="77"/>
                  </a:lnTo>
                  <a:lnTo>
                    <a:pt x="82" y="76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64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70" name="Freeform 178"/>
            <p:cNvSpPr>
              <a:spLocks/>
            </p:cNvSpPr>
            <p:nvPr/>
          </p:nvSpPr>
          <p:spPr bwMode="auto">
            <a:xfrm>
              <a:off x="2368" y="2218"/>
              <a:ext cx="485" cy="478"/>
            </a:xfrm>
            <a:custGeom>
              <a:avLst/>
              <a:gdLst>
                <a:gd name="T0" fmla="*/ 66 w 95"/>
                <a:gd name="T1" fmla="*/ 0 h 98"/>
                <a:gd name="T2" fmla="*/ 0 w 95"/>
                <a:gd name="T3" fmla="*/ 468 h 98"/>
                <a:gd name="T4" fmla="*/ 0 w 95"/>
                <a:gd name="T5" fmla="*/ 468 h 98"/>
                <a:gd name="T6" fmla="*/ 61 w 95"/>
                <a:gd name="T7" fmla="*/ 478 h 98"/>
                <a:gd name="T8" fmla="*/ 66 w 95"/>
                <a:gd name="T9" fmla="*/ 439 h 98"/>
                <a:gd name="T10" fmla="*/ 189 w 95"/>
                <a:gd name="T11" fmla="*/ 454 h 98"/>
                <a:gd name="T12" fmla="*/ 189 w 95"/>
                <a:gd name="T13" fmla="*/ 454 h 98"/>
                <a:gd name="T14" fmla="*/ 184 w 95"/>
                <a:gd name="T15" fmla="*/ 449 h 98"/>
                <a:gd name="T16" fmla="*/ 189 w 95"/>
                <a:gd name="T17" fmla="*/ 444 h 98"/>
                <a:gd name="T18" fmla="*/ 184 w 95"/>
                <a:gd name="T19" fmla="*/ 439 h 98"/>
                <a:gd name="T20" fmla="*/ 184 w 95"/>
                <a:gd name="T21" fmla="*/ 439 h 98"/>
                <a:gd name="T22" fmla="*/ 184 w 95"/>
                <a:gd name="T23" fmla="*/ 439 h 98"/>
                <a:gd name="T24" fmla="*/ 444 w 95"/>
                <a:gd name="T25" fmla="*/ 458 h 98"/>
                <a:gd name="T26" fmla="*/ 475 w 95"/>
                <a:gd name="T27" fmla="*/ 88 h 98"/>
                <a:gd name="T28" fmla="*/ 480 w 95"/>
                <a:gd name="T29" fmla="*/ 88 h 98"/>
                <a:gd name="T30" fmla="*/ 485 w 95"/>
                <a:gd name="T31" fmla="*/ 44 h 98"/>
                <a:gd name="T32" fmla="*/ 66 w 95"/>
                <a:gd name="T33" fmla="*/ 0 h 98"/>
                <a:gd name="T34" fmla="*/ 66 w 95"/>
                <a:gd name="T35" fmla="*/ 0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5"/>
                <a:gd name="T55" fmla="*/ 0 h 98"/>
                <a:gd name="T56" fmla="*/ 95 w 95"/>
                <a:gd name="T57" fmla="*/ 98 h 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5" h="98">
                  <a:moveTo>
                    <a:pt x="13" y="0"/>
                  </a:moveTo>
                  <a:lnTo>
                    <a:pt x="0" y="96"/>
                  </a:lnTo>
                  <a:lnTo>
                    <a:pt x="12" y="98"/>
                  </a:lnTo>
                  <a:lnTo>
                    <a:pt x="13" y="90"/>
                  </a:lnTo>
                  <a:lnTo>
                    <a:pt x="37" y="93"/>
                  </a:lnTo>
                  <a:lnTo>
                    <a:pt x="36" y="92"/>
                  </a:lnTo>
                  <a:lnTo>
                    <a:pt x="37" y="91"/>
                  </a:lnTo>
                  <a:lnTo>
                    <a:pt x="36" y="90"/>
                  </a:lnTo>
                  <a:lnTo>
                    <a:pt x="87" y="94"/>
                  </a:lnTo>
                  <a:lnTo>
                    <a:pt x="93" y="18"/>
                  </a:lnTo>
                  <a:lnTo>
                    <a:pt x="94" y="18"/>
                  </a:lnTo>
                  <a:lnTo>
                    <a:pt x="95" y="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71" name="Freeform 179"/>
            <p:cNvSpPr>
              <a:spLocks/>
            </p:cNvSpPr>
            <p:nvPr/>
          </p:nvSpPr>
          <p:spPr bwMode="auto">
            <a:xfrm>
              <a:off x="4372" y="1453"/>
              <a:ext cx="522" cy="380"/>
            </a:xfrm>
            <a:custGeom>
              <a:avLst/>
              <a:gdLst>
                <a:gd name="T0" fmla="*/ 399 w 102"/>
                <a:gd name="T1" fmla="*/ 341 h 78"/>
                <a:gd name="T2" fmla="*/ 389 w 102"/>
                <a:gd name="T3" fmla="*/ 356 h 78"/>
                <a:gd name="T4" fmla="*/ 384 w 102"/>
                <a:gd name="T5" fmla="*/ 365 h 78"/>
                <a:gd name="T6" fmla="*/ 384 w 102"/>
                <a:gd name="T7" fmla="*/ 380 h 78"/>
                <a:gd name="T8" fmla="*/ 394 w 102"/>
                <a:gd name="T9" fmla="*/ 370 h 78"/>
                <a:gd name="T10" fmla="*/ 415 w 102"/>
                <a:gd name="T11" fmla="*/ 365 h 78"/>
                <a:gd name="T12" fmla="*/ 445 w 102"/>
                <a:gd name="T13" fmla="*/ 356 h 78"/>
                <a:gd name="T14" fmla="*/ 491 w 102"/>
                <a:gd name="T15" fmla="*/ 322 h 78"/>
                <a:gd name="T16" fmla="*/ 507 w 102"/>
                <a:gd name="T17" fmla="*/ 312 h 78"/>
                <a:gd name="T18" fmla="*/ 522 w 102"/>
                <a:gd name="T19" fmla="*/ 297 h 78"/>
                <a:gd name="T20" fmla="*/ 512 w 102"/>
                <a:gd name="T21" fmla="*/ 302 h 78"/>
                <a:gd name="T22" fmla="*/ 496 w 102"/>
                <a:gd name="T23" fmla="*/ 312 h 78"/>
                <a:gd name="T24" fmla="*/ 481 w 102"/>
                <a:gd name="T25" fmla="*/ 317 h 78"/>
                <a:gd name="T26" fmla="*/ 496 w 102"/>
                <a:gd name="T27" fmla="*/ 297 h 78"/>
                <a:gd name="T28" fmla="*/ 486 w 102"/>
                <a:gd name="T29" fmla="*/ 302 h 78"/>
                <a:gd name="T30" fmla="*/ 440 w 102"/>
                <a:gd name="T31" fmla="*/ 326 h 78"/>
                <a:gd name="T32" fmla="*/ 409 w 102"/>
                <a:gd name="T33" fmla="*/ 351 h 78"/>
                <a:gd name="T34" fmla="*/ 404 w 102"/>
                <a:gd name="T35" fmla="*/ 331 h 78"/>
                <a:gd name="T36" fmla="*/ 415 w 102"/>
                <a:gd name="T37" fmla="*/ 312 h 78"/>
                <a:gd name="T38" fmla="*/ 404 w 102"/>
                <a:gd name="T39" fmla="*/ 239 h 78"/>
                <a:gd name="T40" fmla="*/ 394 w 102"/>
                <a:gd name="T41" fmla="*/ 166 h 78"/>
                <a:gd name="T42" fmla="*/ 384 w 102"/>
                <a:gd name="T43" fmla="*/ 122 h 78"/>
                <a:gd name="T44" fmla="*/ 379 w 102"/>
                <a:gd name="T45" fmla="*/ 117 h 78"/>
                <a:gd name="T46" fmla="*/ 374 w 102"/>
                <a:gd name="T47" fmla="*/ 102 h 78"/>
                <a:gd name="T48" fmla="*/ 368 w 102"/>
                <a:gd name="T49" fmla="*/ 58 h 78"/>
                <a:gd name="T50" fmla="*/ 353 w 102"/>
                <a:gd name="T51" fmla="*/ 15 h 78"/>
                <a:gd name="T52" fmla="*/ 348 w 102"/>
                <a:gd name="T53" fmla="*/ 0 h 78"/>
                <a:gd name="T54" fmla="*/ 261 w 102"/>
                <a:gd name="T55" fmla="*/ 19 h 78"/>
                <a:gd name="T56" fmla="*/ 215 w 102"/>
                <a:gd name="T57" fmla="*/ 68 h 78"/>
                <a:gd name="T58" fmla="*/ 210 w 102"/>
                <a:gd name="T59" fmla="*/ 88 h 78"/>
                <a:gd name="T60" fmla="*/ 184 w 102"/>
                <a:gd name="T61" fmla="*/ 112 h 78"/>
                <a:gd name="T62" fmla="*/ 194 w 102"/>
                <a:gd name="T63" fmla="*/ 122 h 78"/>
                <a:gd name="T64" fmla="*/ 194 w 102"/>
                <a:gd name="T65" fmla="*/ 132 h 78"/>
                <a:gd name="T66" fmla="*/ 200 w 102"/>
                <a:gd name="T67" fmla="*/ 156 h 78"/>
                <a:gd name="T68" fmla="*/ 154 w 102"/>
                <a:gd name="T69" fmla="*/ 190 h 78"/>
                <a:gd name="T70" fmla="*/ 97 w 102"/>
                <a:gd name="T71" fmla="*/ 190 h 78"/>
                <a:gd name="T72" fmla="*/ 46 w 102"/>
                <a:gd name="T73" fmla="*/ 205 h 78"/>
                <a:gd name="T74" fmla="*/ 31 w 102"/>
                <a:gd name="T75" fmla="*/ 224 h 78"/>
                <a:gd name="T76" fmla="*/ 46 w 102"/>
                <a:gd name="T77" fmla="*/ 253 h 78"/>
                <a:gd name="T78" fmla="*/ 10 w 102"/>
                <a:gd name="T79" fmla="*/ 292 h 78"/>
                <a:gd name="T80" fmla="*/ 287 w 102"/>
                <a:gd name="T81" fmla="*/ 268 h 78"/>
                <a:gd name="T82" fmla="*/ 292 w 102"/>
                <a:gd name="T83" fmla="*/ 278 h 78"/>
                <a:gd name="T84" fmla="*/ 302 w 102"/>
                <a:gd name="T85" fmla="*/ 283 h 78"/>
                <a:gd name="T86" fmla="*/ 317 w 102"/>
                <a:gd name="T87" fmla="*/ 307 h 78"/>
                <a:gd name="T88" fmla="*/ 338 w 102"/>
                <a:gd name="T89" fmla="*/ 312 h 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2"/>
                <a:gd name="T136" fmla="*/ 0 h 78"/>
                <a:gd name="T137" fmla="*/ 102 w 102"/>
                <a:gd name="T138" fmla="*/ 78 h 7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2" h="78">
                  <a:moveTo>
                    <a:pt x="66" y="64"/>
                  </a:moveTo>
                  <a:lnTo>
                    <a:pt x="77" y="68"/>
                  </a:lnTo>
                  <a:lnTo>
                    <a:pt x="78" y="70"/>
                  </a:lnTo>
                  <a:lnTo>
                    <a:pt x="77" y="71"/>
                  </a:lnTo>
                  <a:lnTo>
                    <a:pt x="77" y="72"/>
                  </a:lnTo>
                  <a:lnTo>
                    <a:pt x="76" y="73"/>
                  </a:lnTo>
                  <a:lnTo>
                    <a:pt x="76" y="75"/>
                  </a:lnTo>
                  <a:lnTo>
                    <a:pt x="75" y="75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7" y="76"/>
                  </a:lnTo>
                  <a:lnTo>
                    <a:pt x="78" y="76"/>
                  </a:lnTo>
                  <a:lnTo>
                    <a:pt x="81" y="76"/>
                  </a:lnTo>
                  <a:lnTo>
                    <a:pt x="81" y="75"/>
                  </a:lnTo>
                  <a:lnTo>
                    <a:pt x="84" y="75"/>
                  </a:lnTo>
                  <a:lnTo>
                    <a:pt x="86" y="74"/>
                  </a:lnTo>
                  <a:lnTo>
                    <a:pt x="87" y="73"/>
                  </a:lnTo>
                  <a:lnTo>
                    <a:pt x="88" y="72"/>
                  </a:lnTo>
                  <a:lnTo>
                    <a:pt x="94" y="67"/>
                  </a:lnTo>
                  <a:lnTo>
                    <a:pt x="96" y="66"/>
                  </a:lnTo>
                  <a:lnTo>
                    <a:pt x="97" y="65"/>
                  </a:lnTo>
                  <a:lnTo>
                    <a:pt x="98" y="65"/>
                  </a:lnTo>
                  <a:lnTo>
                    <a:pt x="99" y="64"/>
                  </a:lnTo>
                  <a:lnTo>
                    <a:pt x="100" y="63"/>
                  </a:lnTo>
                  <a:lnTo>
                    <a:pt x="101" y="63"/>
                  </a:lnTo>
                  <a:lnTo>
                    <a:pt x="102" y="61"/>
                  </a:lnTo>
                  <a:lnTo>
                    <a:pt x="100" y="62"/>
                  </a:lnTo>
                  <a:lnTo>
                    <a:pt x="99" y="62"/>
                  </a:lnTo>
                  <a:lnTo>
                    <a:pt x="97" y="63"/>
                  </a:lnTo>
                  <a:lnTo>
                    <a:pt x="97" y="64"/>
                  </a:lnTo>
                  <a:lnTo>
                    <a:pt x="96" y="65"/>
                  </a:lnTo>
                  <a:lnTo>
                    <a:pt x="95" y="66"/>
                  </a:lnTo>
                  <a:lnTo>
                    <a:pt x="94" y="65"/>
                  </a:lnTo>
                  <a:lnTo>
                    <a:pt x="95" y="64"/>
                  </a:lnTo>
                  <a:lnTo>
                    <a:pt x="96" y="63"/>
                  </a:lnTo>
                  <a:lnTo>
                    <a:pt x="97" y="61"/>
                  </a:lnTo>
                  <a:lnTo>
                    <a:pt x="97" y="60"/>
                  </a:lnTo>
                  <a:lnTo>
                    <a:pt x="96" y="61"/>
                  </a:lnTo>
                  <a:lnTo>
                    <a:pt x="95" y="62"/>
                  </a:lnTo>
                  <a:lnTo>
                    <a:pt x="94" y="63"/>
                  </a:lnTo>
                  <a:lnTo>
                    <a:pt x="91" y="65"/>
                  </a:lnTo>
                  <a:lnTo>
                    <a:pt x="86" y="67"/>
                  </a:lnTo>
                  <a:lnTo>
                    <a:pt x="83" y="69"/>
                  </a:lnTo>
                  <a:lnTo>
                    <a:pt x="81" y="70"/>
                  </a:lnTo>
                  <a:lnTo>
                    <a:pt x="80" y="72"/>
                  </a:lnTo>
                  <a:lnTo>
                    <a:pt x="79" y="71"/>
                  </a:lnTo>
                  <a:lnTo>
                    <a:pt x="79" y="70"/>
                  </a:lnTo>
                  <a:lnTo>
                    <a:pt x="79" y="68"/>
                  </a:lnTo>
                  <a:lnTo>
                    <a:pt x="81" y="67"/>
                  </a:lnTo>
                  <a:lnTo>
                    <a:pt x="79" y="66"/>
                  </a:lnTo>
                  <a:lnTo>
                    <a:pt x="81" y="64"/>
                  </a:lnTo>
                  <a:lnTo>
                    <a:pt x="81" y="63"/>
                  </a:lnTo>
                  <a:lnTo>
                    <a:pt x="81" y="62"/>
                  </a:lnTo>
                  <a:lnTo>
                    <a:pt x="79" y="49"/>
                  </a:lnTo>
                  <a:lnTo>
                    <a:pt x="78" y="49"/>
                  </a:lnTo>
                  <a:lnTo>
                    <a:pt x="78" y="37"/>
                  </a:lnTo>
                  <a:lnTo>
                    <a:pt x="77" y="34"/>
                  </a:lnTo>
                  <a:lnTo>
                    <a:pt x="76" y="32"/>
                  </a:lnTo>
                  <a:lnTo>
                    <a:pt x="76" y="29"/>
                  </a:lnTo>
                  <a:lnTo>
                    <a:pt x="75" y="25"/>
                  </a:lnTo>
                  <a:lnTo>
                    <a:pt x="74" y="23"/>
                  </a:lnTo>
                  <a:lnTo>
                    <a:pt x="73" y="23"/>
                  </a:lnTo>
                  <a:lnTo>
                    <a:pt x="74" y="24"/>
                  </a:lnTo>
                  <a:lnTo>
                    <a:pt x="73" y="24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1" y="9"/>
                  </a:lnTo>
                  <a:lnTo>
                    <a:pt x="69" y="4"/>
                  </a:lnTo>
                  <a:lnTo>
                    <a:pt x="69" y="3"/>
                  </a:lnTo>
                  <a:lnTo>
                    <a:pt x="68" y="3"/>
                  </a:lnTo>
                  <a:lnTo>
                    <a:pt x="69" y="2"/>
                  </a:lnTo>
                  <a:lnTo>
                    <a:pt x="68" y="0"/>
                  </a:lnTo>
                  <a:lnTo>
                    <a:pt x="52" y="4"/>
                  </a:lnTo>
                  <a:lnTo>
                    <a:pt x="51" y="4"/>
                  </a:lnTo>
                  <a:lnTo>
                    <a:pt x="50" y="5"/>
                  </a:lnTo>
                  <a:lnTo>
                    <a:pt x="46" y="9"/>
                  </a:lnTo>
                  <a:lnTo>
                    <a:pt x="42" y="14"/>
                  </a:lnTo>
                  <a:lnTo>
                    <a:pt x="41" y="15"/>
                  </a:lnTo>
                  <a:lnTo>
                    <a:pt x="42" y="16"/>
                  </a:lnTo>
                  <a:lnTo>
                    <a:pt x="41" y="18"/>
                  </a:lnTo>
                  <a:lnTo>
                    <a:pt x="40" y="19"/>
                  </a:lnTo>
                  <a:lnTo>
                    <a:pt x="36" y="22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9" y="26"/>
                  </a:lnTo>
                  <a:lnTo>
                    <a:pt x="38" y="27"/>
                  </a:lnTo>
                  <a:lnTo>
                    <a:pt x="38" y="29"/>
                  </a:lnTo>
                  <a:lnTo>
                    <a:pt x="39" y="30"/>
                  </a:lnTo>
                  <a:lnTo>
                    <a:pt x="39" y="32"/>
                  </a:lnTo>
                  <a:lnTo>
                    <a:pt x="36" y="34"/>
                  </a:lnTo>
                  <a:lnTo>
                    <a:pt x="33" y="38"/>
                  </a:lnTo>
                  <a:lnTo>
                    <a:pt x="30" y="39"/>
                  </a:lnTo>
                  <a:lnTo>
                    <a:pt x="23" y="40"/>
                  </a:lnTo>
                  <a:lnTo>
                    <a:pt x="21" y="39"/>
                  </a:lnTo>
                  <a:lnTo>
                    <a:pt x="19" y="39"/>
                  </a:lnTo>
                  <a:lnTo>
                    <a:pt x="16" y="39"/>
                  </a:lnTo>
                  <a:lnTo>
                    <a:pt x="13" y="40"/>
                  </a:lnTo>
                  <a:lnTo>
                    <a:pt x="9" y="42"/>
                  </a:lnTo>
                  <a:lnTo>
                    <a:pt x="7" y="43"/>
                  </a:lnTo>
                  <a:lnTo>
                    <a:pt x="6" y="45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0" y="51"/>
                  </a:lnTo>
                  <a:lnTo>
                    <a:pt x="9" y="52"/>
                  </a:lnTo>
                  <a:lnTo>
                    <a:pt x="8" y="53"/>
                  </a:lnTo>
                  <a:lnTo>
                    <a:pt x="7" y="55"/>
                  </a:lnTo>
                  <a:lnTo>
                    <a:pt x="2" y="60"/>
                  </a:lnTo>
                  <a:lnTo>
                    <a:pt x="0" y="62"/>
                  </a:lnTo>
                  <a:lnTo>
                    <a:pt x="1" y="66"/>
                  </a:lnTo>
                  <a:lnTo>
                    <a:pt x="56" y="55"/>
                  </a:lnTo>
                  <a:lnTo>
                    <a:pt x="57" y="56"/>
                  </a:lnTo>
                  <a:lnTo>
                    <a:pt x="57" y="57"/>
                  </a:lnTo>
                  <a:lnTo>
                    <a:pt x="58" y="57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61" y="61"/>
                  </a:lnTo>
                  <a:lnTo>
                    <a:pt x="61" y="62"/>
                  </a:lnTo>
                  <a:lnTo>
                    <a:pt x="62" y="63"/>
                  </a:lnTo>
                  <a:lnTo>
                    <a:pt x="65" y="64"/>
                  </a:lnTo>
                  <a:lnTo>
                    <a:pt x="66" y="64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72" name="Freeform 180"/>
            <p:cNvSpPr>
              <a:spLocks/>
            </p:cNvSpPr>
            <p:nvPr/>
          </p:nvSpPr>
          <p:spPr bwMode="auto">
            <a:xfrm>
              <a:off x="4720" y="1428"/>
              <a:ext cx="118" cy="205"/>
            </a:xfrm>
            <a:custGeom>
              <a:avLst/>
              <a:gdLst>
                <a:gd name="T0" fmla="*/ 0 w 23"/>
                <a:gd name="T1" fmla="*/ 24 h 42"/>
                <a:gd name="T2" fmla="*/ 5 w 23"/>
                <a:gd name="T3" fmla="*/ 34 h 42"/>
                <a:gd name="T4" fmla="*/ 0 w 23"/>
                <a:gd name="T5" fmla="*/ 39 h 42"/>
                <a:gd name="T6" fmla="*/ 5 w 23"/>
                <a:gd name="T7" fmla="*/ 39 h 42"/>
                <a:gd name="T8" fmla="*/ 5 w 23"/>
                <a:gd name="T9" fmla="*/ 44 h 42"/>
                <a:gd name="T10" fmla="*/ 15 w 23"/>
                <a:gd name="T11" fmla="*/ 68 h 42"/>
                <a:gd name="T12" fmla="*/ 21 w 23"/>
                <a:gd name="T13" fmla="*/ 83 h 42"/>
                <a:gd name="T14" fmla="*/ 15 w 23"/>
                <a:gd name="T15" fmla="*/ 93 h 42"/>
                <a:gd name="T16" fmla="*/ 15 w 23"/>
                <a:gd name="T17" fmla="*/ 103 h 42"/>
                <a:gd name="T18" fmla="*/ 26 w 23"/>
                <a:gd name="T19" fmla="*/ 127 h 42"/>
                <a:gd name="T20" fmla="*/ 26 w 23"/>
                <a:gd name="T21" fmla="*/ 137 h 42"/>
                <a:gd name="T22" fmla="*/ 26 w 23"/>
                <a:gd name="T23" fmla="*/ 142 h 42"/>
                <a:gd name="T24" fmla="*/ 31 w 23"/>
                <a:gd name="T25" fmla="*/ 142 h 42"/>
                <a:gd name="T26" fmla="*/ 26 w 23"/>
                <a:gd name="T27" fmla="*/ 137 h 42"/>
                <a:gd name="T28" fmla="*/ 31 w 23"/>
                <a:gd name="T29" fmla="*/ 137 h 42"/>
                <a:gd name="T30" fmla="*/ 36 w 23"/>
                <a:gd name="T31" fmla="*/ 146 h 42"/>
                <a:gd name="T32" fmla="*/ 41 w 23"/>
                <a:gd name="T33" fmla="*/ 166 h 42"/>
                <a:gd name="T34" fmla="*/ 41 w 23"/>
                <a:gd name="T35" fmla="*/ 181 h 42"/>
                <a:gd name="T36" fmla="*/ 46 w 23"/>
                <a:gd name="T37" fmla="*/ 190 h 42"/>
                <a:gd name="T38" fmla="*/ 51 w 23"/>
                <a:gd name="T39" fmla="*/ 205 h 42"/>
                <a:gd name="T40" fmla="*/ 103 w 23"/>
                <a:gd name="T41" fmla="*/ 195 h 42"/>
                <a:gd name="T42" fmla="*/ 97 w 23"/>
                <a:gd name="T43" fmla="*/ 190 h 42"/>
                <a:gd name="T44" fmla="*/ 92 w 23"/>
                <a:gd name="T45" fmla="*/ 185 h 42"/>
                <a:gd name="T46" fmla="*/ 92 w 23"/>
                <a:gd name="T47" fmla="*/ 181 h 42"/>
                <a:gd name="T48" fmla="*/ 97 w 23"/>
                <a:gd name="T49" fmla="*/ 176 h 42"/>
                <a:gd name="T50" fmla="*/ 92 w 23"/>
                <a:gd name="T51" fmla="*/ 166 h 42"/>
                <a:gd name="T52" fmla="*/ 92 w 23"/>
                <a:gd name="T53" fmla="*/ 132 h 42"/>
                <a:gd name="T54" fmla="*/ 92 w 23"/>
                <a:gd name="T55" fmla="*/ 122 h 42"/>
                <a:gd name="T56" fmla="*/ 97 w 23"/>
                <a:gd name="T57" fmla="*/ 103 h 42"/>
                <a:gd name="T58" fmla="*/ 97 w 23"/>
                <a:gd name="T59" fmla="*/ 93 h 42"/>
                <a:gd name="T60" fmla="*/ 97 w 23"/>
                <a:gd name="T61" fmla="*/ 83 h 42"/>
                <a:gd name="T62" fmla="*/ 97 w 23"/>
                <a:gd name="T63" fmla="*/ 73 h 42"/>
                <a:gd name="T64" fmla="*/ 97 w 23"/>
                <a:gd name="T65" fmla="*/ 68 h 42"/>
                <a:gd name="T66" fmla="*/ 97 w 23"/>
                <a:gd name="T67" fmla="*/ 63 h 42"/>
                <a:gd name="T68" fmla="*/ 113 w 23"/>
                <a:gd name="T69" fmla="*/ 54 h 42"/>
                <a:gd name="T70" fmla="*/ 118 w 23"/>
                <a:gd name="T71" fmla="*/ 34 h 42"/>
                <a:gd name="T72" fmla="*/ 113 w 23"/>
                <a:gd name="T73" fmla="*/ 24 h 42"/>
                <a:gd name="T74" fmla="*/ 113 w 23"/>
                <a:gd name="T75" fmla="*/ 15 h 42"/>
                <a:gd name="T76" fmla="*/ 113 w 23"/>
                <a:gd name="T77" fmla="*/ 15 h 42"/>
                <a:gd name="T78" fmla="*/ 113 w 23"/>
                <a:gd name="T79" fmla="*/ 10 h 42"/>
                <a:gd name="T80" fmla="*/ 108 w 23"/>
                <a:gd name="T81" fmla="*/ 0 h 42"/>
                <a:gd name="T82" fmla="*/ 0 w 23"/>
                <a:gd name="T83" fmla="*/ 24 h 42"/>
                <a:gd name="T84" fmla="*/ 0 w 23"/>
                <a:gd name="T85" fmla="*/ 24 h 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"/>
                <a:gd name="T130" fmla="*/ 0 h 42"/>
                <a:gd name="T131" fmla="*/ 23 w 23"/>
                <a:gd name="T132" fmla="*/ 42 h 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" h="42">
                  <a:moveTo>
                    <a:pt x="0" y="5"/>
                  </a:moveTo>
                  <a:lnTo>
                    <a:pt x="1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7" y="30"/>
                  </a:lnTo>
                  <a:lnTo>
                    <a:pt x="8" y="34"/>
                  </a:lnTo>
                  <a:lnTo>
                    <a:pt x="8" y="37"/>
                  </a:lnTo>
                  <a:lnTo>
                    <a:pt x="9" y="39"/>
                  </a:lnTo>
                  <a:lnTo>
                    <a:pt x="10" y="42"/>
                  </a:lnTo>
                  <a:lnTo>
                    <a:pt x="20" y="40"/>
                  </a:lnTo>
                  <a:lnTo>
                    <a:pt x="19" y="39"/>
                  </a:lnTo>
                  <a:lnTo>
                    <a:pt x="18" y="38"/>
                  </a:lnTo>
                  <a:lnTo>
                    <a:pt x="18" y="37"/>
                  </a:lnTo>
                  <a:lnTo>
                    <a:pt x="19" y="36"/>
                  </a:lnTo>
                  <a:lnTo>
                    <a:pt x="18" y="34"/>
                  </a:lnTo>
                  <a:lnTo>
                    <a:pt x="18" y="27"/>
                  </a:lnTo>
                  <a:lnTo>
                    <a:pt x="18" y="25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2" y="11"/>
                  </a:lnTo>
                  <a:lnTo>
                    <a:pt x="23" y="7"/>
                  </a:lnTo>
                  <a:lnTo>
                    <a:pt x="22" y="5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" name="Group 181"/>
            <p:cNvGrpSpPr>
              <a:grpSpLocks/>
            </p:cNvGrpSpPr>
            <p:nvPr/>
          </p:nvGrpSpPr>
          <p:grpSpPr bwMode="auto">
            <a:xfrm>
              <a:off x="728" y="2448"/>
              <a:ext cx="1266" cy="876"/>
              <a:chOff x="768" y="2832"/>
              <a:chExt cx="1203" cy="876"/>
            </a:xfrm>
          </p:grpSpPr>
          <p:sp>
            <p:nvSpPr>
              <p:cNvPr id="32923" name="Freeform 182"/>
              <p:cNvSpPr>
                <a:spLocks/>
              </p:cNvSpPr>
              <p:nvPr/>
            </p:nvSpPr>
            <p:spPr bwMode="auto">
              <a:xfrm>
                <a:off x="1056" y="2832"/>
                <a:ext cx="915" cy="780"/>
              </a:xfrm>
              <a:custGeom>
                <a:avLst/>
                <a:gdLst>
                  <a:gd name="T0" fmla="*/ 68 w 188"/>
                  <a:gd name="T1" fmla="*/ 151 h 160"/>
                  <a:gd name="T2" fmla="*/ 127 w 188"/>
                  <a:gd name="T3" fmla="*/ 195 h 160"/>
                  <a:gd name="T4" fmla="*/ 88 w 188"/>
                  <a:gd name="T5" fmla="*/ 244 h 160"/>
                  <a:gd name="T6" fmla="*/ 78 w 188"/>
                  <a:gd name="T7" fmla="*/ 210 h 160"/>
                  <a:gd name="T8" fmla="*/ 24 w 188"/>
                  <a:gd name="T9" fmla="*/ 268 h 160"/>
                  <a:gd name="T10" fmla="*/ 54 w 188"/>
                  <a:gd name="T11" fmla="*/ 312 h 160"/>
                  <a:gd name="T12" fmla="*/ 131 w 188"/>
                  <a:gd name="T13" fmla="*/ 297 h 160"/>
                  <a:gd name="T14" fmla="*/ 107 w 188"/>
                  <a:gd name="T15" fmla="*/ 361 h 160"/>
                  <a:gd name="T16" fmla="*/ 88 w 188"/>
                  <a:gd name="T17" fmla="*/ 385 h 160"/>
                  <a:gd name="T18" fmla="*/ 49 w 188"/>
                  <a:gd name="T19" fmla="*/ 400 h 160"/>
                  <a:gd name="T20" fmla="*/ 29 w 188"/>
                  <a:gd name="T21" fmla="*/ 478 h 160"/>
                  <a:gd name="T22" fmla="*/ 54 w 188"/>
                  <a:gd name="T23" fmla="*/ 522 h 160"/>
                  <a:gd name="T24" fmla="*/ 107 w 188"/>
                  <a:gd name="T25" fmla="*/ 546 h 160"/>
                  <a:gd name="T26" fmla="*/ 107 w 188"/>
                  <a:gd name="T27" fmla="*/ 585 h 160"/>
                  <a:gd name="T28" fmla="*/ 170 w 188"/>
                  <a:gd name="T29" fmla="*/ 600 h 160"/>
                  <a:gd name="T30" fmla="*/ 204 w 188"/>
                  <a:gd name="T31" fmla="*/ 609 h 160"/>
                  <a:gd name="T32" fmla="*/ 141 w 188"/>
                  <a:gd name="T33" fmla="*/ 687 h 160"/>
                  <a:gd name="T34" fmla="*/ 92 w 188"/>
                  <a:gd name="T35" fmla="*/ 717 h 160"/>
                  <a:gd name="T36" fmla="*/ 15 w 188"/>
                  <a:gd name="T37" fmla="*/ 756 h 160"/>
                  <a:gd name="T38" fmla="*/ 15 w 188"/>
                  <a:gd name="T39" fmla="*/ 780 h 160"/>
                  <a:gd name="T40" fmla="*/ 141 w 188"/>
                  <a:gd name="T41" fmla="*/ 726 h 160"/>
                  <a:gd name="T42" fmla="*/ 302 w 188"/>
                  <a:gd name="T43" fmla="*/ 585 h 160"/>
                  <a:gd name="T44" fmla="*/ 287 w 188"/>
                  <a:gd name="T45" fmla="*/ 570 h 160"/>
                  <a:gd name="T46" fmla="*/ 375 w 188"/>
                  <a:gd name="T47" fmla="*/ 463 h 160"/>
                  <a:gd name="T48" fmla="*/ 350 w 188"/>
                  <a:gd name="T49" fmla="*/ 492 h 160"/>
                  <a:gd name="T50" fmla="*/ 355 w 188"/>
                  <a:gd name="T51" fmla="*/ 531 h 160"/>
                  <a:gd name="T52" fmla="*/ 350 w 188"/>
                  <a:gd name="T53" fmla="*/ 556 h 160"/>
                  <a:gd name="T54" fmla="*/ 419 w 188"/>
                  <a:gd name="T55" fmla="*/ 517 h 160"/>
                  <a:gd name="T56" fmla="*/ 419 w 188"/>
                  <a:gd name="T57" fmla="*/ 478 h 160"/>
                  <a:gd name="T58" fmla="*/ 521 w 188"/>
                  <a:gd name="T59" fmla="*/ 502 h 160"/>
                  <a:gd name="T60" fmla="*/ 589 w 188"/>
                  <a:gd name="T61" fmla="*/ 492 h 160"/>
                  <a:gd name="T62" fmla="*/ 706 w 188"/>
                  <a:gd name="T63" fmla="*/ 531 h 160"/>
                  <a:gd name="T64" fmla="*/ 745 w 188"/>
                  <a:gd name="T65" fmla="*/ 580 h 160"/>
                  <a:gd name="T66" fmla="*/ 808 w 188"/>
                  <a:gd name="T67" fmla="*/ 624 h 160"/>
                  <a:gd name="T68" fmla="*/ 915 w 188"/>
                  <a:gd name="T69" fmla="*/ 634 h 160"/>
                  <a:gd name="T70" fmla="*/ 900 w 188"/>
                  <a:gd name="T71" fmla="*/ 570 h 160"/>
                  <a:gd name="T72" fmla="*/ 857 w 188"/>
                  <a:gd name="T73" fmla="*/ 561 h 160"/>
                  <a:gd name="T74" fmla="*/ 793 w 188"/>
                  <a:gd name="T75" fmla="*/ 517 h 160"/>
                  <a:gd name="T76" fmla="*/ 715 w 188"/>
                  <a:gd name="T77" fmla="*/ 463 h 160"/>
                  <a:gd name="T78" fmla="*/ 686 w 188"/>
                  <a:gd name="T79" fmla="*/ 502 h 160"/>
                  <a:gd name="T80" fmla="*/ 628 w 188"/>
                  <a:gd name="T81" fmla="*/ 453 h 160"/>
                  <a:gd name="T82" fmla="*/ 569 w 188"/>
                  <a:gd name="T83" fmla="*/ 390 h 160"/>
                  <a:gd name="T84" fmla="*/ 496 w 188"/>
                  <a:gd name="T85" fmla="*/ 102 h 160"/>
                  <a:gd name="T86" fmla="*/ 438 w 188"/>
                  <a:gd name="T87" fmla="*/ 24 h 160"/>
                  <a:gd name="T88" fmla="*/ 336 w 188"/>
                  <a:gd name="T89" fmla="*/ 24 h 160"/>
                  <a:gd name="T90" fmla="*/ 287 w 188"/>
                  <a:gd name="T91" fmla="*/ 24 h 160"/>
                  <a:gd name="T92" fmla="*/ 219 w 188"/>
                  <a:gd name="T93" fmla="*/ 0 h 160"/>
                  <a:gd name="T94" fmla="*/ 170 w 188"/>
                  <a:gd name="T95" fmla="*/ 20 h 160"/>
                  <a:gd name="T96" fmla="*/ 117 w 188"/>
                  <a:gd name="T97" fmla="*/ 63 h 160"/>
                  <a:gd name="T98" fmla="*/ 92 w 188"/>
                  <a:gd name="T99" fmla="*/ 102 h 160"/>
                  <a:gd name="T100" fmla="*/ 49 w 188"/>
                  <a:gd name="T101" fmla="*/ 127 h 16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8"/>
                  <a:gd name="T154" fmla="*/ 0 h 160"/>
                  <a:gd name="T155" fmla="*/ 188 w 188"/>
                  <a:gd name="T156" fmla="*/ 160 h 16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8" h="160">
                    <a:moveTo>
                      <a:pt x="10" y="26"/>
                    </a:moveTo>
                    <a:lnTo>
                      <a:pt x="14" y="31"/>
                    </a:lnTo>
                    <a:lnTo>
                      <a:pt x="19" y="39"/>
                    </a:lnTo>
                    <a:lnTo>
                      <a:pt x="26" y="40"/>
                    </a:lnTo>
                    <a:lnTo>
                      <a:pt x="26" y="50"/>
                    </a:lnTo>
                    <a:lnTo>
                      <a:pt x="18" y="50"/>
                    </a:lnTo>
                    <a:lnTo>
                      <a:pt x="18" y="43"/>
                    </a:lnTo>
                    <a:lnTo>
                      <a:pt x="16" y="43"/>
                    </a:lnTo>
                    <a:lnTo>
                      <a:pt x="0" y="50"/>
                    </a:lnTo>
                    <a:lnTo>
                      <a:pt x="5" y="55"/>
                    </a:lnTo>
                    <a:lnTo>
                      <a:pt x="5" y="61"/>
                    </a:lnTo>
                    <a:lnTo>
                      <a:pt x="11" y="64"/>
                    </a:lnTo>
                    <a:lnTo>
                      <a:pt x="21" y="66"/>
                    </a:lnTo>
                    <a:lnTo>
                      <a:pt x="27" y="61"/>
                    </a:lnTo>
                    <a:lnTo>
                      <a:pt x="29" y="72"/>
                    </a:lnTo>
                    <a:lnTo>
                      <a:pt x="22" y="74"/>
                    </a:lnTo>
                    <a:lnTo>
                      <a:pt x="21" y="77"/>
                    </a:lnTo>
                    <a:lnTo>
                      <a:pt x="18" y="79"/>
                    </a:lnTo>
                    <a:lnTo>
                      <a:pt x="13" y="75"/>
                    </a:lnTo>
                    <a:lnTo>
                      <a:pt x="10" y="82"/>
                    </a:lnTo>
                    <a:lnTo>
                      <a:pt x="2" y="90"/>
                    </a:lnTo>
                    <a:lnTo>
                      <a:pt x="6" y="98"/>
                    </a:lnTo>
                    <a:lnTo>
                      <a:pt x="5" y="101"/>
                    </a:lnTo>
                    <a:lnTo>
                      <a:pt x="11" y="107"/>
                    </a:lnTo>
                    <a:lnTo>
                      <a:pt x="19" y="107"/>
                    </a:lnTo>
                    <a:lnTo>
                      <a:pt x="22" y="112"/>
                    </a:lnTo>
                    <a:lnTo>
                      <a:pt x="21" y="115"/>
                    </a:lnTo>
                    <a:lnTo>
                      <a:pt x="22" y="120"/>
                    </a:lnTo>
                    <a:lnTo>
                      <a:pt x="29" y="117"/>
                    </a:lnTo>
                    <a:lnTo>
                      <a:pt x="35" y="123"/>
                    </a:lnTo>
                    <a:lnTo>
                      <a:pt x="45" y="119"/>
                    </a:lnTo>
                    <a:lnTo>
                      <a:pt x="42" y="125"/>
                    </a:lnTo>
                    <a:lnTo>
                      <a:pt x="42" y="131"/>
                    </a:lnTo>
                    <a:lnTo>
                      <a:pt x="29" y="141"/>
                    </a:lnTo>
                    <a:lnTo>
                      <a:pt x="24" y="147"/>
                    </a:lnTo>
                    <a:lnTo>
                      <a:pt x="19" y="147"/>
                    </a:lnTo>
                    <a:lnTo>
                      <a:pt x="11" y="154"/>
                    </a:lnTo>
                    <a:lnTo>
                      <a:pt x="3" y="155"/>
                    </a:lnTo>
                    <a:lnTo>
                      <a:pt x="0" y="159"/>
                    </a:lnTo>
                    <a:lnTo>
                      <a:pt x="3" y="160"/>
                    </a:lnTo>
                    <a:lnTo>
                      <a:pt x="19" y="154"/>
                    </a:lnTo>
                    <a:lnTo>
                      <a:pt x="29" y="149"/>
                    </a:lnTo>
                    <a:lnTo>
                      <a:pt x="48" y="136"/>
                    </a:lnTo>
                    <a:lnTo>
                      <a:pt x="62" y="120"/>
                    </a:lnTo>
                    <a:lnTo>
                      <a:pt x="64" y="117"/>
                    </a:lnTo>
                    <a:lnTo>
                      <a:pt x="59" y="117"/>
                    </a:lnTo>
                    <a:lnTo>
                      <a:pt x="73" y="96"/>
                    </a:lnTo>
                    <a:lnTo>
                      <a:pt x="77" y="95"/>
                    </a:lnTo>
                    <a:lnTo>
                      <a:pt x="77" y="98"/>
                    </a:lnTo>
                    <a:lnTo>
                      <a:pt x="72" y="101"/>
                    </a:lnTo>
                    <a:lnTo>
                      <a:pt x="70" y="111"/>
                    </a:lnTo>
                    <a:lnTo>
                      <a:pt x="73" y="109"/>
                    </a:lnTo>
                    <a:lnTo>
                      <a:pt x="70" y="112"/>
                    </a:lnTo>
                    <a:lnTo>
                      <a:pt x="72" y="114"/>
                    </a:lnTo>
                    <a:lnTo>
                      <a:pt x="82" y="107"/>
                    </a:lnTo>
                    <a:lnTo>
                      <a:pt x="86" y="106"/>
                    </a:lnTo>
                    <a:lnTo>
                      <a:pt x="88" y="101"/>
                    </a:lnTo>
                    <a:lnTo>
                      <a:pt x="86" y="98"/>
                    </a:lnTo>
                    <a:lnTo>
                      <a:pt x="96" y="96"/>
                    </a:lnTo>
                    <a:lnTo>
                      <a:pt x="107" y="103"/>
                    </a:lnTo>
                    <a:lnTo>
                      <a:pt x="117" y="99"/>
                    </a:lnTo>
                    <a:lnTo>
                      <a:pt x="121" y="101"/>
                    </a:lnTo>
                    <a:lnTo>
                      <a:pt x="128" y="101"/>
                    </a:lnTo>
                    <a:lnTo>
                      <a:pt x="145" y="109"/>
                    </a:lnTo>
                    <a:lnTo>
                      <a:pt x="149" y="112"/>
                    </a:lnTo>
                    <a:lnTo>
                      <a:pt x="153" y="119"/>
                    </a:lnTo>
                    <a:lnTo>
                      <a:pt x="163" y="125"/>
                    </a:lnTo>
                    <a:lnTo>
                      <a:pt x="166" y="128"/>
                    </a:lnTo>
                    <a:lnTo>
                      <a:pt x="177" y="135"/>
                    </a:lnTo>
                    <a:lnTo>
                      <a:pt x="188" y="130"/>
                    </a:lnTo>
                    <a:lnTo>
                      <a:pt x="188" y="123"/>
                    </a:lnTo>
                    <a:lnTo>
                      <a:pt x="185" y="117"/>
                    </a:lnTo>
                    <a:lnTo>
                      <a:pt x="180" y="115"/>
                    </a:lnTo>
                    <a:lnTo>
                      <a:pt x="176" y="115"/>
                    </a:lnTo>
                    <a:lnTo>
                      <a:pt x="169" y="111"/>
                    </a:lnTo>
                    <a:lnTo>
                      <a:pt x="163" y="106"/>
                    </a:lnTo>
                    <a:lnTo>
                      <a:pt x="150" y="93"/>
                    </a:lnTo>
                    <a:lnTo>
                      <a:pt x="147" y="95"/>
                    </a:lnTo>
                    <a:lnTo>
                      <a:pt x="144" y="99"/>
                    </a:lnTo>
                    <a:lnTo>
                      <a:pt x="141" y="103"/>
                    </a:lnTo>
                    <a:lnTo>
                      <a:pt x="129" y="96"/>
                    </a:lnTo>
                    <a:lnTo>
                      <a:pt x="129" y="93"/>
                    </a:lnTo>
                    <a:lnTo>
                      <a:pt x="120" y="96"/>
                    </a:lnTo>
                    <a:lnTo>
                      <a:pt x="117" y="80"/>
                    </a:lnTo>
                    <a:lnTo>
                      <a:pt x="109" y="45"/>
                    </a:lnTo>
                    <a:lnTo>
                      <a:pt x="102" y="21"/>
                    </a:lnTo>
                    <a:lnTo>
                      <a:pt x="99" y="10"/>
                    </a:lnTo>
                    <a:lnTo>
                      <a:pt x="90" y="5"/>
                    </a:lnTo>
                    <a:lnTo>
                      <a:pt x="85" y="8"/>
                    </a:lnTo>
                    <a:lnTo>
                      <a:pt x="69" y="5"/>
                    </a:lnTo>
                    <a:lnTo>
                      <a:pt x="64" y="7"/>
                    </a:lnTo>
                    <a:lnTo>
                      <a:pt x="59" y="5"/>
                    </a:lnTo>
                    <a:lnTo>
                      <a:pt x="59" y="4"/>
                    </a:lnTo>
                    <a:lnTo>
                      <a:pt x="45" y="0"/>
                    </a:lnTo>
                    <a:lnTo>
                      <a:pt x="43" y="4"/>
                    </a:lnTo>
                    <a:lnTo>
                      <a:pt x="35" y="4"/>
                    </a:lnTo>
                    <a:lnTo>
                      <a:pt x="29" y="8"/>
                    </a:lnTo>
                    <a:lnTo>
                      <a:pt x="24" y="13"/>
                    </a:lnTo>
                    <a:lnTo>
                      <a:pt x="22" y="18"/>
                    </a:lnTo>
                    <a:lnTo>
                      <a:pt x="19" y="21"/>
                    </a:lnTo>
                    <a:lnTo>
                      <a:pt x="13" y="21"/>
                    </a:lnTo>
                    <a:lnTo>
                      <a:pt x="10" y="26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24" name="Freeform 183"/>
              <p:cNvSpPr>
                <a:spLocks/>
              </p:cNvSpPr>
              <p:nvPr/>
            </p:nvSpPr>
            <p:spPr bwMode="auto">
              <a:xfrm>
                <a:off x="1021" y="3608"/>
                <a:ext cx="20" cy="14"/>
              </a:xfrm>
              <a:custGeom>
                <a:avLst/>
                <a:gdLst>
                  <a:gd name="T0" fmla="*/ 10 w 4"/>
                  <a:gd name="T1" fmla="*/ 9 h 3"/>
                  <a:gd name="T2" fmla="*/ 10 w 4"/>
                  <a:gd name="T3" fmla="*/ 5 h 3"/>
                  <a:gd name="T4" fmla="*/ 10 w 4"/>
                  <a:gd name="T5" fmla="*/ 5 h 3"/>
                  <a:gd name="T6" fmla="*/ 10 w 4"/>
                  <a:gd name="T7" fmla="*/ 5 h 3"/>
                  <a:gd name="T8" fmla="*/ 10 w 4"/>
                  <a:gd name="T9" fmla="*/ 5 h 3"/>
                  <a:gd name="T10" fmla="*/ 10 w 4"/>
                  <a:gd name="T11" fmla="*/ 5 h 3"/>
                  <a:gd name="T12" fmla="*/ 10 w 4"/>
                  <a:gd name="T13" fmla="*/ 5 h 3"/>
                  <a:gd name="T14" fmla="*/ 5 w 4"/>
                  <a:gd name="T15" fmla="*/ 0 h 3"/>
                  <a:gd name="T16" fmla="*/ 5 w 4"/>
                  <a:gd name="T17" fmla="*/ 0 h 3"/>
                  <a:gd name="T18" fmla="*/ 0 w 4"/>
                  <a:gd name="T19" fmla="*/ 5 h 3"/>
                  <a:gd name="T20" fmla="*/ 0 w 4"/>
                  <a:gd name="T21" fmla="*/ 5 h 3"/>
                  <a:gd name="T22" fmla="*/ 0 w 4"/>
                  <a:gd name="T23" fmla="*/ 5 h 3"/>
                  <a:gd name="T24" fmla="*/ 0 w 4"/>
                  <a:gd name="T25" fmla="*/ 5 h 3"/>
                  <a:gd name="T26" fmla="*/ 0 w 4"/>
                  <a:gd name="T27" fmla="*/ 5 h 3"/>
                  <a:gd name="T28" fmla="*/ 0 w 4"/>
                  <a:gd name="T29" fmla="*/ 5 h 3"/>
                  <a:gd name="T30" fmla="*/ 0 w 4"/>
                  <a:gd name="T31" fmla="*/ 9 h 3"/>
                  <a:gd name="T32" fmla="*/ 0 w 4"/>
                  <a:gd name="T33" fmla="*/ 9 h 3"/>
                  <a:gd name="T34" fmla="*/ 5 w 4"/>
                  <a:gd name="T35" fmla="*/ 9 h 3"/>
                  <a:gd name="T36" fmla="*/ 5 w 4"/>
                  <a:gd name="T37" fmla="*/ 9 h 3"/>
                  <a:gd name="T38" fmla="*/ 5 w 4"/>
                  <a:gd name="T39" fmla="*/ 14 h 3"/>
                  <a:gd name="T40" fmla="*/ 10 w 4"/>
                  <a:gd name="T41" fmla="*/ 14 h 3"/>
                  <a:gd name="T42" fmla="*/ 10 w 4"/>
                  <a:gd name="T43" fmla="*/ 14 h 3"/>
                  <a:gd name="T44" fmla="*/ 15 w 4"/>
                  <a:gd name="T45" fmla="*/ 14 h 3"/>
                  <a:gd name="T46" fmla="*/ 15 w 4"/>
                  <a:gd name="T47" fmla="*/ 14 h 3"/>
                  <a:gd name="T48" fmla="*/ 20 w 4"/>
                  <a:gd name="T49" fmla="*/ 9 h 3"/>
                  <a:gd name="T50" fmla="*/ 20 w 4"/>
                  <a:gd name="T51" fmla="*/ 9 h 3"/>
                  <a:gd name="T52" fmla="*/ 20 w 4"/>
                  <a:gd name="T53" fmla="*/ 9 h 3"/>
                  <a:gd name="T54" fmla="*/ 20 w 4"/>
                  <a:gd name="T55" fmla="*/ 5 h 3"/>
                  <a:gd name="T56" fmla="*/ 20 w 4"/>
                  <a:gd name="T57" fmla="*/ 5 h 3"/>
                  <a:gd name="T58" fmla="*/ 20 w 4"/>
                  <a:gd name="T59" fmla="*/ 5 h 3"/>
                  <a:gd name="T60" fmla="*/ 20 w 4"/>
                  <a:gd name="T61" fmla="*/ 5 h 3"/>
                  <a:gd name="T62" fmla="*/ 20 w 4"/>
                  <a:gd name="T63" fmla="*/ 5 h 3"/>
                  <a:gd name="T64" fmla="*/ 20 w 4"/>
                  <a:gd name="T65" fmla="*/ 0 h 3"/>
                  <a:gd name="T66" fmla="*/ 20 w 4"/>
                  <a:gd name="T67" fmla="*/ 0 h 3"/>
                  <a:gd name="T68" fmla="*/ 20 w 4"/>
                  <a:gd name="T69" fmla="*/ 0 h 3"/>
                  <a:gd name="T70" fmla="*/ 20 w 4"/>
                  <a:gd name="T71" fmla="*/ 0 h 3"/>
                  <a:gd name="T72" fmla="*/ 20 w 4"/>
                  <a:gd name="T73" fmla="*/ 5 h 3"/>
                  <a:gd name="T74" fmla="*/ 15 w 4"/>
                  <a:gd name="T75" fmla="*/ 5 h 3"/>
                  <a:gd name="T76" fmla="*/ 15 w 4"/>
                  <a:gd name="T77" fmla="*/ 5 h 3"/>
                  <a:gd name="T78" fmla="*/ 10 w 4"/>
                  <a:gd name="T79" fmla="*/ 9 h 3"/>
                  <a:gd name="T80" fmla="*/ 10 w 4"/>
                  <a:gd name="T81" fmla="*/ 9 h 3"/>
                  <a:gd name="T82" fmla="*/ 10 w 4"/>
                  <a:gd name="T83" fmla="*/ 9 h 3"/>
                  <a:gd name="T84" fmla="*/ 10 w 4"/>
                  <a:gd name="T85" fmla="*/ 9 h 3"/>
                  <a:gd name="T86" fmla="*/ 10 w 4"/>
                  <a:gd name="T87" fmla="*/ 14 h 3"/>
                  <a:gd name="T88" fmla="*/ 15 w 4"/>
                  <a:gd name="T89" fmla="*/ 14 h 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"/>
                  <a:gd name="T136" fmla="*/ 0 h 3"/>
                  <a:gd name="T137" fmla="*/ 4 w 4"/>
                  <a:gd name="T138" fmla="*/ 3 h 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" h="3">
                    <a:moveTo>
                      <a:pt x="2" y="2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3"/>
                    </a:lnTo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25" name="Freeform 184"/>
              <p:cNvSpPr>
                <a:spLocks/>
              </p:cNvSpPr>
              <p:nvPr/>
            </p:nvSpPr>
            <p:spPr bwMode="auto">
              <a:xfrm>
                <a:off x="978" y="3610"/>
                <a:ext cx="43" cy="30"/>
              </a:xfrm>
              <a:custGeom>
                <a:avLst/>
                <a:gdLst>
                  <a:gd name="T0" fmla="*/ 33 w 9"/>
                  <a:gd name="T1" fmla="*/ 0 h 6"/>
                  <a:gd name="T2" fmla="*/ 19 w 9"/>
                  <a:gd name="T3" fmla="*/ 0 h 6"/>
                  <a:gd name="T4" fmla="*/ 14 w 9"/>
                  <a:gd name="T5" fmla="*/ 5 h 6"/>
                  <a:gd name="T6" fmla="*/ 14 w 9"/>
                  <a:gd name="T7" fmla="*/ 5 h 6"/>
                  <a:gd name="T8" fmla="*/ 14 w 9"/>
                  <a:gd name="T9" fmla="*/ 10 h 6"/>
                  <a:gd name="T10" fmla="*/ 14 w 9"/>
                  <a:gd name="T11" fmla="*/ 15 h 6"/>
                  <a:gd name="T12" fmla="*/ 10 w 9"/>
                  <a:gd name="T13" fmla="*/ 15 h 6"/>
                  <a:gd name="T14" fmla="*/ 10 w 9"/>
                  <a:gd name="T15" fmla="*/ 15 h 6"/>
                  <a:gd name="T16" fmla="*/ 5 w 9"/>
                  <a:gd name="T17" fmla="*/ 15 h 6"/>
                  <a:gd name="T18" fmla="*/ 5 w 9"/>
                  <a:gd name="T19" fmla="*/ 20 h 6"/>
                  <a:gd name="T20" fmla="*/ 5 w 9"/>
                  <a:gd name="T21" fmla="*/ 25 h 6"/>
                  <a:gd name="T22" fmla="*/ 0 w 9"/>
                  <a:gd name="T23" fmla="*/ 25 h 6"/>
                  <a:gd name="T24" fmla="*/ 0 w 9"/>
                  <a:gd name="T25" fmla="*/ 30 h 6"/>
                  <a:gd name="T26" fmla="*/ 0 w 9"/>
                  <a:gd name="T27" fmla="*/ 30 h 6"/>
                  <a:gd name="T28" fmla="*/ 0 w 9"/>
                  <a:gd name="T29" fmla="*/ 30 h 6"/>
                  <a:gd name="T30" fmla="*/ 0 w 9"/>
                  <a:gd name="T31" fmla="*/ 30 h 6"/>
                  <a:gd name="T32" fmla="*/ 0 w 9"/>
                  <a:gd name="T33" fmla="*/ 30 h 6"/>
                  <a:gd name="T34" fmla="*/ 0 w 9"/>
                  <a:gd name="T35" fmla="*/ 30 h 6"/>
                  <a:gd name="T36" fmla="*/ 0 w 9"/>
                  <a:gd name="T37" fmla="*/ 30 h 6"/>
                  <a:gd name="T38" fmla="*/ 5 w 9"/>
                  <a:gd name="T39" fmla="*/ 30 h 6"/>
                  <a:gd name="T40" fmla="*/ 10 w 9"/>
                  <a:gd name="T41" fmla="*/ 30 h 6"/>
                  <a:gd name="T42" fmla="*/ 14 w 9"/>
                  <a:gd name="T43" fmla="*/ 25 h 6"/>
                  <a:gd name="T44" fmla="*/ 29 w 9"/>
                  <a:gd name="T45" fmla="*/ 15 h 6"/>
                  <a:gd name="T46" fmla="*/ 33 w 9"/>
                  <a:gd name="T47" fmla="*/ 10 h 6"/>
                  <a:gd name="T48" fmla="*/ 38 w 9"/>
                  <a:gd name="T49" fmla="*/ 10 h 6"/>
                  <a:gd name="T50" fmla="*/ 43 w 9"/>
                  <a:gd name="T51" fmla="*/ 5 h 6"/>
                  <a:gd name="T52" fmla="*/ 43 w 9"/>
                  <a:gd name="T53" fmla="*/ 5 h 6"/>
                  <a:gd name="T54" fmla="*/ 43 w 9"/>
                  <a:gd name="T55" fmla="*/ 5 h 6"/>
                  <a:gd name="T56" fmla="*/ 38 w 9"/>
                  <a:gd name="T57" fmla="*/ 0 h 6"/>
                  <a:gd name="T58" fmla="*/ 38 w 9"/>
                  <a:gd name="T59" fmla="*/ 0 h 6"/>
                  <a:gd name="T60" fmla="*/ 38 w 9"/>
                  <a:gd name="T61" fmla="*/ 0 h 6"/>
                  <a:gd name="T62" fmla="*/ 38 w 9"/>
                  <a:gd name="T63" fmla="*/ 0 h 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"/>
                  <a:gd name="T97" fmla="*/ 0 h 6"/>
                  <a:gd name="T98" fmla="*/ 9 w 9"/>
                  <a:gd name="T99" fmla="*/ 6 h 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" h="6">
                    <a:moveTo>
                      <a:pt x="8" y="0"/>
                    </a:move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26" name="Freeform 185"/>
              <p:cNvSpPr>
                <a:spLocks/>
              </p:cNvSpPr>
              <p:nvPr/>
            </p:nvSpPr>
            <p:spPr bwMode="auto">
              <a:xfrm>
                <a:off x="934" y="3632"/>
                <a:ext cx="44" cy="34"/>
              </a:xfrm>
              <a:custGeom>
                <a:avLst/>
                <a:gdLst>
                  <a:gd name="T0" fmla="*/ 39 w 9"/>
                  <a:gd name="T1" fmla="*/ 15 h 7"/>
                  <a:gd name="T2" fmla="*/ 39 w 9"/>
                  <a:gd name="T3" fmla="*/ 5 h 7"/>
                  <a:gd name="T4" fmla="*/ 24 w 9"/>
                  <a:gd name="T5" fmla="*/ 15 h 7"/>
                  <a:gd name="T6" fmla="*/ 20 w 9"/>
                  <a:gd name="T7" fmla="*/ 19 h 7"/>
                  <a:gd name="T8" fmla="*/ 20 w 9"/>
                  <a:gd name="T9" fmla="*/ 19 h 7"/>
                  <a:gd name="T10" fmla="*/ 10 w 9"/>
                  <a:gd name="T11" fmla="*/ 24 h 7"/>
                  <a:gd name="T12" fmla="*/ 5 w 9"/>
                  <a:gd name="T13" fmla="*/ 29 h 7"/>
                  <a:gd name="T14" fmla="*/ 0 w 9"/>
                  <a:gd name="T15" fmla="*/ 29 h 7"/>
                  <a:gd name="T16" fmla="*/ 10 w 9"/>
                  <a:gd name="T17" fmla="*/ 29 h 7"/>
                  <a:gd name="T18" fmla="*/ 15 w 9"/>
                  <a:gd name="T19" fmla="*/ 24 h 7"/>
                  <a:gd name="T20" fmla="*/ 29 w 9"/>
                  <a:gd name="T21" fmla="*/ 19 h 7"/>
                  <a:gd name="T22" fmla="*/ 39 w 9"/>
                  <a:gd name="T23" fmla="*/ 15 h 7"/>
                  <a:gd name="T24" fmla="*/ 39 w 9"/>
                  <a:gd name="T25" fmla="*/ 15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7"/>
                  <a:gd name="T41" fmla="*/ 9 w 9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7">
                    <a:moveTo>
                      <a:pt x="8" y="3"/>
                    </a:moveTo>
                    <a:cubicBezTo>
                      <a:pt x="8" y="2"/>
                      <a:pt x="9" y="1"/>
                      <a:pt x="8" y="1"/>
                    </a:cubicBezTo>
                    <a:cubicBezTo>
                      <a:pt x="7" y="0"/>
                      <a:pt x="5" y="2"/>
                      <a:pt x="5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7"/>
                      <a:pt x="2" y="6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5"/>
                      <a:pt x="6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27" name="Freeform 186"/>
              <p:cNvSpPr>
                <a:spLocks/>
              </p:cNvSpPr>
              <p:nvPr/>
            </p:nvSpPr>
            <p:spPr bwMode="auto">
              <a:xfrm>
                <a:off x="934" y="3637"/>
                <a:ext cx="39" cy="29"/>
              </a:xfrm>
              <a:custGeom>
                <a:avLst/>
                <a:gdLst>
                  <a:gd name="T0" fmla="*/ 39 w 8"/>
                  <a:gd name="T1" fmla="*/ 10 h 6"/>
                  <a:gd name="T2" fmla="*/ 39 w 8"/>
                  <a:gd name="T3" fmla="*/ 5 h 6"/>
                  <a:gd name="T4" fmla="*/ 39 w 8"/>
                  <a:gd name="T5" fmla="*/ 5 h 6"/>
                  <a:gd name="T6" fmla="*/ 39 w 8"/>
                  <a:gd name="T7" fmla="*/ 0 h 6"/>
                  <a:gd name="T8" fmla="*/ 39 w 8"/>
                  <a:gd name="T9" fmla="*/ 0 h 6"/>
                  <a:gd name="T10" fmla="*/ 39 w 8"/>
                  <a:gd name="T11" fmla="*/ 0 h 6"/>
                  <a:gd name="T12" fmla="*/ 39 w 8"/>
                  <a:gd name="T13" fmla="*/ 0 h 6"/>
                  <a:gd name="T14" fmla="*/ 39 w 8"/>
                  <a:gd name="T15" fmla="*/ 0 h 6"/>
                  <a:gd name="T16" fmla="*/ 39 w 8"/>
                  <a:gd name="T17" fmla="*/ 0 h 6"/>
                  <a:gd name="T18" fmla="*/ 39 w 8"/>
                  <a:gd name="T19" fmla="*/ 0 h 6"/>
                  <a:gd name="T20" fmla="*/ 34 w 8"/>
                  <a:gd name="T21" fmla="*/ 0 h 6"/>
                  <a:gd name="T22" fmla="*/ 34 w 8"/>
                  <a:gd name="T23" fmla="*/ 0 h 6"/>
                  <a:gd name="T24" fmla="*/ 29 w 8"/>
                  <a:gd name="T25" fmla="*/ 0 h 6"/>
                  <a:gd name="T26" fmla="*/ 24 w 8"/>
                  <a:gd name="T27" fmla="*/ 5 h 6"/>
                  <a:gd name="T28" fmla="*/ 24 w 8"/>
                  <a:gd name="T29" fmla="*/ 10 h 6"/>
                  <a:gd name="T30" fmla="*/ 24 w 8"/>
                  <a:gd name="T31" fmla="*/ 10 h 6"/>
                  <a:gd name="T32" fmla="*/ 20 w 8"/>
                  <a:gd name="T33" fmla="*/ 10 h 6"/>
                  <a:gd name="T34" fmla="*/ 20 w 8"/>
                  <a:gd name="T35" fmla="*/ 10 h 6"/>
                  <a:gd name="T36" fmla="*/ 20 w 8"/>
                  <a:gd name="T37" fmla="*/ 10 h 6"/>
                  <a:gd name="T38" fmla="*/ 20 w 8"/>
                  <a:gd name="T39" fmla="*/ 15 h 6"/>
                  <a:gd name="T40" fmla="*/ 20 w 8"/>
                  <a:gd name="T41" fmla="*/ 15 h 6"/>
                  <a:gd name="T42" fmla="*/ 20 w 8"/>
                  <a:gd name="T43" fmla="*/ 15 h 6"/>
                  <a:gd name="T44" fmla="*/ 20 w 8"/>
                  <a:gd name="T45" fmla="*/ 15 h 6"/>
                  <a:gd name="T46" fmla="*/ 10 w 8"/>
                  <a:gd name="T47" fmla="*/ 19 h 6"/>
                  <a:gd name="T48" fmla="*/ 10 w 8"/>
                  <a:gd name="T49" fmla="*/ 19 h 6"/>
                  <a:gd name="T50" fmla="*/ 10 w 8"/>
                  <a:gd name="T51" fmla="*/ 19 h 6"/>
                  <a:gd name="T52" fmla="*/ 10 w 8"/>
                  <a:gd name="T53" fmla="*/ 19 h 6"/>
                  <a:gd name="T54" fmla="*/ 5 w 8"/>
                  <a:gd name="T55" fmla="*/ 19 h 6"/>
                  <a:gd name="T56" fmla="*/ 5 w 8"/>
                  <a:gd name="T57" fmla="*/ 24 h 6"/>
                  <a:gd name="T58" fmla="*/ 5 w 8"/>
                  <a:gd name="T59" fmla="*/ 24 h 6"/>
                  <a:gd name="T60" fmla="*/ 0 w 8"/>
                  <a:gd name="T61" fmla="*/ 24 h 6"/>
                  <a:gd name="T62" fmla="*/ 0 w 8"/>
                  <a:gd name="T63" fmla="*/ 24 h 6"/>
                  <a:gd name="T64" fmla="*/ 0 w 8"/>
                  <a:gd name="T65" fmla="*/ 24 h 6"/>
                  <a:gd name="T66" fmla="*/ 5 w 8"/>
                  <a:gd name="T67" fmla="*/ 29 h 6"/>
                  <a:gd name="T68" fmla="*/ 5 w 8"/>
                  <a:gd name="T69" fmla="*/ 29 h 6"/>
                  <a:gd name="T70" fmla="*/ 5 w 8"/>
                  <a:gd name="T71" fmla="*/ 29 h 6"/>
                  <a:gd name="T72" fmla="*/ 5 w 8"/>
                  <a:gd name="T73" fmla="*/ 29 h 6"/>
                  <a:gd name="T74" fmla="*/ 10 w 8"/>
                  <a:gd name="T75" fmla="*/ 24 h 6"/>
                  <a:gd name="T76" fmla="*/ 10 w 8"/>
                  <a:gd name="T77" fmla="*/ 24 h 6"/>
                  <a:gd name="T78" fmla="*/ 15 w 8"/>
                  <a:gd name="T79" fmla="*/ 24 h 6"/>
                  <a:gd name="T80" fmla="*/ 15 w 8"/>
                  <a:gd name="T81" fmla="*/ 19 h 6"/>
                  <a:gd name="T82" fmla="*/ 15 w 8"/>
                  <a:gd name="T83" fmla="*/ 19 h 6"/>
                  <a:gd name="T84" fmla="*/ 24 w 8"/>
                  <a:gd name="T85" fmla="*/ 19 h 6"/>
                  <a:gd name="T86" fmla="*/ 24 w 8"/>
                  <a:gd name="T87" fmla="*/ 15 h 6"/>
                  <a:gd name="T88" fmla="*/ 29 w 8"/>
                  <a:gd name="T89" fmla="*/ 15 h 6"/>
                  <a:gd name="T90" fmla="*/ 34 w 8"/>
                  <a:gd name="T91" fmla="*/ 15 h 6"/>
                  <a:gd name="T92" fmla="*/ 34 w 8"/>
                  <a:gd name="T93" fmla="*/ 10 h 6"/>
                  <a:gd name="T94" fmla="*/ 34 w 8"/>
                  <a:gd name="T95" fmla="*/ 10 h 6"/>
                  <a:gd name="T96" fmla="*/ 39 w 8"/>
                  <a:gd name="T97" fmla="*/ 10 h 6"/>
                  <a:gd name="T98" fmla="*/ 39 w 8"/>
                  <a:gd name="T99" fmla="*/ 10 h 6"/>
                  <a:gd name="T100" fmla="*/ 39 w 8"/>
                  <a:gd name="T101" fmla="*/ 10 h 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"/>
                  <a:gd name="T154" fmla="*/ 0 h 6"/>
                  <a:gd name="T155" fmla="*/ 8 w 8"/>
                  <a:gd name="T156" fmla="*/ 6 h 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" h="6">
                    <a:moveTo>
                      <a:pt x="8" y="2"/>
                    </a:move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28" name="Freeform 187"/>
              <p:cNvSpPr>
                <a:spLocks/>
              </p:cNvSpPr>
              <p:nvPr/>
            </p:nvSpPr>
            <p:spPr bwMode="auto">
              <a:xfrm>
                <a:off x="909" y="3676"/>
                <a:ext cx="5" cy="5"/>
              </a:xfrm>
              <a:custGeom>
                <a:avLst/>
                <a:gdLst>
                  <a:gd name="T0" fmla="*/ 5 w 1"/>
                  <a:gd name="T1" fmla="*/ 0 h 1"/>
                  <a:gd name="T2" fmla="*/ 0 w 1"/>
                  <a:gd name="T3" fmla="*/ 0 h 1"/>
                  <a:gd name="T4" fmla="*/ 0 w 1"/>
                  <a:gd name="T5" fmla="*/ 5 h 1"/>
                  <a:gd name="T6" fmla="*/ 5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29" name="Freeform 188"/>
              <p:cNvSpPr>
                <a:spLocks/>
              </p:cNvSpPr>
              <p:nvPr/>
            </p:nvSpPr>
            <p:spPr bwMode="auto">
              <a:xfrm>
                <a:off x="909" y="3676"/>
                <a:ext cx="5" cy="5"/>
              </a:xfrm>
              <a:custGeom>
                <a:avLst/>
                <a:gdLst>
                  <a:gd name="T0" fmla="*/ 5 w 1"/>
                  <a:gd name="T1" fmla="*/ 0 h 1"/>
                  <a:gd name="T2" fmla="*/ 5 w 1"/>
                  <a:gd name="T3" fmla="*/ 0 h 1"/>
                  <a:gd name="T4" fmla="*/ 5 w 1"/>
                  <a:gd name="T5" fmla="*/ 0 h 1"/>
                  <a:gd name="T6" fmla="*/ 5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5 h 1"/>
                  <a:gd name="T18" fmla="*/ 0 w 1"/>
                  <a:gd name="T19" fmla="*/ 5 h 1"/>
                  <a:gd name="T20" fmla="*/ 0 w 1"/>
                  <a:gd name="T21" fmla="*/ 5 h 1"/>
                  <a:gd name="T22" fmla="*/ 0 w 1"/>
                  <a:gd name="T23" fmla="*/ 5 h 1"/>
                  <a:gd name="T24" fmla="*/ 0 w 1"/>
                  <a:gd name="T25" fmla="*/ 5 h 1"/>
                  <a:gd name="T26" fmla="*/ 5 w 1"/>
                  <a:gd name="T27" fmla="*/ 5 h 1"/>
                  <a:gd name="T28" fmla="*/ 5 w 1"/>
                  <a:gd name="T29" fmla="*/ 0 h 1"/>
                  <a:gd name="T30" fmla="*/ 5 w 1"/>
                  <a:gd name="T31" fmla="*/ 0 h 1"/>
                  <a:gd name="T32" fmla="*/ 5 w 1"/>
                  <a:gd name="T33" fmla="*/ 0 h 1"/>
                  <a:gd name="T34" fmla="*/ 5 w 1"/>
                  <a:gd name="T35" fmla="*/ 0 h 1"/>
                  <a:gd name="T36" fmla="*/ 5 w 1"/>
                  <a:gd name="T37" fmla="*/ 0 h 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"/>
                  <a:gd name="T58" fmla="*/ 0 h 1"/>
                  <a:gd name="T59" fmla="*/ 1 w 1"/>
                  <a:gd name="T60" fmla="*/ 1 h 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30" name="Freeform 189"/>
              <p:cNvSpPr>
                <a:spLocks/>
              </p:cNvSpPr>
              <p:nvPr/>
            </p:nvSpPr>
            <p:spPr bwMode="auto">
              <a:xfrm>
                <a:off x="870" y="3682"/>
                <a:ext cx="14" cy="14"/>
              </a:xfrm>
              <a:custGeom>
                <a:avLst/>
                <a:gdLst>
                  <a:gd name="T0" fmla="*/ 9 w 3"/>
                  <a:gd name="T1" fmla="*/ 5 h 3"/>
                  <a:gd name="T2" fmla="*/ 14 w 3"/>
                  <a:gd name="T3" fmla="*/ 5 h 3"/>
                  <a:gd name="T4" fmla="*/ 9 w 3"/>
                  <a:gd name="T5" fmla="*/ 5 h 3"/>
                  <a:gd name="T6" fmla="*/ 14 w 3"/>
                  <a:gd name="T7" fmla="*/ 9 h 3"/>
                  <a:gd name="T8" fmla="*/ 9 w 3"/>
                  <a:gd name="T9" fmla="*/ 9 h 3"/>
                  <a:gd name="T10" fmla="*/ 5 w 3"/>
                  <a:gd name="T11" fmla="*/ 14 h 3"/>
                  <a:gd name="T12" fmla="*/ 0 w 3"/>
                  <a:gd name="T13" fmla="*/ 14 h 3"/>
                  <a:gd name="T14" fmla="*/ 5 w 3"/>
                  <a:gd name="T15" fmla="*/ 5 h 3"/>
                  <a:gd name="T16" fmla="*/ 9 w 3"/>
                  <a:gd name="T17" fmla="*/ 5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3"/>
                  <a:gd name="T29" fmla="*/ 3 w 3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3">
                    <a:moveTo>
                      <a:pt x="2" y="1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31" name="Freeform 190"/>
              <p:cNvSpPr>
                <a:spLocks/>
              </p:cNvSpPr>
              <p:nvPr/>
            </p:nvSpPr>
            <p:spPr bwMode="auto">
              <a:xfrm>
                <a:off x="875" y="3684"/>
                <a:ext cx="14" cy="9"/>
              </a:xfrm>
              <a:custGeom>
                <a:avLst/>
                <a:gdLst>
                  <a:gd name="T0" fmla="*/ 9 w 3"/>
                  <a:gd name="T1" fmla="*/ 0 h 2"/>
                  <a:gd name="T2" fmla="*/ 9 w 3"/>
                  <a:gd name="T3" fmla="*/ 0 h 2"/>
                  <a:gd name="T4" fmla="*/ 9 w 3"/>
                  <a:gd name="T5" fmla="*/ 0 h 2"/>
                  <a:gd name="T6" fmla="*/ 9 w 3"/>
                  <a:gd name="T7" fmla="*/ 0 h 2"/>
                  <a:gd name="T8" fmla="*/ 14 w 3"/>
                  <a:gd name="T9" fmla="*/ 0 h 2"/>
                  <a:gd name="T10" fmla="*/ 14 w 3"/>
                  <a:gd name="T11" fmla="*/ 0 h 2"/>
                  <a:gd name="T12" fmla="*/ 14 w 3"/>
                  <a:gd name="T13" fmla="*/ 0 h 2"/>
                  <a:gd name="T14" fmla="*/ 14 w 3"/>
                  <a:gd name="T15" fmla="*/ 0 h 2"/>
                  <a:gd name="T16" fmla="*/ 14 w 3"/>
                  <a:gd name="T17" fmla="*/ 0 h 2"/>
                  <a:gd name="T18" fmla="*/ 14 w 3"/>
                  <a:gd name="T19" fmla="*/ 0 h 2"/>
                  <a:gd name="T20" fmla="*/ 14 w 3"/>
                  <a:gd name="T21" fmla="*/ 0 h 2"/>
                  <a:gd name="T22" fmla="*/ 9 w 3"/>
                  <a:gd name="T23" fmla="*/ 0 h 2"/>
                  <a:gd name="T24" fmla="*/ 9 w 3"/>
                  <a:gd name="T25" fmla="*/ 5 h 2"/>
                  <a:gd name="T26" fmla="*/ 14 w 3"/>
                  <a:gd name="T27" fmla="*/ 5 h 2"/>
                  <a:gd name="T28" fmla="*/ 14 w 3"/>
                  <a:gd name="T29" fmla="*/ 5 h 2"/>
                  <a:gd name="T30" fmla="*/ 14 w 3"/>
                  <a:gd name="T31" fmla="*/ 5 h 2"/>
                  <a:gd name="T32" fmla="*/ 9 w 3"/>
                  <a:gd name="T33" fmla="*/ 5 h 2"/>
                  <a:gd name="T34" fmla="*/ 9 w 3"/>
                  <a:gd name="T35" fmla="*/ 5 h 2"/>
                  <a:gd name="T36" fmla="*/ 9 w 3"/>
                  <a:gd name="T37" fmla="*/ 5 h 2"/>
                  <a:gd name="T38" fmla="*/ 9 w 3"/>
                  <a:gd name="T39" fmla="*/ 5 h 2"/>
                  <a:gd name="T40" fmla="*/ 9 w 3"/>
                  <a:gd name="T41" fmla="*/ 5 h 2"/>
                  <a:gd name="T42" fmla="*/ 5 w 3"/>
                  <a:gd name="T43" fmla="*/ 9 h 2"/>
                  <a:gd name="T44" fmla="*/ 5 w 3"/>
                  <a:gd name="T45" fmla="*/ 9 h 2"/>
                  <a:gd name="T46" fmla="*/ 5 w 3"/>
                  <a:gd name="T47" fmla="*/ 9 h 2"/>
                  <a:gd name="T48" fmla="*/ 0 w 3"/>
                  <a:gd name="T49" fmla="*/ 9 h 2"/>
                  <a:gd name="T50" fmla="*/ 0 w 3"/>
                  <a:gd name="T51" fmla="*/ 9 h 2"/>
                  <a:gd name="T52" fmla="*/ 0 w 3"/>
                  <a:gd name="T53" fmla="*/ 5 h 2"/>
                  <a:gd name="T54" fmla="*/ 5 w 3"/>
                  <a:gd name="T55" fmla="*/ 5 h 2"/>
                  <a:gd name="T56" fmla="*/ 5 w 3"/>
                  <a:gd name="T57" fmla="*/ 5 h 2"/>
                  <a:gd name="T58" fmla="*/ 5 w 3"/>
                  <a:gd name="T59" fmla="*/ 5 h 2"/>
                  <a:gd name="T60" fmla="*/ 5 w 3"/>
                  <a:gd name="T61" fmla="*/ 0 h 2"/>
                  <a:gd name="T62" fmla="*/ 9 w 3"/>
                  <a:gd name="T63" fmla="*/ 0 h 2"/>
                  <a:gd name="T64" fmla="*/ 9 w 3"/>
                  <a:gd name="T65" fmla="*/ 0 h 2"/>
                  <a:gd name="T66" fmla="*/ 9 w 3"/>
                  <a:gd name="T67" fmla="*/ 0 h 2"/>
                  <a:gd name="T68" fmla="*/ 9 w 3"/>
                  <a:gd name="T69" fmla="*/ 0 h 2"/>
                  <a:gd name="T70" fmla="*/ 9 w 3"/>
                  <a:gd name="T71" fmla="*/ 0 h 2"/>
                  <a:gd name="T72" fmla="*/ 9 w 3"/>
                  <a:gd name="T73" fmla="*/ 0 h 2"/>
                  <a:gd name="T74" fmla="*/ 9 w 3"/>
                  <a:gd name="T75" fmla="*/ 0 h 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"/>
                  <a:gd name="T115" fmla="*/ 0 h 2"/>
                  <a:gd name="T116" fmla="*/ 3 w 3"/>
                  <a:gd name="T117" fmla="*/ 2 h 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" h="2">
                    <a:moveTo>
                      <a:pt x="2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32" name="Freeform 191"/>
              <p:cNvSpPr>
                <a:spLocks/>
              </p:cNvSpPr>
              <p:nvPr/>
            </p:nvSpPr>
            <p:spPr bwMode="auto">
              <a:xfrm>
                <a:off x="833" y="3690"/>
                <a:ext cx="19" cy="10"/>
              </a:xfrm>
              <a:custGeom>
                <a:avLst/>
                <a:gdLst>
                  <a:gd name="T0" fmla="*/ 14 w 4"/>
                  <a:gd name="T1" fmla="*/ 5 h 2"/>
                  <a:gd name="T2" fmla="*/ 14 w 4"/>
                  <a:gd name="T3" fmla="*/ 0 h 2"/>
                  <a:gd name="T4" fmla="*/ 19 w 4"/>
                  <a:gd name="T5" fmla="*/ 0 h 2"/>
                  <a:gd name="T6" fmla="*/ 19 w 4"/>
                  <a:gd name="T7" fmla="*/ 5 h 2"/>
                  <a:gd name="T8" fmla="*/ 5 w 4"/>
                  <a:gd name="T9" fmla="*/ 10 h 2"/>
                  <a:gd name="T10" fmla="*/ 14 w 4"/>
                  <a:gd name="T11" fmla="*/ 5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2"/>
                  <a:gd name="T20" fmla="*/ 4 w 4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2">
                    <a:moveTo>
                      <a:pt x="3" y="1"/>
                    </a:moveTo>
                    <a:cubicBezTo>
                      <a:pt x="3" y="1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0" y="1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33" name="Freeform 192"/>
              <p:cNvSpPr>
                <a:spLocks/>
              </p:cNvSpPr>
              <p:nvPr/>
            </p:nvSpPr>
            <p:spPr bwMode="auto">
              <a:xfrm>
                <a:off x="838" y="3690"/>
                <a:ext cx="14" cy="10"/>
              </a:xfrm>
              <a:custGeom>
                <a:avLst/>
                <a:gdLst>
                  <a:gd name="T0" fmla="*/ 9 w 3"/>
                  <a:gd name="T1" fmla="*/ 5 h 2"/>
                  <a:gd name="T2" fmla="*/ 9 w 3"/>
                  <a:gd name="T3" fmla="*/ 5 h 2"/>
                  <a:gd name="T4" fmla="*/ 9 w 3"/>
                  <a:gd name="T5" fmla="*/ 0 h 2"/>
                  <a:gd name="T6" fmla="*/ 9 w 3"/>
                  <a:gd name="T7" fmla="*/ 0 h 2"/>
                  <a:gd name="T8" fmla="*/ 9 w 3"/>
                  <a:gd name="T9" fmla="*/ 0 h 2"/>
                  <a:gd name="T10" fmla="*/ 9 w 3"/>
                  <a:gd name="T11" fmla="*/ 0 h 2"/>
                  <a:gd name="T12" fmla="*/ 9 w 3"/>
                  <a:gd name="T13" fmla="*/ 0 h 2"/>
                  <a:gd name="T14" fmla="*/ 14 w 3"/>
                  <a:gd name="T15" fmla="*/ 0 h 2"/>
                  <a:gd name="T16" fmla="*/ 14 w 3"/>
                  <a:gd name="T17" fmla="*/ 0 h 2"/>
                  <a:gd name="T18" fmla="*/ 14 w 3"/>
                  <a:gd name="T19" fmla="*/ 0 h 2"/>
                  <a:gd name="T20" fmla="*/ 14 w 3"/>
                  <a:gd name="T21" fmla="*/ 5 h 2"/>
                  <a:gd name="T22" fmla="*/ 14 w 3"/>
                  <a:gd name="T23" fmla="*/ 5 h 2"/>
                  <a:gd name="T24" fmla="*/ 14 w 3"/>
                  <a:gd name="T25" fmla="*/ 5 h 2"/>
                  <a:gd name="T26" fmla="*/ 14 w 3"/>
                  <a:gd name="T27" fmla="*/ 5 h 2"/>
                  <a:gd name="T28" fmla="*/ 9 w 3"/>
                  <a:gd name="T29" fmla="*/ 10 h 2"/>
                  <a:gd name="T30" fmla="*/ 5 w 3"/>
                  <a:gd name="T31" fmla="*/ 10 h 2"/>
                  <a:gd name="T32" fmla="*/ 0 w 3"/>
                  <a:gd name="T33" fmla="*/ 10 h 2"/>
                  <a:gd name="T34" fmla="*/ 0 w 3"/>
                  <a:gd name="T35" fmla="*/ 10 h 2"/>
                  <a:gd name="T36" fmla="*/ 0 w 3"/>
                  <a:gd name="T37" fmla="*/ 10 h 2"/>
                  <a:gd name="T38" fmla="*/ 0 w 3"/>
                  <a:gd name="T39" fmla="*/ 10 h 2"/>
                  <a:gd name="T40" fmla="*/ 0 w 3"/>
                  <a:gd name="T41" fmla="*/ 10 h 2"/>
                  <a:gd name="T42" fmla="*/ 0 w 3"/>
                  <a:gd name="T43" fmla="*/ 10 h 2"/>
                  <a:gd name="T44" fmla="*/ 5 w 3"/>
                  <a:gd name="T45" fmla="*/ 10 h 2"/>
                  <a:gd name="T46" fmla="*/ 9 w 3"/>
                  <a:gd name="T47" fmla="*/ 5 h 2"/>
                  <a:gd name="T48" fmla="*/ 9 w 3"/>
                  <a:gd name="T49" fmla="*/ 5 h 2"/>
                  <a:gd name="T50" fmla="*/ 9 w 3"/>
                  <a:gd name="T51" fmla="*/ 5 h 2"/>
                  <a:gd name="T52" fmla="*/ 9 w 3"/>
                  <a:gd name="T53" fmla="*/ 5 h 2"/>
                  <a:gd name="T54" fmla="*/ 9 w 3"/>
                  <a:gd name="T55" fmla="*/ 5 h 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"/>
                  <a:gd name="T85" fmla="*/ 0 h 2"/>
                  <a:gd name="T86" fmla="*/ 3 w 3"/>
                  <a:gd name="T87" fmla="*/ 2 h 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" h="2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34" name="Freeform 193"/>
              <p:cNvSpPr>
                <a:spLocks/>
              </p:cNvSpPr>
              <p:nvPr/>
            </p:nvSpPr>
            <p:spPr bwMode="auto">
              <a:xfrm>
                <a:off x="814" y="3691"/>
                <a:ext cx="10" cy="15"/>
              </a:xfrm>
              <a:custGeom>
                <a:avLst/>
                <a:gdLst>
                  <a:gd name="T0" fmla="*/ 5 w 2"/>
                  <a:gd name="T1" fmla="*/ 5 h 3"/>
                  <a:gd name="T2" fmla="*/ 0 w 2"/>
                  <a:gd name="T3" fmla="*/ 0 h 3"/>
                  <a:gd name="T4" fmla="*/ 0 w 2"/>
                  <a:gd name="T5" fmla="*/ 0 h 3"/>
                  <a:gd name="T6" fmla="*/ 5 w 2"/>
                  <a:gd name="T7" fmla="*/ 10 h 3"/>
                  <a:gd name="T8" fmla="*/ 0 w 2"/>
                  <a:gd name="T9" fmla="*/ 10 h 3"/>
                  <a:gd name="T10" fmla="*/ 0 w 2"/>
                  <a:gd name="T11" fmla="*/ 10 h 3"/>
                  <a:gd name="T12" fmla="*/ 0 w 2"/>
                  <a:gd name="T13" fmla="*/ 15 h 3"/>
                  <a:gd name="T14" fmla="*/ 5 w 2"/>
                  <a:gd name="T15" fmla="*/ 15 h 3"/>
                  <a:gd name="T16" fmla="*/ 5 w 2"/>
                  <a:gd name="T17" fmla="*/ 15 h 3"/>
                  <a:gd name="T18" fmla="*/ 10 w 2"/>
                  <a:gd name="T19" fmla="*/ 15 h 3"/>
                  <a:gd name="T20" fmla="*/ 10 w 2"/>
                  <a:gd name="T21" fmla="*/ 5 h 3"/>
                  <a:gd name="T22" fmla="*/ 10 w 2"/>
                  <a:gd name="T23" fmla="*/ 0 h 3"/>
                  <a:gd name="T24" fmla="*/ 5 w 2"/>
                  <a:gd name="T25" fmla="*/ 0 h 3"/>
                  <a:gd name="T26" fmla="*/ 5 w 2"/>
                  <a:gd name="T27" fmla="*/ 5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"/>
                  <a:gd name="T43" fmla="*/ 0 h 3"/>
                  <a:gd name="T44" fmla="*/ 2 w 2"/>
                  <a:gd name="T45" fmla="*/ 3 h 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" h="3">
                    <a:moveTo>
                      <a:pt x="1" y="1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35" name="Freeform 194"/>
              <p:cNvSpPr>
                <a:spLocks/>
              </p:cNvSpPr>
              <p:nvPr/>
            </p:nvSpPr>
            <p:spPr bwMode="auto">
              <a:xfrm>
                <a:off x="814" y="3691"/>
                <a:ext cx="10" cy="15"/>
              </a:xfrm>
              <a:custGeom>
                <a:avLst/>
                <a:gdLst>
                  <a:gd name="T0" fmla="*/ 5 w 2"/>
                  <a:gd name="T1" fmla="*/ 5 h 3"/>
                  <a:gd name="T2" fmla="*/ 5 w 2"/>
                  <a:gd name="T3" fmla="*/ 0 h 3"/>
                  <a:gd name="T4" fmla="*/ 5 w 2"/>
                  <a:gd name="T5" fmla="*/ 0 h 3"/>
                  <a:gd name="T6" fmla="*/ 5 w 2"/>
                  <a:gd name="T7" fmla="*/ 0 h 3"/>
                  <a:gd name="T8" fmla="*/ 0 w 2"/>
                  <a:gd name="T9" fmla="*/ 0 h 3"/>
                  <a:gd name="T10" fmla="*/ 0 w 2"/>
                  <a:gd name="T11" fmla="*/ 0 h 3"/>
                  <a:gd name="T12" fmla="*/ 0 w 2"/>
                  <a:gd name="T13" fmla="*/ 5 h 3"/>
                  <a:gd name="T14" fmla="*/ 5 w 2"/>
                  <a:gd name="T15" fmla="*/ 5 h 3"/>
                  <a:gd name="T16" fmla="*/ 5 w 2"/>
                  <a:gd name="T17" fmla="*/ 5 h 3"/>
                  <a:gd name="T18" fmla="*/ 5 w 2"/>
                  <a:gd name="T19" fmla="*/ 10 h 3"/>
                  <a:gd name="T20" fmla="*/ 0 w 2"/>
                  <a:gd name="T21" fmla="*/ 10 h 3"/>
                  <a:gd name="T22" fmla="*/ 0 w 2"/>
                  <a:gd name="T23" fmla="*/ 10 h 3"/>
                  <a:gd name="T24" fmla="*/ 0 w 2"/>
                  <a:gd name="T25" fmla="*/ 10 h 3"/>
                  <a:gd name="T26" fmla="*/ 0 w 2"/>
                  <a:gd name="T27" fmla="*/ 10 h 3"/>
                  <a:gd name="T28" fmla="*/ 0 w 2"/>
                  <a:gd name="T29" fmla="*/ 10 h 3"/>
                  <a:gd name="T30" fmla="*/ 0 w 2"/>
                  <a:gd name="T31" fmla="*/ 10 h 3"/>
                  <a:gd name="T32" fmla="*/ 0 w 2"/>
                  <a:gd name="T33" fmla="*/ 15 h 3"/>
                  <a:gd name="T34" fmla="*/ 5 w 2"/>
                  <a:gd name="T35" fmla="*/ 15 h 3"/>
                  <a:gd name="T36" fmla="*/ 5 w 2"/>
                  <a:gd name="T37" fmla="*/ 15 h 3"/>
                  <a:gd name="T38" fmla="*/ 5 w 2"/>
                  <a:gd name="T39" fmla="*/ 15 h 3"/>
                  <a:gd name="T40" fmla="*/ 5 w 2"/>
                  <a:gd name="T41" fmla="*/ 15 h 3"/>
                  <a:gd name="T42" fmla="*/ 5 w 2"/>
                  <a:gd name="T43" fmla="*/ 15 h 3"/>
                  <a:gd name="T44" fmla="*/ 10 w 2"/>
                  <a:gd name="T45" fmla="*/ 15 h 3"/>
                  <a:gd name="T46" fmla="*/ 10 w 2"/>
                  <a:gd name="T47" fmla="*/ 10 h 3"/>
                  <a:gd name="T48" fmla="*/ 10 w 2"/>
                  <a:gd name="T49" fmla="*/ 5 h 3"/>
                  <a:gd name="T50" fmla="*/ 10 w 2"/>
                  <a:gd name="T51" fmla="*/ 5 h 3"/>
                  <a:gd name="T52" fmla="*/ 10 w 2"/>
                  <a:gd name="T53" fmla="*/ 5 h 3"/>
                  <a:gd name="T54" fmla="*/ 10 w 2"/>
                  <a:gd name="T55" fmla="*/ 0 h 3"/>
                  <a:gd name="T56" fmla="*/ 10 w 2"/>
                  <a:gd name="T57" fmla="*/ 0 h 3"/>
                  <a:gd name="T58" fmla="*/ 10 w 2"/>
                  <a:gd name="T59" fmla="*/ 0 h 3"/>
                  <a:gd name="T60" fmla="*/ 5 w 2"/>
                  <a:gd name="T61" fmla="*/ 0 h 3"/>
                  <a:gd name="T62" fmla="*/ 5 w 2"/>
                  <a:gd name="T63" fmla="*/ 0 h 3"/>
                  <a:gd name="T64" fmla="*/ 5 w 2"/>
                  <a:gd name="T65" fmla="*/ 5 h 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"/>
                  <a:gd name="T100" fmla="*/ 0 h 3"/>
                  <a:gd name="T101" fmla="*/ 2 w 2"/>
                  <a:gd name="T102" fmla="*/ 3 h 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" h="3">
                    <a:moveTo>
                      <a:pt x="1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36" name="Freeform 195"/>
              <p:cNvSpPr>
                <a:spLocks/>
              </p:cNvSpPr>
              <p:nvPr/>
            </p:nvSpPr>
            <p:spPr bwMode="auto">
              <a:xfrm>
                <a:off x="795" y="3693"/>
                <a:ext cx="15" cy="15"/>
              </a:xfrm>
              <a:custGeom>
                <a:avLst/>
                <a:gdLst>
                  <a:gd name="T0" fmla="*/ 15 w 3"/>
                  <a:gd name="T1" fmla="*/ 15 h 3"/>
                  <a:gd name="T2" fmla="*/ 15 w 3"/>
                  <a:gd name="T3" fmla="*/ 15 h 3"/>
                  <a:gd name="T4" fmla="*/ 15 w 3"/>
                  <a:gd name="T5" fmla="*/ 15 h 3"/>
                  <a:gd name="T6" fmla="*/ 15 w 3"/>
                  <a:gd name="T7" fmla="*/ 15 h 3"/>
                  <a:gd name="T8" fmla="*/ 15 w 3"/>
                  <a:gd name="T9" fmla="*/ 15 h 3"/>
                  <a:gd name="T10" fmla="*/ 15 w 3"/>
                  <a:gd name="T11" fmla="*/ 15 h 3"/>
                  <a:gd name="T12" fmla="*/ 10 w 3"/>
                  <a:gd name="T13" fmla="*/ 10 h 3"/>
                  <a:gd name="T14" fmla="*/ 5 w 3"/>
                  <a:gd name="T15" fmla="*/ 5 h 3"/>
                  <a:gd name="T16" fmla="*/ 5 w 3"/>
                  <a:gd name="T17" fmla="*/ 5 h 3"/>
                  <a:gd name="T18" fmla="*/ 5 w 3"/>
                  <a:gd name="T19" fmla="*/ 5 h 3"/>
                  <a:gd name="T20" fmla="*/ 5 w 3"/>
                  <a:gd name="T21" fmla="*/ 5 h 3"/>
                  <a:gd name="T22" fmla="*/ 5 w 3"/>
                  <a:gd name="T23" fmla="*/ 5 h 3"/>
                  <a:gd name="T24" fmla="*/ 5 w 3"/>
                  <a:gd name="T25" fmla="*/ 0 h 3"/>
                  <a:gd name="T26" fmla="*/ 0 w 3"/>
                  <a:gd name="T27" fmla="*/ 0 h 3"/>
                  <a:gd name="T28" fmla="*/ 0 w 3"/>
                  <a:gd name="T29" fmla="*/ 0 h 3"/>
                  <a:gd name="T30" fmla="*/ 0 w 3"/>
                  <a:gd name="T31" fmla="*/ 0 h 3"/>
                  <a:gd name="T32" fmla="*/ 0 w 3"/>
                  <a:gd name="T33" fmla="*/ 0 h 3"/>
                  <a:gd name="T34" fmla="*/ 0 w 3"/>
                  <a:gd name="T35" fmla="*/ 0 h 3"/>
                  <a:gd name="T36" fmla="*/ 0 w 3"/>
                  <a:gd name="T37" fmla="*/ 0 h 3"/>
                  <a:gd name="T38" fmla="*/ 0 w 3"/>
                  <a:gd name="T39" fmla="*/ 0 h 3"/>
                  <a:gd name="T40" fmla="*/ 0 w 3"/>
                  <a:gd name="T41" fmla="*/ 5 h 3"/>
                  <a:gd name="T42" fmla="*/ 0 w 3"/>
                  <a:gd name="T43" fmla="*/ 5 h 3"/>
                  <a:gd name="T44" fmla="*/ 0 w 3"/>
                  <a:gd name="T45" fmla="*/ 5 h 3"/>
                  <a:gd name="T46" fmla="*/ 0 w 3"/>
                  <a:gd name="T47" fmla="*/ 5 h 3"/>
                  <a:gd name="T48" fmla="*/ 5 w 3"/>
                  <a:gd name="T49" fmla="*/ 5 h 3"/>
                  <a:gd name="T50" fmla="*/ 5 w 3"/>
                  <a:gd name="T51" fmla="*/ 10 h 3"/>
                  <a:gd name="T52" fmla="*/ 5 w 3"/>
                  <a:gd name="T53" fmla="*/ 10 h 3"/>
                  <a:gd name="T54" fmla="*/ 10 w 3"/>
                  <a:gd name="T55" fmla="*/ 15 h 3"/>
                  <a:gd name="T56" fmla="*/ 10 w 3"/>
                  <a:gd name="T57" fmla="*/ 15 h 3"/>
                  <a:gd name="T58" fmla="*/ 15 w 3"/>
                  <a:gd name="T59" fmla="*/ 15 h 3"/>
                  <a:gd name="T60" fmla="*/ 15 w 3"/>
                  <a:gd name="T61" fmla="*/ 15 h 3"/>
                  <a:gd name="T62" fmla="*/ 15 w 3"/>
                  <a:gd name="T63" fmla="*/ 15 h 3"/>
                  <a:gd name="T64" fmla="*/ 15 w 3"/>
                  <a:gd name="T65" fmla="*/ 15 h 3"/>
                  <a:gd name="T66" fmla="*/ 15 w 3"/>
                  <a:gd name="T67" fmla="*/ 15 h 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"/>
                  <a:gd name="T103" fmla="*/ 0 h 3"/>
                  <a:gd name="T104" fmla="*/ 3 w 3"/>
                  <a:gd name="T105" fmla="*/ 3 h 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37" name="Freeform 196"/>
              <p:cNvSpPr>
                <a:spLocks/>
              </p:cNvSpPr>
              <p:nvPr/>
            </p:nvSpPr>
            <p:spPr bwMode="auto">
              <a:xfrm>
                <a:off x="768" y="3683"/>
                <a:ext cx="19" cy="10"/>
              </a:xfrm>
              <a:custGeom>
                <a:avLst/>
                <a:gdLst>
                  <a:gd name="T0" fmla="*/ 0 w 4"/>
                  <a:gd name="T1" fmla="*/ 5 h 2"/>
                  <a:gd name="T2" fmla="*/ 0 w 4"/>
                  <a:gd name="T3" fmla="*/ 5 h 2"/>
                  <a:gd name="T4" fmla="*/ 5 w 4"/>
                  <a:gd name="T5" fmla="*/ 0 h 2"/>
                  <a:gd name="T6" fmla="*/ 5 w 4"/>
                  <a:gd name="T7" fmla="*/ 0 h 2"/>
                  <a:gd name="T8" fmla="*/ 10 w 4"/>
                  <a:gd name="T9" fmla="*/ 0 h 2"/>
                  <a:gd name="T10" fmla="*/ 14 w 4"/>
                  <a:gd name="T11" fmla="*/ 0 h 2"/>
                  <a:gd name="T12" fmla="*/ 14 w 4"/>
                  <a:gd name="T13" fmla="*/ 0 h 2"/>
                  <a:gd name="T14" fmla="*/ 14 w 4"/>
                  <a:gd name="T15" fmla="*/ 0 h 2"/>
                  <a:gd name="T16" fmla="*/ 14 w 4"/>
                  <a:gd name="T17" fmla="*/ 5 h 2"/>
                  <a:gd name="T18" fmla="*/ 19 w 4"/>
                  <a:gd name="T19" fmla="*/ 5 h 2"/>
                  <a:gd name="T20" fmla="*/ 19 w 4"/>
                  <a:gd name="T21" fmla="*/ 5 h 2"/>
                  <a:gd name="T22" fmla="*/ 19 w 4"/>
                  <a:gd name="T23" fmla="*/ 5 h 2"/>
                  <a:gd name="T24" fmla="*/ 19 w 4"/>
                  <a:gd name="T25" fmla="*/ 5 h 2"/>
                  <a:gd name="T26" fmla="*/ 19 w 4"/>
                  <a:gd name="T27" fmla="*/ 5 h 2"/>
                  <a:gd name="T28" fmla="*/ 19 w 4"/>
                  <a:gd name="T29" fmla="*/ 5 h 2"/>
                  <a:gd name="T30" fmla="*/ 19 w 4"/>
                  <a:gd name="T31" fmla="*/ 5 h 2"/>
                  <a:gd name="T32" fmla="*/ 19 w 4"/>
                  <a:gd name="T33" fmla="*/ 10 h 2"/>
                  <a:gd name="T34" fmla="*/ 19 w 4"/>
                  <a:gd name="T35" fmla="*/ 10 h 2"/>
                  <a:gd name="T36" fmla="*/ 19 w 4"/>
                  <a:gd name="T37" fmla="*/ 10 h 2"/>
                  <a:gd name="T38" fmla="*/ 19 w 4"/>
                  <a:gd name="T39" fmla="*/ 10 h 2"/>
                  <a:gd name="T40" fmla="*/ 14 w 4"/>
                  <a:gd name="T41" fmla="*/ 5 h 2"/>
                  <a:gd name="T42" fmla="*/ 14 w 4"/>
                  <a:gd name="T43" fmla="*/ 5 h 2"/>
                  <a:gd name="T44" fmla="*/ 14 w 4"/>
                  <a:gd name="T45" fmla="*/ 10 h 2"/>
                  <a:gd name="T46" fmla="*/ 14 w 4"/>
                  <a:gd name="T47" fmla="*/ 10 h 2"/>
                  <a:gd name="T48" fmla="*/ 14 w 4"/>
                  <a:gd name="T49" fmla="*/ 10 h 2"/>
                  <a:gd name="T50" fmla="*/ 10 w 4"/>
                  <a:gd name="T51" fmla="*/ 10 h 2"/>
                  <a:gd name="T52" fmla="*/ 10 w 4"/>
                  <a:gd name="T53" fmla="*/ 10 h 2"/>
                  <a:gd name="T54" fmla="*/ 10 w 4"/>
                  <a:gd name="T55" fmla="*/ 10 h 2"/>
                  <a:gd name="T56" fmla="*/ 10 w 4"/>
                  <a:gd name="T57" fmla="*/ 10 h 2"/>
                  <a:gd name="T58" fmla="*/ 10 w 4"/>
                  <a:gd name="T59" fmla="*/ 10 h 2"/>
                  <a:gd name="T60" fmla="*/ 10 w 4"/>
                  <a:gd name="T61" fmla="*/ 10 h 2"/>
                  <a:gd name="T62" fmla="*/ 10 w 4"/>
                  <a:gd name="T63" fmla="*/ 10 h 2"/>
                  <a:gd name="T64" fmla="*/ 5 w 4"/>
                  <a:gd name="T65" fmla="*/ 10 h 2"/>
                  <a:gd name="T66" fmla="*/ 5 w 4"/>
                  <a:gd name="T67" fmla="*/ 10 h 2"/>
                  <a:gd name="T68" fmla="*/ 5 w 4"/>
                  <a:gd name="T69" fmla="*/ 5 h 2"/>
                  <a:gd name="T70" fmla="*/ 5 w 4"/>
                  <a:gd name="T71" fmla="*/ 5 h 2"/>
                  <a:gd name="T72" fmla="*/ 5 w 4"/>
                  <a:gd name="T73" fmla="*/ 5 h 2"/>
                  <a:gd name="T74" fmla="*/ 5 w 4"/>
                  <a:gd name="T75" fmla="*/ 5 h 2"/>
                  <a:gd name="T76" fmla="*/ 5 w 4"/>
                  <a:gd name="T77" fmla="*/ 5 h 2"/>
                  <a:gd name="T78" fmla="*/ 5 w 4"/>
                  <a:gd name="T79" fmla="*/ 5 h 2"/>
                  <a:gd name="T80" fmla="*/ 5 w 4"/>
                  <a:gd name="T81" fmla="*/ 5 h 2"/>
                  <a:gd name="T82" fmla="*/ 5 w 4"/>
                  <a:gd name="T83" fmla="*/ 5 h 2"/>
                  <a:gd name="T84" fmla="*/ 5 w 4"/>
                  <a:gd name="T85" fmla="*/ 5 h 2"/>
                  <a:gd name="T86" fmla="*/ 5 w 4"/>
                  <a:gd name="T87" fmla="*/ 5 h 2"/>
                  <a:gd name="T88" fmla="*/ 5 w 4"/>
                  <a:gd name="T89" fmla="*/ 5 h 2"/>
                  <a:gd name="T90" fmla="*/ 5 w 4"/>
                  <a:gd name="T91" fmla="*/ 5 h 2"/>
                  <a:gd name="T92" fmla="*/ 5 w 4"/>
                  <a:gd name="T93" fmla="*/ 5 h 2"/>
                  <a:gd name="T94" fmla="*/ 0 w 4"/>
                  <a:gd name="T95" fmla="*/ 5 h 2"/>
                  <a:gd name="T96" fmla="*/ 0 w 4"/>
                  <a:gd name="T97" fmla="*/ 5 h 2"/>
                  <a:gd name="T98" fmla="*/ 0 w 4"/>
                  <a:gd name="T99" fmla="*/ 5 h 2"/>
                  <a:gd name="T100" fmla="*/ 0 w 4"/>
                  <a:gd name="T101" fmla="*/ 5 h 2"/>
                  <a:gd name="T102" fmla="*/ 0 w 4"/>
                  <a:gd name="T103" fmla="*/ 5 h 2"/>
                  <a:gd name="T104" fmla="*/ 0 w 4"/>
                  <a:gd name="T105" fmla="*/ 5 h 2"/>
                  <a:gd name="T106" fmla="*/ 0 w 4"/>
                  <a:gd name="T107" fmla="*/ 5 h 2"/>
                  <a:gd name="T108" fmla="*/ 0 w 4"/>
                  <a:gd name="T109" fmla="*/ 5 h 2"/>
                  <a:gd name="T110" fmla="*/ 0 w 4"/>
                  <a:gd name="T111" fmla="*/ 5 h 2"/>
                  <a:gd name="T112" fmla="*/ 0 w 4"/>
                  <a:gd name="T113" fmla="*/ 5 h 2"/>
                  <a:gd name="T114" fmla="*/ 0 w 4"/>
                  <a:gd name="T115" fmla="*/ 5 h 2"/>
                  <a:gd name="T116" fmla="*/ 0 w 4"/>
                  <a:gd name="T117" fmla="*/ 5 h 2"/>
                  <a:gd name="T118" fmla="*/ 0 w 4"/>
                  <a:gd name="T119" fmla="*/ 5 h 2"/>
                  <a:gd name="T120" fmla="*/ 0 w 4"/>
                  <a:gd name="T121" fmla="*/ 5 h 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"/>
                  <a:gd name="T184" fmla="*/ 0 h 2"/>
                  <a:gd name="T185" fmla="*/ 4 w 4"/>
                  <a:gd name="T186" fmla="*/ 2 h 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" h="2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874" name="Freeform 197"/>
            <p:cNvSpPr>
              <a:spLocks/>
            </p:cNvSpPr>
            <p:nvPr/>
          </p:nvSpPr>
          <p:spPr bwMode="auto">
            <a:xfrm>
              <a:off x="2095" y="1760"/>
              <a:ext cx="391" cy="458"/>
            </a:xfrm>
            <a:custGeom>
              <a:avLst/>
              <a:gdLst>
                <a:gd name="T0" fmla="*/ 340 w 76"/>
                <a:gd name="T1" fmla="*/ 458 h 94"/>
                <a:gd name="T2" fmla="*/ 391 w 76"/>
                <a:gd name="T3" fmla="*/ 132 h 94"/>
                <a:gd name="T4" fmla="*/ 262 w 76"/>
                <a:gd name="T5" fmla="*/ 112 h 94"/>
                <a:gd name="T6" fmla="*/ 273 w 76"/>
                <a:gd name="T7" fmla="*/ 29 h 94"/>
                <a:gd name="T8" fmla="*/ 82 w 76"/>
                <a:gd name="T9" fmla="*/ 0 h 94"/>
                <a:gd name="T10" fmla="*/ 0 w 76"/>
                <a:gd name="T11" fmla="*/ 409 h 94"/>
                <a:gd name="T12" fmla="*/ 0 w 76"/>
                <a:gd name="T13" fmla="*/ 409 h 94"/>
                <a:gd name="T14" fmla="*/ 340 w 76"/>
                <a:gd name="T15" fmla="*/ 458 h 94"/>
                <a:gd name="T16" fmla="*/ 340 w 76"/>
                <a:gd name="T17" fmla="*/ 458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6"/>
                <a:gd name="T28" fmla="*/ 0 h 94"/>
                <a:gd name="T29" fmla="*/ 76 w 76"/>
                <a:gd name="T30" fmla="*/ 94 h 9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6" h="94">
                  <a:moveTo>
                    <a:pt x="66" y="94"/>
                  </a:moveTo>
                  <a:lnTo>
                    <a:pt x="76" y="27"/>
                  </a:lnTo>
                  <a:lnTo>
                    <a:pt x="51" y="23"/>
                  </a:lnTo>
                  <a:lnTo>
                    <a:pt x="53" y="6"/>
                  </a:lnTo>
                  <a:lnTo>
                    <a:pt x="16" y="0"/>
                  </a:lnTo>
                  <a:lnTo>
                    <a:pt x="0" y="84"/>
                  </a:lnTo>
                  <a:lnTo>
                    <a:pt x="66" y="94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75" name="Freeform 198"/>
            <p:cNvSpPr>
              <a:spLocks/>
            </p:cNvSpPr>
            <p:nvPr/>
          </p:nvSpPr>
          <p:spPr bwMode="auto">
            <a:xfrm>
              <a:off x="1661" y="1077"/>
              <a:ext cx="460" cy="322"/>
            </a:xfrm>
            <a:custGeom>
              <a:avLst/>
              <a:gdLst>
                <a:gd name="T0" fmla="*/ 5 w 90"/>
                <a:gd name="T1" fmla="*/ 195 h 66"/>
                <a:gd name="T2" fmla="*/ 0 w 90"/>
                <a:gd name="T3" fmla="*/ 195 h 66"/>
                <a:gd name="T4" fmla="*/ 5 w 90"/>
                <a:gd name="T5" fmla="*/ 181 h 66"/>
                <a:gd name="T6" fmla="*/ 5 w 90"/>
                <a:gd name="T7" fmla="*/ 171 h 66"/>
                <a:gd name="T8" fmla="*/ 5 w 90"/>
                <a:gd name="T9" fmla="*/ 171 h 66"/>
                <a:gd name="T10" fmla="*/ 10 w 90"/>
                <a:gd name="T11" fmla="*/ 176 h 66"/>
                <a:gd name="T12" fmla="*/ 5 w 90"/>
                <a:gd name="T13" fmla="*/ 181 h 66"/>
                <a:gd name="T14" fmla="*/ 15 w 90"/>
                <a:gd name="T15" fmla="*/ 176 h 66"/>
                <a:gd name="T16" fmla="*/ 15 w 90"/>
                <a:gd name="T17" fmla="*/ 171 h 66"/>
                <a:gd name="T18" fmla="*/ 15 w 90"/>
                <a:gd name="T19" fmla="*/ 161 h 66"/>
                <a:gd name="T20" fmla="*/ 10 w 90"/>
                <a:gd name="T21" fmla="*/ 146 h 66"/>
                <a:gd name="T22" fmla="*/ 15 w 90"/>
                <a:gd name="T23" fmla="*/ 146 h 66"/>
                <a:gd name="T24" fmla="*/ 26 w 90"/>
                <a:gd name="T25" fmla="*/ 141 h 66"/>
                <a:gd name="T26" fmla="*/ 20 w 90"/>
                <a:gd name="T27" fmla="*/ 137 h 66"/>
                <a:gd name="T28" fmla="*/ 15 w 90"/>
                <a:gd name="T29" fmla="*/ 141 h 66"/>
                <a:gd name="T30" fmla="*/ 15 w 90"/>
                <a:gd name="T31" fmla="*/ 122 h 66"/>
                <a:gd name="T32" fmla="*/ 15 w 90"/>
                <a:gd name="T33" fmla="*/ 107 h 66"/>
                <a:gd name="T34" fmla="*/ 15 w 90"/>
                <a:gd name="T35" fmla="*/ 83 h 66"/>
                <a:gd name="T36" fmla="*/ 10 w 90"/>
                <a:gd name="T37" fmla="*/ 54 h 66"/>
                <a:gd name="T38" fmla="*/ 10 w 90"/>
                <a:gd name="T39" fmla="*/ 29 h 66"/>
                <a:gd name="T40" fmla="*/ 56 w 90"/>
                <a:gd name="T41" fmla="*/ 44 h 66"/>
                <a:gd name="T42" fmla="*/ 97 w 90"/>
                <a:gd name="T43" fmla="*/ 63 h 66"/>
                <a:gd name="T44" fmla="*/ 118 w 90"/>
                <a:gd name="T45" fmla="*/ 68 h 66"/>
                <a:gd name="T46" fmla="*/ 123 w 90"/>
                <a:gd name="T47" fmla="*/ 73 h 66"/>
                <a:gd name="T48" fmla="*/ 123 w 90"/>
                <a:gd name="T49" fmla="*/ 98 h 66"/>
                <a:gd name="T50" fmla="*/ 112 w 90"/>
                <a:gd name="T51" fmla="*/ 112 h 66"/>
                <a:gd name="T52" fmla="*/ 112 w 90"/>
                <a:gd name="T53" fmla="*/ 122 h 66"/>
                <a:gd name="T54" fmla="*/ 112 w 90"/>
                <a:gd name="T55" fmla="*/ 132 h 66"/>
                <a:gd name="T56" fmla="*/ 118 w 90"/>
                <a:gd name="T57" fmla="*/ 137 h 66"/>
                <a:gd name="T58" fmla="*/ 128 w 90"/>
                <a:gd name="T59" fmla="*/ 117 h 66"/>
                <a:gd name="T60" fmla="*/ 138 w 90"/>
                <a:gd name="T61" fmla="*/ 102 h 66"/>
                <a:gd name="T62" fmla="*/ 148 w 90"/>
                <a:gd name="T63" fmla="*/ 88 h 66"/>
                <a:gd name="T64" fmla="*/ 133 w 90"/>
                <a:gd name="T65" fmla="*/ 49 h 66"/>
                <a:gd name="T66" fmla="*/ 138 w 90"/>
                <a:gd name="T67" fmla="*/ 44 h 66"/>
                <a:gd name="T68" fmla="*/ 148 w 90"/>
                <a:gd name="T69" fmla="*/ 34 h 66"/>
                <a:gd name="T70" fmla="*/ 138 w 90"/>
                <a:gd name="T71" fmla="*/ 24 h 66"/>
                <a:gd name="T72" fmla="*/ 138 w 90"/>
                <a:gd name="T73" fmla="*/ 0 h 66"/>
                <a:gd name="T74" fmla="*/ 317 w 90"/>
                <a:gd name="T75" fmla="*/ 44 h 66"/>
                <a:gd name="T76" fmla="*/ 460 w 90"/>
                <a:gd name="T77" fmla="*/ 78 h 66"/>
                <a:gd name="T78" fmla="*/ 409 w 90"/>
                <a:gd name="T79" fmla="*/ 288 h 66"/>
                <a:gd name="T80" fmla="*/ 409 w 90"/>
                <a:gd name="T81" fmla="*/ 293 h 66"/>
                <a:gd name="T82" fmla="*/ 409 w 90"/>
                <a:gd name="T83" fmla="*/ 298 h 66"/>
                <a:gd name="T84" fmla="*/ 414 w 90"/>
                <a:gd name="T85" fmla="*/ 307 h 66"/>
                <a:gd name="T86" fmla="*/ 409 w 90"/>
                <a:gd name="T87" fmla="*/ 312 h 66"/>
                <a:gd name="T88" fmla="*/ 409 w 90"/>
                <a:gd name="T89" fmla="*/ 322 h 66"/>
                <a:gd name="T90" fmla="*/ 281 w 90"/>
                <a:gd name="T91" fmla="*/ 298 h 66"/>
                <a:gd name="T92" fmla="*/ 266 w 90"/>
                <a:gd name="T93" fmla="*/ 298 h 66"/>
                <a:gd name="T94" fmla="*/ 256 w 90"/>
                <a:gd name="T95" fmla="*/ 293 h 66"/>
                <a:gd name="T96" fmla="*/ 240 w 90"/>
                <a:gd name="T97" fmla="*/ 298 h 66"/>
                <a:gd name="T98" fmla="*/ 225 w 90"/>
                <a:gd name="T99" fmla="*/ 293 h 66"/>
                <a:gd name="T100" fmla="*/ 210 w 90"/>
                <a:gd name="T101" fmla="*/ 298 h 66"/>
                <a:gd name="T102" fmla="*/ 189 w 90"/>
                <a:gd name="T103" fmla="*/ 293 h 66"/>
                <a:gd name="T104" fmla="*/ 153 w 90"/>
                <a:gd name="T105" fmla="*/ 293 h 66"/>
                <a:gd name="T106" fmla="*/ 123 w 90"/>
                <a:gd name="T107" fmla="*/ 283 h 66"/>
                <a:gd name="T108" fmla="*/ 97 w 90"/>
                <a:gd name="T109" fmla="*/ 283 h 66"/>
                <a:gd name="T110" fmla="*/ 61 w 90"/>
                <a:gd name="T111" fmla="*/ 273 h 66"/>
                <a:gd name="T112" fmla="*/ 56 w 90"/>
                <a:gd name="T113" fmla="*/ 244 h 66"/>
                <a:gd name="T114" fmla="*/ 56 w 90"/>
                <a:gd name="T115" fmla="*/ 229 h 66"/>
                <a:gd name="T116" fmla="*/ 36 w 90"/>
                <a:gd name="T117" fmla="*/ 215 h 66"/>
                <a:gd name="T118" fmla="*/ 31 w 90"/>
                <a:gd name="T119" fmla="*/ 210 h 66"/>
                <a:gd name="T120" fmla="*/ 15 w 90"/>
                <a:gd name="T121" fmla="*/ 205 h 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0"/>
                <a:gd name="T184" fmla="*/ 0 h 66"/>
                <a:gd name="T185" fmla="*/ 90 w 90"/>
                <a:gd name="T186" fmla="*/ 66 h 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0" h="66">
                  <a:moveTo>
                    <a:pt x="3" y="42"/>
                  </a:moveTo>
                  <a:lnTo>
                    <a:pt x="1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2" y="38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4" y="34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4" y="30"/>
                  </a:lnTo>
                  <a:lnTo>
                    <a:pt x="5" y="29"/>
                  </a:lnTo>
                  <a:lnTo>
                    <a:pt x="4" y="28"/>
                  </a:lnTo>
                  <a:lnTo>
                    <a:pt x="3" y="29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2" y="8"/>
                  </a:lnTo>
                  <a:lnTo>
                    <a:pt x="2" y="6"/>
                  </a:lnTo>
                  <a:lnTo>
                    <a:pt x="3" y="3"/>
                  </a:lnTo>
                  <a:lnTo>
                    <a:pt x="11" y="9"/>
                  </a:lnTo>
                  <a:lnTo>
                    <a:pt x="16" y="12"/>
                  </a:lnTo>
                  <a:lnTo>
                    <a:pt x="19" y="13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3" y="21"/>
                  </a:lnTo>
                  <a:lnTo>
                    <a:pt x="22" y="23"/>
                  </a:lnTo>
                  <a:lnTo>
                    <a:pt x="22" y="25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4" y="27"/>
                  </a:lnTo>
                  <a:lnTo>
                    <a:pt x="25" y="24"/>
                  </a:lnTo>
                  <a:lnTo>
                    <a:pt x="26" y="23"/>
                  </a:lnTo>
                  <a:lnTo>
                    <a:pt x="27" y="21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8" y="15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3"/>
                  </a:lnTo>
                  <a:lnTo>
                    <a:pt x="27" y="0"/>
                  </a:lnTo>
                  <a:lnTo>
                    <a:pt x="45" y="5"/>
                  </a:lnTo>
                  <a:lnTo>
                    <a:pt x="62" y="9"/>
                  </a:lnTo>
                  <a:lnTo>
                    <a:pt x="90" y="16"/>
                  </a:lnTo>
                  <a:lnTo>
                    <a:pt x="80" y="59"/>
                  </a:lnTo>
                  <a:lnTo>
                    <a:pt x="80" y="60"/>
                  </a:lnTo>
                  <a:lnTo>
                    <a:pt x="80" y="61"/>
                  </a:lnTo>
                  <a:lnTo>
                    <a:pt x="81" y="62"/>
                  </a:lnTo>
                  <a:lnTo>
                    <a:pt x="81" y="63"/>
                  </a:lnTo>
                  <a:lnTo>
                    <a:pt x="80" y="63"/>
                  </a:lnTo>
                  <a:lnTo>
                    <a:pt x="80" y="64"/>
                  </a:lnTo>
                  <a:lnTo>
                    <a:pt x="80" y="65"/>
                  </a:lnTo>
                  <a:lnTo>
                    <a:pt x="80" y="66"/>
                  </a:lnTo>
                  <a:lnTo>
                    <a:pt x="56" y="60"/>
                  </a:lnTo>
                  <a:lnTo>
                    <a:pt x="55" y="61"/>
                  </a:lnTo>
                  <a:lnTo>
                    <a:pt x="53" y="61"/>
                  </a:lnTo>
                  <a:lnTo>
                    <a:pt x="52" y="61"/>
                  </a:lnTo>
                  <a:lnTo>
                    <a:pt x="51" y="61"/>
                  </a:lnTo>
                  <a:lnTo>
                    <a:pt x="50" y="60"/>
                  </a:lnTo>
                  <a:lnTo>
                    <a:pt x="48" y="60"/>
                  </a:lnTo>
                  <a:lnTo>
                    <a:pt x="47" y="61"/>
                  </a:lnTo>
                  <a:lnTo>
                    <a:pt x="45" y="60"/>
                  </a:lnTo>
                  <a:lnTo>
                    <a:pt x="44" y="60"/>
                  </a:lnTo>
                  <a:lnTo>
                    <a:pt x="42" y="61"/>
                  </a:lnTo>
                  <a:lnTo>
                    <a:pt x="41" y="61"/>
                  </a:lnTo>
                  <a:lnTo>
                    <a:pt x="38" y="61"/>
                  </a:lnTo>
                  <a:lnTo>
                    <a:pt x="37" y="60"/>
                  </a:lnTo>
                  <a:lnTo>
                    <a:pt x="35" y="60"/>
                  </a:lnTo>
                  <a:lnTo>
                    <a:pt x="30" y="60"/>
                  </a:lnTo>
                  <a:lnTo>
                    <a:pt x="29" y="59"/>
                  </a:lnTo>
                  <a:lnTo>
                    <a:pt x="24" y="58"/>
                  </a:lnTo>
                  <a:lnTo>
                    <a:pt x="22" y="57"/>
                  </a:lnTo>
                  <a:lnTo>
                    <a:pt x="19" y="58"/>
                  </a:lnTo>
                  <a:lnTo>
                    <a:pt x="15" y="57"/>
                  </a:lnTo>
                  <a:lnTo>
                    <a:pt x="12" y="56"/>
                  </a:lnTo>
                  <a:lnTo>
                    <a:pt x="11" y="54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1" y="47"/>
                  </a:lnTo>
                  <a:lnTo>
                    <a:pt x="9" y="44"/>
                  </a:lnTo>
                  <a:lnTo>
                    <a:pt x="7" y="44"/>
                  </a:lnTo>
                  <a:lnTo>
                    <a:pt x="6" y="43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76" name="Freeform 199"/>
            <p:cNvSpPr>
              <a:spLocks/>
            </p:cNvSpPr>
            <p:nvPr/>
          </p:nvSpPr>
          <p:spPr bwMode="auto">
            <a:xfrm>
              <a:off x="1537" y="1282"/>
              <a:ext cx="554" cy="439"/>
            </a:xfrm>
            <a:custGeom>
              <a:avLst/>
              <a:gdLst>
                <a:gd name="T0" fmla="*/ 0 w 108"/>
                <a:gd name="T1" fmla="*/ 327 h 90"/>
                <a:gd name="T2" fmla="*/ 0 w 108"/>
                <a:gd name="T3" fmla="*/ 302 h 90"/>
                <a:gd name="T4" fmla="*/ 5 w 108"/>
                <a:gd name="T5" fmla="*/ 278 h 90"/>
                <a:gd name="T6" fmla="*/ 10 w 108"/>
                <a:gd name="T7" fmla="*/ 249 h 90"/>
                <a:gd name="T8" fmla="*/ 15 w 108"/>
                <a:gd name="T9" fmla="*/ 239 h 90"/>
                <a:gd name="T10" fmla="*/ 26 w 108"/>
                <a:gd name="T11" fmla="*/ 229 h 90"/>
                <a:gd name="T12" fmla="*/ 26 w 108"/>
                <a:gd name="T13" fmla="*/ 220 h 90"/>
                <a:gd name="T14" fmla="*/ 51 w 108"/>
                <a:gd name="T15" fmla="*/ 180 h 90"/>
                <a:gd name="T16" fmla="*/ 82 w 108"/>
                <a:gd name="T17" fmla="*/ 112 h 90"/>
                <a:gd name="T18" fmla="*/ 103 w 108"/>
                <a:gd name="T19" fmla="*/ 63 h 90"/>
                <a:gd name="T20" fmla="*/ 123 w 108"/>
                <a:gd name="T21" fmla="*/ 15 h 90"/>
                <a:gd name="T22" fmla="*/ 123 w 108"/>
                <a:gd name="T23" fmla="*/ 0 h 90"/>
                <a:gd name="T24" fmla="*/ 139 w 108"/>
                <a:gd name="T25" fmla="*/ 0 h 90"/>
                <a:gd name="T26" fmla="*/ 154 w 108"/>
                <a:gd name="T27" fmla="*/ 5 h 90"/>
                <a:gd name="T28" fmla="*/ 159 w 108"/>
                <a:gd name="T29" fmla="*/ 10 h 90"/>
                <a:gd name="T30" fmla="*/ 180 w 108"/>
                <a:gd name="T31" fmla="*/ 24 h 90"/>
                <a:gd name="T32" fmla="*/ 180 w 108"/>
                <a:gd name="T33" fmla="*/ 39 h 90"/>
                <a:gd name="T34" fmla="*/ 185 w 108"/>
                <a:gd name="T35" fmla="*/ 68 h 90"/>
                <a:gd name="T36" fmla="*/ 221 w 108"/>
                <a:gd name="T37" fmla="*/ 78 h 90"/>
                <a:gd name="T38" fmla="*/ 246 w 108"/>
                <a:gd name="T39" fmla="*/ 78 h 90"/>
                <a:gd name="T40" fmla="*/ 277 w 108"/>
                <a:gd name="T41" fmla="*/ 88 h 90"/>
                <a:gd name="T42" fmla="*/ 313 w 108"/>
                <a:gd name="T43" fmla="*/ 88 h 90"/>
                <a:gd name="T44" fmla="*/ 333 w 108"/>
                <a:gd name="T45" fmla="*/ 93 h 90"/>
                <a:gd name="T46" fmla="*/ 349 w 108"/>
                <a:gd name="T47" fmla="*/ 88 h 90"/>
                <a:gd name="T48" fmla="*/ 364 w 108"/>
                <a:gd name="T49" fmla="*/ 93 h 90"/>
                <a:gd name="T50" fmla="*/ 380 w 108"/>
                <a:gd name="T51" fmla="*/ 88 h 90"/>
                <a:gd name="T52" fmla="*/ 390 w 108"/>
                <a:gd name="T53" fmla="*/ 93 h 90"/>
                <a:gd name="T54" fmla="*/ 405 w 108"/>
                <a:gd name="T55" fmla="*/ 93 h 90"/>
                <a:gd name="T56" fmla="*/ 533 w 108"/>
                <a:gd name="T57" fmla="*/ 117 h 90"/>
                <a:gd name="T58" fmla="*/ 539 w 108"/>
                <a:gd name="T59" fmla="*/ 132 h 90"/>
                <a:gd name="T60" fmla="*/ 554 w 108"/>
                <a:gd name="T61" fmla="*/ 137 h 90"/>
                <a:gd name="T62" fmla="*/ 523 w 108"/>
                <a:gd name="T63" fmla="*/ 195 h 90"/>
                <a:gd name="T64" fmla="*/ 518 w 108"/>
                <a:gd name="T65" fmla="*/ 205 h 90"/>
                <a:gd name="T66" fmla="*/ 503 w 108"/>
                <a:gd name="T67" fmla="*/ 215 h 90"/>
                <a:gd name="T68" fmla="*/ 482 w 108"/>
                <a:gd name="T69" fmla="*/ 249 h 90"/>
                <a:gd name="T70" fmla="*/ 498 w 108"/>
                <a:gd name="T71" fmla="*/ 259 h 90"/>
                <a:gd name="T72" fmla="*/ 498 w 108"/>
                <a:gd name="T73" fmla="*/ 268 h 90"/>
                <a:gd name="T74" fmla="*/ 492 w 108"/>
                <a:gd name="T75" fmla="*/ 273 h 90"/>
                <a:gd name="T76" fmla="*/ 487 w 108"/>
                <a:gd name="T77" fmla="*/ 293 h 90"/>
                <a:gd name="T78" fmla="*/ 267 w 108"/>
                <a:gd name="T79" fmla="*/ 395 h 90"/>
                <a:gd name="T80" fmla="*/ 5 w 108"/>
                <a:gd name="T81" fmla="*/ 332 h 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8"/>
                <a:gd name="T124" fmla="*/ 0 h 90"/>
                <a:gd name="T125" fmla="*/ 108 w 108"/>
                <a:gd name="T126" fmla="*/ 90 h 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8" h="90">
                  <a:moveTo>
                    <a:pt x="1" y="68"/>
                  </a:moveTo>
                  <a:lnTo>
                    <a:pt x="0" y="67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0" y="60"/>
                  </a:lnTo>
                  <a:lnTo>
                    <a:pt x="1" y="57"/>
                  </a:lnTo>
                  <a:lnTo>
                    <a:pt x="1" y="52"/>
                  </a:lnTo>
                  <a:lnTo>
                    <a:pt x="2" y="51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4" y="48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9" y="41"/>
                  </a:lnTo>
                  <a:lnTo>
                    <a:pt x="10" y="37"/>
                  </a:lnTo>
                  <a:lnTo>
                    <a:pt x="13" y="32"/>
                  </a:lnTo>
                  <a:lnTo>
                    <a:pt x="16" y="23"/>
                  </a:lnTo>
                  <a:lnTo>
                    <a:pt x="18" y="19"/>
                  </a:lnTo>
                  <a:lnTo>
                    <a:pt x="20" y="13"/>
                  </a:lnTo>
                  <a:lnTo>
                    <a:pt x="23" y="5"/>
                  </a:lnTo>
                  <a:lnTo>
                    <a:pt x="24" y="3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5"/>
                  </a:lnTo>
                  <a:lnTo>
                    <a:pt x="36" y="7"/>
                  </a:lnTo>
                  <a:lnTo>
                    <a:pt x="35" y="8"/>
                  </a:lnTo>
                  <a:lnTo>
                    <a:pt x="35" y="12"/>
                  </a:lnTo>
                  <a:lnTo>
                    <a:pt x="36" y="14"/>
                  </a:lnTo>
                  <a:lnTo>
                    <a:pt x="39" y="15"/>
                  </a:lnTo>
                  <a:lnTo>
                    <a:pt x="43" y="16"/>
                  </a:lnTo>
                  <a:lnTo>
                    <a:pt x="46" y="15"/>
                  </a:lnTo>
                  <a:lnTo>
                    <a:pt x="48" y="16"/>
                  </a:lnTo>
                  <a:lnTo>
                    <a:pt x="53" y="17"/>
                  </a:lnTo>
                  <a:lnTo>
                    <a:pt x="54" y="18"/>
                  </a:lnTo>
                  <a:lnTo>
                    <a:pt x="59" y="18"/>
                  </a:lnTo>
                  <a:lnTo>
                    <a:pt x="61" y="18"/>
                  </a:lnTo>
                  <a:lnTo>
                    <a:pt x="62" y="19"/>
                  </a:lnTo>
                  <a:lnTo>
                    <a:pt x="65" y="19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1" y="19"/>
                  </a:lnTo>
                  <a:lnTo>
                    <a:pt x="72" y="18"/>
                  </a:lnTo>
                  <a:lnTo>
                    <a:pt x="74" y="18"/>
                  </a:lnTo>
                  <a:lnTo>
                    <a:pt x="75" y="19"/>
                  </a:lnTo>
                  <a:lnTo>
                    <a:pt x="76" y="19"/>
                  </a:lnTo>
                  <a:lnTo>
                    <a:pt x="77" y="19"/>
                  </a:lnTo>
                  <a:lnTo>
                    <a:pt x="79" y="19"/>
                  </a:lnTo>
                  <a:lnTo>
                    <a:pt x="80" y="18"/>
                  </a:lnTo>
                  <a:lnTo>
                    <a:pt x="104" y="24"/>
                  </a:lnTo>
                  <a:lnTo>
                    <a:pt x="104" y="25"/>
                  </a:lnTo>
                  <a:lnTo>
                    <a:pt x="105" y="27"/>
                  </a:lnTo>
                  <a:lnTo>
                    <a:pt x="107" y="27"/>
                  </a:lnTo>
                  <a:lnTo>
                    <a:pt x="108" y="28"/>
                  </a:lnTo>
                  <a:lnTo>
                    <a:pt x="108" y="31"/>
                  </a:lnTo>
                  <a:lnTo>
                    <a:pt x="102" y="40"/>
                  </a:lnTo>
                  <a:lnTo>
                    <a:pt x="101" y="41"/>
                  </a:lnTo>
                  <a:lnTo>
                    <a:pt x="101" y="42"/>
                  </a:lnTo>
                  <a:lnTo>
                    <a:pt x="100" y="43"/>
                  </a:lnTo>
                  <a:lnTo>
                    <a:pt x="98" y="44"/>
                  </a:lnTo>
                  <a:lnTo>
                    <a:pt x="95" y="49"/>
                  </a:lnTo>
                  <a:lnTo>
                    <a:pt x="94" y="51"/>
                  </a:lnTo>
                  <a:lnTo>
                    <a:pt x="95" y="52"/>
                  </a:lnTo>
                  <a:lnTo>
                    <a:pt x="97" y="53"/>
                  </a:lnTo>
                  <a:lnTo>
                    <a:pt x="98" y="54"/>
                  </a:lnTo>
                  <a:lnTo>
                    <a:pt x="97" y="55"/>
                  </a:lnTo>
                  <a:lnTo>
                    <a:pt x="97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5" y="60"/>
                  </a:lnTo>
                  <a:lnTo>
                    <a:pt x="88" y="90"/>
                  </a:lnTo>
                  <a:lnTo>
                    <a:pt x="52" y="81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77" name="Freeform 200"/>
            <p:cNvSpPr>
              <a:spLocks/>
            </p:cNvSpPr>
            <p:nvPr/>
          </p:nvSpPr>
          <p:spPr bwMode="auto">
            <a:xfrm>
              <a:off x="1988" y="1155"/>
              <a:ext cx="415" cy="634"/>
            </a:xfrm>
            <a:custGeom>
              <a:avLst/>
              <a:gdLst>
                <a:gd name="T0" fmla="*/ 36 w 81"/>
                <a:gd name="T1" fmla="*/ 419 h 130"/>
                <a:gd name="T2" fmla="*/ 41 w 81"/>
                <a:gd name="T3" fmla="*/ 400 h 130"/>
                <a:gd name="T4" fmla="*/ 46 w 81"/>
                <a:gd name="T5" fmla="*/ 395 h 130"/>
                <a:gd name="T6" fmla="*/ 46 w 81"/>
                <a:gd name="T7" fmla="*/ 385 h 130"/>
                <a:gd name="T8" fmla="*/ 31 w 81"/>
                <a:gd name="T9" fmla="*/ 376 h 130"/>
                <a:gd name="T10" fmla="*/ 51 w 81"/>
                <a:gd name="T11" fmla="*/ 341 h 130"/>
                <a:gd name="T12" fmla="*/ 67 w 81"/>
                <a:gd name="T13" fmla="*/ 332 h 130"/>
                <a:gd name="T14" fmla="*/ 72 w 81"/>
                <a:gd name="T15" fmla="*/ 322 h 130"/>
                <a:gd name="T16" fmla="*/ 102 w 81"/>
                <a:gd name="T17" fmla="*/ 263 h 130"/>
                <a:gd name="T18" fmla="*/ 87 w 81"/>
                <a:gd name="T19" fmla="*/ 258 h 130"/>
                <a:gd name="T20" fmla="*/ 82 w 81"/>
                <a:gd name="T21" fmla="*/ 244 h 130"/>
                <a:gd name="T22" fmla="*/ 82 w 81"/>
                <a:gd name="T23" fmla="*/ 229 h 130"/>
                <a:gd name="T24" fmla="*/ 82 w 81"/>
                <a:gd name="T25" fmla="*/ 219 h 130"/>
                <a:gd name="T26" fmla="*/ 82 w 81"/>
                <a:gd name="T27" fmla="*/ 210 h 130"/>
                <a:gd name="T28" fmla="*/ 133 w 81"/>
                <a:gd name="T29" fmla="*/ 0 h 130"/>
                <a:gd name="T30" fmla="*/ 174 w 81"/>
                <a:gd name="T31" fmla="*/ 93 h 130"/>
                <a:gd name="T32" fmla="*/ 184 w 81"/>
                <a:gd name="T33" fmla="*/ 127 h 130"/>
                <a:gd name="T34" fmla="*/ 179 w 81"/>
                <a:gd name="T35" fmla="*/ 141 h 130"/>
                <a:gd name="T36" fmla="*/ 190 w 81"/>
                <a:gd name="T37" fmla="*/ 151 h 130"/>
                <a:gd name="T38" fmla="*/ 215 w 81"/>
                <a:gd name="T39" fmla="*/ 190 h 130"/>
                <a:gd name="T40" fmla="*/ 220 w 81"/>
                <a:gd name="T41" fmla="*/ 210 h 130"/>
                <a:gd name="T42" fmla="*/ 231 w 81"/>
                <a:gd name="T43" fmla="*/ 219 h 130"/>
                <a:gd name="T44" fmla="*/ 251 w 81"/>
                <a:gd name="T45" fmla="*/ 224 h 130"/>
                <a:gd name="T46" fmla="*/ 236 w 81"/>
                <a:gd name="T47" fmla="*/ 254 h 130"/>
                <a:gd name="T48" fmla="*/ 231 w 81"/>
                <a:gd name="T49" fmla="*/ 273 h 130"/>
                <a:gd name="T50" fmla="*/ 231 w 81"/>
                <a:gd name="T51" fmla="*/ 278 h 130"/>
                <a:gd name="T52" fmla="*/ 220 w 81"/>
                <a:gd name="T53" fmla="*/ 293 h 130"/>
                <a:gd name="T54" fmla="*/ 220 w 81"/>
                <a:gd name="T55" fmla="*/ 302 h 130"/>
                <a:gd name="T56" fmla="*/ 236 w 81"/>
                <a:gd name="T57" fmla="*/ 317 h 130"/>
                <a:gd name="T58" fmla="*/ 256 w 81"/>
                <a:gd name="T59" fmla="*/ 297 h 130"/>
                <a:gd name="T60" fmla="*/ 261 w 81"/>
                <a:gd name="T61" fmla="*/ 307 h 130"/>
                <a:gd name="T62" fmla="*/ 266 w 81"/>
                <a:gd name="T63" fmla="*/ 312 h 130"/>
                <a:gd name="T64" fmla="*/ 266 w 81"/>
                <a:gd name="T65" fmla="*/ 337 h 130"/>
                <a:gd name="T66" fmla="*/ 277 w 81"/>
                <a:gd name="T67" fmla="*/ 361 h 130"/>
                <a:gd name="T68" fmla="*/ 272 w 81"/>
                <a:gd name="T69" fmla="*/ 371 h 130"/>
                <a:gd name="T70" fmla="*/ 287 w 81"/>
                <a:gd name="T71" fmla="*/ 380 h 130"/>
                <a:gd name="T72" fmla="*/ 292 w 81"/>
                <a:gd name="T73" fmla="*/ 395 h 130"/>
                <a:gd name="T74" fmla="*/ 292 w 81"/>
                <a:gd name="T75" fmla="*/ 410 h 130"/>
                <a:gd name="T76" fmla="*/ 302 w 81"/>
                <a:gd name="T77" fmla="*/ 424 h 130"/>
                <a:gd name="T78" fmla="*/ 313 w 81"/>
                <a:gd name="T79" fmla="*/ 410 h 130"/>
                <a:gd name="T80" fmla="*/ 333 w 81"/>
                <a:gd name="T81" fmla="*/ 419 h 130"/>
                <a:gd name="T82" fmla="*/ 343 w 81"/>
                <a:gd name="T83" fmla="*/ 410 h 130"/>
                <a:gd name="T84" fmla="*/ 364 w 81"/>
                <a:gd name="T85" fmla="*/ 415 h 130"/>
                <a:gd name="T86" fmla="*/ 374 w 81"/>
                <a:gd name="T87" fmla="*/ 419 h 130"/>
                <a:gd name="T88" fmla="*/ 389 w 81"/>
                <a:gd name="T89" fmla="*/ 410 h 130"/>
                <a:gd name="T90" fmla="*/ 405 w 81"/>
                <a:gd name="T91" fmla="*/ 415 h 130"/>
                <a:gd name="T92" fmla="*/ 415 w 81"/>
                <a:gd name="T93" fmla="*/ 429 h 130"/>
                <a:gd name="T94" fmla="*/ 379 w 81"/>
                <a:gd name="T95" fmla="*/ 634 h 130"/>
                <a:gd name="T96" fmla="*/ 0 w 81"/>
                <a:gd name="T97" fmla="*/ 566 h 13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1"/>
                <a:gd name="T148" fmla="*/ 0 h 130"/>
                <a:gd name="T149" fmla="*/ 81 w 81"/>
                <a:gd name="T150" fmla="*/ 130 h 13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1" h="130">
                  <a:moveTo>
                    <a:pt x="0" y="116"/>
                  </a:moveTo>
                  <a:lnTo>
                    <a:pt x="7" y="86"/>
                  </a:lnTo>
                  <a:lnTo>
                    <a:pt x="8" y="84"/>
                  </a:lnTo>
                  <a:lnTo>
                    <a:pt x="8" y="82"/>
                  </a:lnTo>
                  <a:lnTo>
                    <a:pt x="9" y="82"/>
                  </a:lnTo>
                  <a:lnTo>
                    <a:pt x="9" y="81"/>
                  </a:lnTo>
                  <a:lnTo>
                    <a:pt x="10" y="80"/>
                  </a:lnTo>
                  <a:lnTo>
                    <a:pt x="9" y="79"/>
                  </a:lnTo>
                  <a:lnTo>
                    <a:pt x="7" y="78"/>
                  </a:lnTo>
                  <a:lnTo>
                    <a:pt x="6" y="77"/>
                  </a:lnTo>
                  <a:lnTo>
                    <a:pt x="7" y="75"/>
                  </a:lnTo>
                  <a:lnTo>
                    <a:pt x="10" y="70"/>
                  </a:lnTo>
                  <a:lnTo>
                    <a:pt x="12" y="6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4" y="66"/>
                  </a:lnTo>
                  <a:lnTo>
                    <a:pt x="20" y="57"/>
                  </a:lnTo>
                  <a:lnTo>
                    <a:pt x="20" y="54"/>
                  </a:lnTo>
                  <a:lnTo>
                    <a:pt x="19" y="53"/>
                  </a:lnTo>
                  <a:lnTo>
                    <a:pt x="17" y="53"/>
                  </a:lnTo>
                  <a:lnTo>
                    <a:pt x="16" y="51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6" y="47"/>
                  </a:lnTo>
                  <a:lnTo>
                    <a:pt x="17" y="46"/>
                  </a:lnTo>
                  <a:lnTo>
                    <a:pt x="16" y="45"/>
                  </a:lnTo>
                  <a:lnTo>
                    <a:pt x="16" y="43"/>
                  </a:lnTo>
                  <a:lnTo>
                    <a:pt x="26" y="0"/>
                  </a:lnTo>
                  <a:lnTo>
                    <a:pt x="37" y="3"/>
                  </a:lnTo>
                  <a:lnTo>
                    <a:pt x="34" y="19"/>
                  </a:lnTo>
                  <a:lnTo>
                    <a:pt x="36" y="23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5" y="29"/>
                  </a:lnTo>
                  <a:lnTo>
                    <a:pt x="36" y="30"/>
                  </a:lnTo>
                  <a:lnTo>
                    <a:pt x="37" y="31"/>
                  </a:lnTo>
                  <a:lnTo>
                    <a:pt x="40" y="34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8" y="45"/>
                  </a:lnTo>
                  <a:lnTo>
                    <a:pt x="49" y="46"/>
                  </a:lnTo>
                  <a:lnTo>
                    <a:pt x="46" y="51"/>
                  </a:lnTo>
                  <a:lnTo>
                    <a:pt x="46" y="52"/>
                  </a:lnTo>
                  <a:lnTo>
                    <a:pt x="45" y="53"/>
                  </a:lnTo>
                  <a:lnTo>
                    <a:pt x="45" y="56"/>
                  </a:lnTo>
                  <a:lnTo>
                    <a:pt x="45" y="57"/>
                  </a:lnTo>
                  <a:lnTo>
                    <a:pt x="43" y="59"/>
                  </a:lnTo>
                  <a:lnTo>
                    <a:pt x="43" y="60"/>
                  </a:lnTo>
                  <a:lnTo>
                    <a:pt x="43" y="61"/>
                  </a:lnTo>
                  <a:lnTo>
                    <a:pt x="43" y="62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9" y="62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2" y="69"/>
                  </a:lnTo>
                  <a:lnTo>
                    <a:pt x="52" y="72"/>
                  </a:lnTo>
                  <a:lnTo>
                    <a:pt x="54" y="74"/>
                  </a:lnTo>
                  <a:lnTo>
                    <a:pt x="54" y="75"/>
                  </a:lnTo>
                  <a:lnTo>
                    <a:pt x="53" y="76"/>
                  </a:lnTo>
                  <a:lnTo>
                    <a:pt x="54" y="78"/>
                  </a:lnTo>
                  <a:lnTo>
                    <a:pt x="56" y="78"/>
                  </a:lnTo>
                  <a:lnTo>
                    <a:pt x="57" y="80"/>
                  </a:lnTo>
                  <a:lnTo>
                    <a:pt x="57" y="81"/>
                  </a:lnTo>
                  <a:lnTo>
                    <a:pt x="57" y="83"/>
                  </a:lnTo>
                  <a:lnTo>
                    <a:pt x="57" y="84"/>
                  </a:lnTo>
                  <a:lnTo>
                    <a:pt x="58" y="86"/>
                  </a:lnTo>
                  <a:lnTo>
                    <a:pt x="59" y="87"/>
                  </a:lnTo>
                  <a:lnTo>
                    <a:pt x="60" y="85"/>
                  </a:lnTo>
                  <a:lnTo>
                    <a:pt x="61" y="84"/>
                  </a:lnTo>
                  <a:lnTo>
                    <a:pt x="63" y="85"/>
                  </a:lnTo>
                  <a:lnTo>
                    <a:pt x="65" y="86"/>
                  </a:lnTo>
                  <a:lnTo>
                    <a:pt x="66" y="85"/>
                  </a:lnTo>
                  <a:lnTo>
                    <a:pt x="67" y="84"/>
                  </a:lnTo>
                  <a:lnTo>
                    <a:pt x="67" y="85"/>
                  </a:lnTo>
                  <a:lnTo>
                    <a:pt x="71" y="85"/>
                  </a:lnTo>
                  <a:lnTo>
                    <a:pt x="72" y="86"/>
                  </a:lnTo>
                  <a:lnTo>
                    <a:pt x="73" y="86"/>
                  </a:lnTo>
                  <a:lnTo>
                    <a:pt x="76" y="86"/>
                  </a:lnTo>
                  <a:lnTo>
                    <a:pt x="76" y="84"/>
                  </a:lnTo>
                  <a:lnTo>
                    <a:pt x="77" y="83"/>
                  </a:lnTo>
                  <a:lnTo>
                    <a:pt x="79" y="85"/>
                  </a:lnTo>
                  <a:lnTo>
                    <a:pt x="79" y="87"/>
                  </a:lnTo>
                  <a:lnTo>
                    <a:pt x="81" y="88"/>
                  </a:lnTo>
                  <a:lnTo>
                    <a:pt x="75" y="130"/>
                  </a:lnTo>
                  <a:lnTo>
                    <a:pt x="74" y="130"/>
                  </a:lnTo>
                  <a:lnTo>
                    <a:pt x="37" y="124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78" name="Freeform 201"/>
            <p:cNvSpPr>
              <a:spLocks/>
            </p:cNvSpPr>
            <p:nvPr/>
          </p:nvSpPr>
          <p:spPr bwMode="auto">
            <a:xfrm>
              <a:off x="2162" y="1170"/>
              <a:ext cx="707" cy="424"/>
            </a:xfrm>
            <a:custGeom>
              <a:avLst/>
              <a:gdLst>
                <a:gd name="T0" fmla="*/ 246 w 138"/>
                <a:gd name="T1" fmla="*/ 375 h 87"/>
                <a:gd name="T2" fmla="*/ 231 w 138"/>
                <a:gd name="T3" fmla="*/ 409 h 87"/>
                <a:gd name="T4" fmla="*/ 220 w 138"/>
                <a:gd name="T5" fmla="*/ 390 h 87"/>
                <a:gd name="T6" fmla="*/ 215 w 138"/>
                <a:gd name="T7" fmla="*/ 405 h 87"/>
                <a:gd name="T8" fmla="*/ 195 w 138"/>
                <a:gd name="T9" fmla="*/ 405 h 87"/>
                <a:gd name="T10" fmla="*/ 169 w 138"/>
                <a:gd name="T11" fmla="*/ 400 h 87"/>
                <a:gd name="T12" fmla="*/ 164 w 138"/>
                <a:gd name="T13" fmla="*/ 400 h 87"/>
                <a:gd name="T14" fmla="*/ 149 w 138"/>
                <a:gd name="T15" fmla="*/ 400 h 87"/>
                <a:gd name="T16" fmla="*/ 133 w 138"/>
                <a:gd name="T17" fmla="*/ 400 h 87"/>
                <a:gd name="T18" fmla="*/ 123 w 138"/>
                <a:gd name="T19" fmla="*/ 405 h 87"/>
                <a:gd name="T20" fmla="*/ 118 w 138"/>
                <a:gd name="T21" fmla="*/ 390 h 87"/>
                <a:gd name="T22" fmla="*/ 118 w 138"/>
                <a:gd name="T23" fmla="*/ 375 h 87"/>
                <a:gd name="T24" fmla="*/ 102 w 138"/>
                <a:gd name="T25" fmla="*/ 366 h 87"/>
                <a:gd name="T26" fmla="*/ 102 w 138"/>
                <a:gd name="T27" fmla="*/ 351 h 87"/>
                <a:gd name="T28" fmla="*/ 92 w 138"/>
                <a:gd name="T29" fmla="*/ 336 h 87"/>
                <a:gd name="T30" fmla="*/ 92 w 138"/>
                <a:gd name="T31" fmla="*/ 307 h 87"/>
                <a:gd name="T32" fmla="*/ 87 w 138"/>
                <a:gd name="T33" fmla="*/ 292 h 87"/>
                <a:gd name="T34" fmla="*/ 82 w 138"/>
                <a:gd name="T35" fmla="*/ 288 h 87"/>
                <a:gd name="T36" fmla="*/ 77 w 138"/>
                <a:gd name="T37" fmla="*/ 288 h 87"/>
                <a:gd name="T38" fmla="*/ 56 w 138"/>
                <a:gd name="T39" fmla="*/ 302 h 87"/>
                <a:gd name="T40" fmla="*/ 46 w 138"/>
                <a:gd name="T41" fmla="*/ 283 h 87"/>
                <a:gd name="T42" fmla="*/ 46 w 138"/>
                <a:gd name="T43" fmla="*/ 273 h 87"/>
                <a:gd name="T44" fmla="*/ 56 w 138"/>
                <a:gd name="T45" fmla="*/ 258 h 87"/>
                <a:gd name="T46" fmla="*/ 56 w 138"/>
                <a:gd name="T47" fmla="*/ 244 h 87"/>
                <a:gd name="T48" fmla="*/ 61 w 138"/>
                <a:gd name="T49" fmla="*/ 234 h 87"/>
                <a:gd name="T50" fmla="*/ 72 w 138"/>
                <a:gd name="T51" fmla="*/ 205 h 87"/>
                <a:gd name="T52" fmla="*/ 56 w 138"/>
                <a:gd name="T53" fmla="*/ 195 h 87"/>
                <a:gd name="T54" fmla="*/ 41 w 138"/>
                <a:gd name="T55" fmla="*/ 185 h 87"/>
                <a:gd name="T56" fmla="*/ 31 w 138"/>
                <a:gd name="T57" fmla="*/ 151 h 87"/>
                <a:gd name="T58" fmla="*/ 10 w 138"/>
                <a:gd name="T59" fmla="*/ 132 h 87"/>
                <a:gd name="T60" fmla="*/ 10 w 138"/>
                <a:gd name="T61" fmla="*/ 122 h 87"/>
                <a:gd name="T62" fmla="*/ 10 w 138"/>
                <a:gd name="T63" fmla="*/ 97 h 87"/>
                <a:gd name="T64" fmla="*/ 15 w 138"/>
                <a:gd name="T65" fmla="*/ 0 h 87"/>
                <a:gd name="T66" fmla="*/ 251 w 138"/>
                <a:gd name="T67" fmla="*/ 39 h 87"/>
                <a:gd name="T68" fmla="*/ 707 w 138"/>
                <a:gd name="T69" fmla="*/ 93 h 87"/>
                <a:gd name="T70" fmla="*/ 676 w 138"/>
                <a:gd name="T71" fmla="*/ 424 h 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8"/>
                <a:gd name="T109" fmla="*/ 0 h 87"/>
                <a:gd name="T110" fmla="*/ 138 w 138"/>
                <a:gd name="T111" fmla="*/ 87 h 8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8" h="87">
                  <a:moveTo>
                    <a:pt x="132" y="87"/>
                  </a:moveTo>
                  <a:lnTo>
                    <a:pt x="48" y="77"/>
                  </a:lnTo>
                  <a:lnTo>
                    <a:pt x="47" y="85"/>
                  </a:lnTo>
                  <a:lnTo>
                    <a:pt x="45" y="84"/>
                  </a:lnTo>
                  <a:lnTo>
                    <a:pt x="45" y="82"/>
                  </a:lnTo>
                  <a:lnTo>
                    <a:pt x="43" y="80"/>
                  </a:lnTo>
                  <a:lnTo>
                    <a:pt x="42" y="81"/>
                  </a:lnTo>
                  <a:lnTo>
                    <a:pt x="42" y="83"/>
                  </a:lnTo>
                  <a:lnTo>
                    <a:pt x="39" y="83"/>
                  </a:lnTo>
                  <a:lnTo>
                    <a:pt x="38" y="83"/>
                  </a:lnTo>
                  <a:lnTo>
                    <a:pt x="37" y="82"/>
                  </a:lnTo>
                  <a:lnTo>
                    <a:pt x="33" y="82"/>
                  </a:lnTo>
                  <a:lnTo>
                    <a:pt x="33" y="81"/>
                  </a:lnTo>
                  <a:lnTo>
                    <a:pt x="32" y="82"/>
                  </a:lnTo>
                  <a:lnTo>
                    <a:pt x="31" y="83"/>
                  </a:lnTo>
                  <a:lnTo>
                    <a:pt x="29" y="82"/>
                  </a:lnTo>
                  <a:lnTo>
                    <a:pt x="27" y="81"/>
                  </a:lnTo>
                  <a:lnTo>
                    <a:pt x="26" y="82"/>
                  </a:lnTo>
                  <a:lnTo>
                    <a:pt x="25" y="84"/>
                  </a:lnTo>
                  <a:lnTo>
                    <a:pt x="24" y="83"/>
                  </a:lnTo>
                  <a:lnTo>
                    <a:pt x="23" y="81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7"/>
                  </a:lnTo>
                  <a:lnTo>
                    <a:pt x="22" y="75"/>
                  </a:lnTo>
                  <a:lnTo>
                    <a:pt x="20" y="75"/>
                  </a:lnTo>
                  <a:lnTo>
                    <a:pt x="19" y="73"/>
                  </a:lnTo>
                  <a:lnTo>
                    <a:pt x="20" y="72"/>
                  </a:lnTo>
                  <a:lnTo>
                    <a:pt x="20" y="71"/>
                  </a:lnTo>
                  <a:lnTo>
                    <a:pt x="18" y="69"/>
                  </a:lnTo>
                  <a:lnTo>
                    <a:pt x="18" y="66"/>
                  </a:lnTo>
                  <a:lnTo>
                    <a:pt x="18" y="63"/>
                  </a:lnTo>
                  <a:lnTo>
                    <a:pt x="18" y="61"/>
                  </a:lnTo>
                  <a:lnTo>
                    <a:pt x="17" y="60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5" y="59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9" y="59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9" y="56"/>
                  </a:lnTo>
                  <a:lnTo>
                    <a:pt x="11" y="54"/>
                  </a:lnTo>
                  <a:lnTo>
                    <a:pt x="11" y="53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1" y="42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6" y="31"/>
                  </a:lnTo>
                  <a:lnTo>
                    <a:pt x="3" y="28"/>
                  </a:lnTo>
                  <a:lnTo>
                    <a:pt x="2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3" y="0"/>
                  </a:lnTo>
                  <a:lnTo>
                    <a:pt x="15" y="2"/>
                  </a:lnTo>
                  <a:lnTo>
                    <a:pt x="49" y="8"/>
                  </a:lnTo>
                  <a:lnTo>
                    <a:pt x="84" y="13"/>
                  </a:lnTo>
                  <a:lnTo>
                    <a:pt x="138" y="19"/>
                  </a:lnTo>
                  <a:lnTo>
                    <a:pt x="133" y="70"/>
                  </a:lnTo>
                  <a:lnTo>
                    <a:pt x="132" y="87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79" name="Freeform 202"/>
            <p:cNvSpPr>
              <a:spLocks/>
            </p:cNvSpPr>
            <p:nvPr/>
          </p:nvSpPr>
          <p:spPr bwMode="auto">
            <a:xfrm>
              <a:off x="1737" y="1677"/>
              <a:ext cx="440" cy="649"/>
            </a:xfrm>
            <a:custGeom>
              <a:avLst/>
              <a:gdLst>
                <a:gd name="T0" fmla="*/ 67 w 86"/>
                <a:gd name="T1" fmla="*/ 0 h 133"/>
                <a:gd name="T2" fmla="*/ 0 w 86"/>
                <a:gd name="T3" fmla="*/ 249 h 133"/>
                <a:gd name="T4" fmla="*/ 287 w 86"/>
                <a:gd name="T5" fmla="*/ 649 h 133"/>
                <a:gd name="T6" fmla="*/ 287 w 86"/>
                <a:gd name="T7" fmla="*/ 644 h 133"/>
                <a:gd name="T8" fmla="*/ 287 w 86"/>
                <a:gd name="T9" fmla="*/ 639 h 133"/>
                <a:gd name="T10" fmla="*/ 292 w 86"/>
                <a:gd name="T11" fmla="*/ 620 h 133"/>
                <a:gd name="T12" fmla="*/ 292 w 86"/>
                <a:gd name="T13" fmla="*/ 615 h 133"/>
                <a:gd name="T14" fmla="*/ 292 w 86"/>
                <a:gd name="T15" fmla="*/ 576 h 133"/>
                <a:gd name="T16" fmla="*/ 292 w 86"/>
                <a:gd name="T17" fmla="*/ 561 h 133"/>
                <a:gd name="T18" fmla="*/ 292 w 86"/>
                <a:gd name="T19" fmla="*/ 556 h 133"/>
                <a:gd name="T20" fmla="*/ 307 w 86"/>
                <a:gd name="T21" fmla="*/ 556 h 133"/>
                <a:gd name="T22" fmla="*/ 317 w 86"/>
                <a:gd name="T23" fmla="*/ 556 h 133"/>
                <a:gd name="T24" fmla="*/ 322 w 86"/>
                <a:gd name="T25" fmla="*/ 561 h 133"/>
                <a:gd name="T26" fmla="*/ 322 w 86"/>
                <a:gd name="T27" fmla="*/ 566 h 133"/>
                <a:gd name="T28" fmla="*/ 327 w 86"/>
                <a:gd name="T29" fmla="*/ 571 h 133"/>
                <a:gd name="T30" fmla="*/ 338 w 86"/>
                <a:gd name="T31" fmla="*/ 571 h 133"/>
                <a:gd name="T32" fmla="*/ 348 w 86"/>
                <a:gd name="T33" fmla="*/ 537 h 133"/>
                <a:gd name="T34" fmla="*/ 358 w 86"/>
                <a:gd name="T35" fmla="*/ 493 h 133"/>
                <a:gd name="T36" fmla="*/ 440 w 86"/>
                <a:gd name="T37" fmla="*/ 83 h 133"/>
                <a:gd name="T38" fmla="*/ 251 w 86"/>
                <a:gd name="T39" fmla="*/ 44 h 133"/>
                <a:gd name="T40" fmla="*/ 67 w 86"/>
                <a:gd name="T41" fmla="*/ 0 h 133"/>
                <a:gd name="T42" fmla="*/ 67 w 86"/>
                <a:gd name="T43" fmla="*/ 0 h 13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6"/>
                <a:gd name="T67" fmla="*/ 0 h 133"/>
                <a:gd name="T68" fmla="*/ 86 w 86"/>
                <a:gd name="T69" fmla="*/ 133 h 13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6" h="133">
                  <a:moveTo>
                    <a:pt x="13" y="0"/>
                  </a:moveTo>
                  <a:lnTo>
                    <a:pt x="0" y="51"/>
                  </a:lnTo>
                  <a:lnTo>
                    <a:pt x="56" y="133"/>
                  </a:lnTo>
                  <a:lnTo>
                    <a:pt x="56" y="132"/>
                  </a:lnTo>
                  <a:lnTo>
                    <a:pt x="56" y="131"/>
                  </a:lnTo>
                  <a:lnTo>
                    <a:pt x="57" y="127"/>
                  </a:lnTo>
                  <a:lnTo>
                    <a:pt x="57" y="126"/>
                  </a:lnTo>
                  <a:lnTo>
                    <a:pt x="57" y="118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60" y="114"/>
                  </a:lnTo>
                  <a:lnTo>
                    <a:pt x="62" y="114"/>
                  </a:lnTo>
                  <a:lnTo>
                    <a:pt x="63" y="115"/>
                  </a:lnTo>
                  <a:lnTo>
                    <a:pt x="63" y="116"/>
                  </a:lnTo>
                  <a:lnTo>
                    <a:pt x="64" y="117"/>
                  </a:lnTo>
                  <a:lnTo>
                    <a:pt x="66" y="117"/>
                  </a:lnTo>
                  <a:lnTo>
                    <a:pt x="68" y="110"/>
                  </a:lnTo>
                  <a:lnTo>
                    <a:pt x="70" y="101"/>
                  </a:lnTo>
                  <a:lnTo>
                    <a:pt x="86" y="17"/>
                  </a:lnTo>
                  <a:lnTo>
                    <a:pt x="49" y="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80" name="Freeform 203"/>
            <p:cNvSpPr>
              <a:spLocks/>
            </p:cNvSpPr>
            <p:nvPr/>
          </p:nvSpPr>
          <p:spPr bwMode="auto">
            <a:xfrm>
              <a:off x="1967" y="2170"/>
              <a:ext cx="467" cy="517"/>
            </a:xfrm>
            <a:custGeom>
              <a:avLst/>
              <a:gdLst>
                <a:gd name="T0" fmla="*/ 400 w 91"/>
                <a:gd name="T1" fmla="*/ 517 h 106"/>
                <a:gd name="T2" fmla="*/ 467 w 91"/>
                <a:gd name="T3" fmla="*/ 49 h 106"/>
                <a:gd name="T4" fmla="*/ 128 w 91"/>
                <a:gd name="T5" fmla="*/ 0 h 106"/>
                <a:gd name="T6" fmla="*/ 128 w 91"/>
                <a:gd name="T7" fmla="*/ 0 h 106"/>
                <a:gd name="T8" fmla="*/ 118 w 91"/>
                <a:gd name="T9" fmla="*/ 44 h 106"/>
                <a:gd name="T10" fmla="*/ 108 w 91"/>
                <a:gd name="T11" fmla="*/ 78 h 106"/>
                <a:gd name="T12" fmla="*/ 98 w 91"/>
                <a:gd name="T13" fmla="*/ 78 h 106"/>
                <a:gd name="T14" fmla="*/ 92 w 91"/>
                <a:gd name="T15" fmla="*/ 73 h 106"/>
                <a:gd name="T16" fmla="*/ 92 w 91"/>
                <a:gd name="T17" fmla="*/ 68 h 106"/>
                <a:gd name="T18" fmla="*/ 87 w 91"/>
                <a:gd name="T19" fmla="*/ 63 h 106"/>
                <a:gd name="T20" fmla="*/ 77 w 91"/>
                <a:gd name="T21" fmla="*/ 63 h 106"/>
                <a:gd name="T22" fmla="*/ 62 w 91"/>
                <a:gd name="T23" fmla="*/ 63 h 106"/>
                <a:gd name="T24" fmla="*/ 62 w 91"/>
                <a:gd name="T25" fmla="*/ 68 h 106"/>
                <a:gd name="T26" fmla="*/ 62 w 91"/>
                <a:gd name="T27" fmla="*/ 83 h 106"/>
                <a:gd name="T28" fmla="*/ 62 w 91"/>
                <a:gd name="T29" fmla="*/ 122 h 106"/>
                <a:gd name="T30" fmla="*/ 62 w 91"/>
                <a:gd name="T31" fmla="*/ 127 h 106"/>
                <a:gd name="T32" fmla="*/ 56 w 91"/>
                <a:gd name="T33" fmla="*/ 146 h 106"/>
                <a:gd name="T34" fmla="*/ 56 w 91"/>
                <a:gd name="T35" fmla="*/ 151 h 106"/>
                <a:gd name="T36" fmla="*/ 56 w 91"/>
                <a:gd name="T37" fmla="*/ 156 h 106"/>
                <a:gd name="T38" fmla="*/ 56 w 91"/>
                <a:gd name="T39" fmla="*/ 166 h 106"/>
                <a:gd name="T40" fmla="*/ 56 w 91"/>
                <a:gd name="T41" fmla="*/ 171 h 106"/>
                <a:gd name="T42" fmla="*/ 56 w 91"/>
                <a:gd name="T43" fmla="*/ 176 h 106"/>
                <a:gd name="T44" fmla="*/ 62 w 91"/>
                <a:gd name="T45" fmla="*/ 185 h 106"/>
                <a:gd name="T46" fmla="*/ 62 w 91"/>
                <a:gd name="T47" fmla="*/ 190 h 106"/>
                <a:gd name="T48" fmla="*/ 62 w 91"/>
                <a:gd name="T49" fmla="*/ 200 h 106"/>
                <a:gd name="T50" fmla="*/ 67 w 91"/>
                <a:gd name="T51" fmla="*/ 210 h 106"/>
                <a:gd name="T52" fmla="*/ 67 w 91"/>
                <a:gd name="T53" fmla="*/ 210 h 106"/>
                <a:gd name="T54" fmla="*/ 72 w 91"/>
                <a:gd name="T55" fmla="*/ 215 h 106"/>
                <a:gd name="T56" fmla="*/ 77 w 91"/>
                <a:gd name="T57" fmla="*/ 224 h 106"/>
                <a:gd name="T58" fmla="*/ 72 w 91"/>
                <a:gd name="T59" fmla="*/ 224 h 106"/>
                <a:gd name="T60" fmla="*/ 72 w 91"/>
                <a:gd name="T61" fmla="*/ 224 h 106"/>
                <a:gd name="T62" fmla="*/ 62 w 91"/>
                <a:gd name="T63" fmla="*/ 229 h 106"/>
                <a:gd name="T64" fmla="*/ 51 w 91"/>
                <a:gd name="T65" fmla="*/ 234 h 106"/>
                <a:gd name="T66" fmla="*/ 46 w 91"/>
                <a:gd name="T67" fmla="*/ 244 h 106"/>
                <a:gd name="T68" fmla="*/ 36 w 91"/>
                <a:gd name="T69" fmla="*/ 268 h 106"/>
                <a:gd name="T70" fmla="*/ 26 w 91"/>
                <a:gd name="T71" fmla="*/ 283 h 106"/>
                <a:gd name="T72" fmla="*/ 15 w 91"/>
                <a:gd name="T73" fmla="*/ 283 h 106"/>
                <a:gd name="T74" fmla="*/ 15 w 91"/>
                <a:gd name="T75" fmla="*/ 288 h 106"/>
                <a:gd name="T76" fmla="*/ 21 w 91"/>
                <a:gd name="T77" fmla="*/ 293 h 106"/>
                <a:gd name="T78" fmla="*/ 15 w 91"/>
                <a:gd name="T79" fmla="*/ 298 h 106"/>
                <a:gd name="T80" fmla="*/ 15 w 91"/>
                <a:gd name="T81" fmla="*/ 307 h 106"/>
                <a:gd name="T82" fmla="*/ 15 w 91"/>
                <a:gd name="T83" fmla="*/ 312 h 106"/>
                <a:gd name="T84" fmla="*/ 26 w 91"/>
                <a:gd name="T85" fmla="*/ 322 h 106"/>
                <a:gd name="T86" fmla="*/ 31 w 91"/>
                <a:gd name="T87" fmla="*/ 327 h 106"/>
                <a:gd name="T88" fmla="*/ 26 w 91"/>
                <a:gd name="T89" fmla="*/ 327 h 106"/>
                <a:gd name="T90" fmla="*/ 26 w 91"/>
                <a:gd name="T91" fmla="*/ 337 h 106"/>
                <a:gd name="T92" fmla="*/ 21 w 91"/>
                <a:gd name="T93" fmla="*/ 341 h 106"/>
                <a:gd name="T94" fmla="*/ 15 w 91"/>
                <a:gd name="T95" fmla="*/ 341 h 106"/>
                <a:gd name="T96" fmla="*/ 5 w 91"/>
                <a:gd name="T97" fmla="*/ 337 h 106"/>
                <a:gd name="T98" fmla="*/ 0 w 91"/>
                <a:gd name="T99" fmla="*/ 356 h 106"/>
                <a:gd name="T100" fmla="*/ 251 w 91"/>
                <a:gd name="T101" fmla="*/ 497 h 106"/>
                <a:gd name="T102" fmla="*/ 400 w 91"/>
                <a:gd name="T103" fmla="*/ 517 h 106"/>
                <a:gd name="T104" fmla="*/ 400 w 91"/>
                <a:gd name="T105" fmla="*/ 517 h 106"/>
                <a:gd name="T106" fmla="*/ 400 w 91"/>
                <a:gd name="T107" fmla="*/ 517 h 1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"/>
                <a:gd name="T163" fmla="*/ 0 h 106"/>
                <a:gd name="T164" fmla="*/ 91 w 91"/>
                <a:gd name="T165" fmla="*/ 106 h 1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" h="106">
                  <a:moveTo>
                    <a:pt x="78" y="106"/>
                  </a:moveTo>
                  <a:lnTo>
                    <a:pt x="91" y="10"/>
                  </a:lnTo>
                  <a:lnTo>
                    <a:pt x="25" y="0"/>
                  </a:lnTo>
                  <a:lnTo>
                    <a:pt x="23" y="9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25"/>
                  </a:lnTo>
                  <a:lnTo>
                    <a:pt x="12" y="26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1" y="36"/>
                  </a:lnTo>
                  <a:lnTo>
                    <a:pt x="12" y="38"/>
                  </a:lnTo>
                  <a:lnTo>
                    <a:pt x="12" y="39"/>
                  </a:lnTo>
                  <a:lnTo>
                    <a:pt x="12" y="41"/>
                  </a:lnTo>
                  <a:lnTo>
                    <a:pt x="13" y="43"/>
                  </a:lnTo>
                  <a:lnTo>
                    <a:pt x="14" y="44"/>
                  </a:lnTo>
                  <a:lnTo>
                    <a:pt x="15" y="46"/>
                  </a:lnTo>
                  <a:lnTo>
                    <a:pt x="14" y="46"/>
                  </a:lnTo>
                  <a:lnTo>
                    <a:pt x="12" y="47"/>
                  </a:lnTo>
                  <a:lnTo>
                    <a:pt x="10" y="48"/>
                  </a:lnTo>
                  <a:lnTo>
                    <a:pt x="9" y="50"/>
                  </a:lnTo>
                  <a:lnTo>
                    <a:pt x="7" y="55"/>
                  </a:lnTo>
                  <a:lnTo>
                    <a:pt x="5" y="58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3" y="61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5" y="66"/>
                  </a:lnTo>
                  <a:lnTo>
                    <a:pt x="6" y="67"/>
                  </a:lnTo>
                  <a:lnTo>
                    <a:pt x="5" y="67"/>
                  </a:lnTo>
                  <a:lnTo>
                    <a:pt x="5" y="69"/>
                  </a:lnTo>
                  <a:lnTo>
                    <a:pt x="4" y="70"/>
                  </a:lnTo>
                  <a:lnTo>
                    <a:pt x="3" y="70"/>
                  </a:lnTo>
                  <a:lnTo>
                    <a:pt x="1" y="69"/>
                  </a:lnTo>
                  <a:lnTo>
                    <a:pt x="0" y="73"/>
                  </a:lnTo>
                  <a:lnTo>
                    <a:pt x="49" y="102"/>
                  </a:lnTo>
                  <a:lnTo>
                    <a:pt x="78" y="106"/>
                  </a:lnTo>
                  <a:close/>
                </a:path>
              </a:pathLst>
            </a:custGeom>
            <a:solidFill>
              <a:srgbClr val="64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81" name="Freeform 204"/>
            <p:cNvSpPr>
              <a:spLocks/>
            </p:cNvSpPr>
            <p:nvPr/>
          </p:nvSpPr>
          <p:spPr bwMode="auto">
            <a:xfrm>
              <a:off x="3265" y="1248"/>
              <a:ext cx="455" cy="487"/>
            </a:xfrm>
            <a:custGeom>
              <a:avLst/>
              <a:gdLst>
                <a:gd name="T0" fmla="*/ 41 w 89"/>
                <a:gd name="T1" fmla="*/ 336 h 100"/>
                <a:gd name="T2" fmla="*/ 20 w 89"/>
                <a:gd name="T3" fmla="*/ 312 h 100"/>
                <a:gd name="T4" fmla="*/ 36 w 89"/>
                <a:gd name="T5" fmla="*/ 292 h 100"/>
                <a:gd name="T6" fmla="*/ 36 w 89"/>
                <a:gd name="T7" fmla="*/ 273 h 100"/>
                <a:gd name="T8" fmla="*/ 26 w 89"/>
                <a:gd name="T9" fmla="*/ 229 h 100"/>
                <a:gd name="T10" fmla="*/ 26 w 89"/>
                <a:gd name="T11" fmla="*/ 209 h 100"/>
                <a:gd name="T12" fmla="*/ 20 w 89"/>
                <a:gd name="T13" fmla="*/ 161 h 100"/>
                <a:gd name="T14" fmla="*/ 10 w 89"/>
                <a:gd name="T15" fmla="*/ 127 h 100"/>
                <a:gd name="T16" fmla="*/ 0 w 89"/>
                <a:gd name="T17" fmla="*/ 78 h 100"/>
                <a:gd name="T18" fmla="*/ 5 w 89"/>
                <a:gd name="T19" fmla="*/ 58 h 100"/>
                <a:gd name="T20" fmla="*/ 0 w 89"/>
                <a:gd name="T21" fmla="*/ 34 h 100"/>
                <a:gd name="T22" fmla="*/ 118 w 89"/>
                <a:gd name="T23" fmla="*/ 15 h 100"/>
                <a:gd name="T24" fmla="*/ 128 w 89"/>
                <a:gd name="T25" fmla="*/ 5 h 100"/>
                <a:gd name="T26" fmla="*/ 143 w 89"/>
                <a:gd name="T27" fmla="*/ 24 h 100"/>
                <a:gd name="T28" fmla="*/ 143 w 89"/>
                <a:gd name="T29" fmla="*/ 49 h 100"/>
                <a:gd name="T30" fmla="*/ 164 w 89"/>
                <a:gd name="T31" fmla="*/ 58 h 100"/>
                <a:gd name="T32" fmla="*/ 174 w 89"/>
                <a:gd name="T33" fmla="*/ 63 h 100"/>
                <a:gd name="T34" fmla="*/ 194 w 89"/>
                <a:gd name="T35" fmla="*/ 63 h 100"/>
                <a:gd name="T36" fmla="*/ 199 w 89"/>
                <a:gd name="T37" fmla="*/ 68 h 100"/>
                <a:gd name="T38" fmla="*/ 220 w 89"/>
                <a:gd name="T39" fmla="*/ 63 h 100"/>
                <a:gd name="T40" fmla="*/ 261 w 89"/>
                <a:gd name="T41" fmla="*/ 68 h 100"/>
                <a:gd name="T42" fmla="*/ 266 w 89"/>
                <a:gd name="T43" fmla="*/ 73 h 100"/>
                <a:gd name="T44" fmla="*/ 271 w 89"/>
                <a:gd name="T45" fmla="*/ 73 h 100"/>
                <a:gd name="T46" fmla="*/ 276 w 89"/>
                <a:gd name="T47" fmla="*/ 88 h 100"/>
                <a:gd name="T48" fmla="*/ 291 w 89"/>
                <a:gd name="T49" fmla="*/ 83 h 100"/>
                <a:gd name="T50" fmla="*/ 302 w 89"/>
                <a:gd name="T51" fmla="*/ 83 h 100"/>
                <a:gd name="T52" fmla="*/ 317 w 89"/>
                <a:gd name="T53" fmla="*/ 93 h 100"/>
                <a:gd name="T54" fmla="*/ 327 w 89"/>
                <a:gd name="T55" fmla="*/ 102 h 100"/>
                <a:gd name="T56" fmla="*/ 348 w 89"/>
                <a:gd name="T57" fmla="*/ 102 h 100"/>
                <a:gd name="T58" fmla="*/ 373 w 89"/>
                <a:gd name="T59" fmla="*/ 88 h 100"/>
                <a:gd name="T60" fmla="*/ 414 w 89"/>
                <a:gd name="T61" fmla="*/ 97 h 100"/>
                <a:gd name="T62" fmla="*/ 424 w 89"/>
                <a:gd name="T63" fmla="*/ 97 h 100"/>
                <a:gd name="T64" fmla="*/ 440 w 89"/>
                <a:gd name="T65" fmla="*/ 102 h 100"/>
                <a:gd name="T66" fmla="*/ 445 w 89"/>
                <a:gd name="T67" fmla="*/ 107 h 100"/>
                <a:gd name="T68" fmla="*/ 414 w 89"/>
                <a:gd name="T69" fmla="*/ 122 h 100"/>
                <a:gd name="T70" fmla="*/ 399 w 89"/>
                <a:gd name="T71" fmla="*/ 136 h 100"/>
                <a:gd name="T72" fmla="*/ 373 w 89"/>
                <a:gd name="T73" fmla="*/ 146 h 100"/>
                <a:gd name="T74" fmla="*/ 302 w 89"/>
                <a:gd name="T75" fmla="*/ 214 h 100"/>
                <a:gd name="T76" fmla="*/ 291 w 89"/>
                <a:gd name="T77" fmla="*/ 224 h 100"/>
                <a:gd name="T78" fmla="*/ 291 w 89"/>
                <a:gd name="T79" fmla="*/ 273 h 100"/>
                <a:gd name="T80" fmla="*/ 266 w 89"/>
                <a:gd name="T81" fmla="*/ 287 h 100"/>
                <a:gd name="T82" fmla="*/ 266 w 89"/>
                <a:gd name="T83" fmla="*/ 297 h 100"/>
                <a:gd name="T84" fmla="*/ 266 w 89"/>
                <a:gd name="T85" fmla="*/ 317 h 100"/>
                <a:gd name="T86" fmla="*/ 271 w 89"/>
                <a:gd name="T87" fmla="*/ 336 h 100"/>
                <a:gd name="T88" fmla="*/ 266 w 89"/>
                <a:gd name="T89" fmla="*/ 356 h 100"/>
                <a:gd name="T90" fmla="*/ 271 w 89"/>
                <a:gd name="T91" fmla="*/ 385 h 100"/>
                <a:gd name="T92" fmla="*/ 281 w 89"/>
                <a:gd name="T93" fmla="*/ 390 h 100"/>
                <a:gd name="T94" fmla="*/ 297 w 89"/>
                <a:gd name="T95" fmla="*/ 394 h 100"/>
                <a:gd name="T96" fmla="*/ 302 w 89"/>
                <a:gd name="T97" fmla="*/ 404 h 100"/>
                <a:gd name="T98" fmla="*/ 327 w 89"/>
                <a:gd name="T99" fmla="*/ 424 h 100"/>
                <a:gd name="T100" fmla="*/ 368 w 89"/>
                <a:gd name="T101" fmla="*/ 448 h 100"/>
                <a:gd name="T102" fmla="*/ 368 w 89"/>
                <a:gd name="T103" fmla="*/ 463 h 100"/>
                <a:gd name="T104" fmla="*/ 41 w 89"/>
                <a:gd name="T105" fmla="*/ 487 h 1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100"/>
                <a:gd name="T161" fmla="*/ 89 w 89"/>
                <a:gd name="T162" fmla="*/ 100 h 1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100">
                  <a:moveTo>
                    <a:pt x="8" y="100"/>
                  </a:moveTo>
                  <a:lnTo>
                    <a:pt x="8" y="69"/>
                  </a:lnTo>
                  <a:lnTo>
                    <a:pt x="4" y="65"/>
                  </a:lnTo>
                  <a:lnTo>
                    <a:pt x="4" y="64"/>
                  </a:lnTo>
                  <a:lnTo>
                    <a:pt x="6" y="61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5" y="43"/>
                  </a:lnTo>
                  <a:lnTo>
                    <a:pt x="4" y="41"/>
                  </a:lnTo>
                  <a:lnTo>
                    <a:pt x="4" y="33"/>
                  </a:lnTo>
                  <a:lnTo>
                    <a:pt x="3" y="28"/>
                  </a:lnTo>
                  <a:lnTo>
                    <a:pt x="2" y="26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7"/>
                  </a:lnTo>
                  <a:lnTo>
                    <a:pt x="23" y="7"/>
                  </a:lnTo>
                  <a:lnTo>
                    <a:pt x="23" y="3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7" y="2"/>
                  </a:lnTo>
                  <a:lnTo>
                    <a:pt x="28" y="5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6" y="13"/>
                  </a:lnTo>
                  <a:lnTo>
                    <a:pt x="38" y="13"/>
                  </a:lnTo>
                  <a:lnTo>
                    <a:pt x="39" y="14"/>
                  </a:lnTo>
                  <a:lnTo>
                    <a:pt x="42" y="14"/>
                  </a:lnTo>
                  <a:lnTo>
                    <a:pt x="43" y="13"/>
                  </a:lnTo>
                  <a:lnTo>
                    <a:pt x="48" y="13"/>
                  </a:lnTo>
                  <a:lnTo>
                    <a:pt x="51" y="14"/>
                  </a:lnTo>
                  <a:lnTo>
                    <a:pt x="52" y="14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9"/>
                  </a:lnTo>
                  <a:lnTo>
                    <a:pt x="62" y="19"/>
                  </a:lnTo>
                  <a:lnTo>
                    <a:pt x="63" y="20"/>
                  </a:lnTo>
                  <a:lnTo>
                    <a:pt x="64" y="21"/>
                  </a:lnTo>
                  <a:lnTo>
                    <a:pt x="66" y="21"/>
                  </a:lnTo>
                  <a:lnTo>
                    <a:pt x="68" y="21"/>
                  </a:lnTo>
                  <a:lnTo>
                    <a:pt x="72" y="18"/>
                  </a:lnTo>
                  <a:lnTo>
                    <a:pt x="73" y="18"/>
                  </a:lnTo>
                  <a:lnTo>
                    <a:pt x="74" y="20"/>
                  </a:lnTo>
                  <a:lnTo>
                    <a:pt x="81" y="20"/>
                  </a:lnTo>
                  <a:lnTo>
                    <a:pt x="82" y="20"/>
                  </a:lnTo>
                  <a:lnTo>
                    <a:pt x="83" y="20"/>
                  </a:lnTo>
                  <a:lnTo>
                    <a:pt x="84" y="22"/>
                  </a:lnTo>
                  <a:lnTo>
                    <a:pt x="86" y="21"/>
                  </a:lnTo>
                  <a:lnTo>
                    <a:pt x="89" y="21"/>
                  </a:lnTo>
                  <a:lnTo>
                    <a:pt x="87" y="22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79" y="26"/>
                  </a:lnTo>
                  <a:lnTo>
                    <a:pt x="78" y="28"/>
                  </a:lnTo>
                  <a:lnTo>
                    <a:pt x="74" y="29"/>
                  </a:lnTo>
                  <a:lnTo>
                    <a:pt x="73" y="30"/>
                  </a:lnTo>
                  <a:lnTo>
                    <a:pt x="67" y="36"/>
                  </a:lnTo>
                  <a:lnTo>
                    <a:pt x="59" y="44"/>
                  </a:lnTo>
                  <a:lnTo>
                    <a:pt x="58" y="45"/>
                  </a:lnTo>
                  <a:lnTo>
                    <a:pt x="57" y="46"/>
                  </a:lnTo>
                  <a:lnTo>
                    <a:pt x="58" y="55"/>
                  </a:lnTo>
                  <a:lnTo>
                    <a:pt x="57" y="56"/>
                  </a:lnTo>
                  <a:lnTo>
                    <a:pt x="56" y="56"/>
                  </a:lnTo>
                  <a:lnTo>
                    <a:pt x="52" y="59"/>
                  </a:lnTo>
                  <a:lnTo>
                    <a:pt x="52" y="61"/>
                  </a:lnTo>
                  <a:lnTo>
                    <a:pt x="51" y="64"/>
                  </a:lnTo>
                  <a:lnTo>
                    <a:pt x="52" y="65"/>
                  </a:lnTo>
                  <a:lnTo>
                    <a:pt x="54" y="67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73"/>
                  </a:lnTo>
                  <a:lnTo>
                    <a:pt x="52" y="78"/>
                  </a:lnTo>
                  <a:lnTo>
                    <a:pt x="53" y="79"/>
                  </a:lnTo>
                  <a:lnTo>
                    <a:pt x="54" y="80"/>
                  </a:lnTo>
                  <a:lnTo>
                    <a:pt x="55" y="80"/>
                  </a:lnTo>
                  <a:lnTo>
                    <a:pt x="58" y="81"/>
                  </a:lnTo>
                  <a:lnTo>
                    <a:pt x="59" y="82"/>
                  </a:lnTo>
                  <a:lnTo>
                    <a:pt x="59" y="83"/>
                  </a:lnTo>
                  <a:lnTo>
                    <a:pt x="63" y="84"/>
                  </a:lnTo>
                  <a:lnTo>
                    <a:pt x="64" y="87"/>
                  </a:lnTo>
                  <a:lnTo>
                    <a:pt x="68" y="89"/>
                  </a:lnTo>
                  <a:lnTo>
                    <a:pt x="72" y="92"/>
                  </a:lnTo>
                  <a:lnTo>
                    <a:pt x="72" y="93"/>
                  </a:lnTo>
                  <a:lnTo>
                    <a:pt x="72" y="95"/>
                  </a:lnTo>
                  <a:lnTo>
                    <a:pt x="72" y="98"/>
                  </a:lnTo>
                  <a:lnTo>
                    <a:pt x="8" y="100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82" name="Freeform 205"/>
            <p:cNvSpPr>
              <a:spLocks/>
            </p:cNvSpPr>
            <p:nvPr/>
          </p:nvSpPr>
          <p:spPr bwMode="auto">
            <a:xfrm>
              <a:off x="3879" y="1838"/>
              <a:ext cx="206" cy="351"/>
            </a:xfrm>
            <a:custGeom>
              <a:avLst/>
              <a:gdLst>
                <a:gd name="T0" fmla="*/ 5 w 40"/>
                <a:gd name="T1" fmla="*/ 24 h 72"/>
                <a:gd name="T2" fmla="*/ 21 w 40"/>
                <a:gd name="T3" fmla="*/ 219 h 72"/>
                <a:gd name="T4" fmla="*/ 21 w 40"/>
                <a:gd name="T5" fmla="*/ 224 h 72"/>
                <a:gd name="T6" fmla="*/ 21 w 40"/>
                <a:gd name="T7" fmla="*/ 229 h 72"/>
                <a:gd name="T8" fmla="*/ 21 w 40"/>
                <a:gd name="T9" fmla="*/ 239 h 72"/>
                <a:gd name="T10" fmla="*/ 26 w 40"/>
                <a:gd name="T11" fmla="*/ 253 h 72"/>
                <a:gd name="T12" fmla="*/ 31 w 40"/>
                <a:gd name="T13" fmla="*/ 273 h 72"/>
                <a:gd name="T14" fmla="*/ 21 w 40"/>
                <a:gd name="T15" fmla="*/ 288 h 72"/>
                <a:gd name="T16" fmla="*/ 21 w 40"/>
                <a:gd name="T17" fmla="*/ 292 h 72"/>
                <a:gd name="T18" fmla="*/ 10 w 40"/>
                <a:gd name="T19" fmla="*/ 307 h 72"/>
                <a:gd name="T20" fmla="*/ 0 w 40"/>
                <a:gd name="T21" fmla="*/ 317 h 72"/>
                <a:gd name="T22" fmla="*/ 0 w 40"/>
                <a:gd name="T23" fmla="*/ 332 h 72"/>
                <a:gd name="T24" fmla="*/ 0 w 40"/>
                <a:gd name="T25" fmla="*/ 346 h 72"/>
                <a:gd name="T26" fmla="*/ 0 w 40"/>
                <a:gd name="T27" fmla="*/ 346 h 72"/>
                <a:gd name="T28" fmla="*/ 0 w 40"/>
                <a:gd name="T29" fmla="*/ 351 h 72"/>
                <a:gd name="T30" fmla="*/ 0 w 40"/>
                <a:gd name="T31" fmla="*/ 351 h 72"/>
                <a:gd name="T32" fmla="*/ 5 w 40"/>
                <a:gd name="T33" fmla="*/ 351 h 72"/>
                <a:gd name="T34" fmla="*/ 10 w 40"/>
                <a:gd name="T35" fmla="*/ 351 h 72"/>
                <a:gd name="T36" fmla="*/ 10 w 40"/>
                <a:gd name="T37" fmla="*/ 346 h 72"/>
                <a:gd name="T38" fmla="*/ 10 w 40"/>
                <a:gd name="T39" fmla="*/ 341 h 72"/>
                <a:gd name="T40" fmla="*/ 26 w 40"/>
                <a:gd name="T41" fmla="*/ 341 h 72"/>
                <a:gd name="T42" fmla="*/ 41 w 40"/>
                <a:gd name="T43" fmla="*/ 336 h 72"/>
                <a:gd name="T44" fmla="*/ 62 w 40"/>
                <a:gd name="T45" fmla="*/ 346 h 72"/>
                <a:gd name="T46" fmla="*/ 62 w 40"/>
                <a:gd name="T47" fmla="*/ 346 h 72"/>
                <a:gd name="T48" fmla="*/ 67 w 40"/>
                <a:gd name="T49" fmla="*/ 346 h 72"/>
                <a:gd name="T50" fmla="*/ 72 w 40"/>
                <a:gd name="T51" fmla="*/ 332 h 72"/>
                <a:gd name="T52" fmla="*/ 82 w 40"/>
                <a:gd name="T53" fmla="*/ 332 h 72"/>
                <a:gd name="T54" fmla="*/ 88 w 40"/>
                <a:gd name="T55" fmla="*/ 336 h 72"/>
                <a:gd name="T56" fmla="*/ 93 w 40"/>
                <a:gd name="T57" fmla="*/ 341 h 72"/>
                <a:gd name="T58" fmla="*/ 98 w 40"/>
                <a:gd name="T59" fmla="*/ 336 h 72"/>
                <a:gd name="T60" fmla="*/ 103 w 40"/>
                <a:gd name="T61" fmla="*/ 317 h 72"/>
                <a:gd name="T62" fmla="*/ 108 w 40"/>
                <a:gd name="T63" fmla="*/ 312 h 72"/>
                <a:gd name="T64" fmla="*/ 113 w 40"/>
                <a:gd name="T65" fmla="*/ 312 h 72"/>
                <a:gd name="T66" fmla="*/ 124 w 40"/>
                <a:gd name="T67" fmla="*/ 322 h 72"/>
                <a:gd name="T68" fmla="*/ 139 w 40"/>
                <a:gd name="T69" fmla="*/ 322 h 72"/>
                <a:gd name="T70" fmla="*/ 144 w 40"/>
                <a:gd name="T71" fmla="*/ 307 h 72"/>
                <a:gd name="T72" fmla="*/ 170 w 40"/>
                <a:gd name="T73" fmla="*/ 273 h 72"/>
                <a:gd name="T74" fmla="*/ 170 w 40"/>
                <a:gd name="T75" fmla="*/ 258 h 72"/>
                <a:gd name="T76" fmla="*/ 175 w 40"/>
                <a:gd name="T77" fmla="*/ 258 h 72"/>
                <a:gd name="T78" fmla="*/ 191 w 40"/>
                <a:gd name="T79" fmla="*/ 258 h 72"/>
                <a:gd name="T80" fmla="*/ 196 w 40"/>
                <a:gd name="T81" fmla="*/ 253 h 72"/>
                <a:gd name="T82" fmla="*/ 206 w 40"/>
                <a:gd name="T83" fmla="*/ 249 h 72"/>
                <a:gd name="T84" fmla="*/ 206 w 40"/>
                <a:gd name="T85" fmla="*/ 244 h 72"/>
                <a:gd name="T86" fmla="*/ 206 w 40"/>
                <a:gd name="T87" fmla="*/ 229 h 72"/>
                <a:gd name="T88" fmla="*/ 206 w 40"/>
                <a:gd name="T89" fmla="*/ 229 h 72"/>
                <a:gd name="T90" fmla="*/ 206 w 40"/>
                <a:gd name="T91" fmla="*/ 219 h 72"/>
                <a:gd name="T92" fmla="*/ 180 w 40"/>
                <a:gd name="T93" fmla="*/ 5 h 72"/>
                <a:gd name="T94" fmla="*/ 180 w 40"/>
                <a:gd name="T95" fmla="*/ 0 h 72"/>
                <a:gd name="T96" fmla="*/ 46 w 40"/>
                <a:gd name="T97" fmla="*/ 15 h 72"/>
                <a:gd name="T98" fmla="*/ 41 w 40"/>
                <a:gd name="T99" fmla="*/ 20 h 72"/>
                <a:gd name="T100" fmla="*/ 31 w 40"/>
                <a:gd name="T101" fmla="*/ 24 h 72"/>
                <a:gd name="T102" fmla="*/ 26 w 40"/>
                <a:gd name="T103" fmla="*/ 29 h 72"/>
                <a:gd name="T104" fmla="*/ 15 w 40"/>
                <a:gd name="T105" fmla="*/ 29 h 72"/>
                <a:gd name="T106" fmla="*/ 5 w 40"/>
                <a:gd name="T107" fmla="*/ 24 h 72"/>
                <a:gd name="T108" fmla="*/ 5 w 40"/>
                <a:gd name="T109" fmla="*/ 24 h 7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"/>
                <a:gd name="T166" fmla="*/ 0 h 72"/>
                <a:gd name="T167" fmla="*/ 40 w 40"/>
                <a:gd name="T168" fmla="*/ 72 h 7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" h="72">
                  <a:moveTo>
                    <a:pt x="1" y="5"/>
                  </a:moveTo>
                  <a:lnTo>
                    <a:pt x="4" y="45"/>
                  </a:lnTo>
                  <a:lnTo>
                    <a:pt x="4" y="46"/>
                  </a:lnTo>
                  <a:lnTo>
                    <a:pt x="4" y="47"/>
                  </a:lnTo>
                  <a:lnTo>
                    <a:pt x="4" y="49"/>
                  </a:lnTo>
                  <a:lnTo>
                    <a:pt x="5" y="52"/>
                  </a:lnTo>
                  <a:lnTo>
                    <a:pt x="6" y="56"/>
                  </a:lnTo>
                  <a:lnTo>
                    <a:pt x="4" y="59"/>
                  </a:lnTo>
                  <a:lnTo>
                    <a:pt x="4" y="60"/>
                  </a:lnTo>
                  <a:lnTo>
                    <a:pt x="2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1" y="72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2" y="70"/>
                  </a:lnTo>
                  <a:lnTo>
                    <a:pt x="5" y="70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13" y="71"/>
                  </a:lnTo>
                  <a:lnTo>
                    <a:pt x="14" y="68"/>
                  </a:lnTo>
                  <a:lnTo>
                    <a:pt x="16" y="68"/>
                  </a:lnTo>
                  <a:lnTo>
                    <a:pt x="17" y="69"/>
                  </a:lnTo>
                  <a:lnTo>
                    <a:pt x="18" y="70"/>
                  </a:lnTo>
                  <a:lnTo>
                    <a:pt x="19" y="69"/>
                  </a:lnTo>
                  <a:lnTo>
                    <a:pt x="20" y="65"/>
                  </a:lnTo>
                  <a:lnTo>
                    <a:pt x="21" y="64"/>
                  </a:lnTo>
                  <a:lnTo>
                    <a:pt x="22" y="64"/>
                  </a:lnTo>
                  <a:lnTo>
                    <a:pt x="24" y="66"/>
                  </a:lnTo>
                  <a:lnTo>
                    <a:pt x="27" y="66"/>
                  </a:lnTo>
                  <a:lnTo>
                    <a:pt x="28" y="63"/>
                  </a:lnTo>
                  <a:lnTo>
                    <a:pt x="33" y="56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7" y="53"/>
                  </a:lnTo>
                  <a:lnTo>
                    <a:pt x="38" y="52"/>
                  </a:lnTo>
                  <a:lnTo>
                    <a:pt x="40" y="51"/>
                  </a:lnTo>
                  <a:lnTo>
                    <a:pt x="40" y="50"/>
                  </a:lnTo>
                  <a:lnTo>
                    <a:pt x="40" y="47"/>
                  </a:lnTo>
                  <a:lnTo>
                    <a:pt x="40" y="45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5" y="6"/>
                  </a:lnTo>
                  <a:lnTo>
                    <a:pt x="3" y="6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83" name="Freeform 206"/>
            <p:cNvSpPr>
              <a:spLocks/>
            </p:cNvSpPr>
            <p:nvPr/>
          </p:nvSpPr>
          <p:spPr bwMode="auto">
            <a:xfrm>
              <a:off x="4331" y="1721"/>
              <a:ext cx="404" cy="249"/>
            </a:xfrm>
            <a:custGeom>
              <a:avLst/>
              <a:gdLst>
                <a:gd name="T0" fmla="*/ 97 w 79"/>
                <a:gd name="T1" fmla="*/ 239 h 51"/>
                <a:gd name="T2" fmla="*/ 281 w 79"/>
                <a:gd name="T3" fmla="*/ 205 h 51"/>
                <a:gd name="T4" fmla="*/ 338 w 79"/>
                <a:gd name="T5" fmla="*/ 195 h 51"/>
                <a:gd name="T6" fmla="*/ 343 w 79"/>
                <a:gd name="T7" fmla="*/ 195 h 51"/>
                <a:gd name="T8" fmla="*/ 343 w 79"/>
                <a:gd name="T9" fmla="*/ 190 h 51"/>
                <a:gd name="T10" fmla="*/ 343 w 79"/>
                <a:gd name="T11" fmla="*/ 186 h 51"/>
                <a:gd name="T12" fmla="*/ 348 w 79"/>
                <a:gd name="T13" fmla="*/ 181 h 51"/>
                <a:gd name="T14" fmla="*/ 358 w 79"/>
                <a:gd name="T15" fmla="*/ 181 h 51"/>
                <a:gd name="T16" fmla="*/ 363 w 79"/>
                <a:gd name="T17" fmla="*/ 181 h 51"/>
                <a:gd name="T18" fmla="*/ 378 w 79"/>
                <a:gd name="T19" fmla="*/ 171 h 51"/>
                <a:gd name="T20" fmla="*/ 378 w 79"/>
                <a:gd name="T21" fmla="*/ 161 h 51"/>
                <a:gd name="T22" fmla="*/ 394 w 79"/>
                <a:gd name="T23" fmla="*/ 151 h 51"/>
                <a:gd name="T24" fmla="*/ 404 w 79"/>
                <a:gd name="T25" fmla="*/ 146 h 51"/>
                <a:gd name="T26" fmla="*/ 404 w 79"/>
                <a:gd name="T27" fmla="*/ 142 h 51"/>
                <a:gd name="T28" fmla="*/ 394 w 79"/>
                <a:gd name="T29" fmla="*/ 137 h 51"/>
                <a:gd name="T30" fmla="*/ 389 w 79"/>
                <a:gd name="T31" fmla="*/ 132 h 51"/>
                <a:gd name="T32" fmla="*/ 384 w 79"/>
                <a:gd name="T33" fmla="*/ 132 h 51"/>
                <a:gd name="T34" fmla="*/ 384 w 79"/>
                <a:gd name="T35" fmla="*/ 127 h 51"/>
                <a:gd name="T36" fmla="*/ 373 w 79"/>
                <a:gd name="T37" fmla="*/ 127 h 51"/>
                <a:gd name="T38" fmla="*/ 373 w 79"/>
                <a:gd name="T39" fmla="*/ 117 h 51"/>
                <a:gd name="T40" fmla="*/ 363 w 79"/>
                <a:gd name="T41" fmla="*/ 117 h 51"/>
                <a:gd name="T42" fmla="*/ 363 w 79"/>
                <a:gd name="T43" fmla="*/ 112 h 51"/>
                <a:gd name="T44" fmla="*/ 363 w 79"/>
                <a:gd name="T45" fmla="*/ 98 h 51"/>
                <a:gd name="T46" fmla="*/ 368 w 79"/>
                <a:gd name="T47" fmla="*/ 98 h 51"/>
                <a:gd name="T48" fmla="*/ 363 w 79"/>
                <a:gd name="T49" fmla="*/ 88 h 51"/>
                <a:gd name="T50" fmla="*/ 358 w 79"/>
                <a:gd name="T51" fmla="*/ 83 h 51"/>
                <a:gd name="T52" fmla="*/ 358 w 79"/>
                <a:gd name="T53" fmla="*/ 83 h 51"/>
                <a:gd name="T54" fmla="*/ 363 w 79"/>
                <a:gd name="T55" fmla="*/ 78 h 51"/>
                <a:gd name="T56" fmla="*/ 368 w 79"/>
                <a:gd name="T57" fmla="*/ 73 h 51"/>
                <a:gd name="T58" fmla="*/ 373 w 79"/>
                <a:gd name="T59" fmla="*/ 59 h 51"/>
                <a:gd name="T60" fmla="*/ 373 w 79"/>
                <a:gd name="T61" fmla="*/ 54 h 51"/>
                <a:gd name="T62" fmla="*/ 378 w 79"/>
                <a:gd name="T63" fmla="*/ 49 h 51"/>
                <a:gd name="T64" fmla="*/ 378 w 79"/>
                <a:gd name="T65" fmla="*/ 44 h 51"/>
                <a:gd name="T66" fmla="*/ 373 w 79"/>
                <a:gd name="T67" fmla="*/ 44 h 51"/>
                <a:gd name="T68" fmla="*/ 358 w 79"/>
                <a:gd name="T69" fmla="*/ 39 h 51"/>
                <a:gd name="T70" fmla="*/ 358 w 79"/>
                <a:gd name="T71" fmla="*/ 39 h 51"/>
                <a:gd name="T72" fmla="*/ 353 w 79"/>
                <a:gd name="T73" fmla="*/ 34 h 51"/>
                <a:gd name="T74" fmla="*/ 353 w 79"/>
                <a:gd name="T75" fmla="*/ 29 h 51"/>
                <a:gd name="T76" fmla="*/ 343 w 79"/>
                <a:gd name="T77" fmla="*/ 15 h 51"/>
                <a:gd name="T78" fmla="*/ 338 w 79"/>
                <a:gd name="T79" fmla="*/ 15 h 51"/>
                <a:gd name="T80" fmla="*/ 338 w 79"/>
                <a:gd name="T81" fmla="*/ 10 h 51"/>
                <a:gd name="T82" fmla="*/ 332 w 79"/>
                <a:gd name="T83" fmla="*/ 10 h 51"/>
                <a:gd name="T84" fmla="*/ 332 w 79"/>
                <a:gd name="T85" fmla="*/ 10 h 51"/>
                <a:gd name="T86" fmla="*/ 332 w 79"/>
                <a:gd name="T87" fmla="*/ 5 h 51"/>
                <a:gd name="T88" fmla="*/ 327 w 79"/>
                <a:gd name="T89" fmla="*/ 0 h 51"/>
                <a:gd name="T90" fmla="*/ 46 w 79"/>
                <a:gd name="T91" fmla="*/ 54 h 51"/>
                <a:gd name="T92" fmla="*/ 41 w 79"/>
                <a:gd name="T93" fmla="*/ 34 h 51"/>
                <a:gd name="T94" fmla="*/ 26 w 79"/>
                <a:gd name="T95" fmla="*/ 49 h 51"/>
                <a:gd name="T96" fmla="*/ 26 w 79"/>
                <a:gd name="T97" fmla="*/ 49 h 51"/>
                <a:gd name="T98" fmla="*/ 20 w 79"/>
                <a:gd name="T99" fmla="*/ 44 h 51"/>
                <a:gd name="T100" fmla="*/ 20 w 79"/>
                <a:gd name="T101" fmla="*/ 44 h 51"/>
                <a:gd name="T102" fmla="*/ 15 w 79"/>
                <a:gd name="T103" fmla="*/ 54 h 51"/>
                <a:gd name="T104" fmla="*/ 5 w 79"/>
                <a:gd name="T105" fmla="*/ 63 h 51"/>
                <a:gd name="T106" fmla="*/ 0 w 79"/>
                <a:gd name="T107" fmla="*/ 68 h 51"/>
                <a:gd name="T108" fmla="*/ 20 w 79"/>
                <a:gd name="T109" fmla="*/ 176 h 51"/>
                <a:gd name="T110" fmla="*/ 31 w 79"/>
                <a:gd name="T111" fmla="*/ 249 h 51"/>
                <a:gd name="T112" fmla="*/ 97 w 79"/>
                <a:gd name="T113" fmla="*/ 239 h 51"/>
                <a:gd name="T114" fmla="*/ 97 w 79"/>
                <a:gd name="T115" fmla="*/ 239 h 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9"/>
                <a:gd name="T175" fmla="*/ 0 h 51"/>
                <a:gd name="T176" fmla="*/ 79 w 79"/>
                <a:gd name="T177" fmla="*/ 51 h 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9" h="51">
                  <a:moveTo>
                    <a:pt x="19" y="49"/>
                  </a:moveTo>
                  <a:lnTo>
                    <a:pt x="55" y="42"/>
                  </a:lnTo>
                  <a:lnTo>
                    <a:pt x="66" y="40"/>
                  </a:lnTo>
                  <a:lnTo>
                    <a:pt x="67" y="40"/>
                  </a:lnTo>
                  <a:lnTo>
                    <a:pt x="67" y="39"/>
                  </a:lnTo>
                  <a:lnTo>
                    <a:pt x="67" y="38"/>
                  </a:lnTo>
                  <a:lnTo>
                    <a:pt x="68" y="37"/>
                  </a:lnTo>
                  <a:lnTo>
                    <a:pt x="70" y="37"/>
                  </a:lnTo>
                  <a:lnTo>
                    <a:pt x="71" y="37"/>
                  </a:lnTo>
                  <a:lnTo>
                    <a:pt x="74" y="35"/>
                  </a:lnTo>
                  <a:lnTo>
                    <a:pt x="74" y="33"/>
                  </a:lnTo>
                  <a:lnTo>
                    <a:pt x="77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7" y="28"/>
                  </a:lnTo>
                  <a:lnTo>
                    <a:pt x="76" y="27"/>
                  </a:lnTo>
                  <a:lnTo>
                    <a:pt x="75" y="27"/>
                  </a:lnTo>
                  <a:lnTo>
                    <a:pt x="75" y="26"/>
                  </a:lnTo>
                  <a:lnTo>
                    <a:pt x="73" y="26"/>
                  </a:lnTo>
                  <a:lnTo>
                    <a:pt x="73" y="24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0"/>
                  </a:lnTo>
                  <a:lnTo>
                    <a:pt x="72" y="20"/>
                  </a:lnTo>
                  <a:lnTo>
                    <a:pt x="71" y="18"/>
                  </a:lnTo>
                  <a:lnTo>
                    <a:pt x="70" y="17"/>
                  </a:lnTo>
                  <a:lnTo>
                    <a:pt x="71" y="16"/>
                  </a:lnTo>
                  <a:lnTo>
                    <a:pt x="72" y="15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3" y="9"/>
                  </a:lnTo>
                  <a:lnTo>
                    <a:pt x="70" y="8"/>
                  </a:lnTo>
                  <a:lnTo>
                    <a:pt x="69" y="7"/>
                  </a:lnTo>
                  <a:lnTo>
                    <a:pt x="69" y="6"/>
                  </a:lnTo>
                  <a:lnTo>
                    <a:pt x="67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4" y="0"/>
                  </a:lnTo>
                  <a:lnTo>
                    <a:pt x="9" y="11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9"/>
                  </a:lnTo>
                  <a:lnTo>
                    <a:pt x="3" y="11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4" y="36"/>
                  </a:lnTo>
                  <a:lnTo>
                    <a:pt x="6" y="51"/>
                  </a:lnTo>
                  <a:lnTo>
                    <a:pt x="19" y="49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84" name="Freeform 207"/>
            <p:cNvSpPr>
              <a:spLocks/>
            </p:cNvSpPr>
            <p:nvPr/>
          </p:nvSpPr>
          <p:spPr bwMode="auto">
            <a:xfrm>
              <a:off x="4197" y="1970"/>
              <a:ext cx="523" cy="287"/>
            </a:xfrm>
            <a:custGeom>
              <a:avLst/>
              <a:gdLst>
                <a:gd name="T0" fmla="*/ 159 w 102"/>
                <a:gd name="T1" fmla="*/ 268 h 59"/>
                <a:gd name="T2" fmla="*/ 133 w 102"/>
                <a:gd name="T3" fmla="*/ 272 h 59"/>
                <a:gd name="T4" fmla="*/ 113 w 102"/>
                <a:gd name="T5" fmla="*/ 272 h 59"/>
                <a:gd name="T6" fmla="*/ 26 w 102"/>
                <a:gd name="T7" fmla="*/ 272 h 59"/>
                <a:gd name="T8" fmla="*/ 46 w 102"/>
                <a:gd name="T9" fmla="*/ 253 h 59"/>
                <a:gd name="T10" fmla="*/ 51 w 102"/>
                <a:gd name="T11" fmla="*/ 238 h 59"/>
                <a:gd name="T12" fmla="*/ 97 w 102"/>
                <a:gd name="T13" fmla="*/ 195 h 59"/>
                <a:gd name="T14" fmla="*/ 108 w 102"/>
                <a:gd name="T15" fmla="*/ 214 h 59"/>
                <a:gd name="T16" fmla="*/ 138 w 102"/>
                <a:gd name="T17" fmla="*/ 214 h 59"/>
                <a:gd name="T18" fmla="*/ 149 w 102"/>
                <a:gd name="T19" fmla="*/ 209 h 59"/>
                <a:gd name="T20" fmla="*/ 174 w 102"/>
                <a:gd name="T21" fmla="*/ 204 h 59"/>
                <a:gd name="T22" fmla="*/ 185 w 102"/>
                <a:gd name="T23" fmla="*/ 199 h 59"/>
                <a:gd name="T24" fmla="*/ 215 w 102"/>
                <a:gd name="T25" fmla="*/ 175 h 59"/>
                <a:gd name="T26" fmla="*/ 226 w 102"/>
                <a:gd name="T27" fmla="*/ 136 h 59"/>
                <a:gd name="T28" fmla="*/ 251 w 102"/>
                <a:gd name="T29" fmla="*/ 88 h 59"/>
                <a:gd name="T30" fmla="*/ 267 w 102"/>
                <a:gd name="T31" fmla="*/ 92 h 59"/>
                <a:gd name="T32" fmla="*/ 282 w 102"/>
                <a:gd name="T33" fmla="*/ 58 h 59"/>
                <a:gd name="T34" fmla="*/ 303 w 102"/>
                <a:gd name="T35" fmla="*/ 49 h 59"/>
                <a:gd name="T36" fmla="*/ 313 w 102"/>
                <a:gd name="T37" fmla="*/ 24 h 59"/>
                <a:gd name="T38" fmla="*/ 313 w 102"/>
                <a:gd name="T39" fmla="*/ 5 h 59"/>
                <a:gd name="T40" fmla="*/ 349 w 102"/>
                <a:gd name="T41" fmla="*/ 19 h 59"/>
                <a:gd name="T42" fmla="*/ 359 w 102"/>
                <a:gd name="T43" fmla="*/ 5 h 59"/>
                <a:gd name="T44" fmla="*/ 374 w 102"/>
                <a:gd name="T45" fmla="*/ 10 h 59"/>
                <a:gd name="T46" fmla="*/ 390 w 102"/>
                <a:gd name="T47" fmla="*/ 19 h 59"/>
                <a:gd name="T48" fmla="*/ 410 w 102"/>
                <a:gd name="T49" fmla="*/ 39 h 59"/>
                <a:gd name="T50" fmla="*/ 395 w 102"/>
                <a:gd name="T51" fmla="*/ 68 h 59"/>
                <a:gd name="T52" fmla="*/ 415 w 102"/>
                <a:gd name="T53" fmla="*/ 73 h 59"/>
                <a:gd name="T54" fmla="*/ 431 w 102"/>
                <a:gd name="T55" fmla="*/ 83 h 59"/>
                <a:gd name="T56" fmla="*/ 446 w 102"/>
                <a:gd name="T57" fmla="*/ 88 h 59"/>
                <a:gd name="T58" fmla="*/ 477 w 102"/>
                <a:gd name="T59" fmla="*/ 97 h 59"/>
                <a:gd name="T60" fmla="*/ 477 w 102"/>
                <a:gd name="T61" fmla="*/ 112 h 59"/>
                <a:gd name="T62" fmla="*/ 472 w 102"/>
                <a:gd name="T63" fmla="*/ 126 h 59"/>
                <a:gd name="T64" fmla="*/ 487 w 102"/>
                <a:gd name="T65" fmla="*/ 141 h 59"/>
                <a:gd name="T66" fmla="*/ 477 w 102"/>
                <a:gd name="T67" fmla="*/ 146 h 59"/>
                <a:gd name="T68" fmla="*/ 482 w 102"/>
                <a:gd name="T69" fmla="*/ 151 h 59"/>
                <a:gd name="T70" fmla="*/ 472 w 102"/>
                <a:gd name="T71" fmla="*/ 156 h 59"/>
                <a:gd name="T72" fmla="*/ 482 w 102"/>
                <a:gd name="T73" fmla="*/ 161 h 59"/>
                <a:gd name="T74" fmla="*/ 482 w 102"/>
                <a:gd name="T75" fmla="*/ 175 h 59"/>
                <a:gd name="T76" fmla="*/ 472 w 102"/>
                <a:gd name="T77" fmla="*/ 175 h 59"/>
                <a:gd name="T78" fmla="*/ 492 w 102"/>
                <a:gd name="T79" fmla="*/ 180 h 59"/>
                <a:gd name="T80" fmla="*/ 513 w 102"/>
                <a:gd name="T81" fmla="*/ 175 h 59"/>
                <a:gd name="T82" fmla="*/ 518 w 102"/>
                <a:gd name="T83" fmla="*/ 204 h 59"/>
                <a:gd name="T84" fmla="*/ 518 w 102"/>
                <a:gd name="T85" fmla="*/ 209 h 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2"/>
                <a:gd name="T130" fmla="*/ 0 h 59"/>
                <a:gd name="T131" fmla="*/ 102 w 102"/>
                <a:gd name="T132" fmla="*/ 59 h 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2" h="59">
                  <a:moveTo>
                    <a:pt x="101" y="43"/>
                  </a:moveTo>
                  <a:lnTo>
                    <a:pt x="67" y="50"/>
                  </a:lnTo>
                  <a:lnTo>
                    <a:pt x="31" y="55"/>
                  </a:lnTo>
                  <a:lnTo>
                    <a:pt x="29" y="56"/>
                  </a:lnTo>
                  <a:lnTo>
                    <a:pt x="26" y="56"/>
                  </a:lnTo>
                  <a:lnTo>
                    <a:pt x="26" y="55"/>
                  </a:lnTo>
                  <a:lnTo>
                    <a:pt x="22" y="56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2" y="47"/>
                  </a:lnTo>
                  <a:lnTo>
                    <a:pt x="19" y="41"/>
                  </a:lnTo>
                  <a:lnTo>
                    <a:pt x="19" y="40"/>
                  </a:lnTo>
                  <a:lnTo>
                    <a:pt x="20" y="41"/>
                  </a:lnTo>
                  <a:lnTo>
                    <a:pt x="19" y="42"/>
                  </a:lnTo>
                  <a:lnTo>
                    <a:pt x="21" y="44"/>
                  </a:lnTo>
                  <a:lnTo>
                    <a:pt x="24" y="45"/>
                  </a:lnTo>
                  <a:lnTo>
                    <a:pt x="26" y="45"/>
                  </a:lnTo>
                  <a:lnTo>
                    <a:pt x="27" y="44"/>
                  </a:lnTo>
                  <a:lnTo>
                    <a:pt x="27" y="43"/>
                  </a:lnTo>
                  <a:lnTo>
                    <a:pt x="28" y="42"/>
                  </a:lnTo>
                  <a:lnTo>
                    <a:pt x="29" y="43"/>
                  </a:lnTo>
                  <a:lnTo>
                    <a:pt x="30" y="44"/>
                  </a:lnTo>
                  <a:lnTo>
                    <a:pt x="31" y="43"/>
                  </a:lnTo>
                  <a:lnTo>
                    <a:pt x="34" y="42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9" y="38"/>
                  </a:lnTo>
                  <a:lnTo>
                    <a:pt x="40" y="39"/>
                  </a:lnTo>
                  <a:lnTo>
                    <a:pt x="42" y="36"/>
                  </a:lnTo>
                  <a:lnTo>
                    <a:pt x="41" y="35"/>
                  </a:lnTo>
                  <a:lnTo>
                    <a:pt x="42" y="33"/>
                  </a:lnTo>
                  <a:lnTo>
                    <a:pt x="44" y="28"/>
                  </a:lnTo>
                  <a:lnTo>
                    <a:pt x="47" y="17"/>
                  </a:lnTo>
                  <a:lnTo>
                    <a:pt x="49" y="18"/>
                  </a:lnTo>
                  <a:lnTo>
                    <a:pt x="49" y="19"/>
                  </a:lnTo>
                  <a:lnTo>
                    <a:pt x="50" y="20"/>
                  </a:lnTo>
                  <a:lnTo>
                    <a:pt x="52" y="19"/>
                  </a:lnTo>
                  <a:lnTo>
                    <a:pt x="53" y="17"/>
                  </a:lnTo>
                  <a:lnTo>
                    <a:pt x="54" y="13"/>
                  </a:lnTo>
                  <a:lnTo>
                    <a:pt x="55" y="12"/>
                  </a:lnTo>
                  <a:lnTo>
                    <a:pt x="57" y="12"/>
                  </a:lnTo>
                  <a:lnTo>
                    <a:pt x="58" y="10"/>
                  </a:lnTo>
                  <a:lnTo>
                    <a:pt x="59" y="10"/>
                  </a:lnTo>
                  <a:lnTo>
                    <a:pt x="60" y="8"/>
                  </a:lnTo>
                  <a:lnTo>
                    <a:pt x="60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3" y="2"/>
                  </a:lnTo>
                  <a:lnTo>
                    <a:pt x="72" y="3"/>
                  </a:lnTo>
                  <a:lnTo>
                    <a:pt x="74" y="4"/>
                  </a:lnTo>
                  <a:lnTo>
                    <a:pt x="76" y="4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80" y="8"/>
                  </a:lnTo>
                  <a:lnTo>
                    <a:pt x="78" y="12"/>
                  </a:lnTo>
                  <a:lnTo>
                    <a:pt x="77" y="14"/>
                  </a:lnTo>
                  <a:lnTo>
                    <a:pt x="78" y="16"/>
                  </a:lnTo>
                  <a:lnTo>
                    <a:pt x="80" y="16"/>
                  </a:lnTo>
                  <a:lnTo>
                    <a:pt x="81" y="15"/>
                  </a:lnTo>
                  <a:lnTo>
                    <a:pt x="83" y="17"/>
                  </a:lnTo>
                  <a:lnTo>
                    <a:pt x="84" y="17"/>
                  </a:lnTo>
                  <a:lnTo>
                    <a:pt x="85" y="18"/>
                  </a:lnTo>
                  <a:lnTo>
                    <a:pt x="86" y="18"/>
                  </a:lnTo>
                  <a:lnTo>
                    <a:pt x="87" y="18"/>
                  </a:lnTo>
                  <a:lnTo>
                    <a:pt x="90" y="20"/>
                  </a:lnTo>
                  <a:lnTo>
                    <a:pt x="93" y="20"/>
                  </a:lnTo>
                  <a:lnTo>
                    <a:pt x="94" y="22"/>
                  </a:lnTo>
                  <a:lnTo>
                    <a:pt x="93" y="22"/>
                  </a:lnTo>
                  <a:lnTo>
                    <a:pt x="93" y="23"/>
                  </a:lnTo>
                  <a:lnTo>
                    <a:pt x="93" y="25"/>
                  </a:lnTo>
                  <a:lnTo>
                    <a:pt x="92" y="26"/>
                  </a:lnTo>
                  <a:lnTo>
                    <a:pt x="94" y="27"/>
                  </a:lnTo>
                  <a:lnTo>
                    <a:pt x="95" y="29"/>
                  </a:lnTo>
                  <a:lnTo>
                    <a:pt x="95" y="30"/>
                  </a:lnTo>
                  <a:lnTo>
                    <a:pt x="93" y="30"/>
                  </a:lnTo>
                  <a:lnTo>
                    <a:pt x="93" y="31"/>
                  </a:lnTo>
                  <a:lnTo>
                    <a:pt x="94" y="31"/>
                  </a:lnTo>
                  <a:lnTo>
                    <a:pt x="94" y="32"/>
                  </a:lnTo>
                  <a:lnTo>
                    <a:pt x="93" y="32"/>
                  </a:lnTo>
                  <a:lnTo>
                    <a:pt x="92" y="32"/>
                  </a:lnTo>
                  <a:lnTo>
                    <a:pt x="93" y="33"/>
                  </a:lnTo>
                  <a:lnTo>
                    <a:pt x="94" y="33"/>
                  </a:lnTo>
                  <a:lnTo>
                    <a:pt x="96" y="34"/>
                  </a:lnTo>
                  <a:lnTo>
                    <a:pt x="94" y="36"/>
                  </a:lnTo>
                  <a:lnTo>
                    <a:pt x="92" y="35"/>
                  </a:lnTo>
                  <a:lnTo>
                    <a:pt x="92" y="36"/>
                  </a:lnTo>
                  <a:lnTo>
                    <a:pt x="93" y="37"/>
                  </a:lnTo>
                  <a:lnTo>
                    <a:pt x="94" y="38"/>
                  </a:lnTo>
                  <a:lnTo>
                    <a:pt x="96" y="37"/>
                  </a:lnTo>
                  <a:lnTo>
                    <a:pt x="97" y="36"/>
                  </a:lnTo>
                  <a:lnTo>
                    <a:pt x="99" y="36"/>
                  </a:lnTo>
                  <a:lnTo>
                    <a:pt x="100" y="36"/>
                  </a:lnTo>
                  <a:lnTo>
                    <a:pt x="101" y="37"/>
                  </a:lnTo>
                  <a:lnTo>
                    <a:pt x="102" y="41"/>
                  </a:lnTo>
                  <a:lnTo>
                    <a:pt x="101" y="42"/>
                  </a:lnTo>
                  <a:lnTo>
                    <a:pt x="101" y="43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7" name="Group 208"/>
            <p:cNvGrpSpPr>
              <a:grpSpLocks/>
            </p:cNvGrpSpPr>
            <p:nvPr/>
          </p:nvGrpSpPr>
          <p:grpSpPr bwMode="auto">
            <a:xfrm>
              <a:off x="2552" y="1262"/>
              <a:ext cx="2199" cy="1942"/>
              <a:chOff x="2552" y="1262"/>
              <a:chExt cx="2199" cy="1942"/>
            </a:xfrm>
          </p:grpSpPr>
          <p:sp>
            <p:nvSpPr>
              <p:cNvPr id="32903" name="Freeform 209"/>
              <p:cNvSpPr>
                <a:spLocks/>
              </p:cNvSpPr>
              <p:nvPr/>
            </p:nvSpPr>
            <p:spPr bwMode="auto">
              <a:xfrm>
                <a:off x="2843" y="1262"/>
                <a:ext cx="457" cy="269"/>
              </a:xfrm>
              <a:custGeom>
                <a:avLst/>
                <a:gdLst>
                  <a:gd name="T0" fmla="*/ 0 w 89"/>
                  <a:gd name="T1" fmla="*/ 249 h 55"/>
                  <a:gd name="T2" fmla="*/ 26 w 89"/>
                  <a:gd name="T3" fmla="*/ 0 h 55"/>
                  <a:gd name="T4" fmla="*/ 226 w 89"/>
                  <a:gd name="T5" fmla="*/ 15 h 55"/>
                  <a:gd name="T6" fmla="*/ 421 w 89"/>
                  <a:gd name="T7" fmla="*/ 20 h 55"/>
                  <a:gd name="T8" fmla="*/ 421 w 89"/>
                  <a:gd name="T9" fmla="*/ 24 h 55"/>
                  <a:gd name="T10" fmla="*/ 426 w 89"/>
                  <a:gd name="T11" fmla="*/ 44 h 55"/>
                  <a:gd name="T12" fmla="*/ 426 w 89"/>
                  <a:gd name="T13" fmla="*/ 49 h 55"/>
                  <a:gd name="T14" fmla="*/ 421 w 89"/>
                  <a:gd name="T15" fmla="*/ 64 h 55"/>
                  <a:gd name="T16" fmla="*/ 421 w 89"/>
                  <a:gd name="T17" fmla="*/ 88 h 55"/>
                  <a:gd name="T18" fmla="*/ 431 w 89"/>
                  <a:gd name="T19" fmla="*/ 112 h 55"/>
                  <a:gd name="T20" fmla="*/ 436 w 89"/>
                  <a:gd name="T21" fmla="*/ 122 h 55"/>
                  <a:gd name="T22" fmla="*/ 442 w 89"/>
                  <a:gd name="T23" fmla="*/ 147 h 55"/>
                  <a:gd name="T24" fmla="*/ 442 w 89"/>
                  <a:gd name="T25" fmla="*/ 186 h 55"/>
                  <a:gd name="T26" fmla="*/ 447 w 89"/>
                  <a:gd name="T27" fmla="*/ 196 h 55"/>
                  <a:gd name="T28" fmla="*/ 447 w 89"/>
                  <a:gd name="T29" fmla="*/ 210 h 55"/>
                  <a:gd name="T30" fmla="*/ 447 w 89"/>
                  <a:gd name="T31" fmla="*/ 215 h 55"/>
                  <a:gd name="T32" fmla="*/ 457 w 89"/>
                  <a:gd name="T33" fmla="*/ 249 h 55"/>
                  <a:gd name="T34" fmla="*/ 457 w 89"/>
                  <a:gd name="T35" fmla="*/ 259 h 55"/>
                  <a:gd name="T36" fmla="*/ 457 w 89"/>
                  <a:gd name="T37" fmla="*/ 269 h 55"/>
                  <a:gd name="T38" fmla="*/ 0 w 89"/>
                  <a:gd name="T39" fmla="*/ 249 h 55"/>
                  <a:gd name="T40" fmla="*/ 0 w 89"/>
                  <a:gd name="T41" fmla="*/ 249 h 5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9"/>
                  <a:gd name="T64" fmla="*/ 0 h 55"/>
                  <a:gd name="T65" fmla="*/ 89 w 89"/>
                  <a:gd name="T66" fmla="*/ 55 h 5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9" h="55">
                    <a:moveTo>
                      <a:pt x="0" y="51"/>
                    </a:moveTo>
                    <a:lnTo>
                      <a:pt x="5" y="0"/>
                    </a:lnTo>
                    <a:lnTo>
                      <a:pt x="44" y="3"/>
                    </a:lnTo>
                    <a:lnTo>
                      <a:pt x="82" y="4"/>
                    </a:lnTo>
                    <a:lnTo>
                      <a:pt x="82" y="5"/>
                    </a:lnTo>
                    <a:lnTo>
                      <a:pt x="83" y="9"/>
                    </a:lnTo>
                    <a:lnTo>
                      <a:pt x="83" y="10"/>
                    </a:lnTo>
                    <a:lnTo>
                      <a:pt x="82" y="13"/>
                    </a:lnTo>
                    <a:lnTo>
                      <a:pt x="82" y="18"/>
                    </a:lnTo>
                    <a:lnTo>
                      <a:pt x="84" y="23"/>
                    </a:lnTo>
                    <a:lnTo>
                      <a:pt x="85" y="25"/>
                    </a:lnTo>
                    <a:lnTo>
                      <a:pt x="86" y="30"/>
                    </a:lnTo>
                    <a:lnTo>
                      <a:pt x="86" y="38"/>
                    </a:lnTo>
                    <a:lnTo>
                      <a:pt x="87" y="40"/>
                    </a:lnTo>
                    <a:lnTo>
                      <a:pt x="87" y="43"/>
                    </a:lnTo>
                    <a:lnTo>
                      <a:pt x="87" y="44"/>
                    </a:lnTo>
                    <a:lnTo>
                      <a:pt x="89" y="51"/>
                    </a:lnTo>
                    <a:lnTo>
                      <a:pt x="89" y="53"/>
                    </a:lnTo>
                    <a:lnTo>
                      <a:pt x="89" y="55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04" name="Freeform 210"/>
              <p:cNvSpPr>
                <a:spLocks/>
              </p:cNvSpPr>
              <p:nvPr/>
            </p:nvSpPr>
            <p:spPr bwMode="auto">
              <a:xfrm>
                <a:off x="2807" y="1760"/>
                <a:ext cx="571" cy="268"/>
              </a:xfrm>
              <a:custGeom>
                <a:avLst/>
                <a:gdLst>
                  <a:gd name="T0" fmla="*/ 0 w 111"/>
                  <a:gd name="T1" fmla="*/ 166 h 55"/>
                  <a:gd name="T2" fmla="*/ 15 w 111"/>
                  <a:gd name="T3" fmla="*/ 0 h 55"/>
                  <a:gd name="T4" fmla="*/ 370 w 111"/>
                  <a:gd name="T5" fmla="*/ 15 h 55"/>
                  <a:gd name="T6" fmla="*/ 381 w 111"/>
                  <a:gd name="T7" fmla="*/ 29 h 55"/>
                  <a:gd name="T8" fmla="*/ 391 w 111"/>
                  <a:gd name="T9" fmla="*/ 29 h 55"/>
                  <a:gd name="T10" fmla="*/ 401 w 111"/>
                  <a:gd name="T11" fmla="*/ 24 h 55"/>
                  <a:gd name="T12" fmla="*/ 406 w 111"/>
                  <a:gd name="T13" fmla="*/ 29 h 55"/>
                  <a:gd name="T14" fmla="*/ 412 w 111"/>
                  <a:gd name="T15" fmla="*/ 44 h 55"/>
                  <a:gd name="T16" fmla="*/ 422 w 111"/>
                  <a:gd name="T17" fmla="*/ 44 h 55"/>
                  <a:gd name="T18" fmla="*/ 427 w 111"/>
                  <a:gd name="T19" fmla="*/ 44 h 55"/>
                  <a:gd name="T20" fmla="*/ 437 w 111"/>
                  <a:gd name="T21" fmla="*/ 34 h 55"/>
                  <a:gd name="T22" fmla="*/ 448 w 111"/>
                  <a:gd name="T23" fmla="*/ 34 h 55"/>
                  <a:gd name="T24" fmla="*/ 458 w 111"/>
                  <a:gd name="T25" fmla="*/ 39 h 55"/>
                  <a:gd name="T26" fmla="*/ 484 w 111"/>
                  <a:gd name="T27" fmla="*/ 54 h 55"/>
                  <a:gd name="T28" fmla="*/ 499 w 111"/>
                  <a:gd name="T29" fmla="*/ 63 h 55"/>
                  <a:gd name="T30" fmla="*/ 499 w 111"/>
                  <a:gd name="T31" fmla="*/ 73 h 55"/>
                  <a:gd name="T32" fmla="*/ 509 w 111"/>
                  <a:gd name="T33" fmla="*/ 78 h 55"/>
                  <a:gd name="T34" fmla="*/ 509 w 111"/>
                  <a:gd name="T35" fmla="*/ 83 h 55"/>
                  <a:gd name="T36" fmla="*/ 504 w 111"/>
                  <a:gd name="T37" fmla="*/ 93 h 55"/>
                  <a:gd name="T38" fmla="*/ 509 w 111"/>
                  <a:gd name="T39" fmla="*/ 102 h 55"/>
                  <a:gd name="T40" fmla="*/ 514 w 111"/>
                  <a:gd name="T41" fmla="*/ 117 h 55"/>
                  <a:gd name="T42" fmla="*/ 520 w 111"/>
                  <a:gd name="T43" fmla="*/ 122 h 55"/>
                  <a:gd name="T44" fmla="*/ 520 w 111"/>
                  <a:gd name="T45" fmla="*/ 127 h 55"/>
                  <a:gd name="T46" fmla="*/ 520 w 111"/>
                  <a:gd name="T47" fmla="*/ 136 h 55"/>
                  <a:gd name="T48" fmla="*/ 530 w 111"/>
                  <a:gd name="T49" fmla="*/ 141 h 55"/>
                  <a:gd name="T50" fmla="*/ 535 w 111"/>
                  <a:gd name="T51" fmla="*/ 146 h 55"/>
                  <a:gd name="T52" fmla="*/ 530 w 111"/>
                  <a:gd name="T53" fmla="*/ 156 h 55"/>
                  <a:gd name="T54" fmla="*/ 530 w 111"/>
                  <a:gd name="T55" fmla="*/ 166 h 55"/>
                  <a:gd name="T56" fmla="*/ 540 w 111"/>
                  <a:gd name="T57" fmla="*/ 171 h 55"/>
                  <a:gd name="T58" fmla="*/ 540 w 111"/>
                  <a:gd name="T59" fmla="*/ 180 h 55"/>
                  <a:gd name="T60" fmla="*/ 535 w 111"/>
                  <a:gd name="T61" fmla="*/ 185 h 55"/>
                  <a:gd name="T62" fmla="*/ 540 w 111"/>
                  <a:gd name="T63" fmla="*/ 190 h 55"/>
                  <a:gd name="T64" fmla="*/ 545 w 111"/>
                  <a:gd name="T65" fmla="*/ 200 h 55"/>
                  <a:gd name="T66" fmla="*/ 540 w 111"/>
                  <a:gd name="T67" fmla="*/ 205 h 55"/>
                  <a:gd name="T68" fmla="*/ 545 w 111"/>
                  <a:gd name="T69" fmla="*/ 214 h 55"/>
                  <a:gd name="T70" fmla="*/ 545 w 111"/>
                  <a:gd name="T71" fmla="*/ 219 h 55"/>
                  <a:gd name="T72" fmla="*/ 550 w 111"/>
                  <a:gd name="T73" fmla="*/ 224 h 55"/>
                  <a:gd name="T74" fmla="*/ 556 w 111"/>
                  <a:gd name="T75" fmla="*/ 234 h 55"/>
                  <a:gd name="T76" fmla="*/ 561 w 111"/>
                  <a:gd name="T77" fmla="*/ 244 h 55"/>
                  <a:gd name="T78" fmla="*/ 571 w 111"/>
                  <a:gd name="T79" fmla="*/ 253 h 55"/>
                  <a:gd name="T80" fmla="*/ 571 w 111"/>
                  <a:gd name="T81" fmla="*/ 258 h 55"/>
                  <a:gd name="T82" fmla="*/ 571 w 111"/>
                  <a:gd name="T83" fmla="*/ 263 h 55"/>
                  <a:gd name="T84" fmla="*/ 571 w 111"/>
                  <a:gd name="T85" fmla="*/ 268 h 55"/>
                  <a:gd name="T86" fmla="*/ 129 w 111"/>
                  <a:gd name="T87" fmla="*/ 258 h 55"/>
                  <a:gd name="T88" fmla="*/ 134 w 111"/>
                  <a:gd name="T89" fmla="*/ 175 h 55"/>
                  <a:gd name="T90" fmla="*/ 0 w 111"/>
                  <a:gd name="T91" fmla="*/ 166 h 55"/>
                  <a:gd name="T92" fmla="*/ 0 w 111"/>
                  <a:gd name="T93" fmla="*/ 166 h 5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1"/>
                  <a:gd name="T142" fmla="*/ 0 h 55"/>
                  <a:gd name="T143" fmla="*/ 111 w 111"/>
                  <a:gd name="T144" fmla="*/ 55 h 5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1" h="55">
                    <a:moveTo>
                      <a:pt x="0" y="34"/>
                    </a:moveTo>
                    <a:lnTo>
                      <a:pt x="3" y="0"/>
                    </a:lnTo>
                    <a:lnTo>
                      <a:pt x="72" y="3"/>
                    </a:lnTo>
                    <a:lnTo>
                      <a:pt x="74" y="6"/>
                    </a:lnTo>
                    <a:lnTo>
                      <a:pt x="76" y="6"/>
                    </a:lnTo>
                    <a:lnTo>
                      <a:pt x="78" y="5"/>
                    </a:lnTo>
                    <a:lnTo>
                      <a:pt x="79" y="6"/>
                    </a:lnTo>
                    <a:lnTo>
                      <a:pt x="80" y="9"/>
                    </a:lnTo>
                    <a:lnTo>
                      <a:pt x="82" y="9"/>
                    </a:lnTo>
                    <a:lnTo>
                      <a:pt x="83" y="9"/>
                    </a:lnTo>
                    <a:lnTo>
                      <a:pt x="85" y="7"/>
                    </a:lnTo>
                    <a:lnTo>
                      <a:pt x="87" y="7"/>
                    </a:lnTo>
                    <a:lnTo>
                      <a:pt x="89" y="8"/>
                    </a:lnTo>
                    <a:lnTo>
                      <a:pt x="94" y="11"/>
                    </a:lnTo>
                    <a:lnTo>
                      <a:pt x="97" y="13"/>
                    </a:lnTo>
                    <a:lnTo>
                      <a:pt x="97" y="15"/>
                    </a:lnTo>
                    <a:lnTo>
                      <a:pt x="99" y="16"/>
                    </a:lnTo>
                    <a:lnTo>
                      <a:pt x="99" y="17"/>
                    </a:lnTo>
                    <a:lnTo>
                      <a:pt x="98" y="19"/>
                    </a:lnTo>
                    <a:lnTo>
                      <a:pt x="99" y="21"/>
                    </a:lnTo>
                    <a:lnTo>
                      <a:pt x="100" y="24"/>
                    </a:lnTo>
                    <a:lnTo>
                      <a:pt x="101" y="25"/>
                    </a:lnTo>
                    <a:lnTo>
                      <a:pt x="101" y="26"/>
                    </a:lnTo>
                    <a:lnTo>
                      <a:pt x="101" y="28"/>
                    </a:lnTo>
                    <a:lnTo>
                      <a:pt x="103" y="29"/>
                    </a:lnTo>
                    <a:lnTo>
                      <a:pt x="104" y="30"/>
                    </a:lnTo>
                    <a:lnTo>
                      <a:pt x="103" y="32"/>
                    </a:lnTo>
                    <a:lnTo>
                      <a:pt x="103" y="34"/>
                    </a:lnTo>
                    <a:lnTo>
                      <a:pt x="105" y="35"/>
                    </a:lnTo>
                    <a:lnTo>
                      <a:pt x="105" y="37"/>
                    </a:lnTo>
                    <a:lnTo>
                      <a:pt x="104" y="38"/>
                    </a:lnTo>
                    <a:lnTo>
                      <a:pt x="105" y="39"/>
                    </a:lnTo>
                    <a:lnTo>
                      <a:pt x="106" y="41"/>
                    </a:lnTo>
                    <a:lnTo>
                      <a:pt x="105" y="42"/>
                    </a:lnTo>
                    <a:lnTo>
                      <a:pt x="106" y="44"/>
                    </a:lnTo>
                    <a:lnTo>
                      <a:pt x="106" y="45"/>
                    </a:lnTo>
                    <a:lnTo>
                      <a:pt x="107" y="46"/>
                    </a:lnTo>
                    <a:lnTo>
                      <a:pt x="108" y="48"/>
                    </a:lnTo>
                    <a:lnTo>
                      <a:pt x="109" y="50"/>
                    </a:lnTo>
                    <a:lnTo>
                      <a:pt x="111" y="52"/>
                    </a:lnTo>
                    <a:lnTo>
                      <a:pt x="111" y="53"/>
                    </a:lnTo>
                    <a:lnTo>
                      <a:pt x="111" y="54"/>
                    </a:lnTo>
                    <a:lnTo>
                      <a:pt x="111" y="55"/>
                    </a:lnTo>
                    <a:lnTo>
                      <a:pt x="25" y="53"/>
                    </a:lnTo>
                    <a:lnTo>
                      <a:pt x="26" y="36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05" name="Freeform 211"/>
              <p:cNvSpPr>
                <a:spLocks/>
              </p:cNvSpPr>
              <p:nvPr/>
            </p:nvSpPr>
            <p:spPr bwMode="auto">
              <a:xfrm>
                <a:off x="2848" y="2262"/>
                <a:ext cx="595" cy="293"/>
              </a:xfrm>
              <a:custGeom>
                <a:avLst/>
                <a:gdLst>
                  <a:gd name="T0" fmla="*/ 72 w 116"/>
                  <a:gd name="T1" fmla="*/ 5 h 60"/>
                  <a:gd name="T2" fmla="*/ 0 w 116"/>
                  <a:gd name="T3" fmla="*/ 44 h 60"/>
                  <a:gd name="T4" fmla="*/ 205 w 116"/>
                  <a:gd name="T5" fmla="*/ 215 h 60"/>
                  <a:gd name="T6" fmla="*/ 215 w 116"/>
                  <a:gd name="T7" fmla="*/ 220 h 60"/>
                  <a:gd name="T8" fmla="*/ 231 w 116"/>
                  <a:gd name="T9" fmla="*/ 234 h 60"/>
                  <a:gd name="T10" fmla="*/ 246 w 116"/>
                  <a:gd name="T11" fmla="*/ 230 h 60"/>
                  <a:gd name="T12" fmla="*/ 256 w 116"/>
                  <a:gd name="T13" fmla="*/ 234 h 60"/>
                  <a:gd name="T14" fmla="*/ 262 w 116"/>
                  <a:gd name="T15" fmla="*/ 244 h 60"/>
                  <a:gd name="T16" fmla="*/ 282 w 116"/>
                  <a:gd name="T17" fmla="*/ 249 h 60"/>
                  <a:gd name="T18" fmla="*/ 292 w 116"/>
                  <a:gd name="T19" fmla="*/ 254 h 60"/>
                  <a:gd name="T20" fmla="*/ 303 w 116"/>
                  <a:gd name="T21" fmla="*/ 249 h 60"/>
                  <a:gd name="T22" fmla="*/ 313 w 116"/>
                  <a:gd name="T23" fmla="*/ 259 h 60"/>
                  <a:gd name="T24" fmla="*/ 333 w 116"/>
                  <a:gd name="T25" fmla="*/ 259 h 60"/>
                  <a:gd name="T26" fmla="*/ 344 w 116"/>
                  <a:gd name="T27" fmla="*/ 269 h 60"/>
                  <a:gd name="T28" fmla="*/ 349 w 116"/>
                  <a:gd name="T29" fmla="*/ 278 h 60"/>
                  <a:gd name="T30" fmla="*/ 364 w 116"/>
                  <a:gd name="T31" fmla="*/ 273 h 60"/>
                  <a:gd name="T32" fmla="*/ 385 w 116"/>
                  <a:gd name="T33" fmla="*/ 283 h 60"/>
                  <a:gd name="T34" fmla="*/ 395 w 116"/>
                  <a:gd name="T35" fmla="*/ 278 h 60"/>
                  <a:gd name="T36" fmla="*/ 405 w 116"/>
                  <a:gd name="T37" fmla="*/ 278 h 60"/>
                  <a:gd name="T38" fmla="*/ 405 w 116"/>
                  <a:gd name="T39" fmla="*/ 293 h 60"/>
                  <a:gd name="T40" fmla="*/ 410 w 116"/>
                  <a:gd name="T41" fmla="*/ 283 h 60"/>
                  <a:gd name="T42" fmla="*/ 421 w 116"/>
                  <a:gd name="T43" fmla="*/ 273 h 60"/>
                  <a:gd name="T44" fmla="*/ 426 w 116"/>
                  <a:gd name="T45" fmla="*/ 278 h 60"/>
                  <a:gd name="T46" fmla="*/ 436 w 116"/>
                  <a:gd name="T47" fmla="*/ 283 h 60"/>
                  <a:gd name="T48" fmla="*/ 446 w 116"/>
                  <a:gd name="T49" fmla="*/ 278 h 60"/>
                  <a:gd name="T50" fmla="*/ 446 w 116"/>
                  <a:gd name="T51" fmla="*/ 283 h 60"/>
                  <a:gd name="T52" fmla="*/ 462 w 116"/>
                  <a:gd name="T53" fmla="*/ 293 h 60"/>
                  <a:gd name="T54" fmla="*/ 477 w 116"/>
                  <a:gd name="T55" fmla="*/ 283 h 60"/>
                  <a:gd name="T56" fmla="*/ 508 w 116"/>
                  <a:gd name="T57" fmla="*/ 273 h 60"/>
                  <a:gd name="T58" fmla="*/ 518 w 116"/>
                  <a:gd name="T59" fmla="*/ 273 h 60"/>
                  <a:gd name="T60" fmla="*/ 544 w 116"/>
                  <a:gd name="T61" fmla="*/ 273 h 60"/>
                  <a:gd name="T62" fmla="*/ 580 w 116"/>
                  <a:gd name="T63" fmla="*/ 288 h 60"/>
                  <a:gd name="T64" fmla="*/ 590 w 116"/>
                  <a:gd name="T65" fmla="*/ 293 h 60"/>
                  <a:gd name="T66" fmla="*/ 595 w 116"/>
                  <a:gd name="T67" fmla="*/ 151 h 60"/>
                  <a:gd name="T68" fmla="*/ 585 w 116"/>
                  <a:gd name="T69" fmla="*/ 15 h 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6"/>
                  <a:gd name="T106" fmla="*/ 0 h 60"/>
                  <a:gd name="T107" fmla="*/ 116 w 116"/>
                  <a:gd name="T108" fmla="*/ 60 h 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6" h="60">
                    <a:moveTo>
                      <a:pt x="114" y="3"/>
                    </a:moveTo>
                    <a:lnTo>
                      <a:pt x="14" y="1"/>
                    </a:lnTo>
                    <a:lnTo>
                      <a:pt x="1" y="0"/>
                    </a:lnTo>
                    <a:lnTo>
                      <a:pt x="0" y="9"/>
                    </a:lnTo>
                    <a:lnTo>
                      <a:pt x="41" y="11"/>
                    </a:lnTo>
                    <a:lnTo>
                      <a:pt x="40" y="44"/>
                    </a:lnTo>
                    <a:lnTo>
                      <a:pt x="41" y="44"/>
                    </a:lnTo>
                    <a:lnTo>
                      <a:pt x="42" y="45"/>
                    </a:lnTo>
                    <a:lnTo>
                      <a:pt x="44" y="47"/>
                    </a:lnTo>
                    <a:lnTo>
                      <a:pt x="45" y="48"/>
                    </a:lnTo>
                    <a:lnTo>
                      <a:pt x="47" y="48"/>
                    </a:lnTo>
                    <a:lnTo>
                      <a:pt x="48" y="47"/>
                    </a:lnTo>
                    <a:lnTo>
                      <a:pt x="50" y="48"/>
                    </a:lnTo>
                    <a:lnTo>
                      <a:pt x="50" y="49"/>
                    </a:lnTo>
                    <a:lnTo>
                      <a:pt x="51" y="50"/>
                    </a:lnTo>
                    <a:lnTo>
                      <a:pt x="51" y="51"/>
                    </a:lnTo>
                    <a:lnTo>
                      <a:pt x="55" y="51"/>
                    </a:lnTo>
                    <a:lnTo>
                      <a:pt x="57" y="52"/>
                    </a:lnTo>
                    <a:lnTo>
                      <a:pt x="58" y="52"/>
                    </a:lnTo>
                    <a:lnTo>
                      <a:pt x="59" y="51"/>
                    </a:lnTo>
                    <a:lnTo>
                      <a:pt x="59" y="53"/>
                    </a:lnTo>
                    <a:lnTo>
                      <a:pt x="61" y="53"/>
                    </a:lnTo>
                    <a:lnTo>
                      <a:pt x="62" y="52"/>
                    </a:lnTo>
                    <a:lnTo>
                      <a:pt x="65" y="53"/>
                    </a:lnTo>
                    <a:lnTo>
                      <a:pt x="66" y="53"/>
                    </a:lnTo>
                    <a:lnTo>
                      <a:pt x="67" y="55"/>
                    </a:lnTo>
                    <a:lnTo>
                      <a:pt x="68" y="55"/>
                    </a:lnTo>
                    <a:lnTo>
                      <a:pt x="68" y="57"/>
                    </a:lnTo>
                    <a:lnTo>
                      <a:pt x="70" y="57"/>
                    </a:lnTo>
                    <a:lnTo>
                      <a:pt x="71" y="56"/>
                    </a:lnTo>
                    <a:lnTo>
                      <a:pt x="72" y="55"/>
                    </a:lnTo>
                    <a:lnTo>
                      <a:pt x="75" y="58"/>
                    </a:lnTo>
                    <a:lnTo>
                      <a:pt x="76" y="58"/>
                    </a:lnTo>
                    <a:lnTo>
                      <a:pt x="77" y="57"/>
                    </a:lnTo>
                    <a:lnTo>
                      <a:pt x="78" y="57"/>
                    </a:lnTo>
                    <a:lnTo>
                      <a:pt x="79" y="57"/>
                    </a:lnTo>
                    <a:lnTo>
                      <a:pt x="78" y="59"/>
                    </a:lnTo>
                    <a:lnTo>
                      <a:pt x="79" y="60"/>
                    </a:lnTo>
                    <a:lnTo>
                      <a:pt x="80" y="59"/>
                    </a:lnTo>
                    <a:lnTo>
                      <a:pt x="80" y="58"/>
                    </a:lnTo>
                    <a:lnTo>
                      <a:pt x="81" y="57"/>
                    </a:lnTo>
                    <a:lnTo>
                      <a:pt x="82" y="56"/>
                    </a:lnTo>
                    <a:lnTo>
                      <a:pt x="83" y="57"/>
                    </a:lnTo>
                    <a:lnTo>
                      <a:pt x="84" y="58"/>
                    </a:lnTo>
                    <a:lnTo>
                      <a:pt x="85" y="58"/>
                    </a:lnTo>
                    <a:lnTo>
                      <a:pt x="85" y="57"/>
                    </a:lnTo>
                    <a:lnTo>
                      <a:pt x="87" y="57"/>
                    </a:lnTo>
                    <a:lnTo>
                      <a:pt x="87" y="58"/>
                    </a:lnTo>
                    <a:lnTo>
                      <a:pt x="88" y="58"/>
                    </a:lnTo>
                    <a:lnTo>
                      <a:pt x="90" y="60"/>
                    </a:lnTo>
                    <a:lnTo>
                      <a:pt x="92" y="58"/>
                    </a:lnTo>
                    <a:lnTo>
                      <a:pt x="93" y="58"/>
                    </a:lnTo>
                    <a:lnTo>
                      <a:pt x="96" y="57"/>
                    </a:lnTo>
                    <a:lnTo>
                      <a:pt x="99" y="56"/>
                    </a:lnTo>
                    <a:lnTo>
                      <a:pt x="100" y="56"/>
                    </a:lnTo>
                    <a:lnTo>
                      <a:pt x="101" y="56"/>
                    </a:lnTo>
                    <a:lnTo>
                      <a:pt x="104" y="57"/>
                    </a:lnTo>
                    <a:lnTo>
                      <a:pt x="106" y="56"/>
                    </a:lnTo>
                    <a:lnTo>
                      <a:pt x="107" y="56"/>
                    </a:lnTo>
                    <a:lnTo>
                      <a:pt x="113" y="59"/>
                    </a:lnTo>
                    <a:lnTo>
                      <a:pt x="114" y="60"/>
                    </a:lnTo>
                    <a:lnTo>
                      <a:pt x="115" y="60"/>
                    </a:lnTo>
                    <a:lnTo>
                      <a:pt x="116" y="60"/>
                    </a:lnTo>
                    <a:lnTo>
                      <a:pt x="116" y="31"/>
                    </a:lnTo>
                    <a:lnTo>
                      <a:pt x="114" y="12"/>
                    </a:lnTo>
                    <a:lnTo>
                      <a:pt x="114" y="3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06" name="Freeform 212"/>
              <p:cNvSpPr>
                <a:spLocks/>
              </p:cNvSpPr>
              <p:nvPr/>
            </p:nvSpPr>
            <p:spPr bwMode="auto">
              <a:xfrm>
                <a:off x="3296" y="1726"/>
                <a:ext cx="420" cy="263"/>
              </a:xfrm>
              <a:custGeom>
                <a:avLst/>
                <a:gdLst>
                  <a:gd name="T0" fmla="*/ 338 w 82"/>
                  <a:gd name="T1" fmla="*/ 0 h 54"/>
                  <a:gd name="T2" fmla="*/ 348 w 82"/>
                  <a:gd name="T3" fmla="*/ 19 h 54"/>
                  <a:gd name="T4" fmla="*/ 343 w 82"/>
                  <a:gd name="T5" fmla="*/ 29 h 54"/>
                  <a:gd name="T6" fmla="*/ 353 w 82"/>
                  <a:gd name="T7" fmla="*/ 63 h 54"/>
                  <a:gd name="T8" fmla="*/ 379 w 82"/>
                  <a:gd name="T9" fmla="*/ 78 h 54"/>
                  <a:gd name="T10" fmla="*/ 384 w 82"/>
                  <a:gd name="T11" fmla="*/ 88 h 54"/>
                  <a:gd name="T12" fmla="*/ 400 w 82"/>
                  <a:gd name="T13" fmla="*/ 102 h 54"/>
                  <a:gd name="T14" fmla="*/ 420 w 82"/>
                  <a:gd name="T15" fmla="*/ 127 h 54"/>
                  <a:gd name="T16" fmla="*/ 410 w 82"/>
                  <a:gd name="T17" fmla="*/ 141 h 54"/>
                  <a:gd name="T18" fmla="*/ 410 w 82"/>
                  <a:gd name="T19" fmla="*/ 151 h 54"/>
                  <a:gd name="T20" fmla="*/ 384 w 82"/>
                  <a:gd name="T21" fmla="*/ 166 h 54"/>
                  <a:gd name="T22" fmla="*/ 369 w 82"/>
                  <a:gd name="T23" fmla="*/ 170 h 54"/>
                  <a:gd name="T24" fmla="*/ 359 w 82"/>
                  <a:gd name="T25" fmla="*/ 185 h 54"/>
                  <a:gd name="T26" fmla="*/ 369 w 82"/>
                  <a:gd name="T27" fmla="*/ 200 h 54"/>
                  <a:gd name="T28" fmla="*/ 369 w 82"/>
                  <a:gd name="T29" fmla="*/ 214 h 54"/>
                  <a:gd name="T30" fmla="*/ 348 w 82"/>
                  <a:gd name="T31" fmla="*/ 244 h 54"/>
                  <a:gd name="T32" fmla="*/ 343 w 82"/>
                  <a:gd name="T33" fmla="*/ 258 h 54"/>
                  <a:gd name="T34" fmla="*/ 323 w 82"/>
                  <a:gd name="T35" fmla="*/ 244 h 54"/>
                  <a:gd name="T36" fmla="*/ 56 w 82"/>
                  <a:gd name="T37" fmla="*/ 248 h 54"/>
                  <a:gd name="T38" fmla="*/ 56 w 82"/>
                  <a:gd name="T39" fmla="*/ 234 h 54"/>
                  <a:gd name="T40" fmla="*/ 46 w 82"/>
                  <a:gd name="T41" fmla="*/ 219 h 54"/>
                  <a:gd name="T42" fmla="*/ 51 w 82"/>
                  <a:gd name="T43" fmla="*/ 205 h 54"/>
                  <a:gd name="T44" fmla="*/ 41 w 82"/>
                  <a:gd name="T45" fmla="*/ 190 h 54"/>
                  <a:gd name="T46" fmla="*/ 41 w 82"/>
                  <a:gd name="T47" fmla="*/ 175 h 54"/>
                  <a:gd name="T48" fmla="*/ 31 w 82"/>
                  <a:gd name="T49" fmla="*/ 161 h 54"/>
                  <a:gd name="T50" fmla="*/ 26 w 82"/>
                  <a:gd name="T51" fmla="*/ 151 h 54"/>
                  <a:gd name="T52" fmla="*/ 15 w 82"/>
                  <a:gd name="T53" fmla="*/ 127 h 54"/>
                  <a:gd name="T54" fmla="*/ 20 w 82"/>
                  <a:gd name="T55" fmla="*/ 112 h 54"/>
                  <a:gd name="T56" fmla="*/ 10 w 82"/>
                  <a:gd name="T57" fmla="*/ 97 h 54"/>
                  <a:gd name="T58" fmla="*/ 10 w 82"/>
                  <a:gd name="T59" fmla="*/ 88 h 54"/>
                  <a:gd name="T60" fmla="*/ 10 w 82"/>
                  <a:gd name="T61" fmla="*/ 58 h 54"/>
                  <a:gd name="T62" fmla="*/ 10 w 82"/>
                  <a:gd name="T63" fmla="*/ 49 h 54"/>
                  <a:gd name="T64" fmla="*/ 5 w 82"/>
                  <a:gd name="T65" fmla="*/ 29 h 54"/>
                  <a:gd name="T66" fmla="*/ 5 w 82"/>
                  <a:gd name="T67" fmla="*/ 15 h 54"/>
                  <a:gd name="T68" fmla="*/ 10 w 82"/>
                  <a:gd name="T69" fmla="*/ 10 h 54"/>
                  <a:gd name="T70" fmla="*/ 10 w 82"/>
                  <a:gd name="T71" fmla="*/ 10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2"/>
                  <a:gd name="T109" fmla="*/ 0 h 54"/>
                  <a:gd name="T110" fmla="*/ 82 w 82"/>
                  <a:gd name="T111" fmla="*/ 54 h 5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2" h="54">
                    <a:moveTo>
                      <a:pt x="2" y="2"/>
                    </a:moveTo>
                    <a:lnTo>
                      <a:pt x="66" y="0"/>
                    </a:lnTo>
                    <a:lnTo>
                      <a:pt x="67" y="2"/>
                    </a:lnTo>
                    <a:lnTo>
                      <a:pt x="68" y="4"/>
                    </a:lnTo>
                    <a:lnTo>
                      <a:pt x="68" y="5"/>
                    </a:lnTo>
                    <a:lnTo>
                      <a:pt x="67" y="6"/>
                    </a:lnTo>
                    <a:lnTo>
                      <a:pt x="68" y="8"/>
                    </a:lnTo>
                    <a:lnTo>
                      <a:pt x="69" y="13"/>
                    </a:lnTo>
                    <a:lnTo>
                      <a:pt x="73" y="14"/>
                    </a:lnTo>
                    <a:lnTo>
                      <a:pt x="74" y="16"/>
                    </a:lnTo>
                    <a:lnTo>
                      <a:pt x="75" y="17"/>
                    </a:lnTo>
                    <a:lnTo>
                      <a:pt x="75" y="18"/>
                    </a:lnTo>
                    <a:lnTo>
                      <a:pt x="78" y="20"/>
                    </a:lnTo>
                    <a:lnTo>
                      <a:pt x="78" y="21"/>
                    </a:lnTo>
                    <a:lnTo>
                      <a:pt x="81" y="23"/>
                    </a:lnTo>
                    <a:lnTo>
                      <a:pt x="82" y="26"/>
                    </a:lnTo>
                    <a:lnTo>
                      <a:pt x="81" y="27"/>
                    </a:lnTo>
                    <a:lnTo>
                      <a:pt x="80" y="29"/>
                    </a:lnTo>
                    <a:lnTo>
                      <a:pt x="80" y="30"/>
                    </a:lnTo>
                    <a:lnTo>
                      <a:pt x="80" y="31"/>
                    </a:lnTo>
                    <a:lnTo>
                      <a:pt x="77" y="34"/>
                    </a:lnTo>
                    <a:lnTo>
                      <a:pt x="75" y="34"/>
                    </a:lnTo>
                    <a:lnTo>
                      <a:pt x="75" y="35"/>
                    </a:lnTo>
                    <a:lnTo>
                      <a:pt x="72" y="35"/>
                    </a:lnTo>
                    <a:lnTo>
                      <a:pt x="71" y="36"/>
                    </a:lnTo>
                    <a:lnTo>
                      <a:pt x="70" y="38"/>
                    </a:lnTo>
                    <a:lnTo>
                      <a:pt x="70" y="39"/>
                    </a:lnTo>
                    <a:lnTo>
                      <a:pt x="72" y="41"/>
                    </a:lnTo>
                    <a:lnTo>
                      <a:pt x="72" y="42"/>
                    </a:lnTo>
                    <a:lnTo>
                      <a:pt x="72" y="44"/>
                    </a:lnTo>
                    <a:lnTo>
                      <a:pt x="70" y="49"/>
                    </a:lnTo>
                    <a:lnTo>
                      <a:pt x="68" y="50"/>
                    </a:lnTo>
                    <a:lnTo>
                      <a:pt x="67" y="51"/>
                    </a:lnTo>
                    <a:lnTo>
                      <a:pt x="67" y="53"/>
                    </a:lnTo>
                    <a:lnTo>
                      <a:pt x="66" y="54"/>
                    </a:lnTo>
                    <a:lnTo>
                      <a:pt x="63" y="50"/>
                    </a:lnTo>
                    <a:lnTo>
                      <a:pt x="11" y="52"/>
                    </a:lnTo>
                    <a:lnTo>
                      <a:pt x="11" y="51"/>
                    </a:lnTo>
                    <a:lnTo>
                      <a:pt x="10" y="49"/>
                    </a:lnTo>
                    <a:lnTo>
                      <a:pt x="11" y="48"/>
                    </a:lnTo>
                    <a:lnTo>
                      <a:pt x="10" y="46"/>
                    </a:lnTo>
                    <a:lnTo>
                      <a:pt x="9" y="45"/>
                    </a:lnTo>
                    <a:lnTo>
                      <a:pt x="10" y="44"/>
                    </a:lnTo>
                    <a:lnTo>
                      <a:pt x="10" y="42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9" y="37"/>
                    </a:lnTo>
                    <a:lnTo>
                      <a:pt x="8" y="36"/>
                    </a:lnTo>
                    <a:lnTo>
                      <a:pt x="6" y="35"/>
                    </a:lnTo>
                    <a:lnTo>
                      <a:pt x="6" y="33"/>
                    </a:lnTo>
                    <a:lnTo>
                      <a:pt x="6" y="32"/>
                    </a:lnTo>
                    <a:lnTo>
                      <a:pt x="5" y="31"/>
                    </a:lnTo>
                    <a:lnTo>
                      <a:pt x="4" y="28"/>
                    </a:lnTo>
                    <a:lnTo>
                      <a:pt x="3" y="26"/>
                    </a:lnTo>
                    <a:lnTo>
                      <a:pt x="4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0" y="15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07" name="Freeform 213"/>
              <p:cNvSpPr>
                <a:spLocks/>
              </p:cNvSpPr>
              <p:nvPr/>
            </p:nvSpPr>
            <p:spPr bwMode="auto">
              <a:xfrm>
                <a:off x="3353" y="1970"/>
                <a:ext cx="460" cy="380"/>
              </a:xfrm>
              <a:custGeom>
                <a:avLst/>
                <a:gdLst>
                  <a:gd name="T0" fmla="*/ 388 w 90"/>
                  <a:gd name="T1" fmla="*/ 336 h 78"/>
                  <a:gd name="T2" fmla="*/ 394 w 90"/>
                  <a:gd name="T3" fmla="*/ 346 h 78"/>
                  <a:gd name="T4" fmla="*/ 394 w 90"/>
                  <a:gd name="T5" fmla="*/ 361 h 78"/>
                  <a:gd name="T6" fmla="*/ 378 w 90"/>
                  <a:gd name="T7" fmla="*/ 375 h 78"/>
                  <a:gd name="T8" fmla="*/ 424 w 90"/>
                  <a:gd name="T9" fmla="*/ 380 h 78"/>
                  <a:gd name="T10" fmla="*/ 424 w 90"/>
                  <a:gd name="T11" fmla="*/ 361 h 78"/>
                  <a:gd name="T12" fmla="*/ 434 w 90"/>
                  <a:gd name="T13" fmla="*/ 336 h 78"/>
                  <a:gd name="T14" fmla="*/ 450 w 90"/>
                  <a:gd name="T15" fmla="*/ 326 h 78"/>
                  <a:gd name="T16" fmla="*/ 455 w 90"/>
                  <a:gd name="T17" fmla="*/ 326 h 78"/>
                  <a:gd name="T18" fmla="*/ 460 w 90"/>
                  <a:gd name="T19" fmla="*/ 297 h 78"/>
                  <a:gd name="T20" fmla="*/ 455 w 90"/>
                  <a:gd name="T21" fmla="*/ 292 h 78"/>
                  <a:gd name="T22" fmla="*/ 450 w 90"/>
                  <a:gd name="T23" fmla="*/ 287 h 78"/>
                  <a:gd name="T24" fmla="*/ 445 w 90"/>
                  <a:gd name="T25" fmla="*/ 292 h 78"/>
                  <a:gd name="T26" fmla="*/ 429 w 90"/>
                  <a:gd name="T27" fmla="*/ 273 h 78"/>
                  <a:gd name="T28" fmla="*/ 434 w 90"/>
                  <a:gd name="T29" fmla="*/ 263 h 78"/>
                  <a:gd name="T30" fmla="*/ 429 w 90"/>
                  <a:gd name="T31" fmla="*/ 253 h 78"/>
                  <a:gd name="T32" fmla="*/ 404 w 90"/>
                  <a:gd name="T33" fmla="*/ 224 h 78"/>
                  <a:gd name="T34" fmla="*/ 378 w 90"/>
                  <a:gd name="T35" fmla="*/ 209 h 78"/>
                  <a:gd name="T36" fmla="*/ 363 w 90"/>
                  <a:gd name="T37" fmla="*/ 185 h 78"/>
                  <a:gd name="T38" fmla="*/ 378 w 90"/>
                  <a:gd name="T39" fmla="*/ 166 h 78"/>
                  <a:gd name="T40" fmla="*/ 378 w 90"/>
                  <a:gd name="T41" fmla="*/ 146 h 78"/>
                  <a:gd name="T42" fmla="*/ 358 w 90"/>
                  <a:gd name="T43" fmla="*/ 132 h 78"/>
                  <a:gd name="T44" fmla="*/ 348 w 90"/>
                  <a:gd name="T45" fmla="*/ 141 h 78"/>
                  <a:gd name="T46" fmla="*/ 332 w 90"/>
                  <a:gd name="T47" fmla="*/ 107 h 78"/>
                  <a:gd name="T48" fmla="*/ 307 w 90"/>
                  <a:gd name="T49" fmla="*/ 88 h 78"/>
                  <a:gd name="T50" fmla="*/ 286 w 90"/>
                  <a:gd name="T51" fmla="*/ 63 h 78"/>
                  <a:gd name="T52" fmla="*/ 281 w 90"/>
                  <a:gd name="T53" fmla="*/ 29 h 78"/>
                  <a:gd name="T54" fmla="*/ 281 w 90"/>
                  <a:gd name="T55" fmla="*/ 19 h 78"/>
                  <a:gd name="T56" fmla="*/ 0 w 90"/>
                  <a:gd name="T57" fmla="*/ 10 h 78"/>
                  <a:gd name="T58" fmla="*/ 10 w 90"/>
                  <a:gd name="T59" fmla="*/ 24 h 78"/>
                  <a:gd name="T60" fmla="*/ 26 w 90"/>
                  <a:gd name="T61" fmla="*/ 44 h 78"/>
                  <a:gd name="T62" fmla="*/ 26 w 90"/>
                  <a:gd name="T63" fmla="*/ 54 h 78"/>
                  <a:gd name="T64" fmla="*/ 56 w 90"/>
                  <a:gd name="T65" fmla="*/ 78 h 78"/>
                  <a:gd name="T66" fmla="*/ 46 w 90"/>
                  <a:gd name="T67" fmla="*/ 97 h 78"/>
                  <a:gd name="T68" fmla="*/ 56 w 90"/>
                  <a:gd name="T69" fmla="*/ 107 h 78"/>
                  <a:gd name="T70" fmla="*/ 66 w 90"/>
                  <a:gd name="T71" fmla="*/ 127 h 78"/>
                  <a:gd name="T72" fmla="*/ 77 w 90"/>
                  <a:gd name="T73" fmla="*/ 132 h 78"/>
                  <a:gd name="T74" fmla="*/ 82 w 90"/>
                  <a:gd name="T75" fmla="*/ 351 h 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90"/>
                  <a:gd name="T115" fmla="*/ 0 h 78"/>
                  <a:gd name="T116" fmla="*/ 90 w 90"/>
                  <a:gd name="T117" fmla="*/ 78 h 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90" h="78">
                    <a:moveTo>
                      <a:pt x="16" y="72"/>
                    </a:moveTo>
                    <a:lnTo>
                      <a:pt x="76" y="69"/>
                    </a:lnTo>
                    <a:lnTo>
                      <a:pt x="76" y="70"/>
                    </a:lnTo>
                    <a:lnTo>
                      <a:pt x="77" y="71"/>
                    </a:lnTo>
                    <a:lnTo>
                      <a:pt x="78" y="72"/>
                    </a:lnTo>
                    <a:lnTo>
                      <a:pt x="77" y="74"/>
                    </a:lnTo>
                    <a:lnTo>
                      <a:pt x="76" y="75"/>
                    </a:lnTo>
                    <a:lnTo>
                      <a:pt x="74" y="77"/>
                    </a:lnTo>
                    <a:lnTo>
                      <a:pt x="74" y="78"/>
                    </a:lnTo>
                    <a:lnTo>
                      <a:pt x="83" y="78"/>
                    </a:lnTo>
                    <a:lnTo>
                      <a:pt x="84" y="75"/>
                    </a:lnTo>
                    <a:lnTo>
                      <a:pt x="83" y="74"/>
                    </a:lnTo>
                    <a:lnTo>
                      <a:pt x="84" y="71"/>
                    </a:lnTo>
                    <a:lnTo>
                      <a:pt x="85" y="69"/>
                    </a:lnTo>
                    <a:lnTo>
                      <a:pt x="86" y="67"/>
                    </a:lnTo>
                    <a:lnTo>
                      <a:pt x="88" y="67"/>
                    </a:lnTo>
                    <a:lnTo>
                      <a:pt x="89" y="67"/>
                    </a:lnTo>
                    <a:lnTo>
                      <a:pt x="90" y="62"/>
                    </a:lnTo>
                    <a:lnTo>
                      <a:pt x="90" y="61"/>
                    </a:lnTo>
                    <a:lnTo>
                      <a:pt x="89" y="60"/>
                    </a:lnTo>
                    <a:lnTo>
                      <a:pt x="88" y="59"/>
                    </a:lnTo>
                    <a:lnTo>
                      <a:pt x="87" y="59"/>
                    </a:lnTo>
                    <a:lnTo>
                      <a:pt x="87" y="60"/>
                    </a:lnTo>
                    <a:lnTo>
                      <a:pt x="84" y="56"/>
                    </a:lnTo>
                    <a:lnTo>
                      <a:pt x="84" y="55"/>
                    </a:lnTo>
                    <a:lnTo>
                      <a:pt x="85" y="54"/>
                    </a:lnTo>
                    <a:lnTo>
                      <a:pt x="85" y="53"/>
                    </a:lnTo>
                    <a:lnTo>
                      <a:pt x="84" y="52"/>
                    </a:lnTo>
                    <a:lnTo>
                      <a:pt x="83" y="49"/>
                    </a:lnTo>
                    <a:lnTo>
                      <a:pt x="79" y="46"/>
                    </a:lnTo>
                    <a:lnTo>
                      <a:pt x="78" y="45"/>
                    </a:lnTo>
                    <a:lnTo>
                      <a:pt x="74" y="43"/>
                    </a:lnTo>
                    <a:lnTo>
                      <a:pt x="72" y="40"/>
                    </a:lnTo>
                    <a:lnTo>
                      <a:pt x="71" y="38"/>
                    </a:lnTo>
                    <a:lnTo>
                      <a:pt x="71" y="37"/>
                    </a:lnTo>
                    <a:lnTo>
                      <a:pt x="74" y="34"/>
                    </a:lnTo>
                    <a:lnTo>
                      <a:pt x="73" y="32"/>
                    </a:lnTo>
                    <a:lnTo>
                      <a:pt x="74" y="30"/>
                    </a:lnTo>
                    <a:lnTo>
                      <a:pt x="73" y="29"/>
                    </a:lnTo>
                    <a:lnTo>
                      <a:pt x="70" y="27"/>
                    </a:lnTo>
                    <a:lnTo>
                      <a:pt x="69" y="28"/>
                    </a:lnTo>
                    <a:lnTo>
                      <a:pt x="68" y="29"/>
                    </a:lnTo>
                    <a:lnTo>
                      <a:pt x="67" y="29"/>
                    </a:lnTo>
                    <a:lnTo>
                      <a:pt x="65" y="22"/>
                    </a:lnTo>
                    <a:lnTo>
                      <a:pt x="64" y="21"/>
                    </a:lnTo>
                    <a:lnTo>
                      <a:pt x="60" y="18"/>
                    </a:lnTo>
                    <a:lnTo>
                      <a:pt x="56" y="14"/>
                    </a:lnTo>
                    <a:lnTo>
                      <a:pt x="56" y="13"/>
                    </a:lnTo>
                    <a:lnTo>
                      <a:pt x="55" y="10"/>
                    </a:lnTo>
                    <a:lnTo>
                      <a:pt x="55" y="6"/>
                    </a:lnTo>
                    <a:lnTo>
                      <a:pt x="55" y="5"/>
                    </a:lnTo>
                    <a:lnTo>
                      <a:pt x="55" y="4"/>
                    </a:lnTo>
                    <a:lnTo>
                      <a:pt x="52" y="0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5"/>
                    </a:lnTo>
                    <a:lnTo>
                      <a:pt x="3" y="7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11" y="16"/>
                    </a:lnTo>
                    <a:lnTo>
                      <a:pt x="9" y="18"/>
                    </a:lnTo>
                    <a:lnTo>
                      <a:pt x="9" y="20"/>
                    </a:lnTo>
                    <a:lnTo>
                      <a:pt x="10" y="22"/>
                    </a:lnTo>
                    <a:lnTo>
                      <a:pt x="11" y="22"/>
                    </a:lnTo>
                    <a:lnTo>
                      <a:pt x="12" y="25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7"/>
                    </a:lnTo>
                    <a:lnTo>
                      <a:pt x="16" y="63"/>
                    </a:lnTo>
                    <a:lnTo>
                      <a:pt x="16" y="72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08" name="Freeform 214"/>
              <p:cNvSpPr>
                <a:spLocks/>
              </p:cNvSpPr>
              <p:nvPr/>
            </p:nvSpPr>
            <p:spPr bwMode="auto">
              <a:xfrm>
                <a:off x="3787" y="2057"/>
                <a:ext cx="509" cy="249"/>
              </a:xfrm>
              <a:custGeom>
                <a:avLst/>
                <a:gdLst>
                  <a:gd name="T0" fmla="*/ 103 w 99"/>
                  <a:gd name="T1" fmla="*/ 239 h 51"/>
                  <a:gd name="T2" fmla="*/ 98 w 99"/>
                  <a:gd name="T3" fmla="*/ 229 h 51"/>
                  <a:gd name="T4" fmla="*/ 113 w 99"/>
                  <a:gd name="T5" fmla="*/ 229 h 51"/>
                  <a:gd name="T6" fmla="*/ 411 w 99"/>
                  <a:gd name="T7" fmla="*/ 200 h 51"/>
                  <a:gd name="T8" fmla="*/ 437 w 99"/>
                  <a:gd name="T9" fmla="*/ 186 h 51"/>
                  <a:gd name="T10" fmla="*/ 458 w 99"/>
                  <a:gd name="T11" fmla="*/ 171 h 51"/>
                  <a:gd name="T12" fmla="*/ 458 w 99"/>
                  <a:gd name="T13" fmla="*/ 161 h 51"/>
                  <a:gd name="T14" fmla="*/ 463 w 99"/>
                  <a:gd name="T15" fmla="*/ 151 h 51"/>
                  <a:gd name="T16" fmla="*/ 509 w 99"/>
                  <a:gd name="T17" fmla="*/ 112 h 51"/>
                  <a:gd name="T18" fmla="*/ 504 w 99"/>
                  <a:gd name="T19" fmla="*/ 107 h 51"/>
                  <a:gd name="T20" fmla="*/ 499 w 99"/>
                  <a:gd name="T21" fmla="*/ 103 h 51"/>
                  <a:gd name="T22" fmla="*/ 488 w 99"/>
                  <a:gd name="T23" fmla="*/ 98 h 51"/>
                  <a:gd name="T24" fmla="*/ 483 w 99"/>
                  <a:gd name="T25" fmla="*/ 98 h 51"/>
                  <a:gd name="T26" fmla="*/ 463 w 99"/>
                  <a:gd name="T27" fmla="*/ 68 h 51"/>
                  <a:gd name="T28" fmla="*/ 458 w 99"/>
                  <a:gd name="T29" fmla="*/ 59 h 51"/>
                  <a:gd name="T30" fmla="*/ 458 w 99"/>
                  <a:gd name="T31" fmla="*/ 39 h 51"/>
                  <a:gd name="T32" fmla="*/ 447 w 99"/>
                  <a:gd name="T33" fmla="*/ 34 h 51"/>
                  <a:gd name="T34" fmla="*/ 432 w 99"/>
                  <a:gd name="T35" fmla="*/ 20 h 51"/>
                  <a:gd name="T36" fmla="*/ 422 w 99"/>
                  <a:gd name="T37" fmla="*/ 20 h 51"/>
                  <a:gd name="T38" fmla="*/ 416 w 99"/>
                  <a:gd name="T39" fmla="*/ 29 h 51"/>
                  <a:gd name="T40" fmla="*/ 401 w 99"/>
                  <a:gd name="T41" fmla="*/ 29 h 51"/>
                  <a:gd name="T42" fmla="*/ 386 w 99"/>
                  <a:gd name="T43" fmla="*/ 29 h 51"/>
                  <a:gd name="T44" fmla="*/ 365 w 99"/>
                  <a:gd name="T45" fmla="*/ 24 h 51"/>
                  <a:gd name="T46" fmla="*/ 339 w 99"/>
                  <a:gd name="T47" fmla="*/ 20 h 51"/>
                  <a:gd name="T48" fmla="*/ 324 w 99"/>
                  <a:gd name="T49" fmla="*/ 0 h 51"/>
                  <a:gd name="T50" fmla="*/ 314 w 99"/>
                  <a:gd name="T51" fmla="*/ 5 h 51"/>
                  <a:gd name="T52" fmla="*/ 298 w 99"/>
                  <a:gd name="T53" fmla="*/ 0 h 51"/>
                  <a:gd name="T54" fmla="*/ 298 w 99"/>
                  <a:gd name="T55" fmla="*/ 10 h 51"/>
                  <a:gd name="T56" fmla="*/ 298 w 99"/>
                  <a:gd name="T57" fmla="*/ 29 h 51"/>
                  <a:gd name="T58" fmla="*/ 283 w 99"/>
                  <a:gd name="T59" fmla="*/ 39 h 51"/>
                  <a:gd name="T60" fmla="*/ 262 w 99"/>
                  <a:gd name="T61" fmla="*/ 39 h 51"/>
                  <a:gd name="T62" fmla="*/ 237 w 99"/>
                  <a:gd name="T63" fmla="*/ 88 h 51"/>
                  <a:gd name="T64" fmla="*/ 216 w 99"/>
                  <a:gd name="T65" fmla="*/ 103 h 51"/>
                  <a:gd name="T66" fmla="*/ 201 w 99"/>
                  <a:gd name="T67" fmla="*/ 93 h 51"/>
                  <a:gd name="T68" fmla="*/ 190 w 99"/>
                  <a:gd name="T69" fmla="*/ 117 h 51"/>
                  <a:gd name="T70" fmla="*/ 180 w 99"/>
                  <a:gd name="T71" fmla="*/ 117 h 51"/>
                  <a:gd name="T72" fmla="*/ 165 w 99"/>
                  <a:gd name="T73" fmla="*/ 112 h 51"/>
                  <a:gd name="T74" fmla="*/ 154 w 99"/>
                  <a:gd name="T75" fmla="*/ 127 h 51"/>
                  <a:gd name="T76" fmla="*/ 134 w 99"/>
                  <a:gd name="T77" fmla="*/ 117 h 51"/>
                  <a:gd name="T78" fmla="*/ 103 w 99"/>
                  <a:gd name="T79" fmla="*/ 122 h 51"/>
                  <a:gd name="T80" fmla="*/ 103 w 99"/>
                  <a:gd name="T81" fmla="*/ 132 h 51"/>
                  <a:gd name="T82" fmla="*/ 93 w 99"/>
                  <a:gd name="T83" fmla="*/ 132 h 51"/>
                  <a:gd name="T84" fmla="*/ 93 w 99"/>
                  <a:gd name="T85" fmla="*/ 132 h 51"/>
                  <a:gd name="T86" fmla="*/ 87 w 99"/>
                  <a:gd name="T87" fmla="*/ 146 h 51"/>
                  <a:gd name="T88" fmla="*/ 87 w 99"/>
                  <a:gd name="T89" fmla="*/ 146 h 51"/>
                  <a:gd name="T90" fmla="*/ 93 w 99"/>
                  <a:gd name="T91" fmla="*/ 161 h 51"/>
                  <a:gd name="T92" fmla="*/ 62 w 99"/>
                  <a:gd name="T93" fmla="*/ 166 h 51"/>
                  <a:gd name="T94" fmla="*/ 67 w 99"/>
                  <a:gd name="T95" fmla="*/ 195 h 51"/>
                  <a:gd name="T96" fmla="*/ 51 w 99"/>
                  <a:gd name="T97" fmla="*/ 190 h 51"/>
                  <a:gd name="T98" fmla="*/ 31 w 99"/>
                  <a:gd name="T99" fmla="*/ 186 h 51"/>
                  <a:gd name="T100" fmla="*/ 21 w 99"/>
                  <a:gd name="T101" fmla="*/ 205 h 51"/>
                  <a:gd name="T102" fmla="*/ 21 w 99"/>
                  <a:gd name="T103" fmla="*/ 205 h 51"/>
                  <a:gd name="T104" fmla="*/ 26 w 99"/>
                  <a:gd name="T105" fmla="*/ 215 h 51"/>
                  <a:gd name="T106" fmla="*/ 15 w 99"/>
                  <a:gd name="T107" fmla="*/ 239 h 51"/>
                  <a:gd name="T108" fmla="*/ 5 w 99"/>
                  <a:gd name="T109" fmla="*/ 239 h 51"/>
                  <a:gd name="T110" fmla="*/ 0 w 99"/>
                  <a:gd name="T111" fmla="*/ 249 h 5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9"/>
                  <a:gd name="T169" fmla="*/ 0 h 51"/>
                  <a:gd name="T170" fmla="*/ 99 w 99"/>
                  <a:gd name="T171" fmla="*/ 51 h 5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9" h="51">
                    <a:moveTo>
                      <a:pt x="0" y="51"/>
                    </a:moveTo>
                    <a:lnTo>
                      <a:pt x="20" y="49"/>
                    </a:lnTo>
                    <a:lnTo>
                      <a:pt x="20" y="48"/>
                    </a:lnTo>
                    <a:lnTo>
                      <a:pt x="19" y="47"/>
                    </a:lnTo>
                    <a:lnTo>
                      <a:pt x="22" y="46"/>
                    </a:lnTo>
                    <a:lnTo>
                      <a:pt x="22" y="47"/>
                    </a:lnTo>
                    <a:lnTo>
                      <a:pt x="78" y="42"/>
                    </a:lnTo>
                    <a:lnTo>
                      <a:pt x="80" y="41"/>
                    </a:lnTo>
                    <a:lnTo>
                      <a:pt x="80" y="40"/>
                    </a:lnTo>
                    <a:lnTo>
                      <a:pt x="85" y="38"/>
                    </a:lnTo>
                    <a:lnTo>
                      <a:pt x="86" y="37"/>
                    </a:lnTo>
                    <a:lnTo>
                      <a:pt x="89" y="35"/>
                    </a:lnTo>
                    <a:lnTo>
                      <a:pt x="89" y="34"/>
                    </a:lnTo>
                    <a:lnTo>
                      <a:pt x="89" y="33"/>
                    </a:lnTo>
                    <a:lnTo>
                      <a:pt x="90" y="32"/>
                    </a:lnTo>
                    <a:lnTo>
                      <a:pt x="90" y="31"/>
                    </a:lnTo>
                    <a:lnTo>
                      <a:pt x="92" y="29"/>
                    </a:lnTo>
                    <a:lnTo>
                      <a:pt x="99" y="23"/>
                    </a:lnTo>
                    <a:lnTo>
                      <a:pt x="99" y="22"/>
                    </a:lnTo>
                    <a:lnTo>
                      <a:pt x="98" y="22"/>
                    </a:lnTo>
                    <a:lnTo>
                      <a:pt x="97" y="22"/>
                    </a:lnTo>
                    <a:lnTo>
                      <a:pt x="97" y="21"/>
                    </a:lnTo>
                    <a:lnTo>
                      <a:pt x="95" y="20"/>
                    </a:lnTo>
                    <a:lnTo>
                      <a:pt x="95" y="21"/>
                    </a:lnTo>
                    <a:lnTo>
                      <a:pt x="94" y="20"/>
                    </a:lnTo>
                    <a:lnTo>
                      <a:pt x="92" y="18"/>
                    </a:lnTo>
                    <a:lnTo>
                      <a:pt x="90" y="14"/>
                    </a:lnTo>
                    <a:lnTo>
                      <a:pt x="89" y="13"/>
                    </a:lnTo>
                    <a:lnTo>
                      <a:pt x="89" y="12"/>
                    </a:lnTo>
                    <a:lnTo>
                      <a:pt x="89" y="10"/>
                    </a:lnTo>
                    <a:lnTo>
                      <a:pt x="89" y="8"/>
                    </a:lnTo>
                    <a:lnTo>
                      <a:pt x="87" y="7"/>
                    </a:lnTo>
                    <a:lnTo>
                      <a:pt x="86" y="6"/>
                    </a:lnTo>
                    <a:lnTo>
                      <a:pt x="84" y="4"/>
                    </a:lnTo>
                    <a:lnTo>
                      <a:pt x="84" y="3"/>
                    </a:lnTo>
                    <a:lnTo>
                      <a:pt x="82" y="4"/>
                    </a:lnTo>
                    <a:lnTo>
                      <a:pt x="82" y="5"/>
                    </a:lnTo>
                    <a:lnTo>
                      <a:pt x="81" y="6"/>
                    </a:lnTo>
                    <a:lnTo>
                      <a:pt x="80" y="6"/>
                    </a:lnTo>
                    <a:lnTo>
                      <a:pt x="78" y="6"/>
                    </a:lnTo>
                    <a:lnTo>
                      <a:pt x="76" y="5"/>
                    </a:lnTo>
                    <a:lnTo>
                      <a:pt x="75" y="6"/>
                    </a:lnTo>
                    <a:lnTo>
                      <a:pt x="74" y="7"/>
                    </a:lnTo>
                    <a:lnTo>
                      <a:pt x="71" y="5"/>
                    </a:lnTo>
                    <a:lnTo>
                      <a:pt x="68" y="5"/>
                    </a:lnTo>
                    <a:lnTo>
                      <a:pt x="66" y="4"/>
                    </a:lnTo>
                    <a:lnTo>
                      <a:pt x="65" y="2"/>
                    </a:lnTo>
                    <a:lnTo>
                      <a:pt x="63" y="0"/>
                    </a:lnTo>
                    <a:lnTo>
                      <a:pt x="61" y="1"/>
                    </a:lnTo>
                    <a:lnTo>
                      <a:pt x="59" y="0"/>
                    </a:lnTo>
                    <a:lnTo>
                      <a:pt x="58" y="0"/>
                    </a:lnTo>
                    <a:lnTo>
                      <a:pt x="58" y="2"/>
                    </a:lnTo>
                    <a:lnTo>
                      <a:pt x="58" y="5"/>
                    </a:lnTo>
                    <a:lnTo>
                      <a:pt x="58" y="6"/>
                    </a:lnTo>
                    <a:lnTo>
                      <a:pt x="56" y="7"/>
                    </a:lnTo>
                    <a:lnTo>
                      <a:pt x="55" y="8"/>
                    </a:lnTo>
                    <a:lnTo>
                      <a:pt x="52" y="8"/>
                    </a:lnTo>
                    <a:lnTo>
                      <a:pt x="51" y="8"/>
                    </a:lnTo>
                    <a:lnTo>
                      <a:pt x="51" y="11"/>
                    </a:lnTo>
                    <a:lnTo>
                      <a:pt x="46" y="18"/>
                    </a:lnTo>
                    <a:lnTo>
                      <a:pt x="45" y="21"/>
                    </a:lnTo>
                    <a:lnTo>
                      <a:pt x="42" y="21"/>
                    </a:lnTo>
                    <a:lnTo>
                      <a:pt x="40" y="19"/>
                    </a:lnTo>
                    <a:lnTo>
                      <a:pt x="39" y="19"/>
                    </a:lnTo>
                    <a:lnTo>
                      <a:pt x="38" y="20"/>
                    </a:lnTo>
                    <a:lnTo>
                      <a:pt x="37" y="24"/>
                    </a:lnTo>
                    <a:lnTo>
                      <a:pt x="36" y="25"/>
                    </a:lnTo>
                    <a:lnTo>
                      <a:pt x="35" y="24"/>
                    </a:lnTo>
                    <a:lnTo>
                      <a:pt x="34" y="23"/>
                    </a:lnTo>
                    <a:lnTo>
                      <a:pt x="32" y="23"/>
                    </a:lnTo>
                    <a:lnTo>
                      <a:pt x="31" y="26"/>
                    </a:lnTo>
                    <a:lnTo>
                      <a:pt x="30" y="26"/>
                    </a:lnTo>
                    <a:lnTo>
                      <a:pt x="26" y="24"/>
                    </a:lnTo>
                    <a:lnTo>
                      <a:pt x="23" y="25"/>
                    </a:lnTo>
                    <a:lnTo>
                      <a:pt x="20" y="25"/>
                    </a:lnTo>
                    <a:lnTo>
                      <a:pt x="20" y="26"/>
                    </a:lnTo>
                    <a:lnTo>
                      <a:pt x="20" y="27"/>
                    </a:lnTo>
                    <a:lnTo>
                      <a:pt x="19" y="27"/>
                    </a:lnTo>
                    <a:lnTo>
                      <a:pt x="18" y="27"/>
                    </a:lnTo>
                    <a:lnTo>
                      <a:pt x="17" y="28"/>
                    </a:lnTo>
                    <a:lnTo>
                      <a:pt x="17" y="30"/>
                    </a:lnTo>
                    <a:lnTo>
                      <a:pt x="18" y="32"/>
                    </a:lnTo>
                    <a:lnTo>
                      <a:pt x="18" y="33"/>
                    </a:lnTo>
                    <a:lnTo>
                      <a:pt x="14" y="34"/>
                    </a:lnTo>
                    <a:lnTo>
                      <a:pt x="12" y="34"/>
                    </a:lnTo>
                    <a:lnTo>
                      <a:pt x="13" y="36"/>
                    </a:lnTo>
                    <a:lnTo>
                      <a:pt x="13" y="40"/>
                    </a:lnTo>
                    <a:lnTo>
                      <a:pt x="12" y="40"/>
                    </a:lnTo>
                    <a:lnTo>
                      <a:pt x="10" y="39"/>
                    </a:lnTo>
                    <a:lnTo>
                      <a:pt x="8" y="38"/>
                    </a:lnTo>
                    <a:lnTo>
                      <a:pt x="6" y="38"/>
                    </a:lnTo>
                    <a:lnTo>
                      <a:pt x="4" y="39"/>
                    </a:lnTo>
                    <a:lnTo>
                      <a:pt x="4" y="42"/>
                    </a:lnTo>
                    <a:lnTo>
                      <a:pt x="5" y="43"/>
                    </a:lnTo>
                    <a:lnTo>
                      <a:pt x="5" y="44"/>
                    </a:lnTo>
                    <a:lnTo>
                      <a:pt x="4" y="49"/>
                    </a:lnTo>
                    <a:lnTo>
                      <a:pt x="3" y="49"/>
                    </a:lnTo>
                    <a:lnTo>
                      <a:pt x="1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09" name="Freeform 215"/>
              <p:cNvSpPr>
                <a:spLocks/>
              </p:cNvSpPr>
              <p:nvPr/>
            </p:nvSpPr>
            <p:spPr bwMode="auto">
              <a:xfrm>
                <a:off x="3742" y="2243"/>
                <a:ext cx="568" cy="190"/>
              </a:xfrm>
              <a:custGeom>
                <a:avLst/>
                <a:gdLst>
                  <a:gd name="T0" fmla="*/ 568 w 111"/>
                  <a:gd name="T1" fmla="*/ 0 h 39"/>
                  <a:gd name="T2" fmla="*/ 455 w 111"/>
                  <a:gd name="T3" fmla="*/ 15 h 39"/>
                  <a:gd name="T4" fmla="*/ 445 w 111"/>
                  <a:gd name="T5" fmla="*/ 19 h 39"/>
                  <a:gd name="T6" fmla="*/ 159 w 111"/>
                  <a:gd name="T7" fmla="*/ 44 h 39"/>
                  <a:gd name="T8" fmla="*/ 159 w 111"/>
                  <a:gd name="T9" fmla="*/ 39 h 39"/>
                  <a:gd name="T10" fmla="*/ 143 w 111"/>
                  <a:gd name="T11" fmla="*/ 44 h 39"/>
                  <a:gd name="T12" fmla="*/ 148 w 111"/>
                  <a:gd name="T13" fmla="*/ 49 h 39"/>
                  <a:gd name="T14" fmla="*/ 148 w 111"/>
                  <a:gd name="T15" fmla="*/ 54 h 39"/>
                  <a:gd name="T16" fmla="*/ 46 w 111"/>
                  <a:gd name="T17" fmla="*/ 63 h 39"/>
                  <a:gd name="T18" fmla="*/ 41 w 111"/>
                  <a:gd name="T19" fmla="*/ 73 h 39"/>
                  <a:gd name="T20" fmla="*/ 36 w 111"/>
                  <a:gd name="T21" fmla="*/ 88 h 39"/>
                  <a:gd name="T22" fmla="*/ 41 w 111"/>
                  <a:gd name="T23" fmla="*/ 93 h 39"/>
                  <a:gd name="T24" fmla="*/ 36 w 111"/>
                  <a:gd name="T25" fmla="*/ 107 h 39"/>
                  <a:gd name="T26" fmla="*/ 36 w 111"/>
                  <a:gd name="T27" fmla="*/ 107 h 39"/>
                  <a:gd name="T28" fmla="*/ 36 w 111"/>
                  <a:gd name="T29" fmla="*/ 112 h 39"/>
                  <a:gd name="T30" fmla="*/ 31 w 111"/>
                  <a:gd name="T31" fmla="*/ 122 h 39"/>
                  <a:gd name="T32" fmla="*/ 26 w 111"/>
                  <a:gd name="T33" fmla="*/ 127 h 39"/>
                  <a:gd name="T34" fmla="*/ 20 w 111"/>
                  <a:gd name="T35" fmla="*/ 146 h 39"/>
                  <a:gd name="T36" fmla="*/ 10 w 111"/>
                  <a:gd name="T37" fmla="*/ 156 h 39"/>
                  <a:gd name="T38" fmla="*/ 10 w 111"/>
                  <a:gd name="T39" fmla="*/ 171 h 39"/>
                  <a:gd name="T40" fmla="*/ 10 w 111"/>
                  <a:gd name="T41" fmla="*/ 185 h 39"/>
                  <a:gd name="T42" fmla="*/ 10 w 111"/>
                  <a:gd name="T43" fmla="*/ 185 h 39"/>
                  <a:gd name="T44" fmla="*/ 0 w 111"/>
                  <a:gd name="T45" fmla="*/ 190 h 39"/>
                  <a:gd name="T46" fmla="*/ 148 w 111"/>
                  <a:gd name="T47" fmla="*/ 180 h 39"/>
                  <a:gd name="T48" fmla="*/ 333 w 111"/>
                  <a:gd name="T49" fmla="*/ 166 h 39"/>
                  <a:gd name="T50" fmla="*/ 399 w 111"/>
                  <a:gd name="T51" fmla="*/ 156 h 39"/>
                  <a:gd name="T52" fmla="*/ 404 w 111"/>
                  <a:gd name="T53" fmla="*/ 136 h 39"/>
                  <a:gd name="T54" fmla="*/ 409 w 111"/>
                  <a:gd name="T55" fmla="*/ 136 h 39"/>
                  <a:gd name="T56" fmla="*/ 409 w 111"/>
                  <a:gd name="T57" fmla="*/ 136 h 39"/>
                  <a:gd name="T58" fmla="*/ 414 w 111"/>
                  <a:gd name="T59" fmla="*/ 132 h 39"/>
                  <a:gd name="T60" fmla="*/ 420 w 111"/>
                  <a:gd name="T61" fmla="*/ 127 h 39"/>
                  <a:gd name="T62" fmla="*/ 414 w 111"/>
                  <a:gd name="T63" fmla="*/ 122 h 39"/>
                  <a:gd name="T64" fmla="*/ 420 w 111"/>
                  <a:gd name="T65" fmla="*/ 117 h 39"/>
                  <a:gd name="T66" fmla="*/ 425 w 111"/>
                  <a:gd name="T67" fmla="*/ 112 h 39"/>
                  <a:gd name="T68" fmla="*/ 440 w 111"/>
                  <a:gd name="T69" fmla="*/ 107 h 39"/>
                  <a:gd name="T70" fmla="*/ 455 w 111"/>
                  <a:gd name="T71" fmla="*/ 102 h 39"/>
                  <a:gd name="T72" fmla="*/ 471 w 111"/>
                  <a:gd name="T73" fmla="*/ 88 h 39"/>
                  <a:gd name="T74" fmla="*/ 476 w 111"/>
                  <a:gd name="T75" fmla="*/ 88 h 39"/>
                  <a:gd name="T76" fmla="*/ 486 w 111"/>
                  <a:gd name="T77" fmla="*/ 78 h 39"/>
                  <a:gd name="T78" fmla="*/ 491 w 111"/>
                  <a:gd name="T79" fmla="*/ 68 h 39"/>
                  <a:gd name="T80" fmla="*/ 491 w 111"/>
                  <a:gd name="T81" fmla="*/ 68 h 39"/>
                  <a:gd name="T82" fmla="*/ 496 w 111"/>
                  <a:gd name="T83" fmla="*/ 68 h 39"/>
                  <a:gd name="T84" fmla="*/ 501 w 111"/>
                  <a:gd name="T85" fmla="*/ 68 h 39"/>
                  <a:gd name="T86" fmla="*/ 501 w 111"/>
                  <a:gd name="T87" fmla="*/ 63 h 39"/>
                  <a:gd name="T88" fmla="*/ 507 w 111"/>
                  <a:gd name="T89" fmla="*/ 58 h 39"/>
                  <a:gd name="T90" fmla="*/ 507 w 111"/>
                  <a:gd name="T91" fmla="*/ 58 h 39"/>
                  <a:gd name="T92" fmla="*/ 512 w 111"/>
                  <a:gd name="T93" fmla="*/ 63 h 39"/>
                  <a:gd name="T94" fmla="*/ 517 w 111"/>
                  <a:gd name="T95" fmla="*/ 58 h 39"/>
                  <a:gd name="T96" fmla="*/ 517 w 111"/>
                  <a:gd name="T97" fmla="*/ 58 h 39"/>
                  <a:gd name="T98" fmla="*/ 527 w 111"/>
                  <a:gd name="T99" fmla="*/ 49 h 39"/>
                  <a:gd name="T100" fmla="*/ 532 w 111"/>
                  <a:gd name="T101" fmla="*/ 49 h 39"/>
                  <a:gd name="T102" fmla="*/ 542 w 111"/>
                  <a:gd name="T103" fmla="*/ 49 h 39"/>
                  <a:gd name="T104" fmla="*/ 558 w 111"/>
                  <a:gd name="T105" fmla="*/ 29 h 39"/>
                  <a:gd name="T106" fmla="*/ 563 w 111"/>
                  <a:gd name="T107" fmla="*/ 24 h 39"/>
                  <a:gd name="T108" fmla="*/ 568 w 111"/>
                  <a:gd name="T109" fmla="*/ 19 h 39"/>
                  <a:gd name="T110" fmla="*/ 568 w 111"/>
                  <a:gd name="T111" fmla="*/ 15 h 39"/>
                  <a:gd name="T112" fmla="*/ 568 w 111"/>
                  <a:gd name="T113" fmla="*/ 5 h 39"/>
                  <a:gd name="T114" fmla="*/ 568 w 111"/>
                  <a:gd name="T115" fmla="*/ 0 h 39"/>
                  <a:gd name="T116" fmla="*/ 568 w 111"/>
                  <a:gd name="T117" fmla="*/ 0 h 3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1"/>
                  <a:gd name="T178" fmla="*/ 0 h 39"/>
                  <a:gd name="T179" fmla="*/ 111 w 111"/>
                  <a:gd name="T180" fmla="*/ 39 h 3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1" h="39">
                    <a:moveTo>
                      <a:pt x="111" y="0"/>
                    </a:moveTo>
                    <a:lnTo>
                      <a:pt x="89" y="3"/>
                    </a:lnTo>
                    <a:lnTo>
                      <a:pt x="87" y="4"/>
                    </a:lnTo>
                    <a:lnTo>
                      <a:pt x="31" y="9"/>
                    </a:lnTo>
                    <a:lnTo>
                      <a:pt x="31" y="8"/>
                    </a:lnTo>
                    <a:lnTo>
                      <a:pt x="28" y="9"/>
                    </a:lnTo>
                    <a:lnTo>
                      <a:pt x="29" y="10"/>
                    </a:lnTo>
                    <a:lnTo>
                      <a:pt x="29" y="11"/>
                    </a:lnTo>
                    <a:lnTo>
                      <a:pt x="9" y="13"/>
                    </a:lnTo>
                    <a:lnTo>
                      <a:pt x="8" y="15"/>
                    </a:lnTo>
                    <a:lnTo>
                      <a:pt x="7" y="18"/>
                    </a:lnTo>
                    <a:lnTo>
                      <a:pt x="8" y="19"/>
                    </a:lnTo>
                    <a:lnTo>
                      <a:pt x="7" y="22"/>
                    </a:lnTo>
                    <a:lnTo>
                      <a:pt x="7" y="23"/>
                    </a:lnTo>
                    <a:lnTo>
                      <a:pt x="6" y="25"/>
                    </a:lnTo>
                    <a:lnTo>
                      <a:pt x="5" y="26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2" y="35"/>
                    </a:lnTo>
                    <a:lnTo>
                      <a:pt x="2" y="38"/>
                    </a:lnTo>
                    <a:lnTo>
                      <a:pt x="0" y="39"/>
                    </a:lnTo>
                    <a:lnTo>
                      <a:pt x="29" y="37"/>
                    </a:lnTo>
                    <a:lnTo>
                      <a:pt x="65" y="34"/>
                    </a:lnTo>
                    <a:lnTo>
                      <a:pt x="78" y="32"/>
                    </a:lnTo>
                    <a:lnTo>
                      <a:pt x="79" y="28"/>
                    </a:lnTo>
                    <a:lnTo>
                      <a:pt x="80" y="28"/>
                    </a:lnTo>
                    <a:lnTo>
                      <a:pt x="81" y="27"/>
                    </a:lnTo>
                    <a:lnTo>
                      <a:pt x="82" y="26"/>
                    </a:lnTo>
                    <a:lnTo>
                      <a:pt x="81" y="25"/>
                    </a:lnTo>
                    <a:lnTo>
                      <a:pt x="82" y="24"/>
                    </a:lnTo>
                    <a:lnTo>
                      <a:pt x="83" y="23"/>
                    </a:lnTo>
                    <a:lnTo>
                      <a:pt x="86" y="22"/>
                    </a:lnTo>
                    <a:lnTo>
                      <a:pt x="89" y="21"/>
                    </a:lnTo>
                    <a:lnTo>
                      <a:pt x="92" y="18"/>
                    </a:lnTo>
                    <a:lnTo>
                      <a:pt x="93" y="18"/>
                    </a:lnTo>
                    <a:lnTo>
                      <a:pt x="95" y="16"/>
                    </a:lnTo>
                    <a:lnTo>
                      <a:pt x="96" y="14"/>
                    </a:lnTo>
                    <a:lnTo>
                      <a:pt x="97" y="14"/>
                    </a:lnTo>
                    <a:lnTo>
                      <a:pt x="98" y="14"/>
                    </a:lnTo>
                    <a:lnTo>
                      <a:pt x="98" y="13"/>
                    </a:lnTo>
                    <a:lnTo>
                      <a:pt x="99" y="12"/>
                    </a:lnTo>
                    <a:lnTo>
                      <a:pt x="100" y="13"/>
                    </a:lnTo>
                    <a:lnTo>
                      <a:pt x="101" y="12"/>
                    </a:lnTo>
                    <a:lnTo>
                      <a:pt x="103" y="10"/>
                    </a:lnTo>
                    <a:lnTo>
                      <a:pt x="104" y="10"/>
                    </a:lnTo>
                    <a:lnTo>
                      <a:pt x="106" y="10"/>
                    </a:lnTo>
                    <a:lnTo>
                      <a:pt x="109" y="6"/>
                    </a:lnTo>
                    <a:lnTo>
                      <a:pt x="110" y="5"/>
                    </a:lnTo>
                    <a:lnTo>
                      <a:pt x="111" y="4"/>
                    </a:lnTo>
                    <a:lnTo>
                      <a:pt x="111" y="3"/>
                    </a:lnTo>
                    <a:lnTo>
                      <a:pt x="111" y="1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10" name="Freeform 216"/>
              <p:cNvSpPr>
                <a:spLocks/>
              </p:cNvSpPr>
              <p:nvPr/>
            </p:nvSpPr>
            <p:spPr bwMode="auto">
              <a:xfrm>
                <a:off x="3890" y="2409"/>
                <a:ext cx="266" cy="404"/>
              </a:xfrm>
              <a:custGeom>
                <a:avLst/>
                <a:gdLst>
                  <a:gd name="T0" fmla="*/ 0 w 52"/>
                  <a:gd name="T1" fmla="*/ 15 h 83"/>
                  <a:gd name="T2" fmla="*/ 5 w 52"/>
                  <a:gd name="T3" fmla="*/ 24 h 83"/>
                  <a:gd name="T4" fmla="*/ 0 w 52"/>
                  <a:gd name="T5" fmla="*/ 268 h 83"/>
                  <a:gd name="T6" fmla="*/ 0 w 52"/>
                  <a:gd name="T7" fmla="*/ 277 h 83"/>
                  <a:gd name="T8" fmla="*/ 15 w 52"/>
                  <a:gd name="T9" fmla="*/ 399 h 83"/>
                  <a:gd name="T10" fmla="*/ 20 w 52"/>
                  <a:gd name="T11" fmla="*/ 399 h 83"/>
                  <a:gd name="T12" fmla="*/ 26 w 52"/>
                  <a:gd name="T13" fmla="*/ 394 h 83"/>
                  <a:gd name="T14" fmla="*/ 36 w 52"/>
                  <a:gd name="T15" fmla="*/ 399 h 83"/>
                  <a:gd name="T16" fmla="*/ 41 w 52"/>
                  <a:gd name="T17" fmla="*/ 394 h 83"/>
                  <a:gd name="T18" fmla="*/ 41 w 52"/>
                  <a:gd name="T19" fmla="*/ 375 h 83"/>
                  <a:gd name="T20" fmla="*/ 46 w 52"/>
                  <a:gd name="T21" fmla="*/ 365 h 83"/>
                  <a:gd name="T22" fmla="*/ 51 w 52"/>
                  <a:gd name="T23" fmla="*/ 375 h 83"/>
                  <a:gd name="T24" fmla="*/ 51 w 52"/>
                  <a:gd name="T25" fmla="*/ 380 h 83"/>
                  <a:gd name="T26" fmla="*/ 56 w 52"/>
                  <a:gd name="T27" fmla="*/ 389 h 83"/>
                  <a:gd name="T28" fmla="*/ 67 w 52"/>
                  <a:gd name="T29" fmla="*/ 404 h 83"/>
                  <a:gd name="T30" fmla="*/ 72 w 52"/>
                  <a:gd name="T31" fmla="*/ 404 h 83"/>
                  <a:gd name="T32" fmla="*/ 77 w 52"/>
                  <a:gd name="T33" fmla="*/ 404 h 83"/>
                  <a:gd name="T34" fmla="*/ 87 w 52"/>
                  <a:gd name="T35" fmla="*/ 394 h 83"/>
                  <a:gd name="T36" fmla="*/ 87 w 52"/>
                  <a:gd name="T37" fmla="*/ 394 h 83"/>
                  <a:gd name="T38" fmla="*/ 92 w 52"/>
                  <a:gd name="T39" fmla="*/ 389 h 83"/>
                  <a:gd name="T40" fmla="*/ 92 w 52"/>
                  <a:gd name="T41" fmla="*/ 389 h 83"/>
                  <a:gd name="T42" fmla="*/ 92 w 52"/>
                  <a:gd name="T43" fmla="*/ 385 h 83"/>
                  <a:gd name="T44" fmla="*/ 87 w 52"/>
                  <a:gd name="T45" fmla="*/ 385 h 83"/>
                  <a:gd name="T46" fmla="*/ 87 w 52"/>
                  <a:gd name="T47" fmla="*/ 380 h 83"/>
                  <a:gd name="T48" fmla="*/ 92 w 52"/>
                  <a:gd name="T49" fmla="*/ 375 h 83"/>
                  <a:gd name="T50" fmla="*/ 92 w 52"/>
                  <a:gd name="T51" fmla="*/ 370 h 83"/>
                  <a:gd name="T52" fmla="*/ 82 w 52"/>
                  <a:gd name="T53" fmla="*/ 365 h 83"/>
                  <a:gd name="T54" fmla="*/ 82 w 52"/>
                  <a:gd name="T55" fmla="*/ 365 h 83"/>
                  <a:gd name="T56" fmla="*/ 77 w 52"/>
                  <a:gd name="T57" fmla="*/ 365 h 83"/>
                  <a:gd name="T58" fmla="*/ 72 w 52"/>
                  <a:gd name="T59" fmla="*/ 355 h 83"/>
                  <a:gd name="T60" fmla="*/ 72 w 52"/>
                  <a:gd name="T61" fmla="*/ 350 h 83"/>
                  <a:gd name="T62" fmla="*/ 72 w 52"/>
                  <a:gd name="T63" fmla="*/ 346 h 83"/>
                  <a:gd name="T64" fmla="*/ 72 w 52"/>
                  <a:gd name="T65" fmla="*/ 346 h 83"/>
                  <a:gd name="T66" fmla="*/ 72 w 52"/>
                  <a:gd name="T67" fmla="*/ 341 h 83"/>
                  <a:gd name="T68" fmla="*/ 266 w 52"/>
                  <a:gd name="T69" fmla="*/ 321 h 83"/>
                  <a:gd name="T70" fmla="*/ 266 w 52"/>
                  <a:gd name="T71" fmla="*/ 316 h 83"/>
                  <a:gd name="T72" fmla="*/ 256 w 52"/>
                  <a:gd name="T73" fmla="*/ 307 h 83"/>
                  <a:gd name="T74" fmla="*/ 256 w 52"/>
                  <a:gd name="T75" fmla="*/ 282 h 83"/>
                  <a:gd name="T76" fmla="*/ 246 w 52"/>
                  <a:gd name="T77" fmla="*/ 268 h 83"/>
                  <a:gd name="T78" fmla="*/ 246 w 52"/>
                  <a:gd name="T79" fmla="*/ 253 h 83"/>
                  <a:gd name="T80" fmla="*/ 251 w 52"/>
                  <a:gd name="T81" fmla="*/ 243 h 83"/>
                  <a:gd name="T82" fmla="*/ 251 w 52"/>
                  <a:gd name="T83" fmla="*/ 229 h 83"/>
                  <a:gd name="T84" fmla="*/ 256 w 52"/>
                  <a:gd name="T85" fmla="*/ 219 h 83"/>
                  <a:gd name="T86" fmla="*/ 261 w 52"/>
                  <a:gd name="T87" fmla="*/ 219 h 83"/>
                  <a:gd name="T88" fmla="*/ 251 w 52"/>
                  <a:gd name="T89" fmla="*/ 214 h 83"/>
                  <a:gd name="T90" fmla="*/ 256 w 52"/>
                  <a:gd name="T91" fmla="*/ 204 h 83"/>
                  <a:gd name="T92" fmla="*/ 251 w 52"/>
                  <a:gd name="T93" fmla="*/ 200 h 83"/>
                  <a:gd name="T94" fmla="*/ 246 w 52"/>
                  <a:gd name="T95" fmla="*/ 195 h 83"/>
                  <a:gd name="T96" fmla="*/ 240 w 52"/>
                  <a:gd name="T97" fmla="*/ 190 h 83"/>
                  <a:gd name="T98" fmla="*/ 235 w 52"/>
                  <a:gd name="T99" fmla="*/ 180 h 83"/>
                  <a:gd name="T100" fmla="*/ 230 w 52"/>
                  <a:gd name="T101" fmla="*/ 175 h 83"/>
                  <a:gd name="T102" fmla="*/ 184 w 52"/>
                  <a:gd name="T103" fmla="*/ 0 h 83"/>
                  <a:gd name="T104" fmla="*/ 0 w 52"/>
                  <a:gd name="T105" fmla="*/ 15 h 83"/>
                  <a:gd name="T106" fmla="*/ 0 w 52"/>
                  <a:gd name="T107" fmla="*/ 15 h 8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2"/>
                  <a:gd name="T163" fmla="*/ 0 h 83"/>
                  <a:gd name="T164" fmla="*/ 52 w 52"/>
                  <a:gd name="T165" fmla="*/ 83 h 8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2" h="83">
                    <a:moveTo>
                      <a:pt x="0" y="3"/>
                    </a:moveTo>
                    <a:lnTo>
                      <a:pt x="1" y="5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3" y="82"/>
                    </a:lnTo>
                    <a:lnTo>
                      <a:pt x="4" y="82"/>
                    </a:lnTo>
                    <a:lnTo>
                      <a:pt x="5" y="81"/>
                    </a:lnTo>
                    <a:lnTo>
                      <a:pt x="7" y="82"/>
                    </a:lnTo>
                    <a:lnTo>
                      <a:pt x="8" y="81"/>
                    </a:lnTo>
                    <a:lnTo>
                      <a:pt x="8" y="77"/>
                    </a:lnTo>
                    <a:lnTo>
                      <a:pt x="9" y="75"/>
                    </a:lnTo>
                    <a:lnTo>
                      <a:pt x="10" y="77"/>
                    </a:lnTo>
                    <a:lnTo>
                      <a:pt x="10" y="78"/>
                    </a:lnTo>
                    <a:lnTo>
                      <a:pt x="11" y="80"/>
                    </a:lnTo>
                    <a:lnTo>
                      <a:pt x="13" y="83"/>
                    </a:lnTo>
                    <a:lnTo>
                      <a:pt x="14" y="83"/>
                    </a:lnTo>
                    <a:lnTo>
                      <a:pt x="15" y="83"/>
                    </a:lnTo>
                    <a:lnTo>
                      <a:pt x="17" y="81"/>
                    </a:lnTo>
                    <a:lnTo>
                      <a:pt x="18" y="80"/>
                    </a:lnTo>
                    <a:lnTo>
                      <a:pt x="18" y="79"/>
                    </a:lnTo>
                    <a:lnTo>
                      <a:pt x="17" y="79"/>
                    </a:lnTo>
                    <a:lnTo>
                      <a:pt x="17" y="78"/>
                    </a:lnTo>
                    <a:lnTo>
                      <a:pt x="18" y="77"/>
                    </a:lnTo>
                    <a:lnTo>
                      <a:pt x="18" y="76"/>
                    </a:lnTo>
                    <a:lnTo>
                      <a:pt x="16" y="75"/>
                    </a:lnTo>
                    <a:lnTo>
                      <a:pt x="15" y="75"/>
                    </a:lnTo>
                    <a:lnTo>
                      <a:pt x="14" y="73"/>
                    </a:lnTo>
                    <a:lnTo>
                      <a:pt x="14" y="72"/>
                    </a:lnTo>
                    <a:lnTo>
                      <a:pt x="14" y="71"/>
                    </a:lnTo>
                    <a:lnTo>
                      <a:pt x="14" y="70"/>
                    </a:lnTo>
                    <a:lnTo>
                      <a:pt x="52" y="66"/>
                    </a:lnTo>
                    <a:lnTo>
                      <a:pt x="52" y="65"/>
                    </a:lnTo>
                    <a:lnTo>
                      <a:pt x="50" y="63"/>
                    </a:lnTo>
                    <a:lnTo>
                      <a:pt x="50" y="58"/>
                    </a:lnTo>
                    <a:lnTo>
                      <a:pt x="48" y="55"/>
                    </a:lnTo>
                    <a:lnTo>
                      <a:pt x="48" y="52"/>
                    </a:lnTo>
                    <a:lnTo>
                      <a:pt x="49" y="50"/>
                    </a:lnTo>
                    <a:lnTo>
                      <a:pt x="49" y="47"/>
                    </a:lnTo>
                    <a:lnTo>
                      <a:pt x="50" y="45"/>
                    </a:lnTo>
                    <a:lnTo>
                      <a:pt x="51" y="45"/>
                    </a:lnTo>
                    <a:lnTo>
                      <a:pt x="49" y="44"/>
                    </a:lnTo>
                    <a:lnTo>
                      <a:pt x="50" y="42"/>
                    </a:lnTo>
                    <a:lnTo>
                      <a:pt x="49" y="41"/>
                    </a:lnTo>
                    <a:lnTo>
                      <a:pt x="48" y="40"/>
                    </a:lnTo>
                    <a:lnTo>
                      <a:pt x="47" y="39"/>
                    </a:lnTo>
                    <a:lnTo>
                      <a:pt x="46" y="37"/>
                    </a:lnTo>
                    <a:lnTo>
                      <a:pt x="45" y="36"/>
                    </a:lnTo>
                    <a:lnTo>
                      <a:pt x="3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11" name="Freeform 217"/>
              <p:cNvSpPr>
                <a:spLocks/>
              </p:cNvSpPr>
              <p:nvPr/>
            </p:nvSpPr>
            <p:spPr bwMode="auto">
              <a:xfrm>
                <a:off x="4141" y="2179"/>
                <a:ext cx="610" cy="249"/>
              </a:xfrm>
              <a:custGeom>
                <a:avLst/>
                <a:gdLst>
                  <a:gd name="T0" fmla="*/ 10 w 119"/>
                  <a:gd name="T1" fmla="*/ 200 h 51"/>
                  <a:gd name="T2" fmla="*/ 21 w 119"/>
                  <a:gd name="T3" fmla="*/ 190 h 51"/>
                  <a:gd name="T4" fmla="*/ 26 w 119"/>
                  <a:gd name="T5" fmla="*/ 176 h 51"/>
                  <a:gd name="T6" fmla="*/ 72 w 119"/>
                  <a:gd name="T7" fmla="*/ 151 h 51"/>
                  <a:gd name="T8" fmla="*/ 92 w 119"/>
                  <a:gd name="T9" fmla="*/ 132 h 51"/>
                  <a:gd name="T10" fmla="*/ 103 w 119"/>
                  <a:gd name="T11" fmla="*/ 132 h 51"/>
                  <a:gd name="T12" fmla="*/ 108 w 119"/>
                  <a:gd name="T13" fmla="*/ 122 h 51"/>
                  <a:gd name="T14" fmla="*/ 118 w 119"/>
                  <a:gd name="T15" fmla="*/ 122 h 51"/>
                  <a:gd name="T16" fmla="*/ 144 w 119"/>
                  <a:gd name="T17" fmla="*/ 112 h 51"/>
                  <a:gd name="T18" fmla="*/ 169 w 119"/>
                  <a:gd name="T19" fmla="*/ 83 h 51"/>
                  <a:gd name="T20" fmla="*/ 169 w 119"/>
                  <a:gd name="T21" fmla="*/ 63 h 51"/>
                  <a:gd name="T22" fmla="*/ 190 w 119"/>
                  <a:gd name="T23" fmla="*/ 63 h 51"/>
                  <a:gd name="T24" fmla="*/ 215 w 119"/>
                  <a:gd name="T25" fmla="*/ 59 h 51"/>
                  <a:gd name="T26" fmla="*/ 579 w 119"/>
                  <a:gd name="T27" fmla="*/ 5 h 51"/>
                  <a:gd name="T28" fmla="*/ 584 w 119"/>
                  <a:gd name="T29" fmla="*/ 10 h 51"/>
                  <a:gd name="T30" fmla="*/ 595 w 119"/>
                  <a:gd name="T31" fmla="*/ 24 h 51"/>
                  <a:gd name="T32" fmla="*/ 595 w 119"/>
                  <a:gd name="T33" fmla="*/ 29 h 51"/>
                  <a:gd name="T34" fmla="*/ 584 w 119"/>
                  <a:gd name="T35" fmla="*/ 24 h 51"/>
                  <a:gd name="T36" fmla="*/ 579 w 119"/>
                  <a:gd name="T37" fmla="*/ 29 h 51"/>
                  <a:gd name="T38" fmla="*/ 559 w 119"/>
                  <a:gd name="T39" fmla="*/ 39 h 51"/>
                  <a:gd name="T40" fmla="*/ 538 w 119"/>
                  <a:gd name="T41" fmla="*/ 54 h 51"/>
                  <a:gd name="T42" fmla="*/ 543 w 119"/>
                  <a:gd name="T43" fmla="*/ 59 h 51"/>
                  <a:gd name="T44" fmla="*/ 574 w 119"/>
                  <a:gd name="T45" fmla="*/ 44 h 51"/>
                  <a:gd name="T46" fmla="*/ 584 w 119"/>
                  <a:gd name="T47" fmla="*/ 54 h 51"/>
                  <a:gd name="T48" fmla="*/ 589 w 119"/>
                  <a:gd name="T49" fmla="*/ 54 h 51"/>
                  <a:gd name="T50" fmla="*/ 605 w 119"/>
                  <a:gd name="T51" fmla="*/ 44 h 51"/>
                  <a:gd name="T52" fmla="*/ 610 w 119"/>
                  <a:gd name="T53" fmla="*/ 68 h 51"/>
                  <a:gd name="T54" fmla="*/ 600 w 119"/>
                  <a:gd name="T55" fmla="*/ 83 h 51"/>
                  <a:gd name="T56" fmla="*/ 584 w 119"/>
                  <a:gd name="T57" fmla="*/ 93 h 51"/>
                  <a:gd name="T58" fmla="*/ 564 w 119"/>
                  <a:gd name="T59" fmla="*/ 98 h 51"/>
                  <a:gd name="T60" fmla="*/ 559 w 119"/>
                  <a:gd name="T61" fmla="*/ 93 h 51"/>
                  <a:gd name="T62" fmla="*/ 554 w 119"/>
                  <a:gd name="T63" fmla="*/ 88 h 51"/>
                  <a:gd name="T64" fmla="*/ 554 w 119"/>
                  <a:gd name="T65" fmla="*/ 103 h 51"/>
                  <a:gd name="T66" fmla="*/ 559 w 119"/>
                  <a:gd name="T67" fmla="*/ 107 h 51"/>
                  <a:gd name="T68" fmla="*/ 564 w 119"/>
                  <a:gd name="T69" fmla="*/ 117 h 51"/>
                  <a:gd name="T70" fmla="*/ 538 w 119"/>
                  <a:gd name="T71" fmla="*/ 132 h 51"/>
                  <a:gd name="T72" fmla="*/ 538 w 119"/>
                  <a:gd name="T73" fmla="*/ 142 h 51"/>
                  <a:gd name="T74" fmla="*/ 574 w 119"/>
                  <a:gd name="T75" fmla="*/ 132 h 51"/>
                  <a:gd name="T76" fmla="*/ 584 w 119"/>
                  <a:gd name="T77" fmla="*/ 132 h 51"/>
                  <a:gd name="T78" fmla="*/ 559 w 119"/>
                  <a:gd name="T79" fmla="*/ 156 h 51"/>
                  <a:gd name="T80" fmla="*/ 528 w 119"/>
                  <a:gd name="T81" fmla="*/ 176 h 51"/>
                  <a:gd name="T82" fmla="*/ 523 w 119"/>
                  <a:gd name="T83" fmla="*/ 181 h 51"/>
                  <a:gd name="T84" fmla="*/ 492 w 119"/>
                  <a:gd name="T85" fmla="*/ 215 h 51"/>
                  <a:gd name="T86" fmla="*/ 477 w 119"/>
                  <a:gd name="T87" fmla="*/ 244 h 51"/>
                  <a:gd name="T88" fmla="*/ 354 w 119"/>
                  <a:gd name="T89" fmla="*/ 190 h 51"/>
                  <a:gd name="T90" fmla="*/ 256 w 119"/>
                  <a:gd name="T91" fmla="*/ 176 h 51"/>
                  <a:gd name="T92" fmla="*/ 251 w 119"/>
                  <a:gd name="T93" fmla="*/ 176 h 51"/>
                  <a:gd name="T94" fmla="*/ 154 w 119"/>
                  <a:gd name="T95" fmla="*/ 181 h 51"/>
                  <a:gd name="T96" fmla="*/ 133 w 119"/>
                  <a:gd name="T97" fmla="*/ 195 h 51"/>
                  <a:gd name="T98" fmla="*/ 0 w 119"/>
                  <a:gd name="T99" fmla="*/ 220 h 5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9"/>
                  <a:gd name="T151" fmla="*/ 0 h 51"/>
                  <a:gd name="T152" fmla="*/ 119 w 119"/>
                  <a:gd name="T153" fmla="*/ 51 h 5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9" h="51">
                    <a:moveTo>
                      <a:pt x="0" y="45"/>
                    </a:moveTo>
                    <a:lnTo>
                      <a:pt x="1" y="41"/>
                    </a:lnTo>
                    <a:lnTo>
                      <a:pt x="2" y="41"/>
                    </a:lnTo>
                    <a:lnTo>
                      <a:pt x="3" y="40"/>
                    </a:lnTo>
                    <a:lnTo>
                      <a:pt x="4" y="39"/>
                    </a:lnTo>
                    <a:lnTo>
                      <a:pt x="3" y="38"/>
                    </a:lnTo>
                    <a:lnTo>
                      <a:pt x="4" y="37"/>
                    </a:lnTo>
                    <a:lnTo>
                      <a:pt x="5" y="36"/>
                    </a:lnTo>
                    <a:lnTo>
                      <a:pt x="8" y="35"/>
                    </a:lnTo>
                    <a:lnTo>
                      <a:pt x="11" y="34"/>
                    </a:lnTo>
                    <a:lnTo>
                      <a:pt x="14" y="31"/>
                    </a:lnTo>
                    <a:lnTo>
                      <a:pt x="15" y="31"/>
                    </a:lnTo>
                    <a:lnTo>
                      <a:pt x="17" y="29"/>
                    </a:lnTo>
                    <a:lnTo>
                      <a:pt x="18" y="27"/>
                    </a:lnTo>
                    <a:lnTo>
                      <a:pt x="19" y="27"/>
                    </a:lnTo>
                    <a:lnTo>
                      <a:pt x="20" y="27"/>
                    </a:lnTo>
                    <a:lnTo>
                      <a:pt x="20" y="26"/>
                    </a:lnTo>
                    <a:lnTo>
                      <a:pt x="21" y="25"/>
                    </a:lnTo>
                    <a:lnTo>
                      <a:pt x="22" y="26"/>
                    </a:lnTo>
                    <a:lnTo>
                      <a:pt x="23" y="25"/>
                    </a:lnTo>
                    <a:lnTo>
                      <a:pt x="25" y="23"/>
                    </a:lnTo>
                    <a:lnTo>
                      <a:pt x="26" y="23"/>
                    </a:lnTo>
                    <a:lnTo>
                      <a:pt x="28" y="23"/>
                    </a:lnTo>
                    <a:lnTo>
                      <a:pt x="31" y="19"/>
                    </a:lnTo>
                    <a:lnTo>
                      <a:pt x="32" y="18"/>
                    </a:lnTo>
                    <a:lnTo>
                      <a:pt x="33" y="17"/>
                    </a:lnTo>
                    <a:lnTo>
                      <a:pt x="33" y="16"/>
                    </a:lnTo>
                    <a:lnTo>
                      <a:pt x="33" y="14"/>
                    </a:lnTo>
                    <a:lnTo>
                      <a:pt x="33" y="13"/>
                    </a:lnTo>
                    <a:lnTo>
                      <a:pt x="37" y="12"/>
                    </a:lnTo>
                    <a:lnTo>
                      <a:pt x="37" y="13"/>
                    </a:lnTo>
                    <a:lnTo>
                      <a:pt x="40" y="13"/>
                    </a:lnTo>
                    <a:lnTo>
                      <a:pt x="42" y="12"/>
                    </a:lnTo>
                    <a:lnTo>
                      <a:pt x="78" y="7"/>
                    </a:lnTo>
                    <a:lnTo>
                      <a:pt x="112" y="0"/>
                    </a:lnTo>
                    <a:lnTo>
                      <a:pt x="113" y="1"/>
                    </a:lnTo>
                    <a:lnTo>
                      <a:pt x="114" y="2"/>
                    </a:lnTo>
                    <a:lnTo>
                      <a:pt x="115" y="3"/>
                    </a:lnTo>
                    <a:lnTo>
                      <a:pt x="116" y="5"/>
                    </a:lnTo>
                    <a:lnTo>
                      <a:pt x="116" y="6"/>
                    </a:lnTo>
                    <a:lnTo>
                      <a:pt x="115" y="5"/>
                    </a:lnTo>
                    <a:lnTo>
                      <a:pt x="114" y="5"/>
                    </a:lnTo>
                    <a:lnTo>
                      <a:pt x="113" y="5"/>
                    </a:lnTo>
                    <a:lnTo>
                      <a:pt x="112" y="5"/>
                    </a:lnTo>
                    <a:lnTo>
                      <a:pt x="113" y="6"/>
                    </a:lnTo>
                    <a:lnTo>
                      <a:pt x="110" y="8"/>
                    </a:lnTo>
                    <a:lnTo>
                      <a:pt x="109" y="8"/>
                    </a:lnTo>
                    <a:lnTo>
                      <a:pt x="108" y="10"/>
                    </a:lnTo>
                    <a:lnTo>
                      <a:pt x="106" y="10"/>
                    </a:lnTo>
                    <a:lnTo>
                      <a:pt x="105" y="11"/>
                    </a:lnTo>
                    <a:lnTo>
                      <a:pt x="105" y="12"/>
                    </a:lnTo>
                    <a:lnTo>
                      <a:pt x="106" y="12"/>
                    </a:lnTo>
                    <a:lnTo>
                      <a:pt x="108" y="11"/>
                    </a:lnTo>
                    <a:lnTo>
                      <a:pt x="111" y="10"/>
                    </a:lnTo>
                    <a:lnTo>
                      <a:pt x="112" y="9"/>
                    </a:lnTo>
                    <a:lnTo>
                      <a:pt x="114" y="9"/>
                    </a:lnTo>
                    <a:lnTo>
                      <a:pt x="114" y="10"/>
                    </a:lnTo>
                    <a:lnTo>
                      <a:pt x="114" y="11"/>
                    </a:lnTo>
                    <a:lnTo>
                      <a:pt x="115" y="12"/>
                    </a:lnTo>
                    <a:lnTo>
                      <a:pt x="115" y="11"/>
                    </a:lnTo>
                    <a:lnTo>
                      <a:pt x="116" y="11"/>
                    </a:lnTo>
                    <a:lnTo>
                      <a:pt x="117" y="9"/>
                    </a:lnTo>
                    <a:lnTo>
                      <a:pt x="118" y="9"/>
                    </a:lnTo>
                    <a:lnTo>
                      <a:pt x="119" y="11"/>
                    </a:lnTo>
                    <a:lnTo>
                      <a:pt x="119" y="14"/>
                    </a:lnTo>
                    <a:lnTo>
                      <a:pt x="119" y="15"/>
                    </a:lnTo>
                    <a:lnTo>
                      <a:pt x="117" y="16"/>
                    </a:lnTo>
                    <a:lnTo>
                      <a:pt x="117" y="17"/>
                    </a:lnTo>
                    <a:lnTo>
                      <a:pt x="117" y="18"/>
                    </a:lnTo>
                    <a:lnTo>
                      <a:pt x="115" y="19"/>
                    </a:lnTo>
                    <a:lnTo>
                      <a:pt x="114" y="19"/>
                    </a:lnTo>
                    <a:lnTo>
                      <a:pt x="113" y="20"/>
                    </a:lnTo>
                    <a:lnTo>
                      <a:pt x="111" y="20"/>
                    </a:lnTo>
                    <a:lnTo>
                      <a:pt x="110" y="20"/>
                    </a:lnTo>
                    <a:lnTo>
                      <a:pt x="109" y="19"/>
                    </a:lnTo>
                    <a:lnTo>
                      <a:pt x="109" y="18"/>
                    </a:lnTo>
                    <a:lnTo>
                      <a:pt x="108" y="18"/>
                    </a:lnTo>
                    <a:lnTo>
                      <a:pt x="108" y="20"/>
                    </a:lnTo>
                    <a:lnTo>
                      <a:pt x="108" y="21"/>
                    </a:lnTo>
                    <a:lnTo>
                      <a:pt x="108" y="22"/>
                    </a:lnTo>
                    <a:lnTo>
                      <a:pt x="109" y="22"/>
                    </a:lnTo>
                    <a:lnTo>
                      <a:pt x="110" y="23"/>
                    </a:lnTo>
                    <a:lnTo>
                      <a:pt x="110" y="24"/>
                    </a:lnTo>
                    <a:lnTo>
                      <a:pt x="107" y="28"/>
                    </a:lnTo>
                    <a:lnTo>
                      <a:pt x="105" y="27"/>
                    </a:lnTo>
                    <a:lnTo>
                      <a:pt x="104" y="27"/>
                    </a:lnTo>
                    <a:lnTo>
                      <a:pt x="104" y="28"/>
                    </a:lnTo>
                    <a:lnTo>
                      <a:pt x="105" y="29"/>
                    </a:lnTo>
                    <a:lnTo>
                      <a:pt x="108" y="28"/>
                    </a:lnTo>
                    <a:lnTo>
                      <a:pt x="110" y="28"/>
                    </a:lnTo>
                    <a:lnTo>
                      <a:pt x="112" y="27"/>
                    </a:lnTo>
                    <a:lnTo>
                      <a:pt x="112" y="26"/>
                    </a:lnTo>
                    <a:lnTo>
                      <a:pt x="113" y="26"/>
                    </a:lnTo>
                    <a:lnTo>
                      <a:pt x="114" y="27"/>
                    </a:lnTo>
                    <a:lnTo>
                      <a:pt x="113" y="29"/>
                    </a:lnTo>
                    <a:lnTo>
                      <a:pt x="111" y="31"/>
                    </a:lnTo>
                    <a:lnTo>
                      <a:pt x="109" y="32"/>
                    </a:lnTo>
                    <a:lnTo>
                      <a:pt x="108" y="32"/>
                    </a:lnTo>
                    <a:lnTo>
                      <a:pt x="105" y="32"/>
                    </a:lnTo>
                    <a:lnTo>
                      <a:pt x="103" y="36"/>
                    </a:lnTo>
                    <a:lnTo>
                      <a:pt x="102" y="37"/>
                    </a:lnTo>
                    <a:lnTo>
                      <a:pt x="99" y="39"/>
                    </a:lnTo>
                    <a:lnTo>
                      <a:pt x="97" y="41"/>
                    </a:lnTo>
                    <a:lnTo>
                      <a:pt x="96" y="44"/>
                    </a:lnTo>
                    <a:lnTo>
                      <a:pt x="95" y="48"/>
                    </a:lnTo>
                    <a:lnTo>
                      <a:pt x="95" y="49"/>
                    </a:lnTo>
                    <a:lnTo>
                      <a:pt x="93" y="50"/>
                    </a:lnTo>
                    <a:lnTo>
                      <a:pt x="88" y="51"/>
                    </a:lnTo>
                    <a:lnTo>
                      <a:pt x="87" y="51"/>
                    </a:lnTo>
                    <a:lnTo>
                      <a:pt x="69" y="39"/>
                    </a:lnTo>
                    <a:lnTo>
                      <a:pt x="54" y="41"/>
                    </a:lnTo>
                    <a:lnTo>
                      <a:pt x="53" y="39"/>
                    </a:lnTo>
                    <a:lnTo>
                      <a:pt x="50" y="36"/>
                    </a:lnTo>
                    <a:lnTo>
                      <a:pt x="49" y="37"/>
                    </a:lnTo>
                    <a:lnTo>
                      <a:pt x="49" y="36"/>
                    </a:lnTo>
                    <a:lnTo>
                      <a:pt x="49" y="35"/>
                    </a:lnTo>
                    <a:lnTo>
                      <a:pt x="31" y="37"/>
                    </a:lnTo>
                    <a:lnTo>
                      <a:pt x="30" y="37"/>
                    </a:lnTo>
                    <a:lnTo>
                      <a:pt x="30" y="38"/>
                    </a:lnTo>
                    <a:lnTo>
                      <a:pt x="26" y="40"/>
                    </a:lnTo>
                    <a:lnTo>
                      <a:pt x="25" y="40"/>
                    </a:lnTo>
                    <a:lnTo>
                      <a:pt x="21" y="42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12" name="Freeform 218"/>
              <p:cNvSpPr>
                <a:spLocks/>
              </p:cNvSpPr>
              <p:nvPr/>
            </p:nvSpPr>
            <p:spPr bwMode="auto">
              <a:xfrm>
                <a:off x="4243" y="1896"/>
                <a:ext cx="313" cy="293"/>
              </a:xfrm>
              <a:custGeom>
                <a:avLst/>
                <a:gdLst>
                  <a:gd name="T0" fmla="*/ 103 w 61"/>
                  <a:gd name="T1" fmla="*/ 0 h 60"/>
                  <a:gd name="T2" fmla="*/ 103 w 61"/>
                  <a:gd name="T3" fmla="*/ 15 h 60"/>
                  <a:gd name="T4" fmla="*/ 108 w 61"/>
                  <a:gd name="T5" fmla="*/ 24 h 60"/>
                  <a:gd name="T6" fmla="*/ 97 w 61"/>
                  <a:gd name="T7" fmla="*/ 63 h 60"/>
                  <a:gd name="T8" fmla="*/ 97 w 61"/>
                  <a:gd name="T9" fmla="*/ 73 h 60"/>
                  <a:gd name="T10" fmla="*/ 92 w 61"/>
                  <a:gd name="T11" fmla="*/ 93 h 60"/>
                  <a:gd name="T12" fmla="*/ 77 w 61"/>
                  <a:gd name="T13" fmla="*/ 107 h 60"/>
                  <a:gd name="T14" fmla="*/ 67 w 61"/>
                  <a:gd name="T15" fmla="*/ 112 h 60"/>
                  <a:gd name="T16" fmla="*/ 56 w 61"/>
                  <a:gd name="T17" fmla="*/ 117 h 60"/>
                  <a:gd name="T18" fmla="*/ 51 w 61"/>
                  <a:gd name="T19" fmla="*/ 127 h 60"/>
                  <a:gd name="T20" fmla="*/ 46 w 61"/>
                  <a:gd name="T21" fmla="*/ 147 h 60"/>
                  <a:gd name="T22" fmla="*/ 31 w 61"/>
                  <a:gd name="T23" fmla="*/ 147 h 60"/>
                  <a:gd name="T24" fmla="*/ 21 w 61"/>
                  <a:gd name="T25" fmla="*/ 166 h 60"/>
                  <a:gd name="T26" fmla="*/ 21 w 61"/>
                  <a:gd name="T27" fmla="*/ 186 h 60"/>
                  <a:gd name="T28" fmla="*/ 10 w 61"/>
                  <a:gd name="T29" fmla="*/ 200 h 60"/>
                  <a:gd name="T30" fmla="*/ 0 w 61"/>
                  <a:gd name="T31" fmla="*/ 210 h 60"/>
                  <a:gd name="T32" fmla="*/ 0 w 61"/>
                  <a:gd name="T33" fmla="*/ 225 h 60"/>
                  <a:gd name="T34" fmla="*/ 15 w 61"/>
                  <a:gd name="T35" fmla="*/ 249 h 60"/>
                  <a:gd name="T36" fmla="*/ 31 w 61"/>
                  <a:gd name="T37" fmla="*/ 264 h 60"/>
                  <a:gd name="T38" fmla="*/ 41 w 61"/>
                  <a:gd name="T39" fmla="*/ 264 h 60"/>
                  <a:gd name="T40" fmla="*/ 41 w 61"/>
                  <a:gd name="T41" fmla="*/ 269 h 60"/>
                  <a:gd name="T42" fmla="*/ 51 w 61"/>
                  <a:gd name="T43" fmla="*/ 269 h 60"/>
                  <a:gd name="T44" fmla="*/ 51 w 61"/>
                  <a:gd name="T45" fmla="*/ 278 h 60"/>
                  <a:gd name="T46" fmla="*/ 77 w 61"/>
                  <a:gd name="T47" fmla="*/ 293 h 60"/>
                  <a:gd name="T48" fmla="*/ 92 w 61"/>
                  <a:gd name="T49" fmla="*/ 288 h 60"/>
                  <a:gd name="T50" fmla="*/ 97 w 61"/>
                  <a:gd name="T51" fmla="*/ 278 h 60"/>
                  <a:gd name="T52" fmla="*/ 108 w 61"/>
                  <a:gd name="T53" fmla="*/ 288 h 60"/>
                  <a:gd name="T54" fmla="*/ 128 w 61"/>
                  <a:gd name="T55" fmla="*/ 278 h 60"/>
                  <a:gd name="T56" fmla="*/ 133 w 61"/>
                  <a:gd name="T57" fmla="*/ 269 h 60"/>
                  <a:gd name="T58" fmla="*/ 154 w 61"/>
                  <a:gd name="T59" fmla="*/ 259 h 60"/>
                  <a:gd name="T60" fmla="*/ 169 w 61"/>
                  <a:gd name="T61" fmla="*/ 249 h 60"/>
                  <a:gd name="T62" fmla="*/ 169 w 61"/>
                  <a:gd name="T63" fmla="*/ 234 h 60"/>
                  <a:gd name="T64" fmla="*/ 195 w 61"/>
                  <a:gd name="T65" fmla="*/ 156 h 60"/>
                  <a:gd name="T66" fmla="*/ 205 w 61"/>
                  <a:gd name="T67" fmla="*/ 161 h 60"/>
                  <a:gd name="T68" fmla="*/ 210 w 61"/>
                  <a:gd name="T69" fmla="*/ 171 h 60"/>
                  <a:gd name="T70" fmla="*/ 226 w 61"/>
                  <a:gd name="T71" fmla="*/ 156 h 60"/>
                  <a:gd name="T72" fmla="*/ 236 w 61"/>
                  <a:gd name="T73" fmla="*/ 132 h 60"/>
                  <a:gd name="T74" fmla="*/ 251 w 61"/>
                  <a:gd name="T75" fmla="*/ 122 h 60"/>
                  <a:gd name="T76" fmla="*/ 262 w 61"/>
                  <a:gd name="T77" fmla="*/ 112 h 60"/>
                  <a:gd name="T78" fmla="*/ 267 w 61"/>
                  <a:gd name="T79" fmla="*/ 98 h 60"/>
                  <a:gd name="T80" fmla="*/ 267 w 61"/>
                  <a:gd name="T81" fmla="*/ 93 h 60"/>
                  <a:gd name="T82" fmla="*/ 267 w 61"/>
                  <a:gd name="T83" fmla="*/ 73 h 60"/>
                  <a:gd name="T84" fmla="*/ 303 w 61"/>
                  <a:gd name="T85" fmla="*/ 93 h 60"/>
                  <a:gd name="T86" fmla="*/ 308 w 61"/>
                  <a:gd name="T87" fmla="*/ 93 h 60"/>
                  <a:gd name="T88" fmla="*/ 303 w 61"/>
                  <a:gd name="T89" fmla="*/ 63 h 60"/>
                  <a:gd name="T90" fmla="*/ 298 w 61"/>
                  <a:gd name="T91" fmla="*/ 54 h 60"/>
                  <a:gd name="T92" fmla="*/ 287 w 61"/>
                  <a:gd name="T93" fmla="*/ 54 h 60"/>
                  <a:gd name="T94" fmla="*/ 262 w 61"/>
                  <a:gd name="T95" fmla="*/ 59 h 60"/>
                  <a:gd name="T96" fmla="*/ 251 w 61"/>
                  <a:gd name="T97" fmla="*/ 68 h 60"/>
                  <a:gd name="T98" fmla="*/ 236 w 61"/>
                  <a:gd name="T99" fmla="*/ 63 h 60"/>
                  <a:gd name="T100" fmla="*/ 231 w 61"/>
                  <a:gd name="T101" fmla="*/ 73 h 60"/>
                  <a:gd name="T102" fmla="*/ 216 w 61"/>
                  <a:gd name="T103" fmla="*/ 83 h 60"/>
                  <a:gd name="T104" fmla="*/ 200 w 61"/>
                  <a:gd name="T105" fmla="*/ 98 h 60"/>
                  <a:gd name="T106" fmla="*/ 185 w 61"/>
                  <a:gd name="T107" fmla="*/ 63 h 60"/>
                  <a:gd name="T108" fmla="*/ 108 w 61"/>
                  <a:gd name="T109" fmla="*/ 0 h 6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1"/>
                  <a:gd name="T166" fmla="*/ 0 h 60"/>
                  <a:gd name="T167" fmla="*/ 61 w 61"/>
                  <a:gd name="T168" fmla="*/ 60 h 6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1" h="60">
                    <a:moveTo>
                      <a:pt x="21" y="0"/>
                    </a:moveTo>
                    <a:lnTo>
                      <a:pt x="20" y="0"/>
                    </a:lnTo>
                    <a:lnTo>
                      <a:pt x="19" y="1"/>
                    </a:lnTo>
                    <a:lnTo>
                      <a:pt x="20" y="3"/>
                    </a:lnTo>
                    <a:lnTo>
                      <a:pt x="18" y="4"/>
                    </a:lnTo>
                    <a:lnTo>
                      <a:pt x="21" y="5"/>
                    </a:lnTo>
                    <a:lnTo>
                      <a:pt x="20" y="12"/>
                    </a:lnTo>
                    <a:lnTo>
                      <a:pt x="19" y="13"/>
                    </a:lnTo>
                    <a:lnTo>
                      <a:pt x="19" y="14"/>
                    </a:lnTo>
                    <a:lnTo>
                      <a:pt x="19" y="15"/>
                    </a:lnTo>
                    <a:lnTo>
                      <a:pt x="19" y="17"/>
                    </a:lnTo>
                    <a:lnTo>
                      <a:pt x="18" y="19"/>
                    </a:lnTo>
                    <a:lnTo>
                      <a:pt x="17" y="19"/>
                    </a:lnTo>
                    <a:lnTo>
                      <a:pt x="15" y="22"/>
                    </a:lnTo>
                    <a:lnTo>
                      <a:pt x="13" y="23"/>
                    </a:lnTo>
                    <a:lnTo>
                      <a:pt x="12" y="23"/>
                    </a:lnTo>
                    <a:lnTo>
                      <a:pt x="11" y="24"/>
                    </a:lnTo>
                    <a:lnTo>
                      <a:pt x="11" y="25"/>
                    </a:lnTo>
                    <a:lnTo>
                      <a:pt x="10" y="26"/>
                    </a:lnTo>
                    <a:lnTo>
                      <a:pt x="9" y="29"/>
                    </a:lnTo>
                    <a:lnTo>
                      <a:pt x="9" y="30"/>
                    </a:lnTo>
                    <a:lnTo>
                      <a:pt x="8" y="32"/>
                    </a:lnTo>
                    <a:lnTo>
                      <a:pt x="6" y="30"/>
                    </a:lnTo>
                    <a:lnTo>
                      <a:pt x="5" y="30"/>
                    </a:lnTo>
                    <a:lnTo>
                      <a:pt x="4" y="34"/>
                    </a:lnTo>
                    <a:lnTo>
                      <a:pt x="4" y="36"/>
                    </a:lnTo>
                    <a:lnTo>
                      <a:pt x="4" y="38"/>
                    </a:lnTo>
                    <a:lnTo>
                      <a:pt x="3" y="39"/>
                    </a:lnTo>
                    <a:lnTo>
                      <a:pt x="2" y="41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0" y="46"/>
                    </a:lnTo>
                    <a:lnTo>
                      <a:pt x="1" y="47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6" y="54"/>
                    </a:lnTo>
                    <a:lnTo>
                      <a:pt x="6" y="53"/>
                    </a:lnTo>
                    <a:lnTo>
                      <a:pt x="8" y="54"/>
                    </a:lnTo>
                    <a:lnTo>
                      <a:pt x="8" y="55"/>
                    </a:lnTo>
                    <a:lnTo>
                      <a:pt x="9" y="55"/>
                    </a:lnTo>
                    <a:lnTo>
                      <a:pt x="10" y="55"/>
                    </a:lnTo>
                    <a:lnTo>
                      <a:pt x="11" y="56"/>
                    </a:lnTo>
                    <a:lnTo>
                      <a:pt x="10" y="57"/>
                    </a:lnTo>
                    <a:lnTo>
                      <a:pt x="12" y="59"/>
                    </a:lnTo>
                    <a:lnTo>
                      <a:pt x="15" y="60"/>
                    </a:lnTo>
                    <a:lnTo>
                      <a:pt x="17" y="60"/>
                    </a:lnTo>
                    <a:lnTo>
                      <a:pt x="18" y="59"/>
                    </a:lnTo>
                    <a:lnTo>
                      <a:pt x="18" y="58"/>
                    </a:lnTo>
                    <a:lnTo>
                      <a:pt x="19" y="57"/>
                    </a:lnTo>
                    <a:lnTo>
                      <a:pt x="20" y="58"/>
                    </a:lnTo>
                    <a:lnTo>
                      <a:pt x="21" y="59"/>
                    </a:lnTo>
                    <a:lnTo>
                      <a:pt x="22" y="58"/>
                    </a:lnTo>
                    <a:lnTo>
                      <a:pt x="25" y="57"/>
                    </a:lnTo>
                    <a:lnTo>
                      <a:pt x="26" y="55"/>
                    </a:lnTo>
                    <a:lnTo>
                      <a:pt x="27" y="56"/>
                    </a:lnTo>
                    <a:lnTo>
                      <a:pt x="30" y="53"/>
                    </a:lnTo>
                    <a:lnTo>
                      <a:pt x="31" y="54"/>
                    </a:lnTo>
                    <a:lnTo>
                      <a:pt x="33" y="51"/>
                    </a:lnTo>
                    <a:lnTo>
                      <a:pt x="32" y="50"/>
                    </a:lnTo>
                    <a:lnTo>
                      <a:pt x="33" y="48"/>
                    </a:lnTo>
                    <a:lnTo>
                      <a:pt x="35" y="43"/>
                    </a:lnTo>
                    <a:lnTo>
                      <a:pt x="38" y="32"/>
                    </a:lnTo>
                    <a:lnTo>
                      <a:pt x="40" y="33"/>
                    </a:lnTo>
                    <a:lnTo>
                      <a:pt x="40" y="34"/>
                    </a:lnTo>
                    <a:lnTo>
                      <a:pt x="41" y="35"/>
                    </a:lnTo>
                    <a:lnTo>
                      <a:pt x="43" y="34"/>
                    </a:lnTo>
                    <a:lnTo>
                      <a:pt x="44" y="32"/>
                    </a:lnTo>
                    <a:lnTo>
                      <a:pt x="45" y="28"/>
                    </a:lnTo>
                    <a:lnTo>
                      <a:pt x="46" y="27"/>
                    </a:lnTo>
                    <a:lnTo>
                      <a:pt x="48" y="27"/>
                    </a:lnTo>
                    <a:lnTo>
                      <a:pt x="49" y="25"/>
                    </a:lnTo>
                    <a:lnTo>
                      <a:pt x="50" y="25"/>
                    </a:lnTo>
                    <a:lnTo>
                      <a:pt x="51" y="23"/>
                    </a:lnTo>
                    <a:lnTo>
                      <a:pt x="51" y="21"/>
                    </a:lnTo>
                    <a:lnTo>
                      <a:pt x="52" y="20"/>
                    </a:lnTo>
                    <a:lnTo>
                      <a:pt x="52" y="19"/>
                    </a:lnTo>
                    <a:lnTo>
                      <a:pt x="52" y="16"/>
                    </a:lnTo>
                    <a:lnTo>
                      <a:pt x="52" y="15"/>
                    </a:lnTo>
                    <a:lnTo>
                      <a:pt x="53" y="15"/>
                    </a:lnTo>
                    <a:lnTo>
                      <a:pt x="59" y="19"/>
                    </a:lnTo>
                    <a:lnTo>
                      <a:pt x="60" y="19"/>
                    </a:lnTo>
                    <a:lnTo>
                      <a:pt x="61" y="16"/>
                    </a:lnTo>
                    <a:lnTo>
                      <a:pt x="59" y="13"/>
                    </a:lnTo>
                    <a:lnTo>
                      <a:pt x="59" y="12"/>
                    </a:lnTo>
                    <a:lnTo>
                      <a:pt x="58" y="11"/>
                    </a:lnTo>
                    <a:lnTo>
                      <a:pt x="57" y="12"/>
                    </a:lnTo>
                    <a:lnTo>
                      <a:pt x="56" y="11"/>
                    </a:lnTo>
                    <a:lnTo>
                      <a:pt x="55" y="11"/>
                    </a:lnTo>
                    <a:lnTo>
                      <a:pt x="51" y="12"/>
                    </a:lnTo>
                    <a:lnTo>
                      <a:pt x="50" y="13"/>
                    </a:lnTo>
                    <a:lnTo>
                      <a:pt x="49" y="14"/>
                    </a:lnTo>
                    <a:lnTo>
                      <a:pt x="47" y="14"/>
                    </a:lnTo>
                    <a:lnTo>
                      <a:pt x="46" y="13"/>
                    </a:lnTo>
                    <a:lnTo>
                      <a:pt x="46" y="15"/>
                    </a:lnTo>
                    <a:lnTo>
                      <a:pt x="45" y="15"/>
                    </a:lnTo>
                    <a:lnTo>
                      <a:pt x="44" y="17"/>
                    </a:lnTo>
                    <a:lnTo>
                      <a:pt x="42" y="17"/>
                    </a:lnTo>
                    <a:lnTo>
                      <a:pt x="40" y="20"/>
                    </a:lnTo>
                    <a:lnTo>
                      <a:pt x="39" y="20"/>
                    </a:lnTo>
                    <a:lnTo>
                      <a:pt x="38" y="21"/>
                    </a:lnTo>
                    <a:lnTo>
                      <a:pt x="36" y="13"/>
                    </a:lnTo>
                    <a:lnTo>
                      <a:pt x="23" y="15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13" name="Freeform 219"/>
              <p:cNvSpPr>
                <a:spLocks/>
              </p:cNvSpPr>
              <p:nvPr/>
            </p:nvSpPr>
            <p:spPr bwMode="auto">
              <a:xfrm>
                <a:off x="3433" y="2306"/>
                <a:ext cx="344" cy="302"/>
              </a:xfrm>
              <a:custGeom>
                <a:avLst/>
                <a:gdLst>
                  <a:gd name="T0" fmla="*/ 0 w 67"/>
                  <a:gd name="T1" fmla="*/ 15 h 62"/>
                  <a:gd name="T2" fmla="*/ 308 w 67"/>
                  <a:gd name="T3" fmla="*/ 0 h 62"/>
                  <a:gd name="T4" fmla="*/ 308 w 67"/>
                  <a:gd name="T5" fmla="*/ 5 h 62"/>
                  <a:gd name="T6" fmla="*/ 313 w 67"/>
                  <a:gd name="T7" fmla="*/ 10 h 62"/>
                  <a:gd name="T8" fmla="*/ 318 w 67"/>
                  <a:gd name="T9" fmla="*/ 15 h 62"/>
                  <a:gd name="T10" fmla="*/ 313 w 67"/>
                  <a:gd name="T11" fmla="*/ 24 h 62"/>
                  <a:gd name="T12" fmla="*/ 308 w 67"/>
                  <a:gd name="T13" fmla="*/ 29 h 62"/>
                  <a:gd name="T14" fmla="*/ 298 w 67"/>
                  <a:gd name="T15" fmla="*/ 39 h 62"/>
                  <a:gd name="T16" fmla="*/ 298 w 67"/>
                  <a:gd name="T17" fmla="*/ 44 h 62"/>
                  <a:gd name="T18" fmla="*/ 344 w 67"/>
                  <a:gd name="T19" fmla="*/ 44 h 62"/>
                  <a:gd name="T20" fmla="*/ 344 w 67"/>
                  <a:gd name="T21" fmla="*/ 44 h 62"/>
                  <a:gd name="T22" fmla="*/ 344 w 67"/>
                  <a:gd name="T23" fmla="*/ 49 h 62"/>
                  <a:gd name="T24" fmla="*/ 339 w 67"/>
                  <a:gd name="T25" fmla="*/ 58 h 62"/>
                  <a:gd name="T26" fmla="*/ 334 w 67"/>
                  <a:gd name="T27" fmla="*/ 63 h 62"/>
                  <a:gd name="T28" fmla="*/ 329 w 67"/>
                  <a:gd name="T29" fmla="*/ 83 h 62"/>
                  <a:gd name="T30" fmla="*/ 318 w 67"/>
                  <a:gd name="T31" fmla="*/ 93 h 62"/>
                  <a:gd name="T32" fmla="*/ 318 w 67"/>
                  <a:gd name="T33" fmla="*/ 107 h 62"/>
                  <a:gd name="T34" fmla="*/ 318 w 67"/>
                  <a:gd name="T35" fmla="*/ 122 h 62"/>
                  <a:gd name="T36" fmla="*/ 318 w 67"/>
                  <a:gd name="T37" fmla="*/ 122 h 62"/>
                  <a:gd name="T38" fmla="*/ 308 w 67"/>
                  <a:gd name="T39" fmla="*/ 127 h 62"/>
                  <a:gd name="T40" fmla="*/ 308 w 67"/>
                  <a:gd name="T41" fmla="*/ 132 h 62"/>
                  <a:gd name="T42" fmla="*/ 293 w 67"/>
                  <a:gd name="T43" fmla="*/ 141 h 62"/>
                  <a:gd name="T44" fmla="*/ 293 w 67"/>
                  <a:gd name="T45" fmla="*/ 156 h 62"/>
                  <a:gd name="T46" fmla="*/ 293 w 67"/>
                  <a:gd name="T47" fmla="*/ 170 h 62"/>
                  <a:gd name="T48" fmla="*/ 288 w 67"/>
                  <a:gd name="T49" fmla="*/ 175 h 62"/>
                  <a:gd name="T50" fmla="*/ 277 w 67"/>
                  <a:gd name="T51" fmla="*/ 185 h 62"/>
                  <a:gd name="T52" fmla="*/ 267 w 67"/>
                  <a:gd name="T53" fmla="*/ 195 h 62"/>
                  <a:gd name="T54" fmla="*/ 262 w 67"/>
                  <a:gd name="T55" fmla="*/ 200 h 62"/>
                  <a:gd name="T56" fmla="*/ 262 w 67"/>
                  <a:gd name="T57" fmla="*/ 209 h 62"/>
                  <a:gd name="T58" fmla="*/ 257 w 67"/>
                  <a:gd name="T59" fmla="*/ 219 h 62"/>
                  <a:gd name="T60" fmla="*/ 257 w 67"/>
                  <a:gd name="T61" fmla="*/ 224 h 62"/>
                  <a:gd name="T62" fmla="*/ 252 w 67"/>
                  <a:gd name="T63" fmla="*/ 239 h 62"/>
                  <a:gd name="T64" fmla="*/ 246 w 67"/>
                  <a:gd name="T65" fmla="*/ 248 h 62"/>
                  <a:gd name="T66" fmla="*/ 252 w 67"/>
                  <a:gd name="T67" fmla="*/ 263 h 62"/>
                  <a:gd name="T68" fmla="*/ 257 w 67"/>
                  <a:gd name="T69" fmla="*/ 268 h 62"/>
                  <a:gd name="T70" fmla="*/ 257 w 67"/>
                  <a:gd name="T71" fmla="*/ 278 h 62"/>
                  <a:gd name="T72" fmla="*/ 257 w 67"/>
                  <a:gd name="T73" fmla="*/ 278 h 62"/>
                  <a:gd name="T74" fmla="*/ 257 w 67"/>
                  <a:gd name="T75" fmla="*/ 283 h 62"/>
                  <a:gd name="T76" fmla="*/ 257 w 67"/>
                  <a:gd name="T77" fmla="*/ 283 h 62"/>
                  <a:gd name="T78" fmla="*/ 252 w 67"/>
                  <a:gd name="T79" fmla="*/ 292 h 62"/>
                  <a:gd name="T80" fmla="*/ 257 w 67"/>
                  <a:gd name="T81" fmla="*/ 297 h 62"/>
                  <a:gd name="T82" fmla="*/ 41 w 67"/>
                  <a:gd name="T83" fmla="*/ 302 h 62"/>
                  <a:gd name="T84" fmla="*/ 41 w 67"/>
                  <a:gd name="T85" fmla="*/ 258 h 62"/>
                  <a:gd name="T86" fmla="*/ 31 w 67"/>
                  <a:gd name="T87" fmla="*/ 253 h 62"/>
                  <a:gd name="T88" fmla="*/ 21 w 67"/>
                  <a:gd name="T89" fmla="*/ 258 h 62"/>
                  <a:gd name="T90" fmla="*/ 21 w 67"/>
                  <a:gd name="T91" fmla="*/ 258 h 62"/>
                  <a:gd name="T92" fmla="*/ 10 w 67"/>
                  <a:gd name="T93" fmla="*/ 248 h 62"/>
                  <a:gd name="T94" fmla="*/ 10 w 67"/>
                  <a:gd name="T95" fmla="*/ 107 h 62"/>
                  <a:gd name="T96" fmla="*/ 0 w 67"/>
                  <a:gd name="T97" fmla="*/ 15 h 62"/>
                  <a:gd name="T98" fmla="*/ 0 w 67"/>
                  <a:gd name="T99" fmla="*/ 15 h 6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"/>
                  <a:gd name="T151" fmla="*/ 0 h 62"/>
                  <a:gd name="T152" fmla="*/ 67 w 67"/>
                  <a:gd name="T153" fmla="*/ 62 h 6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" h="62">
                    <a:moveTo>
                      <a:pt x="0" y="3"/>
                    </a:moveTo>
                    <a:lnTo>
                      <a:pt x="60" y="0"/>
                    </a:lnTo>
                    <a:lnTo>
                      <a:pt x="60" y="1"/>
                    </a:lnTo>
                    <a:lnTo>
                      <a:pt x="61" y="2"/>
                    </a:lnTo>
                    <a:lnTo>
                      <a:pt x="62" y="3"/>
                    </a:lnTo>
                    <a:lnTo>
                      <a:pt x="61" y="5"/>
                    </a:lnTo>
                    <a:lnTo>
                      <a:pt x="60" y="6"/>
                    </a:lnTo>
                    <a:lnTo>
                      <a:pt x="58" y="8"/>
                    </a:lnTo>
                    <a:lnTo>
                      <a:pt x="58" y="9"/>
                    </a:lnTo>
                    <a:lnTo>
                      <a:pt x="67" y="9"/>
                    </a:lnTo>
                    <a:lnTo>
                      <a:pt x="67" y="10"/>
                    </a:lnTo>
                    <a:lnTo>
                      <a:pt x="66" y="12"/>
                    </a:lnTo>
                    <a:lnTo>
                      <a:pt x="65" y="13"/>
                    </a:lnTo>
                    <a:lnTo>
                      <a:pt x="64" y="17"/>
                    </a:lnTo>
                    <a:lnTo>
                      <a:pt x="62" y="19"/>
                    </a:lnTo>
                    <a:lnTo>
                      <a:pt x="62" y="22"/>
                    </a:lnTo>
                    <a:lnTo>
                      <a:pt x="62" y="25"/>
                    </a:lnTo>
                    <a:lnTo>
                      <a:pt x="60" y="26"/>
                    </a:lnTo>
                    <a:lnTo>
                      <a:pt x="60" y="27"/>
                    </a:lnTo>
                    <a:lnTo>
                      <a:pt x="57" y="29"/>
                    </a:lnTo>
                    <a:lnTo>
                      <a:pt x="57" y="32"/>
                    </a:lnTo>
                    <a:lnTo>
                      <a:pt x="57" y="35"/>
                    </a:lnTo>
                    <a:lnTo>
                      <a:pt x="56" y="36"/>
                    </a:lnTo>
                    <a:lnTo>
                      <a:pt x="54" y="38"/>
                    </a:lnTo>
                    <a:lnTo>
                      <a:pt x="52" y="40"/>
                    </a:lnTo>
                    <a:lnTo>
                      <a:pt x="51" y="41"/>
                    </a:lnTo>
                    <a:lnTo>
                      <a:pt x="51" y="43"/>
                    </a:lnTo>
                    <a:lnTo>
                      <a:pt x="50" y="45"/>
                    </a:lnTo>
                    <a:lnTo>
                      <a:pt x="50" y="46"/>
                    </a:lnTo>
                    <a:lnTo>
                      <a:pt x="49" y="49"/>
                    </a:lnTo>
                    <a:lnTo>
                      <a:pt x="48" y="51"/>
                    </a:lnTo>
                    <a:lnTo>
                      <a:pt x="49" y="54"/>
                    </a:lnTo>
                    <a:lnTo>
                      <a:pt x="50" y="55"/>
                    </a:lnTo>
                    <a:lnTo>
                      <a:pt x="50" y="57"/>
                    </a:lnTo>
                    <a:lnTo>
                      <a:pt x="50" y="58"/>
                    </a:lnTo>
                    <a:lnTo>
                      <a:pt x="49" y="60"/>
                    </a:lnTo>
                    <a:lnTo>
                      <a:pt x="50" y="61"/>
                    </a:lnTo>
                    <a:lnTo>
                      <a:pt x="8" y="62"/>
                    </a:lnTo>
                    <a:lnTo>
                      <a:pt x="8" y="53"/>
                    </a:lnTo>
                    <a:lnTo>
                      <a:pt x="6" y="52"/>
                    </a:lnTo>
                    <a:lnTo>
                      <a:pt x="4" y="53"/>
                    </a:lnTo>
                    <a:lnTo>
                      <a:pt x="2" y="51"/>
                    </a:lnTo>
                    <a:lnTo>
                      <a:pt x="2" y="2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14" name="Freeform 220"/>
              <p:cNvSpPr>
                <a:spLocks/>
              </p:cNvSpPr>
              <p:nvPr/>
            </p:nvSpPr>
            <p:spPr bwMode="auto">
              <a:xfrm>
                <a:off x="2552" y="2306"/>
                <a:ext cx="969" cy="898"/>
              </a:xfrm>
              <a:custGeom>
                <a:avLst/>
                <a:gdLst>
                  <a:gd name="T0" fmla="*/ 877 w 189"/>
                  <a:gd name="T1" fmla="*/ 244 h 184"/>
                  <a:gd name="T2" fmla="*/ 815 w 189"/>
                  <a:gd name="T3" fmla="*/ 229 h 184"/>
                  <a:gd name="T4" fmla="*/ 774 w 189"/>
                  <a:gd name="T5" fmla="*/ 239 h 184"/>
                  <a:gd name="T6" fmla="*/ 743 w 189"/>
                  <a:gd name="T7" fmla="*/ 239 h 184"/>
                  <a:gd name="T8" fmla="*/ 733 w 189"/>
                  <a:gd name="T9" fmla="*/ 239 h 184"/>
                  <a:gd name="T10" fmla="*/ 718 w 189"/>
                  <a:gd name="T11" fmla="*/ 229 h 184"/>
                  <a:gd name="T12" fmla="*/ 702 w 189"/>
                  <a:gd name="T13" fmla="*/ 249 h 184"/>
                  <a:gd name="T14" fmla="*/ 692 w 189"/>
                  <a:gd name="T15" fmla="*/ 234 h 184"/>
                  <a:gd name="T16" fmla="*/ 661 w 189"/>
                  <a:gd name="T17" fmla="*/ 229 h 184"/>
                  <a:gd name="T18" fmla="*/ 641 w 189"/>
                  <a:gd name="T19" fmla="*/ 225 h 184"/>
                  <a:gd name="T20" fmla="*/ 610 w 189"/>
                  <a:gd name="T21" fmla="*/ 215 h 184"/>
                  <a:gd name="T22" fmla="*/ 590 w 189"/>
                  <a:gd name="T23" fmla="*/ 210 h 184"/>
                  <a:gd name="T24" fmla="*/ 559 w 189"/>
                  <a:gd name="T25" fmla="*/ 200 h 184"/>
                  <a:gd name="T26" fmla="*/ 543 w 189"/>
                  <a:gd name="T27" fmla="*/ 185 h 184"/>
                  <a:gd name="T28" fmla="*/ 513 w 189"/>
                  <a:gd name="T29" fmla="*/ 176 h 184"/>
                  <a:gd name="T30" fmla="*/ 297 w 189"/>
                  <a:gd name="T31" fmla="*/ 0 h 184"/>
                  <a:gd name="T32" fmla="*/ 0 w 189"/>
                  <a:gd name="T33" fmla="*/ 351 h 184"/>
                  <a:gd name="T34" fmla="*/ 5 w 189"/>
                  <a:gd name="T35" fmla="*/ 366 h 184"/>
                  <a:gd name="T36" fmla="*/ 26 w 189"/>
                  <a:gd name="T37" fmla="*/ 395 h 184"/>
                  <a:gd name="T38" fmla="*/ 118 w 189"/>
                  <a:gd name="T39" fmla="*/ 483 h 184"/>
                  <a:gd name="T40" fmla="*/ 128 w 189"/>
                  <a:gd name="T41" fmla="*/ 508 h 184"/>
                  <a:gd name="T42" fmla="*/ 195 w 189"/>
                  <a:gd name="T43" fmla="*/ 600 h 184"/>
                  <a:gd name="T44" fmla="*/ 251 w 189"/>
                  <a:gd name="T45" fmla="*/ 610 h 184"/>
                  <a:gd name="T46" fmla="*/ 287 w 189"/>
                  <a:gd name="T47" fmla="*/ 556 h 184"/>
                  <a:gd name="T48" fmla="*/ 308 w 189"/>
                  <a:gd name="T49" fmla="*/ 551 h 184"/>
                  <a:gd name="T50" fmla="*/ 344 w 189"/>
                  <a:gd name="T51" fmla="*/ 561 h 184"/>
                  <a:gd name="T52" fmla="*/ 385 w 189"/>
                  <a:gd name="T53" fmla="*/ 581 h 184"/>
                  <a:gd name="T54" fmla="*/ 395 w 189"/>
                  <a:gd name="T55" fmla="*/ 591 h 184"/>
                  <a:gd name="T56" fmla="*/ 426 w 189"/>
                  <a:gd name="T57" fmla="*/ 630 h 184"/>
                  <a:gd name="T58" fmla="*/ 482 w 189"/>
                  <a:gd name="T59" fmla="*/ 727 h 184"/>
                  <a:gd name="T60" fmla="*/ 513 w 189"/>
                  <a:gd name="T61" fmla="*/ 756 h 184"/>
                  <a:gd name="T62" fmla="*/ 523 w 189"/>
                  <a:gd name="T63" fmla="*/ 805 h 184"/>
                  <a:gd name="T64" fmla="*/ 569 w 189"/>
                  <a:gd name="T65" fmla="*/ 859 h 184"/>
                  <a:gd name="T66" fmla="*/ 646 w 189"/>
                  <a:gd name="T67" fmla="*/ 883 h 184"/>
                  <a:gd name="T68" fmla="*/ 692 w 189"/>
                  <a:gd name="T69" fmla="*/ 888 h 184"/>
                  <a:gd name="T70" fmla="*/ 687 w 189"/>
                  <a:gd name="T71" fmla="*/ 878 h 184"/>
                  <a:gd name="T72" fmla="*/ 672 w 189"/>
                  <a:gd name="T73" fmla="*/ 791 h 184"/>
                  <a:gd name="T74" fmla="*/ 667 w 189"/>
                  <a:gd name="T75" fmla="*/ 781 h 184"/>
                  <a:gd name="T76" fmla="*/ 682 w 189"/>
                  <a:gd name="T77" fmla="*/ 747 h 184"/>
                  <a:gd name="T78" fmla="*/ 687 w 189"/>
                  <a:gd name="T79" fmla="*/ 737 h 184"/>
                  <a:gd name="T80" fmla="*/ 702 w 189"/>
                  <a:gd name="T81" fmla="*/ 708 h 184"/>
                  <a:gd name="T82" fmla="*/ 713 w 189"/>
                  <a:gd name="T83" fmla="*/ 708 h 184"/>
                  <a:gd name="T84" fmla="*/ 723 w 189"/>
                  <a:gd name="T85" fmla="*/ 693 h 184"/>
                  <a:gd name="T86" fmla="*/ 733 w 189"/>
                  <a:gd name="T87" fmla="*/ 693 h 184"/>
                  <a:gd name="T88" fmla="*/ 754 w 189"/>
                  <a:gd name="T89" fmla="*/ 683 h 184"/>
                  <a:gd name="T90" fmla="*/ 764 w 189"/>
                  <a:gd name="T91" fmla="*/ 664 h 184"/>
                  <a:gd name="T92" fmla="*/ 769 w 189"/>
                  <a:gd name="T93" fmla="*/ 674 h 184"/>
                  <a:gd name="T94" fmla="*/ 846 w 189"/>
                  <a:gd name="T95" fmla="*/ 634 h 184"/>
                  <a:gd name="T96" fmla="*/ 861 w 189"/>
                  <a:gd name="T97" fmla="*/ 591 h 184"/>
                  <a:gd name="T98" fmla="*/ 877 w 189"/>
                  <a:gd name="T99" fmla="*/ 586 h 184"/>
                  <a:gd name="T100" fmla="*/ 928 w 189"/>
                  <a:gd name="T101" fmla="*/ 581 h 184"/>
                  <a:gd name="T102" fmla="*/ 943 w 189"/>
                  <a:gd name="T103" fmla="*/ 571 h 184"/>
                  <a:gd name="T104" fmla="*/ 948 w 189"/>
                  <a:gd name="T105" fmla="*/ 556 h 184"/>
                  <a:gd name="T106" fmla="*/ 954 w 189"/>
                  <a:gd name="T107" fmla="*/ 517 h 184"/>
                  <a:gd name="T108" fmla="*/ 964 w 189"/>
                  <a:gd name="T109" fmla="*/ 493 h 184"/>
                  <a:gd name="T110" fmla="*/ 959 w 189"/>
                  <a:gd name="T111" fmla="*/ 444 h 184"/>
                  <a:gd name="T112" fmla="*/ 948 w 189"/>
                  <a:gd name="T113" fmla="*/ 429 h 184"/>
                  <a:gd name="T114" fmla="*/ 943 w 189"/>
                  <a:gd name="T115" fmla="*/ 400 h 184"/>
                  <a:gd name="T116" fmla="*/ 923 w 189"/>
                  <a:gd name="T117" fmla="*/ 259 h 184"/>
                  <a:gd name="T118" fmla="*/ 892 w 189"/>
                  <a:gd name="T119" fmla="*/ 249 h 18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89"/>
                  <a:gd name="T181" fmla="*/ 0 h 184"/>
                  <a:gd name="T182" fmla="*/ 189 w 189"/>
                  <a:gd name="T183" fmla="*/ 184 h 18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89" h="184">
                    <a:moveTo>
                      <a:pt x="174" y="51"/>
                    </a:moveTo>
                    <a:lnTo>
                      <a:pt x="173" y="51"/>
                    </a:lnTo>
                    <a:lnTo>
                      <a:pt x="172" y="51"/>
                    </a:lnTo>
                    <a:lnTo>
                      <a:pt x="171" y="50"/>
                    </a:lnTo>
                    <a:lnTo>
                      <a:pt x="165" y="47"/>
                    </a:lnTo>
                    <a:lnTo>
                      <a:pt x="164" y="47"/>
                    </a:lnTo>
                    <a:lnTo>
                      <a:pt x="162" y="48"/>
                    </a:lnTo>
                    <a:lnTo>
                      <a:pt x="159" y="47"/>
                    </a:lnTo>
                    <a:lnTo>
                      <a:pt x="158" y="47"/>
                    </a:lnTo>
                    <a:lnTo>
                      <a:pt x="157" y="47"/>
                    </a:lnTo>
                    <a:lnTo>
                      <a:pt x="154" y="48"/>
                    </a:lnTo>
                    <a:lnTo>
                      <a:pt x="151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6" y="49"/>
                    </a:lnTo>
                    <a:lnTo>
                      <a:pt x="145" y="49"/>
                    </a:lnTo>
                    <a:lnTo>
                      <a:pt x="145" y="48"/>
                    </a:lnTo>
                    <a:lnTo>
                      <a:pt x="143" y="48"/>
                    </a:lnTo>
                    <a:lnTo>
                      <a:pt x="143" y="49"/>
                    </a:lnTo>
                    <a:lnTo>
                      <a:pt x="142" y="49"/>
                    </a:lnTo>
                    <a:lnTo>
                      <a:pt x="141" y="48"/>
                    </a:lnTo>
                    <a:lnTo>
                      <a:pt x="140" y="47"/>
                    </a:lnTo>
                    <a:lnTo>
                      <a:pt x="139" y="48"/>
                    </a:lnTo>
                    <a:lnTo>
                      <a:pt x="138" y="49"/>
                    </a:lnTo>
                    <a:lnTo>
                      <a:pt x="138" y="50"/>
                    </a:lnTo>
                    <a:lnTo>
                      <a:pt x="137" y="51"/>
                    </a:lnTo>
                    <a:lnTo>
                      <a:pt x="136" y="50"/>
                    </a:lnTo>
                    <a:lnTo>
                      <a:pt x="137" y="48"/>
                    </a:lnTo>
                    <a:lnTo>
                      <a:pt x="136" y="48"/>
                    </a:lnTo>
                    <a:lnTo>
                      <a:pt x="135" y="48"/>
                    </a:lnTo>
                    <a:lnTo>
                      <a:pt x="134" y="49"/>
                    </a:lnTo>
                    <a:lnTo>
                      <a:pt x="133" y="49"/>
                    </a:lnTo>
                    <a:lnTo>
                      <a:pt x="130" y="46"/>
                    </a:lnTo>
                    <a:lnTo>
                      <a:pt x="129" y="47"/>
                    </a:lnTo>
                    <a:lnTo>
                      <a:pt x="128" y="48"/>
                    </a:lnTo>
                    <a:lnTo>
                      <a:pt x="126" y="48"/>
                    </a:lnTo>
                    <a:lnTo>
                      <a:pt x="126" y="46"/>
                    </a:lnTo>
                    <a:lnTo>
                      <a:pt x="125" y="46"/>
                    </a:lnTo>
                    <a:lnTo>
                      <a:pt x="124" y="44"/>
                    </a:lnTo>
                    <a:lnTo>
                      <a:pt x="123" y="44"/>
                    </a:lnTo>
                    <a:lnTo>
                      <a:pt x="120" y="43"/>
                    </a:lnTo>
                    <a:lnTo>
                      <a:pt x="119" y="44"/>
                    </a:lnTo>
                    <a:lnTo>
                      <a:pt x="117" y="44"/>
                    </a:lnTo>
                    <a:lnTo>
                      <a:pt x="117" y="42"/>
                    </a:lnTo>
                    <a:lnTo>
                      <a:pt x="116" y="43"/>
                    </a:lnTo>
                    <a:lnTo>
                      <a:pt x="115" y="43"/>
                    </a:lnTo>
                    <a:lnTo>
                      <a:pt x="113" y="42"/>
                    </a:lnTo>
                    <a:lnTo>
                      <a:pt x="109" y="42"/>
                    </a:lnTo>
                    <a:lnTo>
                      <a:pt x="109" y="41"/>
                    </a:lnTo>
                    <a:lnTo>
                      <a:pt x="108" y="40"/>
                    </a:lnTo>
                    <a:lnTo>
                      <a:pt x="108" y="39"/>
                    </a:lnTo>
                    <a:lnTo>
                      <a:pt x="106" y="38"/>
                    </a:lnTo>
                    <a:lnTo>
                      <a:pt x="105" y="39"/>
                    </a:lnTo>
                    <a:lnTo>
                      <a:pt x="103" y="39"/>
                    </a:lnTo>
                    <a:lnTo>
                      <a:pt x="102" y="38"/>
                    </a:lnTo>
                    <a:lnTo>
                      <a:pt x="100" y="36"/>
                    </a:lnTo>
                    <a:lnTo>
                      <a:pt x="99" y="35"/>
                    </a:lnTo>
                    <a:lnTo>
                      <a:pt x="98" y="35"/>
                    </a:lnTo>
                    <a:lnTo>
                      <a:pt x="99" y="2"/>
                    </a:lnTo>
                    <a:lnTo>
                      <a:pt x="58" y="0"/>
                    </a:lnTo>
                    <a:lnTo>
                      <a:pt x="57" y="0"/>
                    </a:lnTo>
                    <a:lnTo>
                      <a:pt x="51" y="76"/>
                    </a:lnTo>
                    <a:lnTo>
                      <a:pt x="0" y="72"/>
                    </a:lnTo>
                    <a:lnTo>
                      <a:pt x="1" y="73"/>
                    </a:lnTo>
                    <a:lnTo>
                      <a:pt x="0" y="74"/>
                    </a:lnTo>
                    <a:lnTo>
                      <a:pt x="1" y="75"/>
                    </a:lnTo>
                    <a:lnTo>
                      <a:pt x="3" y="77"/>
                    </a:lnTo>
                    <a:lnTo>
                      <a:pt x="4" y="79"/>
                    </a:lnTo>
                    <a:lnTo>
                      <a:pt x="5" y="81"/>
                    </a:lnTo>
                    <a:lnTo>
                      <a:pt x="8" y="83"/>
                    </a:lnTo>
                    <a:lnTo>
                      <a:pt x="16" y="92"/>
                    </a:lnTo>
                    <a:lnTo>
                      <a:pt x="22" y="98"/>
                    </a:lnTo>
                    <a:lnTo>
                      <a:pt x="23" y="99"/>
                    </a:lnTo>
                    <a:lnTo>
                      <a:pt x="23" y="100"/>
                    </a:lnTo>
                    <a:lnTo>
                      <a:pt x="23" y="101"/>
                    </a:lnTo>
                    <a:lnTo>
                      <a:pt x="24" y="102"/>
                    </a:lnTo>
                    <a:lnTo>
                      <a:pt x="25" y="104"/>
                    </a:lnTo>
                    <a:lnTo>
                      <a:pt x="25" y="110"/>
                    </a:lnTo>
                    <a:lnTo>
                      <a:pt x="25" y="112"/>
                    </a:lnTo>
                    <a:lnTo>
                      <a:pt x="28" y="115"/>
                    </a:lnTo>
                    <a:lnTo>
                      <a:pt x="38" y="123"/>
                    </a:lnTo>
                    <a:lnTo>
                      <a:pt x="45" y="127"/>
                    </a:lnTo>
                    <a:lnTo>
                      <a:pt x="46" y="127"/>
                    </a:lnTo>
                    <a:lnTo>
                      <a:pt x="48" y="127"/>
                    </a:lnTo>
                    <a:lnTo>
                      <a:pt x="49" y="125"/>
                    </a:lnTo>
                    <a:lnTo>
                      <a:pt x="50" y="124"/>
                    </a:lnTo>
                    <a:lnTo>
                      <a:pt x="53" y="117"/>
                    </a:lnTo>
                    <a:lnTo>
                      <a:pt x="55" y="115"/>
                    </a:lnTo>
                    <a:lnTo>
                      <a:pt x="56" y="114"/>
                    </a:lnTo>
                    <a:lnTo>
                      <a:pt x="58" y="115"/>
                    </a:lnTo>
                    <a:lnTo>
                      <a:pt x="59" y="115"/>
                    </a:lnTo>
                    <a:lnTo>
                      <a:pt x="59" y="114"/>
                    </a:lnTo>
                    <a:lnTo>
                      <a:pt x="60" y="113"/>
                    </a:lnTo>
                    <a:lnTo>
                      <a:pt x="61" y="114"/>
                    </a:lnTo>
                    <a:lnTo>
                      <a:pt x="62" y="114"/>
                    </a:lnTo>
                    <a:lnTo>
                      <a:pt x="66" y="115"/>
                    </a:lnTo>
                    <a:lnTo>
                      <a:pt x="67" y="115"/>
                    </a:lnTo>
                    <a:lnTo>
                      <a:pt x="70" y="116"/>
                    </a:lnTo>
                    <a:lnTo>
                      <a:pt x="71" y="116"/>
                    </a:lnTo>
                    <a:lnTo>
                      <a:pt x="74" y="117"/>
                    </a:lnTo>
                    <a:lnTo>
                      <a:pt x="75" y="119"/>
                    </a:lnTo>
                    <a:lnTo>
                      <a:pt x="75" y="120"/>
                    </a:lnTo>
                    <a:lnTo>
                      <a:pt x="76" y="120"/>
                    </a:lnTo>
                    <a:lnTo>
                      <a:pt x="77" y="121"/>
                    </a:lnTo>
                    <a:lnTo>
                      <a:pt x="79" y="123"/>
                    </a:lnTo>
                    <a:lnTo>
                      <a:pt x="82" y="126"/>
                    </a:lnTo>
                    <a:lnTo>
                      <a:pt x="83" y="128"/>
                    </a:lnTo>
                    <a:lnTo>
                      <a:pt x="83" y="129"/>
                    </a:lnTo>
                    <a:lnTo>
                      <a:pt x="88" y="140"/>
                    </a:lnTo>
                    <a:lnTo>
                      <a:pt x="89" y="142"/>
                    </a:lnTo>
                    <a:lnTo>
                      <a:pt x="93" y="147"/>
                    </a:lnTo>
                    <a:lnTo>
                      <a:pt x="94" y="149"/>
                    </a:lnTo>
                    <a:lnTo>
                      <a:pt x="97" y="152"/>
                    </a:lnTo>
                    <a:lnTo>
                      <a:pt x="98" y="153"/>
                    </a:lnTo>
                    <a:lnTo>
                      <a:pt x="99" y="154"/>
                    </a:lnTo>
                    <a:lnTo>
                      <a:pt x="100" y="155"/>
                    </a:lnTo>
                    <a:lnTo>
                      <a:pt x="100" y="159"/>
                    </a:lnTo>
                    <a:lnTo>
                      <a:pt x="101" y="160"/>
                    </a:lnTo>
                    <a:lnTo>
                      <a:pt x="101" y="164"/>
                    </a:lnTo>
                    <a:lnTo>
                      <a:pt x="102" y="165"/>
                    </a:lnTo>
                    <a:lnTo>
                      <a:pt x="105" y="172"/>
                    </a:lnTo>
                    <a:lnTo>
                      <a:pt x="106" y="174"/>
                    </a:lnTo>
                    <a:lnTo>
                      <a:pt x="108" y="174"/>
                    </a:lnTo>
                    <a:lnTo>
                      <a:pt x="111" y="176"/>
                    </a:lnTo>
                    <a:lnTo>
                      <a:pt x="114" y="177"/>
                    </a:lnTo>
                    <a:lnTo>
                      <a:pt x="119" y="180"/>
                    </a:lnTo>
                    <a:lnTo>
                      <a:pt x="125" y="181"/>
                    </a:lnTo>
                    <a:lnTo>
                      <a:pt x="126" y="181"/>
                    </a:lnTo>
                    <a:lnTo>
                      <a:pt x="130" y="183"/>
                    </a:lnTo>
                    <a:lnTo>
                      <a:pt x="132" y="184"/>
                    </a:lnTo>
                    <a:lnTo>
                      <a:pt x="133" y="182"/>
                    </a:lnTo>
                    <a:lnTo>
                      <a:pt x="135" y="182"/>
                    </a:lnTo>
                    <a:lnTo>
                      <a:pt x="135" y="181"/>
                    </a:lnTo>
                    <a:lnTo>
                      <a:pt x="134" y="180"/>
                    </a:lnTo>
                    <a:lnTo>
                      <a:pt x="133" y="178"/>
                    </a:lnTo>
                    <a:lnTo>
                      <a:pt x="130" y="170"/>
                    </a:lnTo>
                    <a:lnTo>
                      <a:pt x="129" y="167"/>
                    </a:lnTo>
                    <a:lnTo>
                      <a:pt x="131" y="162"/>
                    </a:lnTo>
                    <a:lnTo>
                      <a:pt x="131" y="160"/>
                    </a:lnTo>
                    <a:lnTo>
                      <a:pt x="130" y="160"/>
                    </a:lnTo>
                    <a:lnTo>
                      <a:pt x="130" y="159"/>
                    </a:lnTo>
                    <a:lnTo>
                      <a:pt x="132" y="158"/>
                    </a:lnTo>
                    <a:lnTo>
                      <a:pt x="133" y="153"/>
                    </a:lnTo>
                    <a:lnTo>
                      <a:pt x="132" y="153"/>
                    </a:lnTo>
                    <a:lnTo>
                      <a:pt x="132" y="151"/>
                    </a:lnTo>
                    <a:lnTo>
                      <a:pt x="133" y="150"/>
                    </a:lnTo>
                    <a:lnTo>
                      <a:pt x="134" y="151"/>
                    </a:lnTo>
                    <a:lnTo>
                      <a:pt x="137" y="149"/>
                    </a:lnTo>
                    <a:lnTo>
                      <a:pt x="137" y="147"/>
                    </a:lnTo>
                    <a:lnTo>
                      <a:pt x="136" y="146"/>
                    </a:lnTo>
                    <a:lnTo>
                      <a:pt x="137" y="145"/>
                    </a:lnTo>
                    <a:lnTo>
                      <a:pt x="138" y="145"/>
                    </a:lnTo>
                    <a:lnTo>
                      <a:pt x="138" y="144"/>
                    </a:lnTo>
                    <a:lnTo>
                      <a:pt x="139" y="145"/>
                    </a:lnTo>
                    <a:lnTo>
                      <a:pt x="140" y="145"/>
                    </a:lnTo>
                    <a:lnTo>
                      <a:pt x="141" y="144"/>
                    </a:lnTo>
                    <a:lnTo>
                      <a:pt x="141" y="142"/>
                    </a:lnTo>
                    <a:lnTo>
                      <a:pt x="142" y="141"/>
                    </a:lnTo>
                    <a:lnTo>
                      <a:pt x="142" y="142"/>
                    </a:lnTo>
                    <a:lnTo>
                      <a:pt x="143" y="142"/>
                    </a:lnTo>
                    <a:lnTo>
                      <a:pt x="146" y="141"/>
                    </a:lnTo>
                    <a:lnTo>
                      <a:pt x="147" y="141"/>
                    </a:lnTo>
                    <a:lnTo>
                      <a:pt x="147" y="140"/>
                    </a:lnTo>
                    <a:lnTo>
                      <a:pt x="145" y="139"/>
                    </a:lnTo>
                    <a:lnTo>
                      <a:pt x="145" y="138"/>
                    </a:lnTo>
                    <a:lnTo>
                      <a:pt x="148" y="137"/>
                    </a:lnTo>
                    <a:lnTo>
                      <a:pt x="149" y="136"/>
                    </a:lnTo>
                    <a:lnTo>
                      <a:pt x="150" y="136"/>
                    </a:lnTo>
                    <a:lnTo>
                      <a:pt x="149" y="137"/>
                    </a:lnTo>
                    <a:lnTo>
                      <a:pt x="150" y="138"/>
                    </a:lnTo>
                    <a:lnTo>
                      <a:pt x="151" y="137"/>
                    </a:lnTo>
                    <a:lnTo>
                      <a:pt x="156" y="135"/>
                    </a:lnTo>
                    <a:lnTo>
                      <a:pt x="165" y="130"/>
                    </a:lnTo>
                    <a:lnTo>
                      <a:pt x="165" y="128"/>
                    </a:lnTo>
                    <a:lnTo>
                      <a:pt x="169" y="124"/>
                    </a:lnTo>
                    <a:lnTo>
                      <a:pt x="168" y="121"/>
                    </a:lnTo>
                    <a:lnTo>
                      <a:pt x="168" y="119"/>
                    </a:lnTo>
                    <a:lnTo>
                      <a:pt x="171" y="118"/>
                    </a:lnTo>
                    <a:lnTo>
                      <a:pt x="171" y="120"/>
                    </a:lnTo>
                    <a:lnTo>
                      <a:pt x="171" y="121"/>
                    </a:lnTo>
                    <a:lnTo>
                      <a:pt x="174" y="121"/>
                    </a:lnTo>
                    <a:lnTo>
                      <a:pt x="175" y="122"/>
                    </a:lnTo>
                    <a:lnTo>
                      <a:pt x="181" y="119"/>
                    </a:lnTo>
                    <a:lnTo>
                      <a:pt x="185" y="119"/>
                    </a:lnTo>
                    <a:lnTo>
                      <a:pt x="184" y="118"/>
                    </a:lnTo>
                    <a:lnTo>
                      <a:pt x="184" y="117"/>
                    </a:lnTo>
                    <a:lnTo>
                      <a:pt x="184" y="116"/>
                    </a:lnTo>
                    <a:lnTo>
                      <a:pt x="184" y="115"/>
                    </a:lnTo>
                    <a:lnTo>
                      <a:pt x="185" y="114"/>
                    </a:lnTo>
                    <a:lnTo>
                      <a:pt x="187" y="110"/>
                    </a:lnTo>
                    <a:lnTo>
                      <a:pt x="186" y="108"/>
                    </a:lnTo>
                    <a:lnTo>
                      <a:pt x="186" y="107"/>
                    </a:lnTo>
                    <a:lnTo>
                      <a:pt x="186" y="106"/>
                    </a:lnTo>
                    <a:lnTo>
                      <a:pt x="186" y="105"/>
                    </a:lnTo>
                    <a:lnTo>
                      <a:pt x="186" y="103"/>
                    </a:lnTo>
                    <a:lnTo>
                      <a:pt x="187" y="102"/>
                    </a:lnTo>
                    <a:lnTo>
                      <a:pt x="188" y="101"/>
                    </a:lnTo>
                    <a:lnTo>
                      <a:pt x="189" y="98"/>
                    </a:lnTo>
                    <a:lnTo>
                      <a:pt x="189" y="96"/>
                    </a:lnTo>
                    <a:lnTo>
                      <a:pt x="188" y="93"/>
                    </a:lnTo>
                    <a:lnTo>
                      <a:pt x="187" y="91"/>
                    </a:lnTo>
                    <a:lnTo>
                      <a:pt x="186" y="91"/>
                    </a:lnTo>
                    <a:lnTo>
                      <a:pt x="187" y="90"/>
                    </a:lnTo>
                    <a:lnTo>
                      <a:pt x="186" y="89"/>
                    </a:lnTo>
                    <a:lnTo>
                      <a:pt x="185" y="88"/>
                    </a:lnTo>
                    <a:lnTo>
                      <a:pt x="184" y="87"/>
                    </a:lnTo>
                    <a:lnTo>
                      <a:pt x="184" y="86"/>
                    </a:lnTo>
                    <a:lnTo>
                      <a:pt x="185" y="85"/>
                    </a:lnTo>
                    <a:lnTo>
                      <a:pt x="184" y="82"/>
                    </a:lnTo>
                    <a:lnTo>
                      <a:pt x="181" y="80"/>
                    </a:lnTo>
                    <a:lnTo>
                      <a:pt x="181" y="79"/>
                    </a:lnTo>
                    <a:lnTo>
                      <a:pt x="180" y="62"/>
                    </a:lnTo>
                    <a:lnTo>
                      <a:pt x="180" y="53"/>
                    </a:lnTo>
                    <a:lnTo>
                      <a:pt x="178" y="52"/>
                    </a:lnTo>
                    <a:lnTo>
                      <a:pt x="176" y="53"/>
                    </a:lnTo>
                    <a:lnTo>
                      <a:pt x="174" y="51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15" name="Freeform 221"/>
              <p:cNvSpPr>
                <a:spLocks/>
              </p:cNvSpPr>
              <p:nvPr/>
            </p:nvSpPr>
            <p:spPr bwMode="auto">
              <a:xfrm>
                <a:off x="3474" y="2604"/>
                <a:ext cx="395" cy="322"/>
              </a:xfrm>
              <a:custGeom>
                <a:avLst/>
                <a:gdLst>
                  <a:gd name="T0" fmla="*/ 210 w 77"/>
                  <a:gd name="T1" fmla="*/ 5 h 66"/>
                  <a:gd name="T2" fmla="*/ 226 w 77"/>
                  <a:gd name="T3" fmla="*/ 49 h 66"/>
                  <a:gd name="T4" fmla="*/ 221 w 77"/>
                  <a:gd name="T5" fmla="*/ 63 h 66"/>
                  <a:gd name="T6" fmla="*/ 205 w 77"/>
                  <a:gd name="T7" fmla="*/ 107 h 66"/>
                  <a:gd name="T8" fmla="*/ 328 w 77"/>
                  <a:gd name="T9" fmla="*/ 161 h 66"/>
                  <a:gd name="T10" fmla="*/ 328 w 77"/>
                  <a:gd name="T11" fmla="*/ 195 h 66"/>
                  <a:gd name="T12" fmla="*/ 323 w 77"/>
                  <a:gd name="T13" fmla="*/ 220 h 66"/>
                  <a:gd name="T14" fmla="*/ 298 w 77"/>
                  <a:gd name="T15" fmla="*/ 215 h 66"/>
                  <a:gd name="T16" fmla="*/ 287 w 77"/>
                  <a:gd name="T17" fmla="*/ 239 h 66"/>
                  <a:gd name="T18" fmla="*/ 318 w 77"/>
                  <a:gd name="T19" fmla="*/ 234 h 66"/>
                  <a:gd name="T20" fmla="*/ 339 w 77"/>
                  <a:gd name="T21" fmla="*/ 229 h 66"/>
                  <a:gd name="T22" fmla="*/ 328 w 77"/>
                  <a:gd name="T23" fmla="*/ 239 h 66"/>
                  <a:gd name="T24" fmla="*/ 339 w 77"/>
                  <a:gd name="T25" fmla="*/ 249 h 66"/>
                  <a:gd name="T26" fmla="*/ 364 w 77"/>
                  <a:gd name="T27" fmla="*/ 229 h 66"/>
                  <a:gd name="T28" fmla="*/ 380 w 77"/>
                  <a:gd name="T29" fmla="*/ 234 h 66"/>
                  <a:gd name="T30" fmla="*/ 374 w 77"/>
                  <a:gd name="T31" fmla="*/ 249 h 66"/>
                  <a:gd name="T32" fmla="*/ 349 w 77"/>
                  <a:gd name="T33" fmla="*/ 273 h 66"/>
                  <a:gd name="T34" fmla="*/ 364 w 77"/>
                  <a:gd name="T35" fmla="*/ 293 h 66"/>
                  <a:gd name="T36" fmla="*/ 395 w 77"/>
                  <a:gd name="T37" fmla="*/ 317 h 66"/>
                  <a:gd name="T38" fmla="*/ 364 w 77"/>
                  <a:gd name="T39" fmla="*/ 307 h 66"/>
                  <a:gd name="T40" fmla="*/ 328 w 77"/>
                  <a:gd name="T41" fmla="*/ 288 h 66"/>
                  <a:gd name="T42" fmla="*/ 313 w 77"/>
                  <a:gd name="T43" fmla="*/ 302 h 66"/>
                  <a:gd name="T44" fmla="*/ 308 w 77"/>
                  <a:gd name="T45" fmla="*/ 317 h 66"/>
                  <a:gd name="T46" fmla="*/ 292 w 77"/>
                  <a:gd name="T47" fmla="*/ 307 h 66"/>
                  <a:gd name="T48" fmla="*/ 277 w 77"/>
                  <a:gd name="T49" fmla="*/ 307 h 66"/>
                  <a:gd name="T50" fmla="*/ 251 w 77"/>
                  <a:gd name="T51" fmla="*/ 312 h 66"/>
                  <a:gd name="T52" fmla="*/ 210 w 77"/>
                  <a:gd name="T53" fmla="*/ 288 h 66"/>
                  <a:gd name="T54" fmla="*/ 195 w 77"/>
                  <a:gd name="T55" fmla="*/ 278 h 66"/>
                  <a:gd name="T56" fmla="*/ 190 w 77"/>
                  <a:gd name="T57" fmla="*/ 273 h 66"/>
                  <a:gd name="T58" fmla="*/ 174 w 77"/>
                  <a:gd name="T59" fmla="*/ 268 h 66"/>
                  <a:gd name="T60" fmla="*/ 169 w 77"/>
                  <a:gd name="T61" fmla="*/ 263 h 66"/>
                  <a:gd name="T62" fmla="*/ 159 w 77"/>
                  <a:gd name="T63" fmla="*/ 283 h 66"/>
                  <a:gd name="T64" fmla="*/ 77 w 77"/>
                  <a:gd name="T65" fmla="*/ 273 h 66"/>
                  <a:gd name="T66" fmla="*/ 21 w 77"/>
                  <a:gd name="T67" fmla="*/ 268 h 66"/>
                  <a:gd name="T68" fmla="*/ 26 w 77"/>
                  <a:gd name="T69" fmla="*/ 259 h 66"/>
                  <a:gd name="T70" fmla="*/ 31 w 77"/>
                  <a:gd name="T71" fmla="*/ 224 h 66"/>
                  <a:gd name="T72" fmla="*/ 31 w 77"/>
                  <a:gd name="T73" fmla="*/ 205 h 66"/>
                  <a:gd name="T74" fmla="*/ 46 w 77"/>
                  <a:gd name="T75" fmla="*/ 181 h 66"/>
                  <a:gd name="T76" fmla="*/ 36 w 77"/>
                  <a:gd name="T77" fmla="*/ 146 h 66"/>
                  <a:gd name="T78" fmla="*/ 31 w 77"/>
                  <a:gd name="T79" fmla="*/ 137 h 66"/>
                  <a:gd name="T80" fmla="*/ 21 w 77"/>
                  <a:gd name="T81" fmla="*/ 122 h 66"/>
                  <a:gd name="T82" fmla="*/ 5 w 77"/>
                  <a:gd name="T83" fmla="*/ 93 h 66"/>
                  <a:gd name="T84" fmla="*/ 0 w 77"/>
                  <a:gd name="T85" fmla="*/ 5 h 6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7"/>
                  <a:gd name="T130" fmla="*/ 0 h 66"/>
                  <a:gd name="T131" fmla="*/ 77 w 77"/>
                  <a:gd name="T132" fmla="*/ 66 h 6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7" h="66">
                    <a:moveTo>
                      <a:pt x="0" y="1"/>
                    </a:moveTo>
                    <a:lnTo>
                      <a:pt x="42" y="0"/>
                    </a:lnTo>
                    <a:lnTo>
                      <a:pt x="41" y="1"/>
                    </a:lnTo>
                    <a:lnTo>
                      <a:pt x="43" y="5"/>
                    </a:lnTo>
                    <a:lnTo>
                      <a:pt x="43" y="8"/>
                    </a:lnTo>
                    <a:lnTo>
                      <a:pt x="44" y="10"/>
                    </a:lnTo>
                    <a:lnTo>
                      <a:pt x="45" y="11"/>
                    </a:lnTo>
                    <a:lnTo>
                      <a:pt x="45" y="12"/>
                    </a:lnTo>
                    <a:lnTo>
                      <a:pt x="43" y="13"/>
                    </a:lnTo>
                    <a:lnTo>
                      <a:pt x="43" y="14"/>
                    </a:lnTo>
                    <a:lnTo>
                      <a:pt x="42" y="17"/>
                    </a:lnTo>
                    <a:lnTo>
                      <a:pt x="40" y="22"/>
                    </a:lnTo>
                    <a:lnTo>
                      <a:pt x="37" y="29"/>
                    </a:lnTo>
                    <a:lnTo>
                      <a:pt x="37" y="34"/>
                    </a:lnTo>
                    <a:lnTo>
                      <a:pt x="64" y="33"/>
                    </a:lnTo>
                    <a:lnTo>
                      <a:pt x="64" y="34"/>
                    </a:lnTo>
                    <a:lnTo>
                      <a:pt x="63" y="36"/>
                    </a:lnTo>
                    <a:lnTo>
                      <a:pt x="64" y="40"/>
                    </a:lnTo>
                    <a:lnTo>
                      <a:pt x="66" y="43"/>
                    </a:lnTo>
                    <a:lnTo>
                      <a:pt x="67" y="46"/>
                    </a:lnTo>
                    <a:lnTo>
                      <a:pt x="63" y="45"/>
                    </a:lnTo>
                    <a:lnTo>
                      <a:pt x="60" y="44"/>
                    </a:lnTo>
                    <a:lnTo>
                      <a:pt x="59" y="43"/>
                    </a:lnTo>
                    <a:lnTo>
                      <a:pt x="58" y="44"/>
                    </a:lnTo>
                    <a:lnTo>
                      <a:pt x="55" y="46"/>
                    </a:lnTo>
                    <a:lnTo>
                      <a:pt x="55" y="48"/>
                    </a:lnTo>
                    <a:lnTo>
                      <a:pt x="56" y="49"/>
                    </a:lnTo>
                    <a:lnTo>
                      <a:pt x="58" y="49"/>
                    </a:lnTo>
                    <a:lnTo>
                      <a:pt x="60" y="49"/>
                    </a:lnTo>
                    <a:lnTo>
                      <a:pt x="62" y="48"/>
                    </a:lnTo>
                    <a:lnTo>
                      <a:pt x="63" y="47"/>
                    </a:lnTo>
                    <a:lnTo>
                      <a:pt x="65" y="47"/>
                    </a:lnTo>
                    <a:lnTo>
                      <a:pt x="66" y="47"/>
                    </a:lnTo>
                    <a:lnTo>
                      <a:pt x="66" y="48"/>
                    </a:lnTo>
                    <a:lnTo>
                      <a:pt x="65" y="48"/>
                    </a:lnTo>
                    <a:lnTo>
                      <a:pt x="64" y="49"/>
                    </a:lnTo>
                    <a:lnTo>
                      <a:pt x="65" y="50"/>
                    </a:lnTo>
                    <a:lnTo>
                      <a:pt x="66" y="51"/>
                    </a:lnTo>
                    <a:lnTo>
                      <a:pt x="67" y="51"/>
                    </a:lnTo>
                    <a:lnTo>
                      <a:pt x="68" y="49"/>
                    </a:lnTo>
                    <a:lnTo>
                      <a:pt x="71" y="47"/>
                    </a:lnTo>
                    <a:lnTo>
                      <a:pt x="72" y="47"/>
                    </a:lnTo>
                    <a:lnTo>
                      <a:pt x="73" y="47"/>
                    </a:lnTo>
                    <a:lnTo>
                      <a:pt x="74" y="48"/>
                    </a:lnTo>
                    <a:lnTo>
                      <a:pt x="73" y="49"/>
                    </a:lnTo>
                    <a:lnTo>
                      <a:pt x="74" y="50"/>
                    </a:lnTo>
                    <a:lnTo>
                      <a:pt x="73" y="51"/>
                    </a:lnTo>
                    <a:lnTo>
                      <a:pt x="72" y="51"/>
                    </a:lnTo>
                    <a:lnTo>
                      <a:pt x="70" y="54"/>
                    </a:lnTo>
                    <a:lnTo>
                      <a:pt x="68" y="56"/>
                    </a:lnTo>
                    <a:lnTo>
                      <a:pt x="68" y="57"/>
                    </a:lnTo>
                    <a:lnTo>
                      <a:pt x="68" y="59"/>
                    </a:lnTo>
                    <a:lnTo>
                      <a:pt x="71" y="60"/>
                    </a:lnTo>
                    <a:lnTo>
                      <a:pt x="76" y="62"/>
                    </a:lnTo>
                    <a:lnTo>
                      <a:pt x="77" y="63"/>
                    </a:lnTo>
                    <a:lnTo>
                      <a:pt x="77" y="65"/>
                    </a:lnTo>
                    <a:lnTo>
                      <a:pt x="76" y="65"/>
                    </a:lnTo>
                    <a:lnTo>
                      <a:pt x="72" y="66"/>
                    </a:lnTo>
                    <a:lnTo>
                      <a:pt x="71" y="63"/>
                    </a:lnTo>
                    <a:lnTo>
                      <a:pt x="69" y="62"/>
                    </a:lnTo>
                    <a:lnTo>
                      <a:pt x="65" y="61"/>
                    </a:lnTo>
                    <a:lnTo>
                      <a:pt x="64" y="59"/>
                    </a:lnTo>
                    <a:lnTo>
                      <a:pt x="63" y="59"/>
                    </a:lnTo>
                    <a:lnTo>
                      <a:pt x="62" y="59"/>
                    </a:lnTo>
                    <a:lnTo>
                      <a:pt x="61" y="62"/>
                    </a:lnTo>
                    <a:lnTo>
                      <a:pt x="62" y="63"/>
                    </a:lnTo>
                    <a:lnTo>
                      <a:pt x="60" y="65"/>
                    </a:lnTo>
                    <a:lnTo>
                      <a:pt x="59" y="65"/>
                    </a:lnTo>
                    <a:lnTo>
                      <a:pt x="58" y="63"/>
                    </a:lnTo>
                    <a:lnTo>
                      <a:pt x="57" y="63"/>
                    </a:lnTo>
                    <a:lnTo>
                      <a:pt x="55" y="63"/>
                    </a:lnTo>
                    <a:lnTo>
                      <a:pt x="54" y="63"/>
                    </a:lnTo>
                    <a:lnTo>
                      <a:pt x="52" y="65"/>
                    </a:lnTo>
                    <a:lnTo>
                      <a:pt x="50" y="65"/>
                    </a:lnTo>
                    <a:lnTo>
                      <a:pt x="49" y="64"/>
                    </a:lnTo>
                    <a:lnTo>
                      <a:pt x="47" y="64"/>
                    </a:lnTo>
                    <a:lnTo>
                      <a:pt x="43" y="60"/>
                    </a:lnTo>
                    <a:lnTo>
                      <a:pt x="41" y="59"/>
                    </a:lnTo>
                    <a:lnTo>
                      <a:pt x="39" y="58"/>
                    </a:lnTo>
                    <a:lnTo>
                      <a:pt x="38" y="57"/>
                    </a:lnTo>
                    <a:lnTo>
                      <a:pt x="37" y="57"/>
                    </a:lnTo>
                    <a:lnTo>
                      <a:pt x="37" y="56"/>
                    </a:lnTo>
                    <a:lnTo>
                      <a:pt x="37" y="55"/>
                    </a:lnTo>
                    <a:lnTo>
                      <a:pt x="36" y="56"/>
                    </a:lnTo>
                    <a:lnTo>
                      <a:pt x="34" y="55"/>
                    </a:lnTo>
                    <a:lnTo>
                      <a:pt x="34" y="54"/>
                    </a:lnTo>
                    <a:lnTo>
                      <a:pt x="33" y="54"/>
                    </a:lnTo>
                    <a:lnTo>
                      <a:pt x="30" y="57"/>
                    </a:lnTo>
                    <a:lnTo>
                      <a:pt x="31" y="58"/>
                    </a:lnTo>
                    <a:lnTo>
                      <a:pt x="27" y="59"/>
                    </a:lnTo>
                    <a:lnTo>
                      <a:pt x="19" y="57"/>
                    </a:lnTo>
                    <a:lnTo>
                      <a:pt x="15" y="56"/>
                    </a:lnTo>
                    <a:lnTo>
                      <a:pt x="4" y="57"/>
                    </a:lnTo>
                    <a:lnTo>
                      <a:pt x="4" y="56"/>
                    </a:lnTo>
                    <a:lnTo>
                      <a:pt x="4" y="55"/>
                    </a:lnTo>
                    <a:lnTo>
                      <a:pt x="4" y="54"/>
                    </a:lnTo>
                    <a:lnTo>
                      <a:pt x="5" y="53"/>
                    </a:lnTo>
                    <a:lnTo>
                      <a:pt x="7" y="49"/>
                    </a:lnTo>
                    <a:lnTo>
                      <a:pt x="6" y="47"/>
                    </a:lnTo>
                    <a:lnTo>
                      <a:pt x="6" y="46"/>
                    </a:lnTo>
                    <a:lnTo>
                      <a:pt x="6" y="45"/>
                    </a:lnTo>
                    <a:lnTo>
                      <a:pt x="6" y="44"/>
                    </a:lnTo>
                    <a:lnTo>
                      <a:pt x="6" y="42"/>
                    </a:lnTo>
                    <a:lnTo>
                      <a:pt x="7" y="41"/>
                    </a:lnTo>
                    <a:lnTo>
                      <a:pt x="8" y="40"/>
                    </a:lnTo>
                    <a:lnTo>
                      <a:pt x="9" y="37"/>
                    </a:lnTo>
                    <a:lnTo>
                      <a:pt x="9" y="35"/>
                    </a:lnTo>
                    <a:lnTo>
                      <a:pt x="8" y="32"/>
                    </a:lnTo>
                    <a:lnTo>
                      <a:pt x="7" y="30"/>
                    </a:lnTo>
                    <a:lnTo>
                      <a:pt x="6" y="30"/>
                    </a:lnTo>
                    <a:lnTo>
                      <a:pt x="7" y="29"/>
                    </a:lnTo>
                    <a:lnTo>
                      <a:pt x="6" y="28"/>
                    </a:lnTo>
                    <a:lnTo>
                      <a:pt x="5" y="27"/>
                    </a:lnTo>
                    <a:lnTo>
                      <a:pt x="4" y="26"/>
                    </a:lnTo>
                    <a:lnTo>
                      <a:pt x="4" y="25"/>
                    </a:lnTo>
                    <a:lnTo>
                      <a:pt x="5" y="24"/>
                    </a:lnTo>
                    <a:lnTo>
                      <a:pt x="4" y="21"/>
                    </a:lnTo>
                    <a:lnTo>
                      <a:pt x="1" y="19"/>
                    </a:lnTo>
                    <a:lnTo>
                      <a:pt x="1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16" name="Freeform 222"/>
              <p:cNvSpPr>
                <a:spLocks/>
              </p:cNvSpPr>
              <p:nvPr/>
            </p:nvSpPr>
            <p:spPr bwMode="auto">
              <a:xfrm>
                <a:off x="3633" y="1799"/>
                <a:ext cx="277" cy="463"/>
              </a:xfrm>
              <a:custGeom>
                <a:avLst/>
                <a:gdLst>
                  <a:gd name="T0" fmla="*/ 46 w 54"/>
                  <a:gd name="T1" fmla="*/ 10 h 95"/>
                  <a:gd name="T2" fmla="*/ 62 w 54"/>
                  <a:gd name="T3" fmla="*/ 24 h 95"/>
                  <a:gd name="T4" fmla="*/ 77 w 54"/>
                  <a:gd name="T5" fmla="*/ 39 h 95"/>
                  <a:gd name="T6" fmla="*/ 77 w 54"/>
                  <a:gd name="T7" fmla="*/ 58 h 95"/>
                  <a:gd name="T8" fmla="*/ 72 w 54"/>
                  <a:gd name="T9" fmla="*/ 73 h 95"/>
                  <a:gd name="T10" fmla="*/ 56 w 54"/>
                  <a:gd name="T11" fmla="*/ 93 h 95"/>
                  <a:gd name="T12" fmla="*/ 46 w 54"/>
                  <a:gd name="T13" fmla="*/ 97 h 95"/>
                  <a:gd name="T14" fmla="*/ 26 w 54"/>
                  <a:gd name="T15" fmla="*/ 102 h 95"/>
                  <a:gd name="T16" fmla="*/ 21 w 54"/>
                  <a:gd name="T17" fmla="*/ 117 h 95"/>
                  <a:gd name="T18" fmla="*/ 31 w 54"/>
                  <a:gd name="T19" fmla="*/ 132 h 95"/>
                  <a:gd name="T20" fmla="*/ 21 w 54"/>
                  <a:gd name="T21" fmla="*/ 166 h 95"/>
                  <a:gd name="T22" fmla="*/ 5 w 54"/>
                  <a:gd name="T23" fmla="*/ 175 h 95"/>
                  <a:gd name="T24" fmla="*/ 0 w 54"/>
                  <a:gd name="T25" fmla="*/ 190 h 95"/>
                  <a:gd name="T26" fmla="*/ 0 w 54"/>
                  <a:gd name="T27" fmla="*/ 200 h 95"/>
                  <a:gd name="T28" fmla="*/ 5 w 54"/>
                  <a:gd name="T29" fmla="*/ 234 h 95"/>
                  <a:gd name="T30" fmla="*/ 26 w 54"/>
                  <a:gd name="T31" fmla="*/ 258 h 95"/>
                  <a:gd name="T32" fmla="*/ 51 w 54"/>
                  <a:gd name="T33" fmla="*/ 278 h 95"/>
                  <a:gd name="T34" fmla="*/ 67 w 54"/>
                  <a:gd name="T35" fmla="*/ 312 h 95"/>
                  <a:gd name="T36" fmla="*/ 77 w 54"/>
                  <a:gd name="T37" fmla="*/ 302 h 95"/>
                  <a:gd name="T38" fmla="*/ 97 w 54"/>
                  <a:gd name="T39" fmla="*/ 317 h 95"/>
                  <a:gd name="T40" fmla="*/ 97 w 54"/>
                  <a:gd name="T41" fmla="*/ 336 h 95"/>
                  <a:gd name="T42" fmla="*/ 82 w 54"/>
                  <a:gd name="T43" fmla="*/ 356 h 95"/>
                  <a:gd name="T44" fmla="*/ 97 w 54"/>
                  <a:gd name="T45" fmla="*/ 380 h 95"/>
                  <a:gd name="T46" fmla="*/ 123 w 54"/>
                  <a:gd name="T47" fmla="*/ 395 h 95"/>
                  <a:gd name="T48" fmla="*/ 149 w 54"/>
                  <a:gd name="T49" fmla="*/ 424 h 95"/>
                  <a:gd name="T50" fmla="*/ 154 w 54"/>
                  <a:gd name="T51" fmla="*/ 434 h 95"/>
                  <a:gd name="T52" fmla="*/ 149 w 54"/>
                  <a:gd name="T53" fmla="*/ 444 h 95"/>
                  <a:gd name="T54" fmla="*/ 164 w 54"/>
                  <a:gd name="T55" fmla="*/ 463 h 95"/>
                  <a:gd name="T56" fmla="*/ 169 w 54"/>
                  <a:gd name="T57" fmla="*/ 458 h 95"/>
                  <a:gd name="T58" fmla="*/ 174 w 54"/>
                  <a:gd name="T59" fmla="*/ 448 h 95"/>
                  <a:gd name="T60" fmla="*/ 195 w 54"/>
                  <a:gd name="T61" fmla="*/ 444 h 95"/>
                  <a:gd name="T62" fmla="*/ 215 w 54"/>
                  <a:gd name="T63" fmla="*/ 453 h 95"/>
                  <a:gd name="T64" fmla="*/ 221 w 54"/>
                  <a:gd name="T65" fmla="*/ 434 h 95"/>
                  <a:gd name="T66" fmla="*/ 226 w 54"/>
                  <a:gd name="T67" fmla="*/ 424 h 95"/>
                  <a:gd name="T68" fmla="*/ 246 w 54"/>
                  <a:gd name="T69" fmla="*/ 414 h 95"/>
                  <a:gd name="T70" fmla="*/ 241 w 54"/>
                  <a:gd name="T71" fmla="*/ 405 h 95"/>
                  <a:gd name="T72" fmla="*/ 241 w 54"/>
                  <a:gd name="T73" fmla="*/ 395 h 95"/>
                  <a:gd name="T74" fmla="*/ 246 w 54"/>
                  <a:gd name="T75" fmla="*/ 390 h 95"/>
                  <a:gd name="T76" fmla="*/ 246 w 54"/>
                  <a:gd name="T77" fmla="*/ 385 h 95"/>
                  <a:gd name="T78" fmla="*/ 246 w 54"/>
                  <a:gd name="T79" fmla="*/ 356 h 95"/>
                  <a:gd name="T80" fmla="*/ 267 w 54"/>
                  <a:gd name="T81" fmla="*/ 331 h 95"/>
                  <a:gd name="T82" fmla="*/ 277 w 54"/>
                  <a:gd name="T83" fmla="*/ 312 h 95"/>
                  <a:gd name="T84" fmla="*/ 267 w 54"/>
                  <a:gd name="T85" fmla="*/ 278 h 95"/>
                  <a:gd name="T86" fmla="*/ 267 w 54"/>
                  <a:gd name="T87" fmla="*/ 263 h 95"/>
                  <a:gd name="T88" fmla="*/ 251 w 54"/>
                  <a:gd name="T89" fmla="*/ 63 h 95"/>
                  <a:gd name="T90" fmla="*/ 246 w 54"/>
                  <a:gd name="T91" fmla="*/ 54 h 95"/>
                  <a:gd name="T92" fmla="*/ 236 w 54"/>
                  <a:gd name="T93" fmla="*/ 29 h 95"/>
                  <a:gd name="T94" fmla="*/ 226 w 54"/>
                  <a:gd name="T95" fmla="*/ 15 h 95"/>
                  <a:gd name="T96" fmla="*/ 226 w 54"/>
                  <a:gd name="T97" fmla="*/ 0 h 9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4"/>
                  <a:gd name="T148" fmla="*/ 0 h 95"/>
                  <a:gd name="T149" fmla="*/ 54 w 54"/>
                  <a:gd name="T150" fmla="*/ 95 h 9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4" h="95">
                    <a:moveTo>
                      <a:pt x="44" y="0"/>
                    </a:moveTo>
                    <a:lnTo>
                      <a:pt x="9" y="2"/>
                    </a:lnTo>
                    <a:lnTo>
                      <a:pt x="9" y="3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5" y="8"/>
                    </a:lnTo>
                    <a:lnTo>
                      <a:pt x="16" y="11"/>
                    </a:lnTo>
                    <a:lnTo>
                      <a:pt x="15" y="12"/>
                    </a:lnTo>
                    <a:lnTo>
                      <a:pt x="14" y="14"/>
                    </a:lnTo>
                    <a:lnTo>
                      <a:pt x="14" y="15"/>
                    </a:lnTo>
                    <a:lnTo>
                      <a:pt x="14" y="16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9" y="20"/>
                    </a:lnTo>
                    <a:lnTo>
                      <a:pt x="6" y="20"/>
                    </a:lnTo>
                    <a:lnTo>
                      <a:pt x="5" y="21"/>
                    </a:lnTo>
                    <a:lnTo>
                      <a:pt x="4" y="23"/>
                    </a:lnTo>
                    <a:lnTo>
                      <a:pt x="4" y="24"/>
                    </a:lnTo>
                    <a:lnTo>
                      <a:pt x="6" y="26"/>
                    </a:lnTo>
                    <a:lnTo>
                      <a:pt x="6" y="27"/>
                    </a:lnTo>
                    <a:lnTo>
                      <a:pt x="6" y="29"/>
                    </a:lnTo>
                    <a:lnTo>
                      <a:pt x="4" y="34"/>
                    </a:lnTo>
                    <a:lnTo>
                      <a:pt x="2" y="35"/>
                    </a:lnTo>
                    <a:lnTo>
                      <a:pt x="1" y="36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0"/>
                    </a:lnTo>
                    <a:lnTo>
                      <a:pt x="0" y="41"/>
                    </a:lnTo>
                    <a:lnTo>
                      <a:pt x="0" y="45"/>
                    </a:lnTo>
                    <a:lnTo>
                      <a:pt x="1" y="48"/>
                    </a:lnTo>
                    <a:lnTo>
                      <a:pt x="1" y="49"/>
                    </a:lnTo>
                    <a:lnTo>
                      <a:pt x="5" y="53"/>
                    </a:lnTo>
                    <a:lnTo>
                      <a:pt x="9" y="56"/>
                    </a:lnTo>
                    <a:lnTo>
                      <a:pt x="10" y="57"/>
                    </a:lnTo>
                    <a:lnTo>
                      <a:pt x="12" y="64"/>
                    </a:lnTo>
                    <a:lnTo>
                      <a:pt x="13" y="64"/>
                    </a:lnTo>
                    <a:lnTo>
                      <a:pt x="14" y="63"/>
                    </a:lnTo>
                    <a:lnTo>
                      <a:pt x="15" y="62"/>
                    </a:lnTo>
                    <a:lnTo>
                      <a:pt x="18" y="64"/>
                    </a:lnTo>
                    <a:lnTo>
                      <a:pt x="19" y="65"/>
                    </a:lnTo>
                    <a:lnTo>
                      <a:pt x="18" y="67"/>
                    </a:lnTo>
                    <a:lnTo>
                      <a:pt x="19" y="69"/>
                    </a:lnTo>
                    <a:lnTo>
                      <a:pt x="16" y="72"/>
                    </a:lnTo>
                    <a:lnTo>
                      <a:pt x="16" y="73"/>
                    </a:lnTo>
                    <a:lnTo>
                      <a:pt x="17" y="75"/>
                    </a:lnTo>
                    <a:lnTo>
                      <a:pt x="19" y="78"/>
                    </a:lnTo>
                    <a:lnTo>
                      <a:pt x="23" y="80"/>
                    </a:lnTo>
                    <a:lnTo>
                      <a:pt x="24" y="81"/>
                    </a:lnTo>
                    <a:lnTo>
                      <a:pt x="28" y="84"/>
                    </a:lnTo>
                    <a:lnTo>
                      <a:pt x="29" y="87"/>
                    </a:lnTo>
                    <a:lnTo>
                      <a:pt x="30" y="88"/>
                    </a:lnTo>
                    <a:lnTo>
                      <a:pt x="30" y="89"/>
                    </a:lnTo>
                    <a:lnTo>
                      <a:pt x="29" y="90"/>
                    </a:lnTo>
                    <a:lnTo>
                      <a:pt x="29" y="91"/>
                    </a:lnTo>
                    <a:lnTo>
                      <a:pt x="32" y="95"/>
                    </a:lnTo>
                    <a:lnTo>
                      <a:pt x="32" y="94"/>
                    </a:lnTo>
                    <a:lnTo>
                      <a:pt x="33" y="94"/>
                    </a:lnTo>
                    <a:lnTo>
                      <a:pt x="34" y="95"/>
                    </a:lnTo>
                    <a:lnTo>
                      <a:pt x="34" y="92"/>
                    </a:lnTo>
                    <a:lnTo>
                      <a:pt x="36" y="91"/>
                    </a:lnTo>
                    <a:lnTo>
                      <a:pt x="38" y="91"/>
                    </a:lnTo>
                    <a:lnTo>
                      <a:pt x="40" y="92"/>
                    </a:lnTo>
                    <a:lnTo>
                      <a:pt x="42" y="93"/>
                    </a:lnTo>
                    <a:lnTo>
                      <a:pt x="43" y="93"/>
                    </a:lnTo>
                    <a:lnTo>
                      <a:pt x="43" y="89"/>
                    </a:lnTo>
                    <a:lnTo>
                      <a:pt x="42" y="87"/>
                    </a:lnTo>
                    <a:lnTo>
                      <a:pt x="44" y="87"/>
                    </a:lnTo>
                    <a:lnTo>
                      <a:pt x="48" y="86"/>
                    </a:lnTo>
                    <a:lnTo>
                      <a:pt x="48" y="85"/>
                    </a:lnTo>
                    <a:lnTo>
                      <a:pt x="47" y="83"/>
                    </a:lnTo>
                    <a:lnTo>
                      <a:pt x="47" y="81"/>
                    </a:lnTo>
                    <a:lnTo>
                      <a:pt x="48" y="80"/>
                    </a:lnTo>
                    <a:lnTo>
                      <a:pt x="48" y="79"/>
                    </a:lnTo>
                    <a:lnTo>
                      <a:pt x="48" y="76"/>
                    </a:lnTo>
                    <a:lnTo>
                      <a:pt x="48" y="73"/>
                    </a:lnTo>
                    <a:lnTo>
                      <a:pt x="50" y="71"/>
                    </a:lnTo>
                    <a:lnTo>
                      <a:pt x="52" y="68"/>
                    </a:lnTo>
                    <a:lnTo>
                      <a:pt x="52" y="67"/>
                    </a:lnTo>
                    <a:lnTo>
                      <a:pt x="54" y="64"/>
                    </a:lnTo>
                    <a:lnTo>
                      <a:pt x="53" y="60"/>
                    </a:lnTo>
                    <a:lnTo>
                      <a:pt x="52" y="57"/>
                    </a:lnTo>
                    <a:lnTo>
                      <a:pt x="52" y="55"/>
                    </a:lnTo>
                    <a:lnTo>
                      <a:pt x="52" y="54"/>
                    </a:lnTo>
                    <a:lnTo>
                      <a:pt x="52" y="53"/>
                    </a:lnTo>
                    <a:lnTo>
                      <a:pt x="49" y="13"/>
                    </a:lnTo>
                    <a:lnTo>
                      <a:pt x="48" y="12"/>
                    </a:lnTo>
                    <a:lnTo>
                      <a:pt x="48" y="11"/>
                    </a:lnTo>
                    <a:lnTo>
                      <a:pt x="47" y="8"/>
                    </a:lnTo>
                    <a:lnTo>
                      <a:pt x="46" y="6"/>
                    </a:lnTo>
                    <a:lnTo>
                      <a:pt x="45" y="5"/>
                    </a:lnTo>
                    <a:lnTo>
                      <a:pt x="44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" name="Group 223"/>
              <p:cNvGrpSpPr>
                <a:grpSpLocks/>
              </p:cNvGrpSpPr>
              <p:nvPr/>
            </p:nvGrpSpPr>
            <p:grpSpPr bwMode="auto">
              <a:xfrm>
                <a:off x="3669" y="1384"/>
                <a:ext cx="523" cy="468"/>
                <a:chOff x="3562" y="1636"/>
                <a:chExt cx="497" cy="468"/>
              </a:xfrm>
            </p:grpSpPr>
            <p:sp>
              <p:nvSpPr>
                <p:cNvPr id="32921" name="Freeform 224"/>
                <p:cNvSpPr>
                  <a:spLocks/>
                </p:cNvSpPr>
                <p:nvPr/>
              </p:nvSpPr>
              <p:spPr bwMode="auto">
                <a:xfrm>
                  <a:off x="3806" y="1758"/>
                  <a:ext cx="253" cy="346"/>
                </a:xfrm>
                <a:custGeom>
                  <a:avLst/>
                  <a:gdLst>
                    <a:gd name="T0" fmla="*/ 127 w 52"/>
                    <a:gd name="T1" fmla="*/ 331 h 71"/>
                    <a:gd name="T2" fmla="*/ 209 w 52"/>
                    <a:gd name="T3" fmla="*/ 327 h 71"/>
                    <a:gd name="T4" fmla="*/ 219 w 52"/>
                    <a:gd name="T5" fmla="*/ 302 h 71"/>
                    <a:gd name="T6" fmla="*/ 219 w 52"/>
                    <a:gd name="T7" fmla="*/ 283 h 71"/>
                    <a:gd name="T8" fmla="*/ 234 w 52"/>
                    <a:gd name="T9" fmla="*/ 268 h 71"/>
                    <a:gd name="T10" fmla="*/ 238 w 52"/>
                    <a:gd name="T11" fmla="*/ 253 h 71"/>
                    <a:gd name="T12" fmla="*/ 243 w 52"/>
                    <a:gd name="T13" fmla="*/ 244 h 71"/>
                    <a:gd name="T14" fmla="*/ 248 w 52"/>
                    <a:gd name="T15" fmla="*/ 249 h 71"/>
                    <a:gd name="T16" fmla="*/ 253 w 52"/>
                    <a:gd name="T17" fmla="*/ 244 h 71"/>
                    <a:gd name="T18" fmla="*/ 253 w 52"/>
                    <a:gd name="T19" fmla="*/ 224 h 71"/>
                    <a:gd name="T20" fmla="*/ 248 w 52"/>
                    <a:gd name="T21" fmla="*/ 205 h 71"/>
                    <a:gd name="T22" fmla="*/ 229 w 52"/>
                    <a:gd name="T23" fmla="*/ 136 h 71"/>
                    <a:gd name="T24" fmla="*/ 204 w 52"/>
                    <a:gd name="T25" fmla="*/ 136 h 71"/>
                    <a:gd name="T26" fmla="*/ 175 w 52"/>
                    <a:gd name="T27" fmla="*/ 175 h 71"/>
                    <a:gd name="T28" fmla="*/ 170 w 52"/>
                    <a:gd name="T29" fmla="*/ 171 h 71"/>
                    <a:gd name="T30" fmla="*/ 161 w 52"/>
                    <a:gd name="T31" fmla="*/ 166 h 71"/>
                    <a:gd name="T32" fmla="*/ 161 w 52"/>
                    <a:gd name="T33" fmla="*/ 146 h 71"/>
                    <a:gd name="T34" fmla="*/ 175 w 52"/>
                    <a:gd name="T35" fmla="*/ 136 h 71"/>
                    <a:gd name="T36" fmla="*/ 175 w 52"/>
                    <a:gd name="T37" fmla="*/ 127 h 71"/>
                    <a:gd name="T38" fmla="*/ 185 w 52"/>
                    <a:gd name="T39" fmla="*/ 117 h 71"/>
                    <a:gd name="T40" fmla="*/ 185 w 52"/>
                    <a:gd name="T41" fmla="*/ 83 h 71"/>
                    <a:gd name="T42" fmla="*/ 180 w 52"/>
                    <a:gd name="T43" fmla="*/ 68 h 71"/>
                    <a:gd name="T44" fmla="*/ 170 w 52"/>
                    <a:gd name="T45" fmla="*/ 58 h 71"/>
                    <a:gd name="T46" fmla="*/ 180 w 52"/>
                    <a:gd name="T47" fmla="*/ 49 h 71"/>
                    <a:gd name="T48" fmla="*/ 175 w 52"/>
                    <a:gd name="T49" fmla="*/ 34 h 71"/>
                    <a:gd name="T50" fmla="*/ 146 w 52"/>
                    <a:gd name="T51" fmla="*/ 19 h 71"/>
                    <a:gd name="T52" fmla="*/ 127 w 52"/>
                    <a:gd name="T53" fmla="*/ 10 h 71"/>
                    <a:gd name="T54" fmla="*/ 102 w 52"/>
                    <a:gd name="T55" fmla="*/ 5 h 71"/>
                    <a:gd name="T56" fmla="*/ 88 w 52"/>
                    <a:gd name="T57" fmla="*/ 5 h 71"/>
                    <a:gd name="T58" fmla="*/ 73 w 52"/>
                    <a:gd name="T59" fmla="*/ 15 h 71"/>
                    <a:gd name="T60" fmla="*/ 73 w 52"/>
                    <a:gd name="T61" fmla="*/ 29 h 71"/>
                    <a:gd name="T62" fmla="*/ 78 w 52"/>
                    <a:gd name="T63" fmla="*/ 34 h 71"/>
                    <a:gd name="T64" fmla="*/ 73 w 52"/>
                    <a:gd name="T65" fmla="*/ 39 h 71"/>
                    <a:gd name="T66" fmla="*/ 63 w 52"/>
                    <a:gd name="T67" fmla="*/ 49 h 71"/>
                    <a:gd name="T68" fmla="*/ 58 w 52"/>
                    <a:gd name="T69" fmla="*/ 63 h 71"/>
                    <a:gd name="T70" fmla="*/ 58 w 52"/>
                    <a:gd name="T71" fmla="*/ 83 h 71"/>
                    <a:gd name="T72" fmla="*/ 49 w 52"/>
                    <a:gd name="T73" fmla="*/ 78 h 71"/>
                    <a:gd name="T74" fmla="*/ 49 w 52"/>
                    <a:gd name="T75" fmla="*/ 63 h 71"/>
                    <a:gd name="T76" fmla="*/ 49 w 52"/>
                    <a:gd name="T77" fmla="*/ 54 h 71"/>
                    <a:gd name="T78" fmla="*/ 39 w 52"/>
                    <a:gd name="T79" fmla="*/ 63 h 71"/>
                    <a:gd name="T80" fmla="*/ 39 w 52"/>
                    <a:gd name="T81" fmla="*/ 78 h 71"/>
                    <a:gd name="T82" fmla="*/ 24 w 52"/>
                    <a:gd name="T83" fmla="*/ 83 h 71"/>
                    <a:gd name="T84" fmla="*/ 19 w 52"/>
                    <a:gd name="T85" fmla="*/ 93 h 71"/>
                    <a:gd name="T86" fmla="*/ 15 w 52"/>
                    <a:gd name="T87" fmla="*/ 112 h 71"/>
                    <a:gd name="T88" fmla="*/ 10 w 52"/>
                    <a:gd name="T89" fmla="*/ 136 h 71"/>
                    <a:gd name="T90" fmla="*/ 5 w 52"/>
                    <a:gd name="T91" fmla="*/ 156 h 71"/>
                    <a:gd name="T92" fmla="*/ 10 w 52"/>
                    <a:gd name="T93" fmla="*/ 180 h 71"/>
                    <a:gd name="T94" fmla="*/ 10 w 52"/>
                    <a:gd name="T95" fmla="*/ 200 h 71"/>
                    <a:gd name="T96" fmla="*/ 29 w 52"/>
                    <a:gd name="T97" fmla="*/ 244 h 71"/>
                    <a:gd name="T98" fmla="*/ 34 w 52"/>
                    <a:gd name="T99" fmla="*/ 268 h 71"/>
                    <a:gd name="T100" fmla="*/ 34 w 52"/>
                    <a:gd name="T101" fmla="*/ 273 h 71"/>
                    <a:gd name="T102" fmla="*/ 29 w 52"/>
                    <a:gd name="T103" fmla="*/ 302 h 71"/>
                    <a:gd name="T104" fmla="*/ 10 w 52"/>
                    <a:gd name="T105" fmla="*/ 336 h 71"/>
                    <a:gd name="T106" fmla="*/ 0 w 52"/>
                    <a:gd name="T107" fmla="*/ 346 h 71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52"/>
                    <a:gd name="T163" fmla="*/ 0 h 71"/>
                    <a:gd name="T164" fmla="*/ 52 w 52"/>
                    <a:gd name="T165" fmla="*/ 71 h 71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52" h="71">
                      <a:moveTo>
                        <a:pt x="0" y="71"/>
                      </a:moveTo>
                      <a:lnTo>
                        <a:pt x="26" y="68"/>
                      </a:lnTo>
                      <a:lnTo>
                        <a:pt x="26" y="69"/>
                      </a:lnTo>
                      <a:lnTo>
                        <a:pt x="43" y="67"/>
                      </a:lnTo>
                      <a:lnTo>
                        <a:pt x="43" y="66"/>
                      </a:lnTo>
                      <a:lnTo>
                        <a:pt x="45" y="62"/>
                      </a:lnTo>
                      <a:lnTo>
                        <a:pt x="45" y="61"/>
                      </a:lnTo>
                      <a:lnTo>
                        <a:pt x="45" y="58"/>
                      </a:lnTo>
                      <a:lnTo>
                        <a:pt x="46" y="56"/>
                      </a:lnTo>
                      <a:lnTo>
                        <a:pt x="48" y="55"/>
                      </a:lnTo>
                      <a:lnTo>
                        <a:pt x="48" y="52"/>
                      </a:lnTo>
                      <a:lnTo>
                        <a:pt x="49" y="52"/>
                      </a:lnTo>
                      <a:lnTo>
                        <a:pt x="49" y="51"/>
                      </a:lnTo>
                      <a:lnTo>
                        <a:pt x="50" y="50"/>
                      </a:lnTo>
                      <a:lnTo>
                        <a:pt x="50" y="51"/>
                      </a:lnTo>
                      <a:lnTo>
                        <a:pt x="51" y="51"/>
                      </a:lnTo>
                      <a:lnTo>
                        <a:pt x="52" y="50"/>
                      </a:lnTo>
                      <a:lnTo>
                        <a:pt x="52" y="49"/>
                      </a:lnTo>
                      <a:lnTo>
                        <a:pt x="52" y="46"/>
                      </a:lnTo>
                      <a:lnTo>
                        <a:pt x="52" y="43"/>
                      </a:lnTo>
                      <a:lnTo>
                        <a:pt x="51" y="42"/>
                      </a:lnTo>
                      <a:lnTo>
                        <a:pt x="51" y="37"/>
                      </a:lnTo>
                      <a:lnTo>
                        <a:pt x="47" y="28"/>
                      </a:lnTo>
                      <a:lnTo>
                        <a:pt x="43" y="27"/>
                      </a:lnTo>
                      <a:lnTo>
                        <a:pt x="42" y="28"/>
                      </a:lnTo>
                      <a:lnTo>
                        <a:pt x="40" y="29"/>
                      </a:lnTo>
                      <a:lnTo>
                        <a:pt x="36" y="36"/>
                      </a:lnTo>
                      <a:lnTo>
                        <a:pt x="35" y="36"/>
                      </a:lnTo>
                      <a:lnTo>
                        <a:pt x="35" y="35"/>
                      </a:lnTo>
                      <a:lnTo>
                        <a:pt x="33" y="35"/>
                      </a:lnTo>
                      <a:lnTo>
                        <a:pt x="33" y="34"/>
                      </a:lnTo>
                      <a:lnTo>
                        <a:pt x="32" y="33"/>
                      </a:lnTo>
                      <a:lnTo>
                        <a:pt x="33" y="30"/>
                      </a:lnTo>
                      <a:lnTo>
                        <a:pt x="33" y="29"/>
                      </a:lnTo>
                      <a:lnTo>
                        <a:pt x="36" y="28"/>
                      </a:lnTo>
                      <a:lnTo>
                        <a:pt x="36" y="26"/>
                      </a:lnTo>
                      <a:lnTo>
                        <a:pt x="37" y="24"/>
                      </a:lnTo>
                      <a:lnTo>
                        <a:pt x="38" y="24"/>
                      </a:lnTo>
                      <a:lnTo>
                        <a:pt x="38" y="22"/>
                      </a:lnTo>
                      <a:lnTo>
                        <a:pt x="38" y="17"/>
                      </a:lnTo>
                      <a:lnTo>
                        <a:pt x="38" y="15"/>
                      </a:lnTo>
                      <a:lnTo>
                        <a:pt x="37" y="14"/>
                      </a:lnTo>
                      <a:lnTo>
                        <a:pt x="36" y="12"/>
                      </a:lnTo>
                      <a:lnTo>
                        <a:pt x="35" y="12"/>
                      </a:lnTo>
                      <a:lnTo>
                        <a:pt x="36" y="11"/>
                      </a:lnTo>
                      <a:lnTo>
                        <a:pt x="37" y="10"/>
                      </a:lnTo>
                      <a:lnTo>
                        <a:pt x="36" y="7"/>
                      </a:lnTo>
                      <a:lnTo>
                        <a:pt x="34" y="6"/>
                      </a:lnTo>
                      <a:lnTo>
                        <a:pt x="30" y="4"/>
                      </a:lnTo>
                      <a:lnTo>
                        <a:pt x="27" y="3"/>
                      </a:lnTo>
                      <a:lnTo>
                        <a:pt x="26" y="2"/>
                      </a:lnTo>
                      <a:lnTo>
                        <a:pt x="23" y="2"/>
                      </a:lnTo>
                      <a:lnTo>
                        <a:pt x="21" y="1"/>
                      </a:lnTo>
                      <a:lnTo>
                        <a:pt x="19" y="0"/>
                      </a:lnTo>
                      <a:lnTo>
                        <a:pt x="18" y="1"/>
                      </a:lnTo>
                      <a:lnTo>
                        <a:pt x="17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15" y="6"/>
                      </a:lnTo>
                      <a:lnTo>
                        <a:pt x="16" y="6"/>
                      </a:lnTo>
                      <a:lnTo>
                        <a:pt x="16" y="7"/>
                      </a:lnTo>
                      <a:lnTo>
                        <a:pt x="15" y="8"/>
                      </a:lnTo>
                      <a:lnTo>
                        <a:pt x="14" y="8"/>
                      </a:lnTo>
                      <a:lnTo>
                        <a:pt x="13" y="10"/>
                      </a:lnTo>
                      <a:lnTo>
                        <a:pt x="12" y="11"/>
                      </a:lnTo>
                      <a:lnTo>
                        <a:pt x="12" y="13"/>
                      </a:lnTo>
                      <a:lnTo>
                        <a:pt x="13" y="15"/>
                      </a:lnTo>
                      <a:lnTo>
                        <a:pt x="12" y="17"/>
                      </a:lnTo>
                      <a:lnTo>
                        <a:pt x="10" y="18"/>
                      </a:lnTo>
                      <a:lnTo>
                        <a:pt x="10" y="16"/>
                      </a:lnTo>
                      <a:lnTo>
                        <a:pt x="10" y="14"/>
                      </a:lnTo>
                      <a:lnTo>
                        <a:pt x="10" y="13"/>
                      </a:lnTo>
                      <a:lnTo>
                        <a:pt x="10" y="12"/>
                      </a:lnTo>
                      <a:lnTo>
                        <a:pt x="10" y="11"/>
                      </a:lnTo>
                      <a:lnTo>
                        <a:pt x="9" y="12"/>
                      </a:lnTo>
                      <a:lnTo>
                        <a:pt x="8" y="13"/>
                      </a:lnTo>
                      <a:lnTo>
                        <a:pt x="8" y="1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5" y="17"/>
                      </a:lnTo>
                      <a:lnTo>
                        <a:pt x="5" y="18"/>
                      </a:lnTo>
                      <a:lnTo>
                        <a:pt x="4" y="19"/>
                      </a:lnTo>
                      <a:lnTo>
                        <a:pt x="3" y="21"/>
                      </a:lnTo>
                      <a:lnTo>
                        <a:pt x="3" y="23"/>
                      </a:lnTo>
                      <a:lnTo>
                        <a:pt x="3" y="26"/>
                      </a:lnTo>
                      <a:lnTo>
                        <a:pt x="2" y="28"/>
                      </a:lnTo>
                      <a:lnTo>
                        <a:pt x="1" y="31"/>
                      </a:lnTo>
                      <a:lnTo>
                        <a:pt x="1" y="32"/>
                      </a:lnTo>
                      <a:lnTo>
                        <a:pt x="1" y="33"/>
                      </a:lnTo>
                      <a:lnTo>
                        <a:pt x="2" y="37"/>
                      </a:lnTo>
                      <a:lnTo>
                        <a:pt x="1" y="39"/>
                      </a:lnTo>
                      <a:lnTo>
                        <a:pt x="2" y="41"/>
                      </a:lnTo>
                      <a:lnTo>
                        <a:pt x="5" y="46"/>
                      </a:lnTo>
                      <a:lnTo>
                        <a:pt x="6" y="50"/>
                      </a:lnTo>
                      <a:lnTo>
                        <a:pt x="6" y="54"/>
                      </a:lnTo>
                      <a:lnTo>
                        <a:pt x="7" y="55"/>
                      </a:lnTo>
                      <a:lnTo>
                        <a:pt x="7" y="56"/>
                      </a:lnTo>
                      <a:lnTo>
                        <a:pt x="6" y="59"/>
                      </a:lnTo>
                      <a:lnTo>
                        <a:pt x="6" y="62"/>
                      </a:lnTo>
                      <a:lnTo>
                        <a:pt x="5" y="64"/>
                      </a:lnTo>
                      <a:lnTo>
                        <a:pt x="2" y="69"/>
                      </a:lnTo>
                      <a:lnTo>
                        <a:pt x="1" y="71"/>
                      </a:lnTo>
                      <a:lnTo>
                        <a:pt x="0" y="71"/>
                      </a:lnTo>
                      <a:close/>
                    </a:path>
                  </a:pathLst>
                </a:custGeom>
                <a:solidFill>
                  <a:srgbClr val="FFCE85"/>
                </a:solidFill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922" name="Freeform 225"/>
                <p:cNvSpPr>
                  <a:spLocks/>
                </p:cNvSpPr>
                <p:nvPr/>
              </p:nvSpPr>
              <p:spPr bwMode="auto">
                <a:xfrm>
                  <a:off x="3562" y="1636"/>
                  <a:ext cx="405" cy="200"/>
                </a:xfrm>
                <a:custGeom>
                  <a:avLst/>
                  <a:gdLst>
                    <a:gd name="T0" fmla="*/ 20 w 83"/>
                    <a:gd name="T1" fmla="*/ 78 h 41"/>
                    <a:gd name="T2" fmla="*/ 39 w 83"/>
                    <a:gd name="T3" fmla="*/ 63 h 41"/>
                    <a:gd name="T4" fmla="*/ 98 w 83"/>
                    <a:gd name="T5" fmla="*/ 29 h 41"/>
                    <a:gd name="T6" fmla="*/ 127 w 83"/>
                    <a:gd name="T7" fmla="*/ 5 h 41"/>
                    <a:gd name="T8" fmla="*/ 151 w 83"/>
                    <a:gd name="T9" fmla="*/ 5 h 41"/>
                    <a:gd name="T10" fmla="*/ 137 w 83"/>
                    <a:gd name="T11" fmla="*/ 20 h 41"/>
                    <a:gd name="T12" fmla="*/ 112 w 83"/>
                    <a:gd name="T13" fmla="*/ 44 h 41"/>
                    <a:gd name="T14" fmla="*/ 112 w 83"/>
                    <a:gd name="T15" fmla="*/ 59 h 41"/>
                    <a:gd name="T16" fmla="*/ 137 w 83"/>
                    <a:gd name="T17" fmla="*/ 49 h 41"/>
                    <a:gd name="T18" fmla="*/ 190 w 83"/>
                    <a:gd name="T19" fmla="*/ 73 h 41"/>
                    <a:gd name="T20" fmla="*/ 210 w 83"/>
                    <a:gd name="T21" fmla="*/ 78 h 41"/>
                    <a:gd name="T22" fmla="*/ 215 w 83"/>
                    <a:gd name="T23" fmla="*/ 83 h 41"/>
                    <a:gd name="T24" fmla="*/ 239 w 83"/>
                    <a:gd name="T25" fmla="*/ 63 h 41"/>
                    <a:gd name="T26" fmla="*/ 312 w 83"/>
                    <a:gd name="T27" fmla="*/ 39 h 41"/>
                    <a:gd name="T28" fmla="*/ 307 w 83"/>
                    <a:gd name="T29" fmla="*/ 54 h 41"/>
                    <a:gd name="T30" fmla="*/ 322 w 83"/>
                    <a:gd name="T31" fmla="*/ 68 h 41"/>
                    <a:gd name="T32" fmla="*/ 351 w 83"/>
                    <a:gd name="T33" fmla="*/ 63 h 41"/>
                    <a:gd name="T34" fmla="*/ 371 w 83"/>
                    <a:gd name="T35" fmla="*/ 88 h 41"/>
                    <a:gd name="T36" fmla="*/ 400 w 83"/>
                    <a:gd name="T37" fmla="*/ 93 h 41"/>
                    <a:gd name="T38" fmla="*/ 400 w 83"/>
                    <a:gd name="T39" fmla="*/ 102 h 41"/>
                    <a:gd name="T40" fmla="*/ 385 w 83"/>
                    <a:gd name="T41" fmla="*/ 102 h 41"/>
                    <a:gd name="T42" fmla="*/ 366 w 83"/>
                    <a:gd name="T43" fmla="*/ 102 h 41"/>
                    <a:gd name="T44" fmla="*/ 337 w 83"/>
                    <a:gd name="T45" fmla="*/ 102 h 41"/>
                    <a:gd name="T46" fmla="*/ 337 w 83"/>
                    <a:gd name="T47" fmla="*/ 117 h 41"/>
                    <a:gd name="T48" fmla="*/ 303 w 83"/>
                    <a:gd name="T49" fmla="*/ 102 h 41"/>
                    <a:gd name="T50" fmla="*/ 278 w 83"/>
                    <a:gd name="T51" fmla="*/ 112 h 41"/>
                    <a:gd name="T52" fmla="*/ 268 w 83"/>
                    <a:gd name="T53" fmla="*/ 122 h 41"/>
                    <a:gd name="T54" fmla="*/ 244 w 83"/>
                    <a:gd name="T55" fmla="*/ 122 h 41"/>
                    <a:gd name="T56" fmla="*/ 224 w 83"/>
                    <a:gd name="T57" fmla="*/ 146 h 41"/>
                    <a:gd name="T58" fmla="*/ 229 w 83"/>
                    <a:gd name="T59" fmla="*/ 137 h 41"/>
                    <a:gd name="T60" fmla="*/ 215 w 83"/>
                    <a:gd name="T61" fmla="*/ 137 h 41"/>
                    <a:gd name="T62" fmla="*/ 205 w 83"/>
                    <a:gd name="T63" fmla="*/ 132 h 41"/>
                    <a:gd name="T64" fmla="*/ 195 w 83"/>
                    <a:gd name="T65" fmla="*/ 156 h 41"/>
                    <a:gd name="T66" fmla="*/ 176 w 83"/>
                    <a:gd name="T67" fmla="*/ 185 h 41"/>
                    <a:gd name="T68" fmla="*/ 166 w 83"/>
                    <a:gd name="T69" fmla="*/ 190 h 41"/>
                    <a:gd name="T70" fmla="*/ 171 w 83"/>
                    <a:gd name="T71" fmla="*/ 176 h 41"/>
                    <a:gd name="T72" fmla="*/ 156 w 83"/>
                    <a:gd name="T73" fmla="*/ 176 h 41"/>
                    <a:gd name="T74" fmla="*/ 146 w 83"/>
                    <a:gd name="T75" fmla="*/ 141 h 41"/>
                    <a:gd name="T76" fmla="*/ 142 w 83"/>
                    <a:gd name="T77" fmla="*/ 137 h 41"/>
                    <a:gd name="T78" fmla="*/ 112 w 83"/>
                    <a:gd name="T79" fmla="*/ 127 h 41"/>
                    <a:gd name="T80" fmla="*/ 107 w 83"/>
                    <a:gd name="T81" fmla="*/ 127 h 41"/>
                    <a:gd name="T82" fmla="*/ 78 w 83"/>
                    <a:gd name="T83" fmla="*/ 117 h 41"/>
                    <a:gd name="T84" fmla="*/ 20 w 83"/>
                    <a:gd name="T85" fmla="*/ 93 h 41"/>
                    <a:gd name="T86" fmla="*/ 0 w 83"/>
                    <a:gd name="T87" fmla="*/ 83 h 41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83"/>
                    <a:gd name="T133" fmla="*/ 0 h 41"/>
                    <a:gd name="T134" fmla="*/ 83 w 83"/>
                    <a:gd name="T135" fmla="*/ 41 h 41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83" h="41">
                      <a:moveTo>
                        <a:pt x="0" y="17"/>
                      </a:moveTo>
                      <a:lnTo>
                        <a:pt x="3" y="17"/>
                      </a:lnTo>
                      <a:lnTo>
                        <a:pt x="4" y="16"/>
                      </a:lnTo>
                      <a:lnTo>
                        <a:pt x="7" y="14"/>
                      </a:lnTo>
                      <a:lnTo>
                        <a:pt x="7" y="13"/>
                      </a:lnTo>
                      <a:lnTo>
                        <a:pt x="8" y="13"/>
                      </a:lnTo>
                      <a:lnTo>
                        <a:pt x="13" y="11"/>
                      </a:lnTo>
                      <a:lnTo>
                        <a:pt x="16" y="10"/>
                      </a:lnTo>
                      <a:lnTo>
                        <a:pt x="20" y="6"/>
                      </a:lnTo>
                      <a:lnTo>
                        <a:pt x="21" y="5"/>
                      </a:lnTo>
                      <a:lnTo>
                        <a:pt x="24" y="2"/>
                      </a:lnTo>
                      <a:lnTo>
                        <a:pt x="26" y="1"/>
                      </a:lnTo>
                      <a:lnTo>
                        <a:pt x="30" y="0"/>
                      </a:lnTo>
                      <a:lnTo>
                        <a:pt x="31" y="1"/>
                      </a:lnTo>
                      <a:lnTo>
                        <a:pt x="29" y="2"/>
                      </a:lnTo>
                      <a:lnTo>
                        <a:pt x="28" y="2"/>
                      </a:lnTo>
                      <a:lnTo>
                        <a:pt x="28" y="4"/>
                      </a:lnTo>
                      <a:lnTo>
                        <a:pt x="25" y="7"/>
                      </a:lnTo>
                      <a:lnTo>
                        <a:pt x="24" y="8"/>
                      </a:lnTo>
                      <a:lnTo>
                        <a:pt x="23" y="9"/>
                      </a:lnTo>
                      <a:lnTo>
                        <a:pt x="23" y="11"/>
                      </a:lnTo>
                      <a:lnTo>
                        <a:pt x="23" y="13"/>
                      </a:lnTo>
                      <a:lnTo>
                        <a:pt x="23" y="12"/>
                      </a:lnTo>
                      <a:lnTo>
                        <a:pt x="26" y="10"/>
                      </a:lnTo>
                      <a:lnTo>
                        <a:pt x="27" y="10"/>
                      </a:lnTo>
                      <a:lnTo>
                        <a:pt x="28" y="10"/>
                      </a:lnTo>
                      <a:lnTo>
                        <a:pt x="33" y="12"/>
                      </a:lnTo>
                      <a:lnTo>
                        <a:pt x="36" y="16"/>
                      </a:lnTo>
                      <a:lnTo>
                        <a:pt x="39" y="15"/>
                      </a:lnTo>
                      <a:lnTo>
                        <a:pt x="41" y="16"/>
                      </a:lnTo>
                      <a:lnTo>
                        <a:pt x="42" y="16"/>
                      </a:lnTo>
                      <a:lnTo>
                        <a:pt x="43" y="16"/>
                      </a:lnTo>
                      <a:lnTo>
                        <a:pt x="44" y="17"/>
                      </a:lnTo>
                      <a:lnTo>
                        <a:pt x="45" y="17"/>
                      </a:lnTo>
                      <a:lnTo>
                        <a:pt x="46" y="15"/>
                      </a:lnTo>
                      <a:lnTo>
                        <a:pt x="49" y="13"/>
                      </a:lnTo>
                      <a:lnTo>
                        <a:pt x="59" y="10"/>
                      </a:lnTo>
                      <a:lnTo>
                        <a:pt x="62" y="9"/>
                      </a:lnTo>
                      <a:lnTo>
                        <a:pt x="64" y="8"/>
                      </a:lnTo>
                      <a:lnTo>
                        <a:pt x="64" y="9"/>
                      </a:lnTo>
                      <a:lnTo>
                        <a:pt x="63" y="10"/>
                      </a:lnTo>
                      <a:lnTo>
                        <a:pt x="63" y="11"/>
                      </a:lnTo>
                      <a:lnTo>
                        <a:pt x="65" y="14"/>
                      </a:lnTo>
                      <a:lnTo>
                        <a:pt x="66" y="14"/>
                      </a:lnTo>
                      <a:lnTo>
                        <a:pt x="68" y="14"/>
                      </a:lnTo>
                      <a:lnTo>
                        <a:pt x="69" y="14"/>
                      </a:lnTo>
                      <a:lnTo>
                        <a:pt x="72" y="13"/>
                      </a:lnTo>
                      <a:lnTo>
                        <a:pt x="73" y="14"/>
                      </a:lnTo>
                      <a:lnTo>
                        <a:pt x="75" y="17"/>
                      </a:lnTo>
                      <a:lnTo>
                        <a:pt x="76" y="18"/>
                      </a:lnTo>
                      <a:lnTo>
                        <a:pt x="79" y="19"/>
                      </a:lnTo>
                      <a:lnTo>
                        <a:pt x="81" y="18"/>
                      </a:lnTo>
                      <a:lnTo>
                        <a:pt x="82" y="19"/>
                      </a:lnTo>
                      <a:lnTo>
                        <a:pt x="83" y="19"/>
                      </a:lnTo>
                      <a:lnTo>
                        <a:pt x="83" y="20"/>
                      </a:lnTo>
                      <a:lnTo>
                        <a:pt x="82" y="21"/>
                      </a:lnTo>
                      <a:lnTo>
                        <a:pt x="80" y="21"/>
                      </a:lnTo>
                      <a:lnTo>
                        <a:pt x="79" y="21"/>
                      </a:lnTo>
                      <a:lnTo>
                        <a:pt x="78" y="21"/>
                      </a:lnTo>
                      <a:lnTo>
                        <a:pt x="76" y="21"/>
                      </a:lnTo>
                      <a:lnTo>
                        <a:pt x="75" y="21"/>
                      </a:lnTo>
                      <a:lnTo>
                        <a:pt x="74" y="21"/>
                      </a:lnTo>
                      <a:lnTo>
                        <a:pt x="71" y="22"/>
                      </a:lnTo>
                      <a:lnTo>
                        <a:pt x="69" y="21"/>
                      </a:lnTo>
                      <a:lnTo>
                        <a:pt x="69" y="22"/>
                      </a:lnTo>
                      <a:lnTo>
                        <a:pt x="69" y="23"/>
                      </a:lnTo>
                      <a:lnTo>
                        <a:pt x="69" y="24"/>
                      </a:lnTo>
                      <a:lnTo>
                        <a:pt x="68" y="23"/>
                      </a:lnTo>
                      <a:lnTo>
                        <a:pt x="66" y="22"/>
                      </a:lnTo>
                      <a:lnTo>
                        <a:pt x="62" y="21"/>
                      </a:lnTo>
                      <a:lnTo>
                        <a:pt x="61" y="22"/>
                      </a:lnTo>
                      <a:lnTo>
                        <a:pt x="60" y="21"/>
                      </a:lnTo>
                      <a:lnTo>
                        <a:pt x="57" y="23"/>
                      </a:lnTo>
                      <a:lnTo>
                        <a:pt x="56" y="23"/>
                      </a:lnTo>
                      <a:lnTo>
                        <a:pt x="55" y="24"/>
                      </a:lnTo>
                      <a:lnTo>
                        <a:pt x="55" y="25"/>
                      </a:lnTo>
                      <a:lnTo>
                        <a:pt x="54" y="25"/>
                      </a:lnTo>
                      <a:lnTo>
                        <a:pt x="52" y="24"/>
                      </a:lnTo>
                      <a:lnTo>
                        <a:pt x="50" y="25"/>
                      </a:lnTo>
                      <a:lnTo>
                        <a:pt x="50" y="26"/>
                      </a:lnTo>
                      <a:lnTo>
                        <a:pt x="50" y="27"/>
                      </a:lnTo>
                      <a:lnTo>
                        <a:pt x="46" y="30"/>
                      </a:lnTo>
                      <a:lnTo>
                        <a:pt x="45" y="30"/>
                      </a:lnTo>
                      <a:lnTo>
                        <a:pt x="47" y="28"/>
                      </a:lnTo>
                      <a:lnTo>
                        <a:pt x="47" y="27"/>
                      </a:lnTo>
                      <a:lnTo>
                        <a:pt x="45" y="27"/>
                      </a:lnTo>
                      <a:lnTo>
                        <a:pt x="44" y="28"/>
                      </a:lnTo>
                      <a:lnTo>
                        <a:pt x="43" y="29"/>
                      </a:lnTo>
                      <a:lnTo>
                        <a:pt x="42" y="28"/>
                      </a:lnTo>
                      <a:lnTo>
                        <a:pt x="42" y="27"/>
                      </a:lnTo>
                      <a:lnTo>
                        <a:pt x="41" y="27"/>
                      </a:lnTo>
                      <a:lnTo>
                        <a:pt x="41" y="29"/>
                      </a:lnTo>
                      <a:lnTo>
                        <a:pt x="40" y="32"/>
                      </a:lnTo>
                      <a:lnTo>
                        <a:pt x="39" y="34"/>
                      </a:lnTo>
                      <a:lnTo>
                        <a:pt x="38" y="36"/>
                      </a:lnTo>
                      <a:lnTo>
                        <a:pt x="36" y="38"/>
                      </a:lnTo>
                      <a:lnTo>
                        <a:pt x="36" y="40"/>
                      </a:lnTo>
                      <a:lnTo>
                        <a:pt x="36" y="41"/>
                      </a:lnTo>
                      <a:lnTo>
                        <a:pt x="34" y="39"/>
                      </a:lnTo>
                      <a:lnTo>
                        <a:pt x="34" y="38"/>
                      </a:lnTo>
                      <a:lnTo>
                        <a:pt x="34" y="37"/>
                      </a:lnTo>
                      <a:lnTo>
                        <a:pt x="35" y="36"/>
                      </a:lnTo>
                      <a:lnTo>
                        <a:pt x="34" y="36"/>
                      </a:lnTo>
                      <a:lnTo>
                        <a:pt x="32" y="36"/>
                      </a:lnTo>
                      <a:lnTo>
                        <a:pt x="33" y="32"/>
                      </a:lnTo>
                      <a:lnTo>
                        <a:pt x="32" y="30"/>
                      </a:lnTo>
                      <a:lnTo>
                        <a:pt x="30" y="29"/>
                      </a:lnTo>
                      <a:lnTo>
                        <a:pt x="28" y="29"/>
                      </a:lnTo>
                      <a:lnTo>
                        <a:pt x="28" y="28"/>
                      </a:lnTo>
                      <a:lnTo>
                        <a:pt x="29" y="28"/>
                      </a:lnTo>
                      <a:lnTo>
                        <a:pt x="28" y="27"/>
                      </a:lnTo>
                      <a:lnTo>
                        <a:pt x="26" y="26"/>
                      </a:lnTo>
                      <a:lnTo>
                        <a:pt x="23" y="26"/>
                      </a:lnTo>
                      <a:lnTo>
                        <a:pt x="22" y="26"/>
                      </a:lnTo>
                      <a:lnTo>
                        <a:pt x="20" y="26"/>
                      </a:lnTo>
                      <a:lnTo>
                        <a:pt x="18" y="24"/>
                      </a:lnTo>
                      <a:lnTo>
                        <a:pt x="16" y="24"/>
                      </a:lnTo>
                      <a:lnTo>
                        <a:pt x="5" y="22"/>
                      </a:lnTo>
                      <a:lnTo>
                        <a:pt x="4" y="21"/>
                      </a:lnTo>
                      <a:lnTo>
                        <a:pt x="4" y="19"/>
                      </a:lnTo>
                      <a:lnTo>
                        <a:pt x="3" y="19"/>
                      </a:lnTo>
                      <a:lnTo>
                        <a:pt x="1" y="18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FFCE85"/>
                </a:solidFill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2918" name="Freeform 226"/>
              <p:cNvSpPr>
                <a:spLocks/>
              </p:cNvSpPr>
              <p:nvPr/>
            </p:nvSpPr>
            <p:spPr bwMode="auto">
              <a:xfrm>
                <a:off x="3665" y="2423"/>
                <a:ext cx="240" cy="405"/>
              </a:xfrm>
              <a:custGeom>
                <a:avLst/>
                <a:gdLst>
                  <a:gd name="T0" fmla="*/ 225 w 47"/>
                  <a:gd name="T1" fmla="*/ 0 h 83"/>
                  <a:gd name="T2" fmla="*/ 77 w 47"/>
                  <a:gd name="T3" fmla="*/ 10 h 83"/>
                  <a:gd name="T4" fmla="*/ 77 w 47"/>
                  <a:gd name="T5" fmla="*/ 15 h 83"/>
                  <a:gd name="T6" fmla="*/ 61 w 47"/>
                  <a:gd name="T7" fmla="*/ 24 h 83"/>
                  <a:gd name="T8" fmla="*/ 61 w 47"/>
                  <a:gd name="T9" fmla="*/ 39 h 83"/>
                  <a:gd name="T10" fmla="*/ 61 w 47"/>
                  <a:gd name="T11" fmla="*/ 54 h 83"/>
                  <a:gd name="T12" fmla="*/ 56 w 47"/>
                  <a:gd name="T13" fmla="*/ 59 h 83"/>
                  <a:gd name="T14" fmla="*/ 46 w 47"/>
                  <a:gd name="T15" fmla="*/ 68 h 83"/>
                  <a:gd name="T16" fmla="*/ 36 w 47"/>
                  <a:gd name="T17" fmla="*/ 78 h 83"/>
                  <a:gd name="T18" fmla="*/ 31 w 47"/>
                  <a:gd name="T19" fmla="*/ 83 h 83"/>
                  <a:gd name="T20" fmla="*/ 31 w 47"/>
                  <a:gd name="T21" fmla="*/ 93 h 83"/>
                  <a:gd name="T22" fmla="*/ 26 w 47"/>
                  <a:gd name="T23" fmla="*/ 102 h 83"/>
                  <a:gd name="T24" fmla="*/ 26 w 47"/>
                  <a:gd name="T25" fmla="*/ 107 h 83"/>
                  <a:gd name="T26" fmla="*/ 20 w 47"/>
                  <a:gd name="T27" fmla="*/ 122 h 83"/>
                  <a:gd name="T28" fmla="*/ 15 w 47"/>
                  <a:gd name="T29" fmla="*/ 132 h 83"/>
                  <a:gd name="T30" fmla="*/ 20 w 47"/>
                  <a:gd name="T31" fmla="*/ 146 h 83"/>
                  <a:gd name="T32" fmla="*/ 26 w 47"/>
                  <a:gd name="T33" fmla="*/ 151 h 83"/>
                  <a:gd name="T34" fmla="*/ 26 w 47"/>
                  <a:gd name="T35" fmla="*/ 161 h 83"/>
                  <a:gd name="T36" fmla="*/ 26 w 47"/>
                  <a:gd name="T37" fmla="*/ 161 h 83"/>
                  <a:gd name="T38" fmla="*/ 26 w 47"/>
                  <a:gd name="T39" fmla="*/ 166 h 83"/>
                  <a:gd name="T40" fmla="*/ 26 w 47"/>
                  <a:gd name="T41" fmla="*/ 166 h 83"/>
                  <a:gd name="T42" fmla="*/ 20 w 47"/>
                  <a:gd name="T43" fmla="*/ 176 h 83"/>
                  <a:gd name="T44" fmla="*/ 26 w 47"/>
                  <a:gd name="T45" fmla="*/ 181 h 83"/>
                  <a:gd name="T46" fmla="*/ 20 w 47"/>
                  <a:gd name="T47" fmla="*/ 185 h 83"/>
                  <a:gd name="T48" fmla="*/ 31 w 47"/>
                  <a:gd name="T49" fmla="*/ 205 h 83"/>
                  <a:gd name="T50" fmla="*/ 31 w 47"/>
                  <a:gd name="T51" fmla="*/ 220 h 83"/>
                  <a:gd name="T52" fmla="*/ 36 w 47"/>
                  <a:gd name="T53" fmla="*/ 229 h 83"/>
                  <a:gd name="T54" fmla="*/ 41 w 47"/>
                  <a:gd name="T55" fmla="*/ 234 h 83"/>
                  <a:gd name="T56" fmla="*/ 41 w 47"/>
                  <a:gd name="T57" fmla="*/ 239 h 83"/>
                  <a:gd name="T58" fmla="*/ 31 w 47"/>
                  <a:gd name="T59" fmla="*/ 244 h 83"/>
                  <a:gd name="T60" fmla="*/ 31 w 47"/>
                  <a:gd name="T61" fmla="*/ 249 h 83"/>
                  <a:gd name="T62" fmla="*/ 26 w 47"/>
                  <a:gd name="T63" fmla="*/ 263 h 83"/>
                  <a:gd name="T64" fmla="*/ 15 w 47"/>
                  <a:gd name="T65" fmla="*/ 288 h 83"/>
                  <a:gd name="T66" fmla="*/ 0 w 47"/>
                  <a:gd name="T67" fmla="*/ 322 h 83"/>
                  <a:gd name="T68" fmla="*/ 0 w 47"/>
                  <a:gd name="T69" fmla="*/ 346 h 83"/>
                  <a:gd name="T70" fmla="*/ 138 w 47"/>
                  <a:gd name="T71" fmla="*/ 342 h 83"/>
                  <a:gd name="T72" fmla="*/ 138 w 47"/>
                  <a:gd name="T73" fmla="*/ 346 h 83"/>
                  <a:gd name="T74" fmla="*/ 133 w 47"/>
                  <a:gd name="T75" fmla="*/ 356 h 83"/>
                  <a:gd name="T76" fmla="*/ 138 w 47"/>
                  <a:gd name="T77" fmla="*/ 376 h 83"/>
                  <a:gd name="T78" fmla="*/ 148 w 47"/>
                  <a:gd name="T79" fmla="*/ 390 h 83"/>
                  <a:gd name="T80" fmla="*/ 153 w 47"/>
                  <a:gd name="T81" fmla="*/ 405 h 83"/>
                  <a:gd name="T82" fmla="*/ 163 w 47"/>
                  <a:gd name="T83" fmla="*/ 405 h 83"/>
                  <a:gd name="T84" fmla="*/ 179 w 47"/>
                  <a:gd name="T85" fmla="*/ 395 h 83"/>
                  <a:gd name="T86" fmla="*/ 209 w 47"/>
                  <a:gd name="T87" fmla="*/ 385 h 83"/>
                  <a:gd name="T88" fmla="*/ 220 w 47"/>
                  <a:gd name="T89" fmla="*/ 385 h 83"/>
                  <a:gd name="T90" fmla="*/ 230 w 47"/>
                  <a:gd name="T91" fmla="*/ 381 h 83"/>
                  <a:gd name="T92" fmla="*/ 235 w 47"/>
                  <a:gd name="T93" fmla="*/ 385 h 83"/>
                  <a:gd name="T94" fmla="*/ 240 w 47"/>
                  <a:gd name="T95" fmla="*/ 390 h 83"/>
                  <a:gd name="T96" fmla="*/ 240 w 47"/>
                  <a:gd name="T97" fmla="*/ 385 h 83"/>
                  <a:gd name="T98" fmla="*/ 225 w 47"/>
                  <a:gd name="T99" fmla="*/ 263 h 83"/>
                  <a:gd name="T100" fmla="*/ 225 w 47"/>
                  <a:gd name="T101" fmla="*/ 254 h 83"/>
                  <a:gd name="T102" fmla="*/ 230 w 47"/>
                  <a:gd name="T103" fmla="*/ 10 h 83"/>
                  <a:gd name="T104" fmla="*/ 225 w 47"/>
                  <a:gd name="T105" fmla="*/ 0 h 83"/>
                  <a:gd name="T106" fmla="*/ 225 w 47"/>
                  <a:gd name="T107" fmla="*/ 0 h 8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7"/>
                  <a:gd name="T163" fmla="*/ 0 h 83"/>
                  <a:gd name="T164" fmla="*/ 47 w 47"/>
                  <a:gd name="T165" fmla="*/ 83 h 8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7" h="83">
                    <a:moveTo>
                      <a:pt x="44" y="0"/>
                    </a:moveTo>
                    <a:lnTo>
                      <a:pt x="15" y="2"/>
                    </a:lnTo>
                    <a:lnTo>
                      <a:pt x="15" y="3"/>
                    </a:lnTo>
                    <a:lnTo>
                      <a:pt x="12" y="5"/>
                    </a:lnTo>
                    <a:lnTo>
                      <a:pt x="12" y="8"/>
                    </a:lnTo>
                    <a:lnTo>
                      <a:pt x="12" y="11"/>
                    </a:lnTo>
                    <a:lnTo>
                      <a:pt x="11" y="12"/>
                    </a:lnTo>
                    <a:lnTo>
                      <a:pt x="9" y="14"/>
                    </a:lnTo>
                    <a:lnTo>
                      <a:pt x="7" y="16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5" y="21"/>
                    </a:lnTo>
                    <a:lnTo>
                      <a:pt x="5" y="22"/>
                    </a:lnTo>
                    <a:lnTo>
                      <a:pt x="4" y="25"/>
                    </a:lnTo>
                    <a:lnTo>
                      <a:pt x="3" y="27"/>
                    </a:lnTo>
                    <a:lnTo>
                      <a:pt x="4" y="30"/>
                    </a:lnTo>
                    <a:lnTo>
                      <a:pt x="5" y="31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4" y="36"/>
                    </a:lnTo>
                    <a:lnTo>
                      <a:pt x="5" y="37"/>
                    </a:lnTo>
                    <a:lnTo>
                      <a:pt x="4" y="38"/>
                    </a:lnTo>
                    <a:lnTo>
                      <a:pt x="6" y="42"/>
                    </a:lnTo>
                    <a:lnTo>
                      <a:pt x="6" y="45"/>
                    </a:lnTo>
                    <a:lnTo>
                      <a:pt x="7" y="47"/>
                    </a:lnTo>
                    <a:lnTo>
                      <a:pt x="8" y="48"/>
                    </a:lnTo>
                    <a:lnTo>
                      <a:pt x="8" y="49"/>
                    </a:lnTo>
                    <a:lnTo>
                      <a:pt x="6" y="50"/>
                    </a:lnTo>
                    <a:lnTo>
                      <a:pt x="6" y="51"/>
                    </a:lnTo>
                    <a:lnTo>
                      <a:pt x="5" y="54"/>
                    </a:lnTo>
                    <a:lnTo>
                      <a:pt x="3" y="59"/>
                    </a:lnTo>
                    <a:lnTo>
                      <a:pt x="0" y="66"/>
                    </a:lnTo>
                    <a:lnTo>
                      <a:pt x="0" y="71"/>
                    </a:lnTo>
                    <a:lnTo>
                      <a:pt x="27" y="70"/>
                    </a:lnTo>
                    <a:lnTo>
                      <a:pt x="27" y="71"/>
                    </a:lnTo>
                    <a:lnTo>
                      <a:pt x="26" y="73"/>
                    </a:lnTo>
                    <a:lnTo>
                      <a:pt x="27" y="77"/>
                    </a:lnTo>
                    <a:lnTo>
                      <a:pt x="29" y="80"/>
                    </a:lnTo>
                    <a:lnTo>
                      <a:pt x="30" y="83"/>
                    </a:lnTo>
                    <a:lnTo>
                      <a:pt x="32" y="83"/>
                    </a:lnTo>
                    <a:lnTo>
                      <a:pt x="35" y="81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5" y="78"/>
                    </a:lnTo>
                    <a:lnTo>
                      <a:pt x="46" y="79"/>
                    </a:lnTo>
                    <a:lnTo>
                      <a:pt x="47" y="80"/>
                    </a:lnTo>
                    <a:lnTo>
                      <a:pt x="47" y="79"/>
                    </a:lnTo>
                    <a:lnTo>
                      <a:pt x="44" y="54"/>
                    </a:lnTo>
                    <a:lnTo>
                      <a:pt x="44" y="52"/>
                    </a:lnTo>
                    <a:lnTo>
                      <a:pt x="45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19" name="Freeform 227"/>
              <p:cNvSpPr>
                <a:spLocks/>
              </p:cNvSpPr>
              <p:nvPr/>
            </p:nvSpPr>
            <p:spPr bwMode="auto">
              <a:xfrm>
                <a:off x="4233" y="2350"/>
                <a:ext cx="353" cy="258"/>
              </a:xfrm>
              <a:custGeom>
                <a:avLst/>
                <a:gdLst>
                  <a:gd name="T0" fmla="*/ 210 w 69"/>
                  <a:gd name="T1" fmla="*/ 258 h 53"/>
                  <a:gd name="T2" fmla="*/ 194 w 69"/>
                  <a:gd name="T3" fmla="*/ 253 h 53"/>
                  <a:gd name="T4" fmla="*/ 189 w 69"/>
                  <a:gd name="T5" fmla="*/ 234 h 53"/>
                  <a:gd name="T6" fmla="*/ 169 w 69"/>
                  <a:gd name="T7" fmla="*/ 214 h 53"/>
                  <a:gd name="T8" fmla="*/ 159 w 69"/>
                  <a:gd name="T9" fmla="*/ 190 h 53"/>
                  <a:gd name="T10" fmla="*/ 148 w 69"/>
                  <a:gd name="T11" fmla="*/ 180 h 53"/>
                  <a:gd name="T12" fmla="*/ 128 w 69"/>
                  <a:gd name="T13" fmla="*/ 166 h 53"/>
                  <a:gd name="T14" fmla="*/ 118 w 69"/>
                  <a:gd name="T15" fmla="*/ 156 h 53"/>
                  <a:gd name="T16" fmla="*/ 113 w 69"/>
                  <a:gd name="T17" fmla="*/ 146 h 53"/>
                  <a:gd name="T18" fmla="*/ 77 w 69"/>
                  <a:gd name="T19" fmla="*/ 122 h 53"/>
                  <a:gd name="T20" fmla="*/ 67 w 69"/>
                  <a:gd name="T21" fmla="*/ 112 h 53"/>
                  <a:gd name="T22" fmla="*/ 51 w 69"/>
                  <a:gd name="T23" fmla="*/ 92 h 53"/>
                  <a:gd name="T24" fmla="*/ 41 w 69"/>
                  <a:gd name="T25" fmla="*/ 78 h 53"/>
                  <a:gd name="T26" fmla="*/ 5 w 69"/>
                  <a:gd name="T27" fmla="*/ 68 h 53"/>
                  <a:gd name="T28" fmla="*/ 5 w 69"/>
                  <a:gd name="T29" fmla="*/ 49 h 53"/>
                  <a:gd name="T30" fmla="*/ 15 w 69"/>
                  <a:gd name="T31" fmla="*/ 39 h 53"/>
                  <a:gd name="T32" fmla="*/ 15 w 69"/>
                  <a:gd name="T33" fmla="*/ 34 h 53"/>
                  <a:gd name="T34" fmla="*/ 41 w 69"/>
                  <a:gd name="T35" fmla="*/ 24 h 53"/>
                  <a:gd name="T36" fmla="*/ 61 w 69"/>
                  <a:gd name="T37" fmla="*/ 15 h 53"/>
                  <a:gd name="T38" fmla="*/ 67 w 69"/>
                  <a:gd name="T39" fmla="*/ 10 h 53"/>
                  <a:gd name="T40" fmla="*/ 159 w 69"/>
                  <a:gd name="T41" fmla="*/ 5 h 53"/>
                  <a:gd name="T42" fmla="*/ 159 w 69"/>
                  <a:gd name="T43" fmla="*/ 10 h 53"/>
                  <a:gd name="T44" fmla="*/ 179 w 69"/>
                  <a:gd name="T45" fmla="*/ 19 h 53"/>
                  <a:gd name="T46" fmla="*/ 261 w 69"/>
                  <a:gd name="T47" fmla="*/ 19 h 53"/>
                  <a:gd name="T48" fmla="*/ 348 w 69"/>
                  <a:gd name="T49" fmla="*/ 83 h 53"/>
                  <a:gd name="T50" fmla="*/ 338 w 69"/>
                  <a:gd name="T51" fmla="*/ 92 h 53"/>
                  <a:gd name="T52" fmla="*/ 322 w 69"/>
                  <a:gd name="T53" fmla="*/ 117 h 53"/>
                  <a:gd name="T54" fmla="*/ 317 w 69"/>
                  <a:gd name="T55" fmla="*/ 136 h 53"/>
                  <a:gd name="T56" fmla="*/ 317 w 69"/>
                  <a:gd name="T57" fmla="*/ 146 h 53"/>
                  <a:gd name="T58" fmla="*/ 307 w 69"/>
                  <a:gd name="T59" fmla="*/ 151 h 53"/>
                  <a:gd name="T60" fmla="*/ 302 w 69"/>
                  <a:gd name="T61" fmla="*/ 161 h 53"/>
                  <a:gd name="T62" fmla="*/ 292 w 69"/>
                  <a:gd name="T63" fmla="*/ 170 h 53"/>
                  <a:gd name="T64" fmla="*/ 271 w 69"/>
                  <a:gd name="T65" fmla="*/ 190 h 53"/>
                  <a:gd name="T66" fmla="*/ 256 w 69"/>
                  <a:gd name="T67" fmla="*/ 200 h 53"/>
                  <a:gd name="T68" fmla="*/ 251 w 69"/>
                  <a:gd name="T69" fmla="*/ 209 h 53"/>
                  <a:gd name="T70" fmla="*/ 235 w 69"/>
                  <a:gd name="T71" fmla="*/ 214 h 53"/>
                  <a:gd name="T72" fmla="*/ 235 w 69"/>
                  <a:gd name="T73" fmla="*/ 219 h 53"/>
                  <a:gd name="T74" fmla="*/ 230 w 69"/>
                  <a:gd name="T75" fmla="*/ 229 h 53"/>
                  <a:gd name="T76" fmla="*/ 220 w 69"/>
                  <a:gd name="T77" fmla="*/ 234 h 53"/>
                  <a:gd name="T78" fmla="*/ 220 w 69"/>
                  <a:gd name="T79" fmla="*/ 234 h 53"/>
                  <a:gd name="T80" fmla="*/ 220 w 69"/>
                  <a:gd name="T81" fmla="*/ 239 h 53"/>
                  <a:gd name="T82" fmla="*/ 225 w 69"/>
                  <a:gd name="T83" fmla="*/ 243 h 53"/>
                  <a:gd name="T84" fmla="*/ 215 w 69"/>
                  <a:gd name="T85" fmla="*/ 248 h 53"/>
                  <a:gd name="T86" fmla="*/ 210 w 69"/>
                  <a:gd name="T87" fmla="*/ 253 h 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69"/>
                  <a:gd name="T133" fmla="*/ 0 h 53"/>
                  <a:gd name="T134" fmla="*/ 69 w 69"/>
                  <a:gd name="T135" fmla="*/ 53 h 5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69" h="53">
                    <a:moveTo>
                      <a:pt x="41" y="52"/>
                    </a:moveTo>
                    <a:lnTo>
                      <a:pt x="41" y="53"/>
                    </a:lnTo>
                    <a:lnTo>
                      <a:pt x="39" y="52"/>
                    </a:lnTo>
                    <a:lnTo>
                      <a:pt x="38" y="52"/>
                    </a:lnTo>
                    <a:lnTo>
                      <a:pt x="38" y="51"/>
                    </a:lnTo>
                    <a:lnTo>
                      <a:pt x="37" y="48"/>
                    </a:lnTo>
                    <a:lnTo>
                      <a:pt x="35" y="45"/>
                    </a:lnTo>
                    <a:lnTo>
                      <a:pt x="33" y="44"/>
                    </a:lnTo>
                    <a:lnTo>
                      <a:pt x="32" y="41"/>
                    </a:lnTo>
                    <a:lnTo>
                      <a:pt x="31" y="39"/>
                    </a:lnTo>
                    <a:lnTo>
                      <a:pt x="30" y="37"/>
                    </a:lnTo>
                    <a:lnTo>
                      <a:pt x="29" y="37"/>
                    </a:lnTo>
                    <a:lnTo>
                      <a:pt x="26" y="36"/>
                    </a:lnTo>
                    <a:lnTo>
                      <a:pt x="25" y="34"/>
                    </a:lnTo>
                    <a:lnTo>
                      <a:pt x="23" y="33"/>
                    </a:lnTo>
                    <a:lnTo>
                      <a:pt x="23" y="32"/>
                    </a:lnTo>
                    <a:lnTo>
                      <a:pt x="22" y="30"/>
                    </a:lnTo>
                    <a:lnTo>
                      <a:pt x="19" y="29"/>
                    </a:lnTo>
                    <a:lnTo>
                      <a:pt x="15" y="25"/>
                    </a:lnTo>
                    <a:lnTo>
                      <a:pt x="13" y="24"/>
                    </a:lnTo>
                    <a:lnTo>
                      <a:pt x="13" y="23"/>
                    </a:lnTo>
                    <a:lnTo>
                      <a:pt x="11" y="21"/>
                    </a:lnTo>
                    <a:lnTo>
                      <a:pt x="10" y="19"/>
                    </a:lnTo>
                    <a:lnTo>
                      <a:pt x="8" y="17"/>
                    </a:lnTo>
                    <a:lnTo>
                      <a:pt x="8" y="16"/>
                    </a:lnTo>
                    <a:lnTo>
                      <a:pt x="5" y="16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9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31" y="0"/>
                    </a:lnTo>
                    <a:lnTo>
                      <a:pt x="31" y="1"/>
                    </a:lnTo>
                    <a:lnTo>
                      <a:pt x="31" y="2"/>
                    </a:lnTo>
                    <a:lnTo>
                      <a:pt x="32" y="1"/>
                    </a:lnTo>
                    <a:lnTo>
                      <a:pt x="35" y="4"/>
                    </a:lnTo>
                    <a:lnTo>
                      <a:pt x="36" y="6"/>
                    </a:lnTo>
                    <a:lnTo>
                      <a:pt x="51" y="4"/>
                    </a:lnTo>
                    <a:lnTo>
                      <a:pt x="69" y="16"/>
                    </a:lnTo>
                    <a:lnTo>
                      <a:pt x="68" y="17"/>
                    </a:lnTo>
                    <a:lnTo>
                      <a:pt x="67" y="18"/>
                    </a:lnTo>
                    <a:lnTo>
                      <a:pt x="66" y="19"/>
                    </a:lnTo>
                    <a:lnTo>
                      <a:pt x="63" y="23"/>
                    </a:lnTo>
                    <a:lnTo>
                      <a:pt x="63" y="24"/>
                    </a:lnTo>
                    <a:lnTo>
                      <a:pt x="62" y="26"/>
                    </a:lnTo>
                    <a:lnTo>
                      <a:pt x="62" y="28"/>
                    </a:lnTo>
                    <a:lnTo>
                      <a:pt x="62" y="29"/>
                    </a:lnTo>
                    <a:lnTo>
                      <a:pt x="62" y="30"/>
                    </a:lnTo>
                    <a:lnTo>
                      <a:pt x="61" y="31"/>
                    </a:lnTo>
                    <a:lnTo>
                      <a:pt x="60" y="31"/>
                    </a:lnTo>
                    <a:lnTo>
                      <a:pt x="59" y="32"/>
                    </a:lnTo>
                    <a:lnTo>
                      <a:pt x="59" y="33"/>
                    </a:lnTo>
                    <a:lnTo>
                      <a:pt x="58" y="34"/>
                    </a:lnTo>
                    <a:lnTo>
                      <a:pt x="57" y="35"/>
                    </a:lnTo>
                    <a:lnTo>
                      <a:pt x="55" y="37"/>
                    </a:lnTo>
                    <a:lnTo>
                      <a:pt x="53" y="39"/>
                    </a:lnTo>
                    <a:lnTo>
                      <a:pt x="52" y="40"/>
                    </a:lnTo>
                    <a:lnTo>
                      <a:pt x="50" y="41"/>
                    </a:lnTo>
                    <a:lnTo>
                      <a:pt x="50" y="42"/>
                    </a:lnTo>
                    <a:lnTo>
                      <a:pt x="49" y="43"/>
                    </a:lnTo>
                    <a:lnTo>
                      <a:pt x="47" y="44"/>
                    </a:lnTo>
                    <a:lnTo>
                      <a:pt x="46" y="44"/>
                    </a:lnTo>
                    <a:lnTo>
                      <a:pt x="46" y="45"/>
                    </a:lnTo>
                    <a:lnTo>
                      <a:pt x="45" y="47"/>
                    </a:lnTo>
                    <a:lnTo>
                      <a:pt x="44" y="48"/>
                    </a:lnTo>
                    <a:lnTo>
                      <a:pt x="43" y="48"/>
                    </a:lnTo>
                    <a:lnTo>
                      <a:pt x="43" y="49"/>
                    </a:lnTo>
                    <a:lnTo>
                      <a:pt x="44" y="49"/>
                    </a:lnTo>
                    <a:lnTo>
                      <a:pt x="44" y="50"/>
                    </a:lnTo>
                    <a:lnTo>
                      <a:pt x="43" y="50"/>
                    </a:lnTo>
                    <a:lnTo>
                      <a:pt x="42" y="51"/>
                    </a:lnTo>
                    <a:lnTo>
                      <a:pt x="41" y="52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20" name="Freeform 228"/>
              <p:cNvSpPr>
                <a:spLocks/>
              </p:cNvSpPr>
              <p:nvPr/>
            </p:nvSpPr>
            <p:spPr bwMode="auto">
              <a:xfrm>
                <a:off x="4074" y="2384"/>
                <a:ext cx="375" cy="376"/>
              </a:xfrm>
              <a:custGeom>
                <a:avLst/>
                <a:gdLst>
                  <a:gd name="T0" fmla="*/ 46 w 73"/>
                  <a:gd name="T1" fmla="*/ 200 h 77"/>
                  <a:gd name="T2" fmla="*/ 57 w 73"/>
                  <a:gd name="T3" fmla="*/ 215 h 77"/>
                  <a:gd name="T4" fmla="*/ 67 w 73"/>
                  <a:gd name="T5" fmla="*/ 225 h 77"/>
                  <a:gd name="T6" fmla="*/ 67 w 73"/>
                  <a:gd name="T7" fmla="*/ 239 h 77"/>
                  <a:gd name="T8" fmla="*/ 72 w 73"/>
                  <a:gd name="T9" fmla="*/ 244 h 77"/>
                  <a:gd name="T10" fmla="*/ 67 w 73"/>
                  <a:gd name="T11" fmla="*/ 269 h 77"/>
                  <a:gd name="T12" fmla="*/ 62 w 73"/>
                  <a:gd name="T13" fmla="*/ 293 h 77"/>
                  <a:gd name="T14" fmla="*/ 72 w 73"/>
                  <a:gd name="T15" fmla="*/ 332 h 77"/>
                  <a:gd name="T16" fmla="*/ 82 w 73"/>
                  <a:gd name="T17" fmla="*/ 347 h 77"/>
                  <a:gd name="T18" fmla="*/ 87 w 73"/>
                  <a:gd name="T19" fmla="*/ 361 h 77"/>
                  <a:gd name="T20" fmla="*/ 92 w 73"/>
                  <a:gd name="T21" fmla="*/ 371 h 77"/>
                  <a:gd name="T22" fmla="*/ 298 w 73"/>
                  <a:gd name="T23" fmla="*/ 371 h 77"/>
                  <a:gd name="T24" fmla="*/ 308 w 73"/>
                  <a:gd name="T25" fmla="*/ 376 h 77"/>
                  <a:gd name="T26" fmla="*/ 303 w 73"/>
                  <a:gd name="T27" fmla="*/ 347 h 77"/>
                  <a:gd name="T28" fmla="*/ 308 w 73"/>
                  <a:gd name="T29" fmla="*/ 337 h 77"/>
                  <a:gd name="T30" fmla="*/ 329 w 73"/>
                  <a:gd name="T31" fmla="*/ 337 h 77"/>
                  <a:gd name="T32" fmla="*/ 344 w 73"/>
                  <a:gd name="T33" fmla="*/ 337 h 77"/>
                  <a:gd name="T34" fmla="*/ 344 w 73"/>
                  <a:gd name="T35" fmla="*/ 317 h 77"/>
                  <a:gd name="T36" fmla="*/ 344 w 73"/>
                  <a:gd name="T37" fmla="*/ 303 h 77"/>
                  <a:gd name="T38" fmla="*/ 354 w 73"/>
                  <a:gd name="T39" fmla="*/ 259 h 77"/>
                  <a:gd name="T40" fmla="*/ 365 w 73"/>
                  <a:gd name="T41" fmla="*/ 234 h 77"/>
                  <a:gd name="T42" fmla="*/ 375 w 73"/>
                  <a:gd name="T43" fmla="*/ 230 h 77"/>
                  <a:gd name="T44" fmla="*/ 375 w 73"/>
                  <a:gd name="T45" fmla="*/ 225 h 77"/>
                  <a:gd name="T46" fmla="*/ 370 w 73"/>
                  <a:gd name="T47" fmla="*/ 225 h 77"/>
                  <a:gd name="T48" fmla="*/ 354 w 73"/>
                  <a:gd name="T49" fmla="*/ 220 h 77"/>
                  <a:gd name="T50" fmla="*/ 349 w 73"/>
                  <a:gd name="T51" fmla="*/ 200 h 77"/>
                  <a:gd name="T52" fmla="*/ 329 w 73"/>
                  <a:gd name="T53" fmla="*/ 181 h 77"/>
                  <a:gd name="T54" fmla="*/ 318 w 73"/>
                  <a:gd name="T55" fmla="*/ 156 h 77"/>
                  <a:gd name="T56" fmla="*/ 308 w 73"/>
                  <a:gd name="T57" fmla="*/ 146 h 77"/>
                  <a:gd name="T58" fmla="*/ 288 w 73"/>
                  <a:gd name="T59" fmla="*/ 132 h 77"/>
                  <a:gd name="T60" fmla="*/ 277 w 73"/>
                  <a:gd name="T61" fmla="*/ 122 h 77"/>
                  <a:gd name="T62" fmla="*/ 272 w 73"/>
                  <a:gd name="T63" fmla="*/ 112 h 77"/>
                  <a:gd name="T64" fmla="*/ 236 w 73"/>
                  <a:gd name="T65" fmla="*/ 88 h 77"/>
                  <a:gd name="T66" fmla="*/ 226 w 73"/>
                  <a:gd name="T67" fmla="*/ 78 h 77"/>
                  <a:gd name="T68" fmla="*/ 211 w 73"/>
                  <a:gd name="T69" fmla="*/ 59 h 77"/>
                  <a:gd name="T70" fmla="*/ 200 w 73"/>
                  <a:gd name="T71" fmla="*/ 44 h 77"/>
                  <a:gd name="T72" fmla="*/ 164 w 73"/>
                  <a:gd name="T73" fmla="*/ 34 h 77"/>
                  <a:gd name="T74" fmla="*/ 164 w 73"/>
                  <a:gd name="T75" fmla="*/ 15 h 77"/>
                  <a:gd name="T76" fmla="*/ 175 w 73"/>
                  <a:gd name="T77" fmla="*/ 5 h 77"/>
                  <a:gd name="T78" fmla="*/ 175 w 73"/>
                  <a:gd name="T79" fmla="*/ 0 h 77"/>
                  <a:gd name="T80" fmla="*/ 0 w 73"/>
                  <a:gd name="T81" fmla="*/ 24 h 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3"/>
                  <a:gd name="T124" fmla="*/ 0 h 77"/>
                  <a:gd name="T125" fmla="*/ 73 w 73"/>
                  <a:gd name="T126" fmla="*/ 77 h 7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3" h="77">
                    <a:moveTo>
                      <a:pt x="0" y="5"/>
                    </a:moveTo>
                    <a:lnTo>
                      <a:pt x="9" y="41"/>
                    </a:lnTo>
                    <a:lnTo>
                      <a:pt x="10" y="42"/>
                    </a:lnTo>
                    <a:lnTo>
                      <a:pt x="11" y="44"/>
                    </a:lnTo>
                    <a:lnTo>
                      <a:pt x="12" y="45"/>
                    </a:lnTo>
                    <a:lnTo>
                      <a:pt x="13" y="46"/>
                    </a:lnTo>
                    <a:lnTo>
                      <a:pt x="14" y="47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4" y="50"/>
                    </a:lnTo>
                    <a:lnTo>
                      <a:pt x="13" y="52"/>
                    </a:lnTo>
                    <a:lnTo>
                      <a:pt x="13" y="55"/>
                    </a:lnTo>
                    <a:lnTo>
                      <a:pt x="12" y="57"/>
                    </a:lnTo>
                    <a:lnTo>
                      <a:pt x="12" y="60"/>
                    </a:lnTo>
                    <a:lnTo>
                      <a:pt x="14" y="63"/>
                    </a:lnTo>
                    <a:lnTo>
                      <a:pt x="14" y="68"/>
                    </a:lnTo>
                    <a:lnTo>
                      <a:pt x="16" y="70"/>
                    </a:lnTo>
                    <a:lnTo>
                      <a:pt x="16" y="71"/>
                    </a:lnTo>
                    <a:lnTo>
                      <a:pt x="16" y="72"/>
                    </a:lnTo>
                    <a:lnTo>
                      <a:pt x="17" y="74"/>
                    </a:lnTo>
                    <a:lnTo>
                      <a:pt x="17" y="75"/>
                    </a:lnTo>
                    <a:lnTo>
                      <a:pt x="18" y="76"/>
                    </a:lnTo>
                    <a:lnTo>
                      <a:pt x="57" y="74"/>
                    </a:lnTo>
                    <a:lnTo>
                      <a:pt x="58" y="76"/>
                    </a:lnTo>
                    <a:lnTo>
                      <a:pt x="60" y="77"/>
                    </a:lnTo>
                    <a:lnTo>
                      <a:pt x="60" y="75"/>
                    </a:lnTo>
                    <a:lnTo>
                      <a:pt x="59" y="71"/>
                    </a:lnTo>
                    <a:lnTo>
                      <a:pt x="60" y="70"/>
                    </a:lnTo>
                    <a:lnTo>
                      <a:pt x="60" y="69"/>
                    </a:lnTo>
                    <a:lnTo>
                      <a:pt x="61" y="68"/>
                    </a:lnTo>
                    <a:lnTo>
                      <a:pt x="64" y="69"/>
                    </a:lnTo>
                    <a:lnTo>
                      <a:pt x="66" y="69"/>
                    </a:lnTo>
                    <a:lnTo>
                      <a:pt x="67" y="69"/>
                    </a:lnTo>
                    <a:lnTo>
                      <a:pt x="67" y="66"/>
                    </a:lnTo>
                    <a:lnTo>
                      <a:pt x="67" y="65"/>
                    </a:lnTo>
                    <a:lnTo>
                      <a:pt x="67" y="63"/>
                    </a:lnTo>
                    <a:lnTo>
                      <a:pt x="67" y="62"/>
                    </a:lnTo>
                    <a:lnTo>
                      <a:pt x="69" y="56"/>
                    </a:lnTo>
                    <a:lnTo>
                      <a:pt x="69" y="53"/>
                    </a:lnTo>
                    <a:lnTo>
                      <a:pt x="70" y="51"/>
                    </a:lnTo>
                    <a:lnTo>
                      <a:pt x="71" y="48"/>
                    </a:lnTo>
                    <a:lnTo>
                      <a:pt x="73" y="47"/>
                    </a:lnTo>
                    <a:lnTo>
                      <a:pt x="73" y="46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0" y="45"/>
                    </a:lnTo>
                    <a:lnTo>
                      <a:pt x="69" y="45"/>
                    </a:lnTo>
                    <a:lnTo>
                      <a:pt x="69" y="44"/>
                    </a:lnTo>
                    <a:lnTo>
                      <a:pt x="68" y="41"/>
                    </a:lnTo>
                    <a:lnTo>
                      <a:pt x="66" y="38"/>
                    </a:lnTo>
                    <a:lnTo>
                      <a:pt x="64" y="37"/>
                    </a:lnTo>
                    <a:lnTo>
                      <a:pt x="63" y="34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60" y="30"/>
                    </a:lnTo>
                    <a:lnTo>
                      <a:pt x="57" y="29"/>
                    </a:lnTo>
                    <a:lnTo>
                      <a:pt x="56" y="27"/>
                    </a:lnTo>
                    <a:lnTo>
                      <a:pt x="54" y="26"/>
                    </a:lnTo>
                    <a:lnTo>
                      <a:pt x="54" y="25"/>
                    </a:lnTo>
                    <a:lnTo>
                      <a:pt x="53" y="23"/>
                    </a:lnTo>
                    <a:lnTo>
                      <a:pt x="50" y="22"/>
                    </a:lnTo>
                    <a:lnTo>
                      <a:pt x="46" y="18"/>
                    </a:lnTo>
                    <a:lnTo>
                      <a:pt x="44" y="17"/>
                    </a:lnTo>
                    <a:lnTo>
                      <a:pt x="44" y="16"/>
                    </a:lnTo>
                    <a:lnTo>
                      <a:pt x="42" y="14"/>
                    </a:lnTo>
                    <a:lnTo>
                      <a:pt x="41" y="12"/>
                    </a:lnTo>
                    <a:lnTo>
                      <a:pt x="39" y="10"/>
                    </a:lnTo>
                    <a:lnTo>
                      <a:pt x="39" y="9"/>
                    </a:lnTo>
                    <a:lnTo>
                      <a:pt x="36" y="9"/>
                    </a:lnTo>
                    <a:lnTo>
                      <a:pt x="32" y="7"/>
                    </a:lnTo>
                    <a:lnTo>
                      <a:pt x="31" y="6"/>
                    </a:lnTo>
                    <a:lnTo>
                      <a:pt x="32" y="3"/>
                    </a:lnTo>
                    <a:lnTo>
                      <a:pt x="33" y="2"/>
                    </a:lnTo>
                    <a:lnTo>
                      <a:pt x="34" y="1"/>
                    </a:lnTo>
                    <a:lnTo>
                      <a:pt x="34" y="0"/>
                    </a:lnTo>
                    <a:lnTo>
                      <a:pt x="13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CE85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886" name="Freeform 229"/>
            <p:cNvSpPr>
              <a:spLocks/>
            </p:cNvSpPr>
            <p:nvPr/>
          </p:nvSpPr>
          <p:spPr bwMode="auto">
            <a:xfrm>
              <a:off x="4427" y="1916"/>
              <a:ext cx="318" cy="141"/>
            </a:xfrm>
            <a:custGeom>
              <a:avLst/>
              <a:gdLst>
                <a:gd name="T0" fmla="*/ 185 w 62"/>
                <a:gd name="T1" fmla="*/ 10 h 29"/>
                <a:gd name="T2" fmla="*/ 10 w 62"/>
                <a:gd name="T3" fmla="*/ 83 h 29"/>
                <a:gd name="T4" fmla="*/ 21 w 62"/>
                <a:gd name="T5" fmla="*/ 78 h 29"/>
                <a:gd name="T6" fmla="*/ 41 w 62"/>
                <a:gd name="T7" fmla="*/ 63 h 29"/>
                <a:gd name="T8" fmla="*/ 51 w 62"/>
                <a:gd name="T9" fmla="*/ 53 h 29"/>
                <a:gd name="T10" fmla="*/ 56 w 62"/>
                <a:gd name="T11" fmla="*/ 49 h 29"/>
                <a:gd name="T12" fmla="*/ 72 w 62"/>
                <a:gd name="T13" fmla="*/ 44 h 29"/>
                <a:gd name="T14" fmla="*/ 97 w 62"/>
                <a:gd name="T15" fmla="*/ 34 h 29"/>
                <a:gd name="T16" fmla="*/ 108 w 62"/>
                <a:gd name="T17" fmla="*/ 39 h 29"/>
                <a:gd name="T18" fmla="*/ 118 w 62"/>
                <a:gd name="T19" fmla="*/ 39 h 29"/>
                <a:gd name="T20" fmla="*/ 128 w 62"/>
                <a:gd name="T21" fmla="*/ 58 h 29"/>
                <a:gd name="T22" fmla="*/ 138 w 62"/>
                <a:gd name="T23" fmla="*/ 58 h 29"/>
                <a:gd name="T24" fmla="*/ 138 w 62"/>
                <a:gd name="T25" fmla="*/ 68 h 29"/>
                <a:gd name="T26" fmla="*/ 159 w 62"/>
                <a:gd name="T27" fmla="*/ 73 h 29"/>
                <a:gd name="T28" fmla="*/ 174 w 62"/>
                <a:gd name="T29" fmla="*/ 83 h 29"/>
                <a:gd name="T30" fmla="*/ 180 w 62"/>
                <a:gd name="T31" fmla="*/ 92 h 29"/>
                <a:gd name="T32" fmla="*/ 164 w 62"/>
                <a:gd name="T33" fmla="*/ 122 h 29"/>
                <a:gd name="T34" fmla="*/ 180 w 62"/>
                <a:gd name="T35" fmla="*/ 131 h 29"/>
                <a:gd name="T36" fmla="*/ 195 w 62"/>
                <a:gd name="T37" fmla="*/ 136 h 29"/>
                <a:gd name="T38" fmla="*/ 200 w 62"/>
                <a:gd name="T39" fmla="*/ 136 h 29"/>
                <a:gd name="T40" fmla="*/ 215 w 62"/>
                <a:gd name="T41" fmla="*/ 131 h 29"/>
                <a:gd name="T42" fmla="*/ 236 w 62"/>
                <a:gd name="T43" fmla="*/ 141 h 29"/>
                <a:gd name="T44" fmla="*/ 241 w 62"/>
                <a:gd name="T45" fmla="*/ 136 h 29"/>
                <a:gd name="T46" fmla="*/ 231 w 62"/>
                <a:gd name="T47" fmla="*/ 126 h 29"/>
                <a:gd name="T48" fmla="*/ 226 w 62"/>
                <a:gd name="T49" fmla="*/ 122 h 29"/>
                <a:gd name="T50" fmla="*/ 231 w 62"/>
                <a:gd name="T51" fmla="*/ 117 h 29"/>
                <a:gd name="T52" fmla="*/ 226 w 62"/>
                <a:gd name="T53" fmla="*/ 112 h 29"/>
                <a:gd name="T54" fmla="*/ 210 w 62"/>
                <a:gd name="T55" fmla="*/ 92 h 29"/>
                <a:gd name="T56" fmla="*/ 210 w 62"/>
                <a:gd name="T57" fmla="*/ 78 h 29"/>
                <a:gd name="T58" fmla="*/ 210 w 62"/>
                <a:gd name="T59" fmla="*/ 58 h 29"/>
                <a:gd name="T60" fmla="*/ 210 w 62"/>
                <a:gd name="T61" fmla="*/ 49 h 29"/>
                <a:gd name="T62" fmla="*/ 210 w 62"/>
                <a:gd name="T63" fmla="*/ 44 h 29"/>
                <a:gd name="T64" fmla="*/ 226 w 62"/>
                <a:gd name="T65" fmla="*/ 29 h 29"/>
                <a:gd name="T66" fmla="*/ 231 w 62"/>
                <a:gd name="T67" fmla="*/ 19 h 29"/>
                <a:gd name="T68" fmla="*/ 241 w 62"/>
                <a:gd name="T69" fmla="*/ 19 h 29"/>
                <a:gd name="T70" fmla="*/ 231 w 62"/>
                <a:gd name="T71" fmla="*/ 39 h 29"/>
                <a:gd name="T72" fmla="*/ 226 w 62"/>
                <a:gd name="T73" fmla="*/ 49 h 29"/>
                <a:gd name="T74" fmla="*/ 236 w 62"/>
                <a:gd name="T75" fmla="*/ 58 h 29"/>
                <a:gd name="T76" fmla="*/ 236 w 62"/>
                <a:gd name="T77" fmla="*/ 78 h 29"/>
                <a:gd name="T78" fmla="*/ 231 w 62"/>
                <a:gd name="T79" fmla="*/ 88 h 29"/>
                <a:gd name="T80" fmla="*/ 236 w 62"/>
                <a:gd name="T81" fmla="*/ 92 h 29"/>
                <a:gd name="T82" fmla="*/ 236 w 62"/>
                <a:gd name="T83" fmla="*/ 102 h 29"/>
                <a:gd name="T84" fmla="*/ 241 w 62"/>
                <a:gd name="T85" fmla="*/ 117 h 29"/>
                <a:gd name="T86" fmla="*/ 256 w 62"/>
                <a:gd name="T87" fmla="*/ 122 h 29"/>
                <a:gd name="T88" fmla="*/ 267 w 62"/>
                <a:gd name="T89" fmla="*/ 117 h 29"/>
                <a:gd name="T90" fmla="*/ 267 w 62"/>
                <a:gd name="T91" fmla="*/ 126 h 29"/>
                <a:gd name="T92" fmla="*/ 272 w 62"/>
                <a:gd name="T93" fmla="*/ 136 h 29"/>
                <a:gd name="T94" fmla="*/ 282 w 62"/>
                <a:gd name="T95" fmla="*/ 141 h 29"/>
                <a:gd name="T96" fmla="*/ 287 w 62"/>
                <a:gd name="T97" fmla="*/ 136 h 29"/>
                <a:gd name="T98" fmla="*/ 313 w 62"/>
                <a:gd name="T99" fmla="*/ 126 h 29"/>
                <a:gd name="T100" fmla="*/ 318 w 62"/>
                <a:gd name="T101" fmla="*/ 92 h 29"/>
                <a:gd name="T102" fmla="*/ 277 w 62"/>
                <a:gd name="T103" fmla="*/ 102 h 29"/>
                <a:gd name="T104" fmla="*/ 241 w 62"/>
                <a:gd name="T105" fmla="*/ 0 h 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2"/>
                <a:gd name="T160" fmla="*/ 0 h 29"/>
                <a:gd name="T161" fmla="*/ 62 w 62"/>
                <a:gd name="T162" fmla="*/ 29 h 2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2" h="29">
                  <a:moveTo>
                    <a:pt x="47" y="0"/>
                  </a:moveTo>
                  <a:lnTo>
                    <a:pt x="36" y="2"/>
                  </a:lnTo>
                  <a:lnTo>
                    <a:pt x="0" y="9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8" y="13"/>
                  </a:lnTo>
                  <a:lnTo>
                    <a:pt x="27" y="14"/>
                  </a:lnTo>
                  <a:lnTo>
                    <a:pt x="29" y="15"/>
                  </a:lnTo>
                  <a:lnTo>
                    <a:pt x="31" y="15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5" y="19"/>
                  </a:lnTo>
                  <a:lnTo>
                    <a:pt x="33" y="23"/>
                  </a:lnTo>
                  <a:lnTo>
                    <a:pt x="32" y="25"/>
                  </a:lnTo>
                  <a:lnTo>
                    <a:pt x="33" y="27"/>
                  </a:lnTo>
                  <a:lnTo>
                    <a:pt x="35" y="27"/>
                  </a:lnTo>
                  <a:lnTo>
                    <a:pt x="36" y="26"/>
                  </a:lnTo>
                  <a:lnTo>
                    <a:pt x="38" y="28"/>
                  </a:lnTo>
                  <a:lnTo>
                    <a:pt x="39" y="28"/>
                  </a:lnTo>
                  <a:lnTo>
                    <a:pt x="40" y="27"/>
                  </a:lnTo>
                  <a:lnTo>
                    <a:pt x="42" y="27"/>
                  </a:lnTo>
                  <a:lnTo>
                    <a:pt x="45" y="28"/>
                  </a:lnTo>
                  <a:lnTo>
                    <a:pt x="46" y="29"/>
                  </a:lnTo>
                  <a:lnTo>
                    <a:pt x="47" y="29"/>
                  </a:lnTo>
                  <a:lnTo>
                    <a:pt x="47" y="28"/>
                  </a:lnTo>
                  <a:lnTo>
                    <a:pt x="46" y="28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4"/>
                  </a:lnTo>
                  <a:lnTo>
                    <a:pt x="45" y="24"/>
                  </a:lnTo>
                  <a:lnTo>
                    <a:pt x="44" y="23"/>
                  </a:lnTo>
                  <a:lnTo>
                    <a:pt x="43" y="21"/>
                  </a:lnTo>
                  <a:lnTo>
                    <a:pt x="41" y="19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1" y="10"/>
                  </a:lnTo>
                  <a:lnTo>
                    <a:pt x="41" y="9"/>
                  </a:lnTo>
                  <a:lnTo>
                    <a:pt x="42" y="8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6" y="6"/>
                  </a:lnTo>
                  <a:lnTo>
                    <a:pt x="45" y="8"/>
                  </a:lnTo>
                  <a:lnTo>
                    <a:pt x="44" y="9"/>
                  </a:lnTo>
                  <a:lnTo>
                    <a:pt x="44" y="10"/>
                  </a:lnTo>
                  <a:lnTo>
                    <a:pt x="44" y="12"/>
                  </a:lnTo>
                  <a:lnTo>
                    <a:pt x="46" y="12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4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6" y="20"/>
                  </a:lnTo>
                  <a:lnTo>
                    <a:pt x="46" y="21"/>
                  </a:lnTo>
                  <a:lnTo>
                    <a:pt x="46" y="22"/>
                  </a:lnTo>
                  <a:lnTo>
                    <a:pt x="47" y="24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1" y="24"/>
                  </a:lnTo>
                  <a:lnTo>
                    <a:pt x="52" y="24"/>
                  </a:lnTo>
                  <a:lnTo>
                    <a:pt x="52" y="25"/>
                  </a:lnTo>
                  <a:lnTo>
                    <a:pt x="52" y="26"/>
                  </a:lnTo>
                  <a:lnTo>
                    <a:pt x="53" y="28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6" y="28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1" y="25"/>
                  </a:lnTo>
                  <a:lnTo>
                    <a:pt x="62" y="19"/>
                  </a:lnTo>
                  <a:lnTo>
                    <a:pt x="54" y="2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87" name="Freeform 230"/>
            <p:cNvSpPr>
              <a:spLocks/>
            </p:cNvSpPr>
            <p:nvPr/>
          </p:nvSpPr>
          <p:spPr bwMode="auto">
            <a:xfrm>
              <a:off x="4669" y="1901"/>
              <a:ext cx="76" cy="117"/>
            </a:xfrm>
            <a:custGeom>
              <a:avLst/>
              <a:gdLst>
                <a:gd name="T0" fmla="*/ 76 w 15"/>
                <a:gd name="T1" fmla="*/ 107 h 24"/>
                <a:gd name="T2" fmla="*/ 76 w 15"/>
                <a:gd name="T3" fmla="*/ 98 h 24"/>
                <a:gd name="T4" fmla="*/ 71 w 15"/>
                <a:gd name="T5" fmla="*/ 88 h 24"/>
                <a:gd name="T6" fmla="*/ 61 w 15"/>
                <a:gd name="T7" fmla="*/ 78 h 24"/>
                <a:gd name="T8" fmla="*/ 51 w 15"/>
                <a:gd name="T9" fmla="*/ 73 h 24"/>
                <a:gd name="T10" fmla="*/ 46 w 15"/>
                <a:gd name="T11" fmla="*/ 68 h 24"/>
                <a:gd name="T12" fmla="*/ 46 w 15"/>
                <a:gd name="T13" fmla="*/ 58 h 24"/>
                <a:gd name="T14" fmla="*/ 35 w 15"/>
                <a:gd name="T15" fmla="*/ 44 h 24"/>
                <a:gd name="T16" fmla="*/ 30 w 15"/>
                <a:gd name="T17" fmla="*/ 39 h 24"/>
                <a:gd name="T18" fmla="*/ 25 w 15"/>
                <a:gd name="T19" fmla="*/ 29 h 24"/>
                <a:gd name="T20" fmla="*/ 20 w 15"/>
                <a:gd name="T21" fmla="*/ 24 h 24"/>
                <a:gd name="T22" fmla="*/ 20 w 15"/>
                <a:gd name="T23" fmla="*/ 20 h 24"/>
                <a:gd name="T24" fmla="*/ 20 w 15"/>
                <a:gd name="T25" fmla="*/ 20 h 24"/>
                <a:gd name="T26" fmla="*/ 20 w 15"/>
                <a:gd name="T27" fmla="*/ 15 h 24"/>
                <a:gd name="T28" fmla="*/ 25 w 15"/>
                <a:gd name="T29" fmla="*/ 0 h 24"/>
                <a:gd name="T30" fmla="*/ 20 w 15"/>
                <a:gd name="T31" fmla="*/ 0 h 24"/>
                <a:gd name="T32" fmla="*/ 10 w 15"/>
                <a:gd name="T33" fmla="*/ 0 h 24"/>
                <a:gd name="T34" fmla="*/ 5 w 15"/>
                <a:gd name="T35" fmla="*/ 5 h 24"/>
                <a:gd name="T36" fmla="*/ 5 w 15"/>
                <a:gd name="T37" fmla="*/ 10 h 24"/>
                <a:gd name="T38" fmla="*/ 5 w 15"/>
                <a:gd name="T39" fmla="*/ 15 h 24"/>
                <a:gd name="T40" fmla="*/ 0 w 15"/>
                <a:gd name="T41" fmla="*/ 15 h 24"/>
                <a:gd name="T42" fmla="*/ 35 w 15"/>
                <a:gd name="T43" fmla="*/ 117 h 24"/>
                <a:gd name="T44" fmla="*/ 76 w 15"/>
                <a:gd name="T45" fmla="*/ 107 h 24"/>
                <a:gd name="T46" fmla="*/ 76 w 15"/>
                <a:gd name="T47" fmla="*/ 107 h 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"/>
                <a:gd name="T73" fmla="*/ 0 h 24"/>
                <a:gd name="T74" fmla="*/ 15 w 15"/>
                <a:gd name="T75" fmla="*/ 24 h 2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" h="24">
                  <a:moveTo>
                    <a:pt x="15" y="22"/>
                  </a:moveTo>
                  <a:lnTo>
                    <a:pt x="15" y="20"/>
                  </a:lnTo>
                  <a:lnTo>
                    <a:pt x="14" y="18"/>
                  </a:lnTo>
                  <a:lnTo>
                    <a:pt x="12" y="16"/>
                  </a:lnTo>
                  <a:lnTo>
                    <a:pt x="10" y="15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7" y="9"/>
                  </a:lnTo>
                  <a:lnTo>
                    <a:pt x="6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7" y="24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88" name="Freeform 231"/>
            <p:cNvSpPr>
              <a:spLocks/>
            </p:cNvSpPr>
            <p:nvPr/>
          </p:nvSpPr>
          <p:spPr bwMode="auto">
            <a:xfrm>
              <a:off x="4689" y="1765"/>
              <a:ext cx="98" cy="205"/>
            </a:xfrm>
            <a:custGeom>
              <a:avLst/>
              <a:gdLst>
                <a:gd name="T0" fmla="*/ 0 w 19"/>
                <a:gd name="T1" fmla="*/ 151 h 42"/>
                <a:gd name="T2" fmla="*/ 0 w 19"/>
                <a:gd name="T3" fmla="*/ 156 h 42"/>
                <a:gd name="T4" fmla="*/ 10 w 19"/>
                <a:gd name="T5" fmla="*/ 166 h 42"/>
                <a:gd name="T6" fmla="*/ 31 w 19"/>
                <a:gd name="T7" fmla="*/ 181 h 42"/>
                <a:gd name="T8" fmla="*/ 46 w 19"/>
                <a:gd name="T9" fmla="*/ 185 h 42"/>
                <a:gd name="T10" fmla="*/ 52 w 19"/>
                <a:gd name="T11" fmla="*/ 195 h 42"/>
                <a:gd name="T12" fmla="*/ 57 w 19"/>
                <a:gd name="T13" fmla="*/ 205 h 42"/>
                <a:gd name="T14" fmla="*/ 67 w 19"/>
                <a:gd name="T15" fmla="*/ 190 h 42"/>
                <a:gd name="T16" fmla="*/ 72 w 19"/>
                <a:gd name="T17" fmla="*/ 171 h 42"/>
                <a:gd name="T18" fmla="*/ 88 w 19"/>
                <a:gd name="T19" fmla="*/ 146 h 42"/>
                <a:gd name="T20" fmla="*/ 98 w 19"/>
                <a:gd name="T21" fmla="*/ 127 h 42"/>
                <a:gd name="T22" fmla="*/ 93 w 19"/>
                <a:gd name="T23" fmla="*/ 93 h 42"/>
                <a:gd name="T24" fmla="*/ 88 w 19"/>
                <a:gd name="T25" fmla="*/ 63 h 42"/>
                <a:gd name="T26" fmla="*/ 72 w 19"/>
                <a:gd name="T27" fmla="*/ 68 h 42"/>
                <a:gd name="T28" fmla="*/ 67 w 19"/>
                <a:gd name="T29" fmla="*/ 68 h 42"/>
                <a:gd name="T30" fmla="*/ 62 w 19"/>
                <a:gd name="T31" fmla="*/ 68 h 42"/>
                <a:gd name="T32" fmla="*/ 67 w 19"/>
                <a:gd name="T33" fmla="*/ 54 h 42"/>
                <a:gd name="T34" fmla="*/ 72 w 19"/>
                <a:gd name="T35" fmla="*/ 54 h 42"/>
                <a:gd name="T36" fmla="*/ 77 w 19"/>
                <a:gd name="T37" fmla="*/ 39 h 42"/>
                <a:gd name="T38" fmla="*/ 83 w 19"/>
                <a:gd name="T39" fmla="*/ 29 h 42"/>
                <a:gd name="T40" fmla="*/ 21 w 19"/>
                <a:gd name="T41" fmla="*/ 0 h 42"/>
                <a:gd name="T42" fmla="*/ 15 w 19"/>
                <a:gd name="T43" fmla="*/ 10 h 42"/>
                <a:gd name="T44" fmla="*/ 10 w 19"/>
                <a:gd name="T45" fmla="*/ 29 h 42"/>
                <a:gd name="T46" fmla="*/ 0 w 19"/>
                <a:gd name="T47" fmla="*/ 39 h 42"/>
                <a:gd name="T48" fmla="*/ 5 w 19"/>
                <a:gd name="T49" fmla="*/ 44 h 42"/>
                <a:gd name="T50" fmla="*/ 5 w 19"/>
                <a:gd name="T51" fmla="*/ 54 h 42"/>
                <a:gd name="T52" fmla="*/ 5 w 19"/>
                <a:gd name="T53" fmla="*/ 73 h 42"/>
                <a:gd name="T54" fmla="*/ 15 w 19"/>
                <a:gd name="T55" fmla="*/ 83 h 42"/>
                <a:gd name="T56" fmla="*/ 26 w 19"/>
                <a:gd name="T57" fmla="*/ 88 h 42"/>
                <a:gd name="T58" fmla="*/ 36 w 19"/>
                <a:gd name="T59" fmla="*/ 93 h 42"/>
                <a:gd name="T60" fmla="*/ 46 w 19"/>
                <a:gd name="T61" fmla="*/ 103 h 42"/>
                <a:gd name="T62" fmla="*/ 21 w 19"/>
                <a:gd name="T63" fmla="*/ 117 h 42"/>
                <a:gd name="T64" fmla="*/ 5 w 19"/>
                <a:gd name="T65" fmla="*/ 137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"/>
                <a:gd name="T100" fmla="*/ 0 h 42"/>
                <a:gd name="T101" fmla="*/ 19 w 1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" h="42">
                  <a:moveTo>
                    <a:pt x="1" y="28"/>
                  </a:moveTo>
                  <a:lnTo>
                    <a:pt x="0" y="31"/>
                  </a:lnTo>
                  <a:lnTo>
                    <a:pt x="0" y="32"/>
                  </a:lnTo>
                  <a:lnTo>
                    <a:pt x="1" y="33"/>
                  </a:lnTo>
                  <a:lnTo>
                    <a:pt x="2" y="34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7" y="37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0" y="41"/>
                  </a:lnTo>
                  <a:lnTo>
                    <a:pt x="11" y="42"/>
                  </a:lnTo>
                  <a:lnTo>
                    <a:pt x="12" y="41"/>
                  </a:lnTo>
                  <a:lnTo>
                    <a:pt x="13" y="39"/>
                  </a:lnTo>
                  <a:lnTo>
                    <a:pt x="13" y="37"/>
                  </a:lnTo>
                  <a:lnTo>
                    <a:pt x="14" y="35"/>
                  </a:lnTo>
                  <a:lnTo>
                    <a:pt x="15" y="33"/>
                  </a:lnTo>
                  <a:lnTo>
                    <a:pt x="17" y="30"/>
                  </a:lnTo>
                  <a:lnTo>
                    <a:pt x="18" y="28"/>
                  </a:lnTo>
                  <a:lnTo>
                    <a:pt x="19" y="26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8" y="15"/>
                  </a:lnTo>
                  <a:lnTo>
                    <a:pt x="17" y="13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7" y="2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89" name="Freeform 232"/>
            <p:cNvSpPr>
              <a:spLocks/>
            </p:cNvSpPr>
            <p:nvPr/>
          </p:nvSpPr>
          <p:spPr bwMode="auto">
            <a:xfrm>
              <a:off x="4776" y="1672"/>
              <a:ext cx="118" cy="107"/>
            </a:xfrm>
            <a:custGeom>
              <a:avLst/>
              <a:gdLst>
                <a:gd name="T0" fmla="*/ 0 w 23"/>
                <a:gd name="T1" fmla="*/ 19 h 22"/>
                <a:gd name="T2" fmla="*/ 41 w 23"/>
                <a:gd name="T3" fmla="*/ 10 h 22"/>
                <a:gd name="T4" fmla="*/ 41 w 23"/>
                <a:gd name="T5" fmla="*/ 15 h 22"/>
                <a:gd name="T6" fmla="*/ 46 w 23"/>
                <a:gd name="T7" fmla="*/ 15 h 22"/>
                <a:gd name="T8" fmla="*/ 46 w 23"/>
                <a:gd name="T9" fmla="*/ 15 h 22"/>
                <a:gd name="T10" fmla="*/ 103 w 23"/>
                <a:gd name="T11" fmla="*/ 0 h 22"/>
                <a:gd name="T12" fmla="*/ 118 w 23"/>
                <a:gd name="T13" fmla="*/ 44 h 22"/>
                <a:gd name="T14" fmla="*/ 118 w 23"/>
                <a:gd name="T15" fmla="*/ 49 h 22"/>
                <a:gd name="T16" fmla="*/ 113 w 23"/>
                <a:gd name="T17" fmla="*/ 49 h 22"/>
                <a:gd name="T18" fmla="*/ 118 w 23"/>
                <a:gd name="T19" fmla="*/ 54 h 22"/>
                <a:gd name="T20" fmla="*/ 118 w 23"/>
                <a:gd name="T21" fmla="*/ 54 h 22"/>
                <a:gd name="T22" fmla="*/ 108 w 23"/>
                <a:gd name="T23" fmla="*/ 58 h 22"/>
                <a:gd name="T24" fmla="*/ 87 w 23"/>
                <a:gd name="T25" fmla="*/ 63 h 22"/>
                <a:gd name="T26" fmla="*/ 82 w 23"/>
                <a:gd name="T27" fmla="*/ 63 h 22"/>
                <a:gd name="T28" fmla="*/ 82 w 23"/>
                <a:gd name="T29" fmla="*/ 63 h 22"/>
                <a:gd name="T30" fmla="*/ 82 w 23"/>
                <a:gd name="T31" fmla="*/ 68 h 22"/>
                <a:gd name="T32" fmla="*/ 82 w 23"/>
                <a:gd name="T33" fmla="*/ 68 h 22"/>
                <a:gd name="T34" fmla="*/ 67 w 23"/>
                <a:gd name="T35" fmla="*/ 73 h 22"/>
                <a:gd name="T36" fmla="*/ 51 w 23"/>
                <a:gd name="T37" fmla="*/ 78 h 22"/>
                <a:gd name="T38" fmla="*/ 51 w 23"/>
                <a:gd name="T39" fmla="*/ 78 h 22"/>
                <a:gd name="T40" fmla="*/ 41 w 23"/>
                <a:gd name="T41" fmla="*/ 88 h 22"/>
                <a:gd name="T42" fmla="*/ 15 w 23"/>
                <a:gd name="T43" fmla="*/ 102 h 22"/>
                <a:gd name="T44" fmla="*/ 10 w 23"/>
                <a:gd name="T45" fmla="*/ 107 h 22"/>
                <a:gd name="T46" fmla="*/ 0 w 23"/>
                <a:gd name="T47" fmla="*/ 102 h 22"/>
                <a:gd name="T48" fmla="*/ 10 w 23"/>
                <a:gd name="T49" fmla="*/ 92 h 22"/>
                <a:gd name="T50" fmla="*/ 10 w 23"/>
                <a:gd name="T51" fmla="*/ 88 h 22"/>
                <a:gd name="T52" fmla="*/ 10 w 23"/>
                <a:gd name="T53" fmla="*/ 83 h 22"/>
                <a:gd name="T54" fmla="*/ 0 w 23"/>
                <a:gd name="T55" fmla="*/ 19 h 22"/>
                <a:gd name="T56" fmla="*/ 0 w 23"/>
                <a:gd name="T57" fmla="*/ 19 h 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3"/>
                <a:gd name="T88" fmla="*/ 0 h 22"/>
                <a:gd name="T89" fmla="*/ 23 w 23"/>
                <a:gd name="T90" fmla="*/ 22 h 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3" h="22">
                  <a:moveTo>
                    <a:pt x="0" y="4"/>
                  </a:move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20" y="0"/>
                  </a:lnTo>
                  <a:lnTo>
                    <a:pt x="23" y="9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3" y="11"/>
                  </a:lnTo>
                  <a:lnTo>
                    <a:pt x="21" y="12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3" y="15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3" y="21"/>
                  </a:lnTo>
                  <a:lnTo>
                    <a:pt x="2" y="22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90" name="Freeform 233"/>
            <p:cNvSpPr>
              <a:spLocks/>
            </p:cNvSpPr>
            <p:nvPr/>
          </p:nvSpPr>
          <p:spPr bwMode="auto">
            <a:xfrm>
              <a:off x="4771" y="1589"/>
              <a:ext cx="232" cy="112"/>
            </a:xfrm>
            <a:custGeom>
              <a:avLst/>
              <a:gdLst>
                <a:gd name="T0" fmla="*/ 52 w 45"/>
                <a:gd name="T1" fmla="*/ 34 h 23"/>
                <a:gd name="T2" fmla="*/ 124 w 45"/>
                <a:gd name="T3" fmla="*/ 15 h 23"/>
                <a:gd name="T4" fmla="*/ 129 w 45"/>
                <a:gd name="T5" fmla="*/ 15 h 23"/>
                <a:gd name="T6" fmla="*/ 129 w 45"/>
                <a:gd name="T7" fmla="*/ 10 h 23"/>
                <a:gd name="T8" fmla="*/ 139 w 45"/>
                <a:gd name="T9" fmla="*/ 0 h 23"/>
                <a:gd name="T10" fmla="*/ 150 w 45"/>
                <a:gd name="T11" fmla="*/ 0 h 23"/>
                <a:gd name="T12" fmla="*/ 160 w 45"/>
                <a:gd name="T13" fmla="*/ 15 h 23"/>
                <a:gd name="T14" fmla="*/ 165 w 45"/>
                <a:gd name="T15" fmla="*/ 24 h 23"/>
                <a:gd name="T16" fmla="*/ 155 w 45"/>
                <a:gd name="T17" fmla="*/ 34 h 23"/>
                <a:gd name="T18" fmla="*/ 150 w 45"/>
                <a:gd name="T19" fmla="*/ 49 h 23"/>
                <a:gd name="T20" fmla="*/ 170 w 45"/>
                <a:gd name="T21" fmla="*/ 49 h 23"/>
                <a:gd name="T22" fmla="*/ 186 w 45"/>
                <a:gd name="T23" fmla="*/ 73 h 23"/>
                <a:gd name="T24" fmla="*/ 211 w 45"/>
                <a:gd name="T25" fmla="*/ 78 h 23"/>
                <a:gd name="T26" fmla="*/ 222 w 45"/>
                <a:gd name="T27" fmla="*/ 68 h 23"/>
                <a:gd name="T28" fmla="*/ 217 w 45"/>
                <a:gd name="T29" fmla="*/ 58 h 23"/>
                <a:gd name="T30" fmla="*/ 206 w 45"/>
                <a:gd name="T31" fmla="*/ 49 h 23"/>
                <a:gd name="T32" fmla="*/ 217 w 45"/>
                <a:gd name="T33" fmla="*/ 54 h 23"/>
                <a:gd name="T34" fmla="*/ 232 w 45"/>
                <a:gd name="T35" fmla="*/ 78 h 23"/>
                <a:gd name="T36" fmla="*/ 227 w 45"/>
                <a:gd name="T37" fmla="*/ 83 h 23"/>
                <a:gd name="T38" fmla="*/ 206 w 45"/>
                <a:gd name="T39" fmla="*/ 93 h 23"/>
                <a:gd name="T40" fmla="*/ 191 w 45"/>
                <a:gd name="T41" fmla="*/ 102 h 23"/>
                <a:gd name="T42" fmla="*/ 191 w 45"/>
                <a:gd name="T43" fmla="*/ 97 h 23"/>
                <a:gd name="T44" fmla="*/ 186 w 45"/>
                <a:gd name="T45" fmla="*/ 88 h 23"/>
                <a:gd name="T46" fmla="*/ 175 w 45"/>
                <a:gd name="T47" fmla="*/ 107 h 23"/>
                <a:gd name="T48" fmla="*/ 165 w 45"/>
                <a:gd name="T49" fmla="*/ 107 h 23"/>
                <a:gd name="T50" fmla="*/ 165 w 45"/>
                <a:gd name="T51" fmla="*/ 102 h 23"/>
                <a:gd name="T52" fmla="*/ 155 w 45"/>
                <a:gd name="T53" fmla="*/ 97 h 23"/>
                <a:gd name="T54" fmla="*/ 144 w 45"/>
                <a:gd name="T55" fmla="*/ 93 h 23"/>
                <a:gd name="T56" fmla="*/ 139 w 45"/>
                <a:gd name="T57" fmla="*/ 83 h 23"/>
                <a:gd name="T58" fmla="*/ 108 w 45"/>
                <a:gd name="T59" fmla="*/ 83 h 23"/>
                <a:gd name="T60" fmla="*/ 52 w 45"/>
                <a:gd name="T61" fmla="*/ 97 h 23"/>
                <a:gd name="T62" fmla="*/ 46 w 45"/>
                <a:gd name="T63" fmla="*/ 93 h 23"/>
                <a:gd name="T64" fmla="*/ 0 w 45"/>
                <a:gd name="T65" fmla="*/ 102 h 23"/>
                <a:gd name="T66" fmla="*/ 0 w 45"/>
                <a:gd name="T67" fmla="*/ 44 h 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5"/>
                <a:gd name="T103" fmla="*/ 0 h 23"/>
                <a:gd name="T104" fmla="*/ 45 w 45"/>
                <a:gd name="T105" fmla="*/ 23 h 2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5" h="23">
                  <a:moveTo>
                    <a:pt x="0" y="9"/>
                  </a:moveTo>
                  <a:lnTo>
                    <a:pt x="10" y="7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1" y="5"/>
                  </a:lnTo>
                  <a:lnTo>
                    <a:pt x="30" y="7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31" y="9"/>
                  </a:lnTo>
                  <a:lnTo>
                    <a:pt x="33" y="10"/>
                  </a:lnTo>
                  <a:lnTo>
                    <a:pt x="36" y="13"/>
                  </a:lnTo>
                  <a:lnTo>
                    <a:pt x="36" y="15"/>
                  </a:lnTo>
                  <a:lnTo>
                    <a:pt x="38" y="16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3" y="14"/>
                  </a:lnTo>
                  <a:lnTo>
                    <a:pt x="43" y="13"/>
                  </a:lnTo>
                  <a:lnTo>
                    <a:pt x="42" y="12"/>
                  </a:lnTo>
                  <a:lnTo>
                    <a:pt x="40" y="11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4" y="14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44" y="17"/>
                  </a:lnTo>
                  <a:lnTo>
                    <a:pt x="42" y="18"/>
                  </a:lnTo>
                  <a:lnTo>
                    <a:pt x="40" y="19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5" y="20"/>
                  </a:lnTo>
                  <a:lnTo>
                    <a:pt x="34" y="22"/>
                  </a:lnTo>
                  <a:lnTo>
                    <a:pt x="33" y="23"/>
                  </a:lnTo>
                  <a:lnTo>
                    <a:pt x="32" y="22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0" y="20"/>
                  </a:lnTo>
                  <a:lnTo>
                    <a:pt x="28" y="19"/>
                  </a:lnTo>
                  <a:lnTo>
                    <a:pt x="27" y="17"/>
                  </a:lnTo>
                  <a:lnTo>
                    <a:pt x="26" y="15"/>
                  </a:lnTo>
                  <a:lnTo>
                    <a:pt x="21" y="1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64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91" name="Freeform 234"/>
            <p:cNvSpPr>
              <a:spLocks/>
            </p:cNvSpPr>
            <p:nvPr/>
          </p:nvSpPr>
          <p:spPr bwMode="auto">
            <a:xfrm>
              <a:off x="4879" y="1662"/>
              <a:ext cx="61" cy="64"/>
            </a:xfrm>
            <a:custGeom>
              <a:avLst/>
              <a:gdLst>
                <a:gd name="T0" fmla="*/ 0 w 12"/>
                <a:gd name="T1" fmla="*/ 10 h 13"/>
                <a:gd name="T2" fmla="*/ 15 w 12"/>
                <a:gd name="T3" fmla="*/ 54 h 13"/>
                <a:gd name="T4" fmla="*/ 15 w 12"/>
                <a:gd name="T5" fmla="*/ 59 h 13"/>
                <a:gd name="T6" fmla="*/ 10 w 12"/>
                <a:gd name="T7" fmla="*/ 59 h 13"/>
                <a:gd name="T8" fmla="*/ 15 w 12"/>
                <a:gd name="T9" fmla="*/ 64 h 13"/>
                <a:gd name="T10" fmla="*/ 15 w 12"/>
                <a:gd name="T11" fmla="*/ 64 h 13"/>
                <a:gd name="T12" fmla="*/ 15 w 12"/>
                <a:gd name="T13" fmla="*/ 64 h 13"/>
                <a:gd name="T14" fmla="*/ 31 w 12"/>
                <a:gd name="T15" fmla="*/ 59 h 13"/>
                <a:gd name="T16" fmla="*/ 36 w 12"/>
                <a:gd name="T17" fmla="*/ 54 h 13"/>
                <a:gd name="T18" fmla="*/ 36 w 12"/>
                <a:gd name="T19" fmla="*/ 49 h 13"/>
                <a:gd name="T20" fmla="*/ 36 w 12"/>
                <a:gd name="T21" fmla="*/ 44 h 13"/>
                <a:gd name="T22" fmla="*/ 36 w 12"/>
                <a:gd name="T23" fmla="*/ 34 h 13"/>
                <a:gd name="T24" fmla="*/ 41 w 12"/>
                <a:gd name="T25" fmla="*/ 30 h 13"/>
                <a:gd name="T26" fmla="*/ 41 w 12"/>
                <a:gd name="T27" fmla="*/ 34 h 13"/>
                <a:gd name="T28" fmla="*/ 41 w 12"/>
                <a:gd name="T29" fmla="*/ 39 h 13"/>
                <a:gd name="T30" fmla="*/ 41 w 12"/>
                <a:gd name="T31" fmla="*/ 49 h 13"/>
                <a:gd name="T32" fmla="*/ 46 w 12"/>
                <a:gd name="T33" fmla="*/ 49 h 13"/>
                <a:gd name="T34" fmla="*/ 46 w 12"/>
                <a:gd name="T35" fmla="*/ 49 h 13"/>
                <a:gd name="T36" fmla="*/ 46 w 12"/>
                <a:gd name="T37" fmla="*/ 44 h 13"/>
                <a:gd name="T38" fmla="*/ 51 w 12"/>
                <a:gd name="T39" fmla="*/ 44 h 13"/>
                <a:gd name="T40" fmla="*/ 56 w 12"/>
                <a:gd name="T41" fmla="*/ 39 h 13"/>
                <a:gd name="T42" fmla="*/ 61 w 12"/>
                <a:gd name="T43" fmla="*/ 39 h 13"/>
                <a:gd name="T44" fmla="*/ 61 w 12"/>
                <a:gd name="T45" fmla="*/ 39 h 13"/>
                <a:gd name="T46" fmla="*/ 56 w 12"/>
                <a:gd name="T47" fmla="*/ 34 h 13"/>
                <a:gd name="T48" fmla="*/ 56 w 12"/>
                <a:gd name="T49" fmla="*/ 30 h 13"/>
                <a:gd name="T50" fmla="*/ 56 w 12"/>
                <a:gd name="T51" fmla="*/ 30 h 13"/>
                <a:gd name="T52" fmla="*/ 51 w 12"/>
                <a:gd name="T53" fmla="*/ 30 h 13"/>
                <a:gd name="T54" fmla="*/ 46 w 12"/>
                <a:gd name="T55" fmla="*/ 25 h 13"/>
                <a:gd name="T56" fmla="*/ 46 w 12"/>
                <a:gd name="T57" fmla="*/ 25 h 13"/>
                <a:gd name="T58" fmla="*/ 36 w 12"/>
                <a:gd name="T59" fmla="*/ 20 h 13"/>
                <a:gd name="T60" fmla="*/ 31 w 12"/>
                <a:gd name="T61" fmla="*/ 10 h 13"/>
                <a:gd name="T62" fmla="*/ 31 w 12"/>
                <a:gd name="T63" fmla="*/ 10 h 13"/>
                <a:gd name="T64" fmla="*/ 25 w 12"/>
                <a:gd name="T65" fmla="*/ 0 h 13"/>
                <a:gd name="T66" fmla="*/ 0 w 12"/>
                <a:gd name="T67" fmla="*/ 10 h 13"/>
                <a:gd name="T68" fmla="*/ 0 w 12"/>
                <a:gd name="T69" fmla="*/ 10 h 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"/>
                <a:gd name="T106" fmla="*/ 0 h 13"/>
                <a:gd name="T107" fmla="*/ 12 w 12"/>
                <a:gd name="T108" fmla="*/ 13 h 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" h="13">
                  <a:moveTo>
                    <a:pt x="0" y="2"/>
                  </a:moveTo>
                  <a:lnTo>
                    <a:pt x="3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5"/>
                  </a:lnTo>
                  <a:lnTo>
                    <a:pt x="7" y="4"/>
                  </a:lnTo>
                  <a:lnTo>
                    <a:pt x="6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92" name="Freeform 235"/>
            <p:cNvSpPr>
              <a:spLocks/>
            </p:cNvSpPr>
            <p:nvPr/>
          </p:nvSpPr>
          <p:spPr bwMode="auto">
            <a:xfrm>
              <a:off x="4812" y="1394"/>
              <a:ext cx="108" cy="229"/>
            </a:xfrm>
            <a:custGeom>
              <a:avLst/>
              <a:gdLst>
                <a:gd name="T0" fmla="*/ 108 w 21"/>
                <a:gd name="T1" fmla="*/ 195 h 47"/>
                <a:gd name="T2" fmla="*/ 103 w 21"/>
                <a:gd name="T3" fmla="*/ 195 h 47"/>
                <a:gd name="T4" fmla="*/ 98 w 21"/>
                <a:gd name="T5" fmla="*/ 195 h 47"/>
                <a:gd name="T6" fmla="*/ 93 w 21"/>
                <a:gd name="T7" fmla="*/ 205 h 47"/>
                <a:gd name="T8" fmla="*/ 87 w 21"/>
                <a:gd name="T9" fmla="*/ 205 h 47"/>
                <a:gd name="T10" fmla="*/ 87 w 21"/>
                <a:gd name="T11" fmla="*/ 210 h 47"/>
                <a:gd name="T12" fmla="*/ 87 w 21"/>
                <a:gd name="T13" fmla="*/ 210 h 47"/>
                <a:gd name="T14" fmla="*/ 87 w 21"/>
                <a:gd name="T15" fmla="*/ 210 h 47"/>
                <a:gd name="T16" fmla="*/ 82 w 21"/>
                <a:gd name="T17" fmla="*/ 210 h 47"/>
                <a:gd name="T18" fmla="*/ 82 w 21"/>
                <a:gd name="T19" fmla="*/ 214 h 47"/>
                <a:gd name="T20" fmla="*/ 10 w 21"/>
                <a:gd name="T21" fmla="*/ 229 h 47"/>
                <a:gd name="T22" fmla="*/ 5 w 21"/>
                <a:gd name="T23" fmla="*/ 224 h 47"/>
                <a:gd name="T24" fmla="*/ 0 w 21"/>
                <a:gd name="T25" fmla="*/ 219 h 47"/>
                <a:gd name="T26" fmla="*/ 0 w 21"/>
                <a:gd name="T27" fmla="*/ 214 h 47"/>
                <a:gd name="T28" fmla="*/ 5 w 21"/>
                <a:gd name="T29" fmla="*/ 210 h 47"/>
                <a:gd name="T30" fmla="*/ 0 w 21"/>
                <a:gd name="T31" fmla="*/ 200 h 47"/>
                <a:gd name="T32" fmla="*/ 0 w 21"/>
                <a:gd name="T33" fmla="*/ 166 h 47"/>
                <a:gd name="T34" fmla="*/ 0 w 21"/>
                <a:gd name="T35" fmla="*/ 156 h 47"/>
                <a:gd name="T36" fmla="*/ 5 w 21"/>
                <a:gd name="T37" fmla="*/ 136 h 47"/>
                <a:gd name="T38" fmla="*/ 5 w 21"/>
                <a:gd name="T39" fmla="*/ 127 h 47"/>
                <a:gd name="T40" fmla="*/ 5 w 21"/>
                <a:gd name="T41" fmla="*/ 117 h 47"/>
                <a:gd name="T42" fmla="*/ 5 w 21"/>
                <a:gd name="T43" fmla="*/ 107 h 47"/>
                <a:gd name="T44" fmla="*/ 5 w 21"/>
                <a:gd name="T45" fmla="*/ 102 h 47"/>
                <a:gd name="T46" fmla="*/ 5 w 21"/>
                <a:gd name="T47" fmla="*/ 97 h 47"/>
                <a:gd name="T48" fmla="*/ 21 w 21"/>
                <a:gd name="T49" fmla="*/ 88 h 47"/>
                <a:gd name="T50" fmla="*/ 26 w 21"/>
                <a:gd name="T51" fmla="*/ 68 h 47"/>
                <a:gd name="T52" fmla="*/ 21 w 21"/>
                <a:gd name="T53" fmla="*/ 58 h 47"/>
                <a:gd name="T54" fmla="*/ 21 w 21"/>
                <a:gd name="T55" fmla="*/ 49 h 47"/>
                <a:gd name="T56" fmla="*/ 21 w 21"/>
                <a:gd name="T57" fmla="*/ 49 h 47"/>
                <a:gd name="T58" fmla="*/ 21 w 21"/>
                <a:gd name="T59" fmla="*/ 44 h 47"/>
                <a:gd name="T60" fmla="*/ 15 w 21"/>
                <a:gd name="T61" fmla="*/ 34 h 47"/>
                <a:gd name="T62" fmla="*/ 21 w 21"/>
                <a:gd name="T63" fmla="*/ 19 h 47"/>
                <a:gd name="T64" fmla="*/ 15 w 21"/>
                <a:gd name="T65" fmla="*/ 15 h 47"/>
                <a:gd name="T66" fmla="*/ 15 w 21"/>
                <a:gd name="T67" fmla="*/ 10 h 47"/>
                <a:gd name="T68" fmla="*/ 21 w 21"/>
                <a:gd name="T69" fmla="*/ 10 h 47"/>
                <a:gd name="T70" fmla="*/ 26 w 21"/>
                <a:gd name="T71" fmla="*/ 5 h 47"/>
                <a:gd name="T72" fmla="*/ 31 w 21"/>
                <a:gd name="T73" fmla="*/ 5 h 47"/>
                <a:gd name="T74" fmla="*/ 31 w 21"/>
                <a:gd name="T75" fmla="*/ 5 h 47"/>
                <a:gd name="T76" fmla="*/ 36 w 21"/>
                <a:gd name="T77" fmla="*/ 0 h 47"/>
                <a:gd name="T78" fmla="*/ 87 w 21"/>
                <a:gd name="T79" fmla="*/ 141 h 47"/>
                <a:gd name="T80" fmla="*/ 87 w 21"/>
                <a:gd name="T81" fmla="*/ 146 h 47"/>
                <a:gd name="T82" fmla="*/ 87 w 21"/>
                <a:gd name="T83" fmla="*/ 151 h 47"/>
                <a:gd name="T84" fmla="*/ 87 w 21"/>
                <a:gd name="T85" fmla="*/ 151 h 47"/>
                <a:gd name="T86" fmla="*/ 98 w 21"/>
                <a:gd name="T87" fmla="*/ 161 h 47"/>
                <a:gd name="T88" fmla="*/ 103 w 21"/>
                <a:gd name="T89" fmla="*/ 161 h 47"/>
                <a:gd name="T90" fmla="*/ 103 w 21"/>
                <a:gd name="T91" fmla="*/ 166 h 47"/>
                <a:gd name="T92" fmla="*/ 103 w 21"/>
                <a:gd name="T93" fmla="*/ 171 h 47"/>
                <a:gd name="T94" fmla="*/ 108 w 21"/>
                <a:gd name="T95" fmla="*/ 180 h 47"/>
                <a:gd name="T96" fmla="*/ 108 w 21"/>
                <a:gd name="T97" fmla="*/ 185 h 47"/>
                <a:gd name="T98" fmla="*/ 108 w 21"/>
                <a:gd name="T99" fmla="*/ 190 h 47"/>
                <a:gd name="T100" fmla="*/ 108 w 21"/>
                <a:gd name="T101" fmla="*/ 195 h 47"/>
                <a:gd name="T102" fmla="*/ 108 w 21"/>
                <a:gd name="T103" fmla="*/ 195 h 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"/>
                <a:gd name="T157" fmla="*/ 0 h 47"/>
                <a:gd name="T158" fmla="*/ 21 w 21"/>
                <a:gd name="T159" fmla="*/ 47 h 4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" h="47">
                  <a:moveTo>
                    <a:pt x="21" y="40"/>
                  </a:moveTo>
                  <a:lnTo>
                    <a:pt x="20" y="40"/>
                  </a:lnTo>
                  <a:lnTo>
                    <a:pt x="19" y="40"/>
                  </a:lnTo>
                  <a:lnTo>
                    <a:pt x="18" y="42"/>
                  </a:lnTo>
                  <a:lnTo>
                    <a:pt x="17" y="42"/>
                  </a:lnTo>
                  <a:lnTo>
                    <a:pt x="17" y="43"/>
                  </a:lnTo>
                  <a:lnTo>
                    <a:pt x="16" y="43"/>
                  </a:lnTo>
                  <a:lnTo>
                    <a:pt x="16" y="44"/>
                  </a:lnTo>
                  <a:lnTo>
                    <a:pt x="2" y="47"/>
                  </a:lnTo>
                  <a:lnTo>
                    <a:pt x="1" y="46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1" y="43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4" y="18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7" y="31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0" y="35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rgbClr val="6987EB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93" name="Freeform 236"/>
            <p:cNvSpPr>
              <a:spLocks/>
            </p:cNvSpPr>
            <p:nvPr/>
          </p:nvSpPr>
          <p:spPr bwMode="auto">
            <a:xfrm>
              <a:off x="4848" y="1189"/>
              <a:ext cx="251" cy="385"/>
            </a:xfrm>
            <a:custGeom>
              <a:avLst/>
              <a:gdLst>
                <a:gd name="T0" fmla="*/ 51 w 49"/>
                <a:gd name="T1" fmla="*/ 346 h 79"/>
                <a:gd name="T2" fmla="*/ 51 w 49"/>
                <a:gd name="T3" fmla="*/ 356 h 79"/>
                <a:gd name="T4" fmla="*/ 61 w 49"/>
                <a:gd name="T5" fmla="*/ 366 h 79"/>
                <a:gd name="T6" fmla="*/ 67 w 49"/>
                <a:gd name="T7" fmla="*/ 370 h 79"/>
                <a:gd name="T8" fmla="*/ 72 w 49"/>
                <a:gd name="T9" fmla="*/ 385 h 79"/>
                <a:gd name="T10" fmla="*/ 77 w 49"/>
                <a:gd name="T11" fmla="*/ 375 h 79"/>
                <a:gd name="T12" fmla="*/ 82 w 49"/>
                <a:gd name="T13" fmla="*/ 356 h 79"/>
                <a:gd name="T14" fmla="*/ 92 w 49"/>
                <a:gd name="T15" fmla="*/ 331 h 79"/>
                <a:gd name="T16" fmla="*/ 92 w 49"/>
                <a:gd name="T17" fmla="*/ 327 h 79"/>
                <a:gd name="T18" fmla="*/ 102 w 49"/>
                <a:gd name="T19" fmla="*/ 307 h 79"/>
                <a:gd name="T20" fmla="*/ 108 w 49"/>
                <a:gd name="T21" fmla="*/ 312 h 79"/>
                <a:gd name="T22" fmla="*/ 113 w 49"/>
                <a:gd name="T23" fmla="*/ 312 h 79"/>
                <a:gd name="T24" fmla="*/ 113 w 49"/>
                <a:gd name="T25" fmla="*/ 302 h 79"/>
                <a:gd name="T26" fmla="*/ 133 w 49"/>
                <a:gd name="T27" fmla="*/ 297 h 79"/>
                <a:gd name="T28" fmla="*/ 133 w 49"/>
                <a:gd name="T29" fmla="*/ 288 h 79"/>
                <a:gd name="T30" fmla="*/ 143 w 49"/>
                <a:gd name="T31" fmla="*/ 283 h 79"/>
                <a:gd name="T32" fmla="*/ 149 w 49"/>
                <a:gd name="T33" fmla="*/ 273 h 79"/>
                <a:gd name="T34" fmla="*/ 159 w 49"/>
                <a:gd name="T35" fmla="*/ 253 h 79"/>
                <a:gd name="T36" fmla="*/ 159 w 49"/>
                <a:gd name="T37" fmla="*/ 249 h 79"/>
                <a:gd name="T38" fmla="*/ 174 w 49"/>
                <a:gd name="T39" fmla="*/ 249 h 79"/>
                <a:gd name="T40" fmla="*/ 179 w 49"/>
                <a:gd name="T41" fmla="*/ 239 h 79"/>
                <a:gd name="T42" fmla="*/ 190 w 49"/>
                <a:gd name="T43" fmla="*/ 229 h 79"/>
                <a:gd name="T44" fmla="*/ 205 w 49"/>
                <a:gd name="T45" fmla="*/ 234 h 79"/>
                <a:gd name="T46" fmla="*/ 220 w 49"/>
                <a:gd name="T47" fmla="*/ 214 h 79"/>
                <a:gd name="T48" fmla="*/ 236 w 49"/>
                <a:gd name="T49" fmla="*/ 200 h 79"/>
                <a:gd name="T50" fmla="*/ 246 w 49"/>
                <a:gd name="T51" fmla="*/ 195 h 79"/>
                <a:gd name="T52" fmla="*/ 251 w 49"/>
                <a:gd name="T53" fmla="*/ 185 h 79"/>
                <a:gd name="T54" fmla="*/ 246 w 49"/>
                <a:gd name="T55" fmla="*/ 180 h 79"/>
                <a:gd name="T56" fmla="*/ 241 w 49"/>
                <a:gd name="T57" fmla="*/ 175 h 79"/>
                <a:gd name="T58" fmla="*/ 246 w 49"/>
                <a:gd name="T59" fmla="*/ 171 h 79"/>
                <a:gd name="T60" fmla="*/ 241 w 49"/>
                <a:gd name="T61" fmla="*/ 156 h 79"/>
                <a:gd name="T62" fmla="*/ 231 w 49"/>
                <a:gd name="T63" fmla="*/ 151 h 79"/>
                <a:gd name="T64" fmla="*/ 220 w 49"/>
                <a:gd name="T65" fmla="*/ 156 h 79"/>
                <a:gd name="T66" fmla="*/ 210 w 49"/>
                <a:gd name="T67" fmla="*/ 136 h 79"/>
                <a:gd name="T68" fmla="*/ 210 w 49"/>
                <a:gd name="T69" fmla="*/ 127 h 79"/>
                <a:gd name="T70" fmla="*/ 205 w 49"/>
                <a:gd name="T71" fmla="*/ 127 h 79"/>
                <a:gd name="T72" fmla="*/ 195 w 49"/>
                <a:gd name="T73" fmla="*/ 127 h 79"/>
                <a:gd name="T74" fmla="*/ 184 w 49"/>
                <a:gd name="T75" fmla="*/ 122 h 79"/>
                <a:gd name="T76" fmla="*/ 179 w 49"/>
                <a:gd name="T77" fmla="*/ 107 h 79"/>
                <a:gd name="T78" fmla="*/ 123 w 49"/>
                <a:gd name="T79" fmla="*/ 0 h 79"/>
                <a:gd name="T80" fmla="*/ 113 w 49"/>
                <a:gd name="T81" fmla="*/ 0 h 79"/>
                <a:gd name="T82" fmla="*/ 108 w 49"/>
                <a:gd name="T83" fmla="*/ 10 h 79"/>
                <a:gd name="T84" fmla="*/ 92 w 49"/>
                <a:gd name="T85" fmla="*/ 10 h 79"/>
                <a:gd name="T86" fmla="*/ 77 w 49"/>
                <a:gd name="T87" fmla="*/ 24 h 79"/>
                <a:gd name="T88" fmla="*/ 72 w 49"/>
                <a:gd name="T89" fmla="*/ 10 h 79"/>
                <a:gd name="T90" fmla="*/ 67 w 49"/>
                <a:gd name="T91" fmla="*/ 5 h 79"/>
                <a:gd name="T92" fmla="*/ 31 w 49"/>
                <a:gd name="T93" fmla="*/ 78 h 79"/>
                <a:gd name="T94" fmla="*/ 36 w 49"/>
                <a:gd name="T95" fmla="*/ 93 h 79"/>
                <a:gd name="T96" fmla="*/ 36 w 49"/>
                <a:gd name="T97" fmla="*/ 107 h 79"/>
                <a:gd name="T98" fmla="*/ 26 w 49"/>
                <a:gd name="T99" fmla="*/ 117 h 79"/>
                <a:gd name="T100" fmla="*/ 31 w 49"/>
                <a:gd name="T101" fmla="*/ 156 h 79"/>
                <a:gd name="T102" fmla="*/ 20 w 49"/>
                <a:gd name="T103" fmla="*/ 175 h 79"/>
                <a:gd name="T104" fmla="*/ 20 w 49"/>
                <a:gd name="T105" fmla="*/ 190 h 79"/>
                <a:gd name="T106" fmla="*/ 15 w 49"/>
                <a:gd name="T107" fmla="*/ 195 h 79"/>
                <a:gd name="T108" fmla="*/ 15 w 49"/>
                <a:gd name="T109" fmla="*/ 205 h 79"/>
                <a:gd name="T110" fmla="*/ 5 w 49"/>
                <a:gd name="T111" fmla="*/ 200 h 79"/>
                <a:gd name="T112" fmla="*/ 0 w 49"/>
                <a:gd name="T113" fmla="*/ 205 h 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"/>
                <a:gd name="T172" fmla="*/ 0 h 79"/>
                <a:gd name="T173" fmla="*/ 49 w 49"/>
                <a:gd name="T174" fmla="*/ 79 h 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" h="79">
                  <a:moveTo>
                    <a:pt x="0" y="42"/>
                  </a:moveTo>
                  <a:lnTo>
                    <a:pt x="10" y="71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12" y="75"/>
                  </a:lnTo>
                  <a:lnTo>
                    <a:pt x="13" y="75"/>
                  </a:lnTo>
                  <a:lnTo>
                    <a:pt x="13" y="76"/>
                  </a:lnTo>
                  <a:lnTo>
                    <a:pt x="13" y="77"/>
                  </a:lnTo>
                  <a:lnTo>
                    <a:pt x="14" y="79"/>
                  </a:lnTo>
                  <a:lnTo>
                    <a:pt x="15" y="79"/>
                  </a:lnTo>
                  <a:lnTo>
                    <a:pt x="15" y="77"/>
                  </a:lnTo>
                  <a:lnTo>
                    <a:pt x="15" y="75"/>
                  </a:lnTo>
                  <a:lnTo>
                    <a:pt x="16" y="73"/>
                  </a:lnTo>
                  <a:lnTo>
                    <a:pt x="17" y="70"/>
                  </a:lnTo>
                  <a:lnTo>
                    <a:pt x="18" y="68"/>
                  </a:lnTo>
                  <a:lnTo>
                    <a:pt x="18" y="67"/>
                  </a:lnTo>
                  <a:lnTo>
                    <a:pt x="17" y="65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1" y="64"/>
                  </a:lnTo>
                  <a:lnTo>
                    <a:pt x="22" y="65"/>
                  </a:lnTo>
                  <a:lnTo>
                    <a:pt x="22" y="64"/>
                  </a:lnTo>
                  <a:lnTo>
                    <a:pt x="22" y="63"/>
                  </a:lnTo>
                  <a:lnTo>
                    <a:pt x="22" y="62"/>
                  </a:lnTo>
                  <a:lnTo>
                    <a:pt x="25" y="62"/>
                  </a:lnTo>
                  <a:lnTo>
                    <a:pt x="26" y="61"/>
                  </a:lnTo>
                  <a:lnTo>
                    <a:pt x="26" y="60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6"/>
                  </a:lnTo>
                  <a:lnTo>
                    <a:pt x="29" y="54"/>
                  </a:lnTo>
                  <a:lnTo>
                    <a:pt x="31" y="52"/>
                  </a:lnTo>
                  <a:lnTo>
                    <a:pt x="31" y="51"/>
                  </a:lnTo>
                  <a:lnTo>
                    <a:pt x="33" y="52"/>
                  </a:lnTo>
                  <a:lnTo>
                    <a:pt x="34" y="51"/>
                  </a:lnTo>
                  <a:lnTo>
                    <a:pt x="34" y="50"/>
                  </a:lnTo>
                  <a:lnTo>
                    <a:pt x="35" y="49"/>
                  </a:lnTo>
                  <a:lnTo>
                    <a:pt x="36" y="49"/>
                  </a:lnTo>
                  <a:lnTo>
                    <a:pt x="37" y="47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42" y="45"/>
                  </a:lnTo>
                  <a:lnTo>
                    <a:pt x="43" y="44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47" y="40"/>
                  </a:lnTo>
                  <a:lnTo>
                    <a:pt x="48" y="40"/>
                  </a:lnTo>
                  <a:lnTo>
                    <a:pt x="49" y="40"/>
                  </a:lnTo>
                  <a:lnTo>
                    <a:pt x="49" y="38"/>
                  </a:lnTo>
                  <a:lnTo>
                    <a:pt x="49" y="37"/>
                  </a:lnTo>
                  <a:lnTo>
                    <a:pt x="48" y="37"/>
                  </a:lnTo>
                  <a:lnTo>
                    <a:pt x="47" y="36"/>
                  </a:lnTo>
                  <a:lnTo>
                    <a:pt x="48" y="35"/>
                  </a:lnTo>
                  <a:lnTo>
                    <a:pt x="48" y="34"/>
                  </a:lnTo>
                  <a:lnTo>
                    <a:pt x="47" y="32"/>
                  </a:lnTo>
                  <a:lnTo>
                    <a:pt x="46" y="31"/>
                  </a:lnTo>
                  <a:lnTo>
                    <a:pt x="45" y="31"/>
                  </a:lnTo>
                  <a:lnTo>
                    <a:pt x="45" y="32"/>
                  </a:lnTo>
                  <a:lnTo>
                    <a:pt x="43" y="32"/>
                  </a:lnTo>
                  <a:lnTo>
                    <a:pt x="42" y="32"/>
                  </a:lnTo>
                  <a:lnTo>
                    <a:pt x="41" y="28"/>
                  </a:lnTo>
                  <a:lnTo>
                    <a:pt x="42" y="27"/>
                  </a:lnTo>
                  <a:lnTo>
                    <a:pt x="41" y="26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6" y="25"/>
                  </a:lnTo>
                  <a:lnTo>
                    <a:pt x="36" y="23"/>
                  </a:lnTo>
                  <a:lnTo>
                    <a:pt x="35" y="22"/>
                  </a:lnTo>
                  <a:lnTo>
                    <a:pt x="29" y="3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2"/>
                  </a:lnTo>
                  <a:lnTo>
                    <a:pt x="6" y="23"/>
                  </a:lnTo>
                  <a:lnTo>
                    <a:pt x="5" y="24"/>
                  </a:lnTo>
                  <a:lnTo>
                    <a:pt x="7" y="30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4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2" y="42"/>
                  </a:lnTo>
                  <a:lnTo>
                    <a:pt x="1" y="41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9" name="Group 237"/>
            <p:cNvGrpSpPr>
              <a:grpSpLocks/>
            </p:cNvGrpSpPr>
            <p:nvPr/>
          </p:nvGrpSpPr>
          <p:grpSpPr bwMode="auto">
            <a:xfrm>
              <a:off x="2038" y="2920"/>
              <a:ext cx="609" cy="371"/>
              <a:chOff x="1991" y="3321"/>
              <a:chExt cx="361" cy="231"/>
            </a:xfrm>
          </p:grpSpPr>
          <p:sp>
            <p:nvSpPr>
              <p:cNvPr id="32895" name="Freeform 238"/>
              <p:cNvSpPr>
                <a:spLocks/>
              </p:cNvSpPr>
              <p:nvPr/>
            </p:nvSpPr>
            <p:spPr bwMode="auto">
              <a:xfrm>
                <a:off x="2274" y="3459"/>
                <a:ext cx="78" cy="93"/>
              </a:xfrm>
              <a:custGeom>
                <a:avLst/>
                <a:gdLst>
                  <a:gd name="T0" fmla="*/ 0 w 16"/>
                  <a:gd name="T1" fmla="*/ 34 h 19"/>
                  <a:gd name="T2" fmla="*/ 5 w 16"/>
                  <a:gd name="T3" fmla="*/ 64 h 19"/>
                  <a:gd name="T4" fmla="*/ 5 w 16"/>
                  <a:gd name="T5" fmla="*/ 78 h 19"/>
                  <a:gd name="T6" fmla="*/ 29 w 16"/>
                  <a:gd name="T7" fmla="*/ 93 h 19"/>
                  <a:gd name="T8" fmla="*/ 39 w 16"/>
                  <a:gd name="T9" fmla="*/ 78 h 19"/>
                  <a:gd name="T10" fmla="*/ 78 w 16"/>
                  <a:gd name="T11" fmla="*/ 54 h 19"/>
                  <a:gd name="T12" fmla="*/ 63 w 16"/>
                  <a:gd name="T13" fmla="*/ 24 h 19"/>
                  <a:gd name="T14" fmla="*/ 15 w 16"/>
                  <a:gd name="T15" fmla="*/ 0 h 19"/>
                  <a:gd name="T16" fmla="*/ 15 w 16"/>
                  <a:gd name="T17" fmla="*/ 24 h 19"/>
                  <a:gd name="T18" fmla="*/ 0 w 16"/>
                  <a:gd name="T19" fmla="*/ 34 h 19"/>
                  <a:gd name="T20" fmla="*/ 0 w 16"/>
                  <a:gd name="T21" fmla="*/ 34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"/>
                  <a:gd name="T34" fmla="*/ 0 h 19"/>
                  <a:gd name="T35" fmla="*/ 16 w 16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" h="19">
                    <a:moveTo>
                      <a:pt x="0" y="7"/>
                    </a:moveTo>
                    <a:lnTo>
                      <a:pt x="1" y="13"/>
                    </a:lnTo>
                    <a:lnTo>
                      <a:pt x="1" y="16"/>
                    </a:lnTo>
                    <a:lnTo>
                      <a:pt x="6" y="19"/>
                    </a:lnTo>
                    <a:lnTo>
                      <a:pt x="8" y="16"/>
                    </a:lnTo>
                    <a:lnTo>
                      <a:pt x="16" y="11"/>
                    </a:lnTo>
                    <a:lnTo>
                      <a:pt x="13" y="5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96" name="Freeform 239"/>
              <p:cNvSpPr>
                <a:spLocks/>
              </p:cNvSpPr>
              <p:nvPr/>
            </p:nvSpPr>
            <p:spPr bwMode="auto">
              <a:xfrm>
                <a:off x="2235" y="3409"/>
                <a:ext cx="44" cy="29"/>
              </a:xfrm>
              <a:custGeom>
                <a:avLst/>
                <a:gdLst>
                  <a:gd name="T0" fmla="*/ 15 w 9"/>
                  <a:gd name="T1" fmla="*/ 29 h 6"/>
                  <a:gd name="T2" fmla="*/ 39 w 9"/>
                  <a:gd name="T3" fmla="*/ 29 h 6"/>
                  <a:gd name="T4" fmla="*/ 44 w 9"/>
                  <a:gd name="T5" fmla="*/ 15 h 6"/>
                  <a:gd name="T6" fmla="*/ 24 w 9"/>
                  <a:gd name="T7" fmla="*/ 10 h 6"/>
                  <a:gd name="T8" fmla="*/ 15 w 9"/>
                  <a:gd name="T9" fmla="*/ 10 h 6"/>
                  <a:gd name="T10" fmla="*/ 10 w 9"/>
                  <a:gd name="T11" fmla="*/ 0 h 6"/>
                  <a:gd name="T12" fmla="*/ 0 w 9"/>
                  <a:gd name="T13" fmla="*/ 10 h 6"/>
                  <a:gd name="T14" fmla="*/ 10 w 9"/>
                  <a:gd name="T15" fmla="*/ 24 h 6"/>
                  <a:gd name="T16" fmla="*/ 15 w 9"/>
                  <a:gd name="T17" fmla="*/ 29 h 6"/>
                  <a:gd name="T18" fmla="*/ 15 w 9"/>
                  <a:gd name="T19" fmla="*/ 29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6"/>
                  <a:gd name="T32" fmla="*/ 9 w 9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6">
                    <a:moveTo>
                      <a:pt x="3" y="6"/>
                    </a:moveTo>
                    <a:lnTo>
                      <a:pt x="8" y="6"/>
                    </a:lnTo>
                    <a:lnTo>
                      <a:pt x="9" y="3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97" name="Freeform 240"/>
              <p:cNvSpPr>
                <a:spLocks/>
              </p:cNvSpPr>
              <p:nvPr/>
            </p:nvSpPr>
            <p:spPr bwMode="auto">
              <a:xfrm>
                <a:off x="2225" y="3438"/>
                <a:ext cx="20" cy="10"/>
              </a:xfrm>
              <a:custGeom>
                <a:avLst/>
                <a:gdLst>
                  <a:gd name="T0" fmla="*/ 0 w 4"/>
                  <a:gd name="T1" fmla="*/ 10 h 2"/>
                  <a:gd name="T2" fmla="*/ 20 w 4"/>
                  <a:gd name="T3" fmla="*/ 0 h 2"/>
                  <a:gd name="T4" fmla="*/ 20 w 4"/>
                  <a:gd name="T5" fmla="*/ 10 h 2"/>
                  <a:gd name="T6" fmla="*/ 0 w 4"/>
                  <a:gd name="T7" fmla="*/ 10 h 2"/>
                  <a:gd name="T8" fmla="*/ 0 w 4"/>
                  <a:gd name="T9" fmla="*/ 1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98" name="Freeform 241"/>
              <p:cNvSpPr>
                <a:spLocks/>
              </p:cNvSpPr>
              <p:nvPr/>
            </p:nvSpPr>
            <p:spPr bwMode="auto">
              <a:xfrm>
                <a:off x="2211" y="3419"/>
                <a:ext cx="19" cy="14"/>
              </a:xfrm>
              <a:custGeom>
                <a:avLst/>
                <a:gdLst>
                  <a:gd name="T0" fmla="*/ 10 w 4"/>
                  <a:gd name="T1" fmla="*/ 0 h 3"/>
                  <a:gd name="T2" fmla="*/ 10 w 4"/>
                  <a:gd name="T3" fmla="*/ 0 h 3"/>
                  <a:gd name="T4" fmla="*/ 14 w 4"/>
                  <a:gd name="T5" fmla="*/ 0 h 3"/>
                  <a:gd name="T6" fmla="*/ 14 w 4"/>
                  <a:gd name="T7" fmla="*/ 0 h 3"/>
                  <a:gd name="T8" fmla="*/ 14 w 4"/>
                  <a:gd name="T9" fmla="*/ 0 h 3"/>
                  <a:gd name="T10" fmla="*/ 14 w 4"/>
                  <a:gd name="T11" fmla="*/ 5 h 3"/>
                  <a:gd name="T12" fmla="*/ 14 w 4"/>
                  <a:gd name="T13" fmla="*/ 5 h 3"/>
                  <a:gd name="T14" fmla="*/ 14 w 4"/>
                  <a:gd name="T15" fmla="*/ 5 h 3"/>
                  <a:gd name="T16" fmla="*/ 19 w 4"/>
                  <a:gd name="T17" fmla="*/ 5 h 3"/>
                  <a:gd name="T18" fmla="*/ 14 w 4"/>
                  <a:gd name="T19" fmla="*/ 9 h 3"/>
                  <a:gd name="T20" fmla="*/ 14 w 4"/>
                  <a:gd name="T21" fmla="*/ 9 h 3"/>
                  <a:gd name="T22" fmla="*/ 14 w 4"/>
                  <a:gd name="T23" fmla="*/ 9 h 3"/>
                  <a:gd name="T24" fmla="*/ 14 w 4"/>
                  <a:gd name="T25" fmla="*/ 14 h 3"/>
                  <a:gd name="T26" fmla="*/ 14 w 4"/>
                  <a:gd name="T27" fmla="*/ 14 h 3"/>
                  <a:gd name="T28" fmla="*/ 14 w 4"/>
                  <a:gd name="T29" fmla="*/ 14 h 3"/>
                  <a:gd name="T30" fmla="*/ 10 w 4"/>
                  <a:gd name="T31" fmla="*/ 14 h 3"/>
                  <a:gd name="T32" fmla="*/ 10 w 4"/>
                  <a:gd name="T33" fmla="*/ 14 h 3"/>
                  <a:gd name="T34" fmla="*/ 10 w 4"/>
                  <a:gd name="T35" fmla="*/ 14 h 3"/>
                  <a:gd name="T36" fmla="*/ 5 w 4"/>
                  <a:gd name="T37" fmla="*/ 14 h 3"/>
                  <a:gd name="T38" fmla="*/ 5 w 4"/>
                  <a:gd name="T39" fmla="*/ 14 h 3"/>
                  <a:gd name="T40" fmla="*/ 5 w 4"/>
                  <a:gd name="T41" fmla="*/ 14 h 3"/>
                  <a:gd name="T42" fmla="*/ 5 w 4"/>
                  <a:gd name="T43" fmla="*/ 9 h 3"/>
                  <a:gd name="T44" fmla="*/ 0 w 4"/>
                  <a:gd name="T45" fmla="*/ 9 h 3"/>
                  <a:gd name="T46" fmla="*/ 0 w 4"/>
                  <a:gd name="T47" fmla="*/ 9 h 3"/>
                  <a:gd name="T48" fmla="*/ 0 w 4"/>
                  <a:gd name="T49" fmla="*/ 5 h 3"/>
                  <a:gd name="T50" fmla="*/ 0 w 4"/>
                  <a:gd name="T51" fmla="*/ 5 h 3"/>
                  <a:gd name="T52" fmla="*/ 0 w 4"/>
                  <a:gd name="T53" fmla="*/ 5 h 3"/>
                  <a:gd name="T54" fmla="*/ 5 w 4"/>
                  <a:gd name="T55" fmla="*/ 5 h 3"/>
                  <a:gd name="T56" fmla="*/ 5 w 4"/>
                  <a:gd name="T57" fmla="*/ 0 h 3"/>
                  <a:gd name="T58" fmla="*/ 5 w 4"/>
                  <a:gd name="T59" fmla="*/ 0 h 3"/>
                  <a:gd name="T60" fmla="*/ 5 w 4"/>
                  <a:gd name="T61" fmla="*/ 0 h 3"/>
                  <a:gd name="T62" fmla="*/ 10 w 4"/>
                  <a:gd name="T63" fmla="*/ 0 h 3"/>
                  <a:gd name="T64" fmla="*/ 10 w 4"/>
                  <a:gd name="T65" fmla="*/ 0 h 3"/>
                  <a:gd name="T66" fmla="*/ 10 w 4"/>
                  <a:gd name="T67" fmla="*/ 0 h 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"/>
                  <a:gd name="T103" fmla="*/ 0 h 3"/>
                  <a:gd name="T104" fmla="*/ 4 w 4"/>
                  <a:gd name="T105" fmla="*/ 3 h 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" h="3">
                    <a:moveTo>
                      <a:pt x="2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99" name="Freeform 242"/>
              <p:cNvSpPr>
                <a:spLocks/>
              </p:cNvSpPr>
              <p:nvPr/>
            </p:nvSpPr>
            <p:spPr bwMode="auto">
              <a:xfrm>
                <a:off x="2186" y="3394"/>
                <a:ext cx="39" cy="15"/>
              </a:xfrm>
              <a:custGeom>
                <a:avLst/>
                <a:gdLst>
                  <a:gd name="T0" fmla="*/ 0 w 8"/>
                  <a:gd name="T1" fmla="*/ 15 h 3"/>
                  <a:gd name="T2" fmla="*/ 34 w 8"/>
                  <a:gd name="T3" fmla="*/ 15 h 3"/>
                  <a:gd name="T4" fmla="*/ 39 w 8"/>
                  <a:gd name="T5" fmla="*/ 0 h 3"/>
                  <a:gd name="T6" fmla="*/ 10 w 8"/>
                  <a:gd name="T7" fmla="*/ 0 h 3"/>
                  <a:gd name="T8" fmla="*/ 0 w 8"/>
                  <a:gd name="T9" fmla="*/ 15 h 3"/>
                  <a:gd name="T10" fmla="*/ 0 w 8"/>
                  <a:gd name="T11" fmla="*/ 15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3"/>
                  <a:gd name="T20" fmla="*/ 8 w 8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3">
                    <a:moveTo>
                      <a:pt x="0" y="3"/>
                    </a:moveTo>
                    <a:lnTo>
                      <a:pt x="7" y="3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00" name="Freeform 243"/>
              <p:cNvSpPr>
                <a:spLocks/>
              </p:cNvSpPr>
              <p:nvPr/>
            </p:nvSpPr>
            <p:spPr bwMode="auto">
              <a:xfrm>
                <a:off x="2026" y="3321"/>
                <a:ext cx="38" cy="24"/>
              </a:xfrm>
              <a:custGeom>
                <a:avLst/>
                <a:gdLst>
                  <a:gd name="T0" fmla="*/ 0 w 8"/>
                  <a:gd name="T1" fmla="*/ 19 h 5"/>
                  <a:gd name="T2" fmla="*/ 14 w 8"/>
                  <a:gd name="T3" fmla="*/ 24 h 5"/>
                  <a:gd name="T4" fmla="*/ 28 w 8"/>
                  <a:gd name="T5" fmla="*/ 24 h 5"/>
                  <a:gd name="T6" fmla="*/ 38 w 8"/>
                  <a:gd name="T7" fmla="*/ 10 h 5"/>
                  <a:gd name="T8" fmla="*/ 24 w 8"/>
                  <a:gd name="T9" fmla="*/ 0 h 5"/>
                  <a:gd name="T10" fmla="*/ 5 w 8"/>
                  <a:gd name="T11" fmla="*/ 10 h 5"/>
                  <a:gd name="T12" fmla="*/ 0 w 8"/>
                  <a:gd name="T13" fmla="*/ 19 h 5"/>
                  <a:gd name="T14" fmla="*/ 0 w 8"/>
                  <a:gd name="T15" fmla="*/ 19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"/>
                  <a:gd name="T25" fmla="*/ 0 h 5"/>
                  <a:gd name="T26" fmla="*/ 8 w 8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" h="5">
                    <a:moveTo>
                      <a:pt x="0" y="4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8" y="2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01" name="Freeform 244"/>
              <p:cNvSpPr>
                <a:spLocks/>
              </p:cNvSpPr>
              <p:nvPr/>
            </p:nvSpPr>
            <p:spPr bwMode="auto">
              <a:xfrm>
                <a:off x="1991" y="3321"/>
                <a:ext cx="20" cy="24"/>
              </a:xfrm>
              <a:custGeom>
                <a:avLst/>
                <a:gdLst>
                  <a:gd name="T0" fmla="*/ 0 w 4"/>
                  <a:gd name="T1" fmla="*/ 24 h 5"/>
                  <a:gd name="T2" fmla="*/ 20 w 4"/>
                  <a:gd name="T3" fmla="*/ 10 h 5"/>
                  <a:gd name="T4" fmla="*/ 20 w 4"/>
                  <a:gd name="T5" fmla="*/ 0 h 5"/>
                  <a:gd name="T6" fmla="*/ 0 w 4"/>
                  <a:gd name="T7" fmla="*/ 19 h 5"/>
                  <a:gd name="T8" fmla="*/ 0 w 4"/>
                  <a:gd name="T9" fmla="*/ 24 h 5"/>
                  <a:gd name="T10" fmla="*/ 0 w 4"/>
                  <a:gd name="T11" fmla="*/ 24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5"/>
                  <a:gd name="T20" fmla="*/ 4 w 4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5">
                    <a:moveTo>
                      <a:pt x="0" y="5"/>
                    </a:moveTo>
                    <a:lnTo>
                      <a:pt x="4" y="2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902" name="Freeform 245"/>
              <p:cNvSpPr>
                <a:spLocks/>
              </p:cNvSpPr>
              <p:nvPr/>
            </p:nvSpPr>
            <p:spPr bwMode="auto">
              <a:xfrm>
                <a:off x="2128" y="3360"/>
                <a:ext cx="39" cy="34"/>
              </a:xfrm>
              <a:custGeom>
                <a:avLst/>
                <a:gdLst>
                  <a:gd name="T0" fmla="*/ 15 w 8"/>
                  <a:gd name="T1" fmla="*/ 34 h 7"/>
                  <a:gd name="T2" fmla="*/ 39 w 8"/>
                  <a:gd name="T3" fmla="*/ 34 h 7"/>
                  <a:gd name="T4" fmla="*/ 39 w 8"/>
                  <a:gd name="T5" fmla="*/ 19 h 7"/>
                  <a:gd name="T6" fmla="*/ 20 w 8"/>
                  <a:gd name="T7" fmla="*/ 0 h 7"/>
                  <a:gd name="T8" fmla="*/ 0 w 8"/>
                  <a:gd name="T9" fmla="*/ 10 h 7"/>
                  <a:gd name="T10" fmla="*/ 15 w 8"/>
                  <a:gd name="T11" fmla="*/ 34 h 7"/>
                  <a:gd name="T12" fmla="*/ 15 w 8"/>
                  <a:gd name="T13" fmla="*/ 34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7"/>
                  <a:gd name="T23" fmla="*/ 8 w 8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7">
                    <a:moveTo>
                      <a:pt x="3" y="7"/>
                    </a:moveTo>
                    <a:lnTo>
                      <a:pt x="8" y="7"/>
                    </a:lnTo>
                    <a:lnTo>
                      <a:pt x="8" y="4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0" name="Group 321"/>
          <p:cNvGrpSpPr>
            <a:grpSpLocks noChangeAspect="1"/>
          </p:cNvGrpSpPr>
          <p:nvPr/>
        </p:nvGrpSpPr>
        <p:grpSpPr bwMode="auto">
          <a:xfrm>
            <a:off x="2714979" y="3511550"/>
            <a:ext cx="3316111" cy="1917700"/>
            <a:chOff x="1155700" y="1709738"/>
            <a:chExt cx="6940550" cy="3567112"/>
          </a:xfrm>
        </p:grpSpPr>
        <p:sp>
          <p:nvSpPr>
            <p:cNvPr id="32787" name="Freeform 2"/>
            <p:cNvSpPr>
              <a:spLocks/>
            </p:cNvSpPr>
            <p:nvPr/>
          </p:nvSpPr>
          <p:spPr bwMode="auto">
            <a:xfrm>
              <a:off x="7697788" y="1887538"/>
              <a:ext cx="398462" cy="611187"/>
            </a:xfrm>
            <a:custGeom>
              <a:avLst/>
              <a:gdLst>
                <a:gd name="T0" fmla="*/ 81319 w 49"/>
                <a:gd name="T1" fmla="*/ 549295 h 79"/>
                <a:gd name="T2" fmla="*/ 81319 w 49"/>
                <a:gd name="T3" fmla="*/ 564768 h 79"/>
                <a:gd name="T4" fmla="*/ 97583 w 49"/>
                <a:gd name="T5" fmla="*/ 580241 h 79"/>
                <a:gd name="T6" fmla="*/ 105714 w 49"/>
                <a:gd name="T7" fmla="*/ 587977 h 79"/>
                <a:gd name="T8" fmla="*/ 113846 w 49"/>
                <a:gd name="T9" fmla="*/ 611187 h 79"/>
                <a:gd name="T10" fmla="*/ 121978 w 49"/>
                <a:gd name="T11" fmla="*/ 595714 h 79"/>
                <a:gd name="T12" fmla="*/ 130110 w 49"/>
                <a:gd name="T13" fmla="*/ 564768 h 79"/>
                <a:gd name="T14" fmla="*/ 146374 w 49"/>
                <a:gd name="T15" fmla="*/ 526085 h 79"/>
                <a:gd name="T16" fmla="*/ 146374 w 49"/>
                <a:gd name="T17" fmla="*/ 518349 h 79"/>
                <a:gd name="T18" fmla="*/ 162638 w 49"/>
                <a:gd name="T19" fmla="*/ 487402 h 79"/>
                <a:gd name="T20" fmla="*/ 170769 w 49"/>
                <a:gd name="T21" fmla="*/ 495139 h 79"/>
                <a:gd name="T22" fmla="*/ 178901 w 49"/>
                <a:gd name="T23" fmla="*/ 495139 h 79"/>
                <a:gd name="T24" fmla="*/ 178901 w 49"/>
                <a:gd name="T25" fmla="*/ 479666 h 79"/>
                <a:gd name="T26" fmla="*/ 211429 w 49"/>
                <a:gd name="T27" fmla="*/ 471929 h 79"/>
                <a:gd name="T28" fmla="*/ 211429 w 49"/>
                <a:gd name="T29" fmla="*/ 456456 h 79"/>
                <a:gd name="T30" fmla="*/ 227693 w 49"/>
                <a:gd name="T31" fmla="*/ 448720 h 79"/>
                <a:gd name="T32" fmla="*/ 235824 w 49"/>
                <a:gd name="T33" fmla="*/ 433246 h 79"/>
                <a:gd name="T34" fmla="*/ 252088 w 49"/>
                <a:gd name="T35" fmla="*/ 402300 h 79"/>
                <a:gd name="T36" fmla="*/ 252088 w 49"/>
                <a:gd name="T37" fmla="*/ 394564 h 79"/>
                <a:gd name="T38" fmla="*/ 276484 w 49"/>
                <a:gd name="T39" fmla="*/ 394564 h 79"/>
                <a:gd name="T40" fmla="*/ 284616 w 49"/>
                <a:gd name="T41" fmla="*/ 379091 h 79"/>
                <a:gd name="T42" fmla="*/ 300879 w 49"/>
                <a:gd name="T43" fmla="*/ 363618 h 79"/>
                <a:gd name="T44" fmla="*/ 325275 w 49"/>
                <a:gd name="T45" fmla="*/ 371354 h 79"/>
                <a:gd name="T46" fmla="*/ 349671 w 49"/>
                <a:gd name="T47" fmla="*/ 340408 h 79"/>
                <a:gd name="T48" fmla="*/ 374066 w 49"/>
                <a:gd name="T49" fmla="*/ 317198 h 79"/>
                <a:gd name="T50" fmla="*/ 390330 w 49"/>
                <a:gd name="T51" fmla="*/ 309462 h 79"/>
                <a:gd name="T52" fmla="*/ 398462 w 49"/>
                <a:gd name="T53" fmla="*/ 293989 h 79"/>
                <a:gd name="T54" fmla="*/ 390330 w 49"/>
                <a:gd name="T55" fmla="*/ 286252 h 79"/>
                <a:gd name="T56" fmla="*/ 382198 w 49"/>
                <a:gd name="T57" fmla="*/ 278516 h 79"/>
                <a:gd name="T58" fmla="*/ 390330 w 49"/>
                <a:gd name="T59" fmla="*/ 270779 h 79"/>
                <a:gd name="T60" fmla="*/ 382198 w 49"/>
                <a:gd name="T61" fmla="*/ 247569 h 79"/>
                <a:gd name="T62" fmla="*/ 365934 w 49"/>
                <a:gd name="T63" fmla="*/ 239833 h 79"/>
                <a:gd name="T64" fmla="*/ 349671 w 49"/>
                <a:gd name="T65" fmla="*/ 247569 h 79"/>
                <a:gd name="T66" fmla="*/ 333407 w 49"/>
                <a:gd name="T67" fmla="*/ 216623 h 79"/>
                <a:gd name="T68" fmla="*/ 333407 w 49"/>
                <a:gd name="T69" fmla="*/ 201150 h 79"/>
                <a:gd name="T70" fmla="*/ 325275 w 49"/>
                <a:gd name="T71" fmla="*/ 201150 h 79"/>
                <a:gd name="T72" fmla="*/ 309011 w 49"/>
                <a:gd name="T73" fmla="*/ 201150 h 79"/>
                <a:gd name="T74" fmla="*/ 292748 w 49"/>
                <a:gd name="T75" fmla="*/ 193414 h 79"/>
                <a:gd name="T76" fmla="*/ 284616 w 49"/>
                <a:gd name="T77" fmla="*/ 170204 h 79"/>
                <a:gd name="T78" fmla="*/ 195165 w 49"/>
                <a:gd name="T79" fmla="*/ 0 h 79"/>
                <a:gd name="T80" fmla="*/ 178901 w 49"/>
                <a:gd name="T81" fmla="*/ 0 h 79"/>
                <a:gd name="T82" fmla="*/ 170769 w 49"/>
                <a:gd name="T83" fmla="*/ 15473 h 79"/>
                <a:gd name="T84" fmla="*/ 146374 w 49"/>
                <a:gd name="T85" fmla="*/ 15473 h 79"/>
                <a:gd name="T86" fmla="*/ 121978 w 49"/>
                <a:gd name="T87" fmla="*/ 38683 h 79"/>
                <a:gd name="T88" fmla="*/ 113846 w 49"/>
                <a:gd name="T89" fmla="*/ 15473 h 79"/>
                <a:gd name="T90" fmla="*/ 105714 w 49"/>
                <a:gd name="T91" fmla="*/ 7737 h 79"/>
                <a:gd name="T92" fmla="*/ 48791 w 49"/>
                <a:gd name="T93" fmla="*/ 123785 h 79"/>
                <a:gd name="T94" fmla="*/ 56923 w 49"/>
                <a:gd name="T95" fmla="*/ 146994 h 79"/>
                <a:gd name="T96" fmla="*/ 56923 w 49"/>
                <a:gd name="T97" fmla="*/ 170204 h 79"/>
                <a:gd name="T98" fmla="*/ 40659 w 49"/>
                <a:gd name="T99" fmla="*/ 185677 h 79"/>
                <a:gd name="T100" fmla="*/ 48791 w 49"/>
                <a:gd name="T101" fmla="*/ 247569 h 79"/>
                <a:gd name="T102" fmla="*/ 32528 w 49"/>
                <a:gd name="T103" fmla="*/ 278516 h 79"/>
                <a:gd name="T104" fmla="*/ 32528 w 49"/>
                <a:gd name="T105" fmla="*/ 301725 h 79"/>
                <a:gd name="T106" fmla="*/ 24396 w 49"/>
                <a:gd name="T107" fmla="*/ 309462 h 79"/>
                <a:gd name="T108" fmla="*/ 24396 w 49"/>
                <a:gd name="T109" fmla="*/ 324935 h 79"/>
                <a:gd name="T110" fmla="*/ 8132 w 49"/>
                <a:gd name="T111" fmla="*/ 317198 h 79"/>
                <a:gd name="T112" fmla="*/ 0 w 49"/>
                <a:gd name="T113" fmla="*/ 324935 h 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"/>
                <a:gd name="T172" fmla="*/ 0 h 79"/>
                <a:gd name="T173" fmla="*/ 49 w 49"/>
                <a:gd name="T174" fmla="*/ 79 h 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" h="79">
                  <a:moveTo>
                    <a:pt x="0" y="42"/>
                  </a:moveTo>
                  <a:lnTo>
                    <a:pt x="10" y="71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12" y="75"/>
                  </a:lnTo>
                  <a:lnTo>
                    <a:pt x="13" y="75"/>
                  </a:lnTo>
                  <a:lnTo>
                    <a:pt x="13" y="76"/>
                  </a:lnTo>
                  <a:lnTo>
                    <a:pt x="13" y="77"/>
                  </a:lnTo>
                  <a:lnTo>
                    <a:pt x="14" y="79"/>
                  </a:lnTo>
                  <a:lnTo>
                    <a:pt x="15" y="79"/>
                  </a:lnTo>
                  <a:lnTo>
                    <a:pt x="15" y="77"/>
                  </a:lnTo>
                  <a:lnTo>
                    <a:pt x="15" y="75"/>
                  </a:lnTo>
                  <a:lnTo>
                    <a:pt x="16" y="73"/>
                  </a:lnTo>
                  <a:lnTo>
                    <a:pt x="17" y="70"/>
                  </a:lnTo>
                  <a:lnTo>
                    <a:pt x="18" y="68"/>
                  </a:lnTo>
                  <a:lnTo>
                    <a:pt x="18" y="67"/>
                  </a:lnTo>
                  <a:lnTo>
                    <a:pt x="17" y="65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1" y="64"/>
                  </a:lnTo>
                  <a:lnTo>
                    <a:pt x="22" y="65"/>
                  </a:lnTo>
                  <a:lnTo>
                    <a:pt x="22" y="64"/>
                  </a:lnTo>
                  <a:lnTo>
                    <a:pt x="22" y="63"/>
                  </a:lnTo>
                  <a:lnTo>
                    <a:pt x="22" y="62"/>
                  </a:lnTo>
                  <a:lnTo>
                    <a:pt x="25" y="62"/>
                  </a:lnTo>
                  <a:lnTo>
                    <a:pt x="26" y="61"/>
                  </a:lnTo>
                  <a:lnTo>
                    <a:pt x="26" y="60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6"/>
                  </a:lnTo>
                  <a:lnTo>
                    <a:pt x="29" y="54"/>
                  </a:lnTo>
                  <a:lnTo>
                    <a:pt x="31" y="52"/>
                  </a:lnTo>
                  <a:lnTo>
                    <a:pt x="31" y="51"/>
                  </a:lnTo>
                  <a:lnTo>
                    <a:pt x="33" y="52"/>
                  </a:lnTo>
                  <a:lnTo>
                    <a:pt x="34" y="51"/>
                  </a:lnTo>
                  <a:lnTo>
                    <a:pt x="34" y="50"/>
                  </a:lnTo>
                  <a:lnTo>
                    <a:pt x="35" y="49"/>
                  </a:lnTo>
                  <a:lnTo>
                    <a:pt x="36" y="49"/>
                  </a:lnTo>
                  <a:lnTo>
                    <a:pt x="37" y="47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42" y="45"/>
                  </a:lnTo>
                  <a:lnTo>
                    <a:pt x="43" y="44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47" y="40"/>
                  </a:lnTo>
                  <a:lnTo>
                    <a:pt x="48" y="40"/>
                  </a:lnTo>
                  <a:lnTo>
                    <a:pt x="49" y="40"/>
                  </a:lnTo>
                  <a:lnTo>
                    <a:pt x="49" y="38"/>
                  </a:lnTo>
                  <a:lnTo>
                    <a:pt x="49" y="37"/>
                  </a:lnTo>
                  <a:lnTo>
                    <a:pt x="48" y="37"/>
                  </a:lnTo>
                  <a:lnTo>
                    <a:pt x="47" y="36"/>
                  </a:lnTo>
                  <a:lnTo>
                    <a:pt x="48" y="35"/>
                  </a:lnTo>
                  <a:lnTo>
                    <a:pt x="48" y="34"/>
                  </a:lnTo>
                  <a:lnTo>
                    <a:pt x="47" y="32"/>
                  </a:lnTo>
                  <a:lnTo>
                    <a:pt x="46" y="31"/>
                  </a:lnTo>
                  <a:lnTo>
                    <a:pt x="45" y="31"/>
                  </a:lnTo>
                  <a:lnTo>
                    <a:pt x="45" y="32"/>
                  </a:lnTo>
                  <a:lnTo>
                    <a:pt x="43" y="32"/>
                  </a:lnTo>
                  <a:lnTo>
                    <a:pt x="42" y="32"/>
                  </a:lnTo>
                  <a:lnTo>
                    <a:pt x="41" y="28"/>
                  </a:lnTo>
                  <a:lnTo>
                    <a:pt x="42" y="27"/>
                  </a:lnTo>
                  <a:lnTo>
                    <a:pt x="41" y="26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6" y="25"/>
                  </a:lnTo>
                  <a:lnTo>
                    <a:pt x="36" y="23"/>
                  </a:lnTo>
                  <a:lnTo>
                    <a:pt x="35" y="22"/>
                  </a:lnTo>
                  <a:lnTo>
                    <a:pt x="29" y="3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2"/>
                  </a:lnTo>
                  <a:lnTo>
                    <a:pt x="6" y="23"/>
                  </a:lnTo>
                  <a:lnTo>
                    <a:pt x="5" y="24"/>
                  </a:lnTo>
                  <a:lnTo>
                    <a:pt x="7" y="30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4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2" y="42"/>
                  </a:lnTo>
                  <a:lnTo>
                    <a:pt x="1" y="41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8" name="Freeform 3"/>
            <p:cNvSpPr>
              <a:spLocks/>
            </p:cNvSpPr>
            <p:nvPr/>
          </p:nvSpPr>
          <p:spPr bwMode="auto">
            <a:xfrm>
              <a:off x="2636838" y="1709738"/>
              <a:ext cx="730250" cy="511175"/>
            </a:xfrm>
            <a:custGeom>
              <a:avLst/>
              <a:gdLst>
                <a:gd name="T0" fmla="*/ 8114 w 90"/>
                <a:gd name="T1" fmla="*/ 309803 h 66"/>
                <a:gd name="T2" fmla="*/ 0 w 90"/>
                <a:gd name="T3" fmla="*/ 309803 h 66"/>
                <a:gd name="T4" fmla="*/ 8114 w 90"/>
                <a:gd name="T5" fmla="*/ 286568 h 66"/>
                <a:gd name="T6" fmla="*/ 8114 w 90"/>
                <a:gd name="T7" fmla="*/ 271078 h 66"/>
                <a:gd name="T8" fmla="*/ 8114 w 90"/>
                <a:gd name="T9" fmla="*/ 271078 h 66"/>
                <a:gd name="T10" fmla="*/ 16228 w 90"/>
                <a:gd name="T11" fmla="*/ 278823 h 66"/>
                <a:gd name="T12" fmla="*/ 8114 w 90"/>
                <a:gd name="T13" fmla="*/ 286568 h 66"/>
                <a:gd name="T14" fmla="*/ 24342 w 90"/>
                <a:gd name="T15" fmla="*/ 278823 h 66"/>
                <a:gd name="T16" fmla="*/ 24342 w 90"/>
                <a:gd name="T17" fmla="*/ 271078 h 66"/>
                <a:gd name="T18" fmla="*/ 24342 w 90"/>
                <a:gd name="T19" fmla="*/ 255588 h 66"/>
                <a:gd name="T20" fmla="*/ 16228 w 90"/>
                <a:gd name="T21" fmla="*/ 232352 h 66"/>
                <a:gd name="T22" fmla="*/ 24342 w 90"/>
                <a:gd name="T23" fmla="*/ 232352 h 66"/>
                <a:gd name="T24" fmla="*/ 40569 w 90"/>
                <a:gd name="T25" fmla="*/ 224607 h 66"/>
                <a:gd name="T26" fmla="*/ 32456 w 90"/>
                <a:gd name="T27" fmla="*/ 216862 h 66"/>
                <a:gd name="T28" fmla="*/ 24342 w 90"/>
                <a:gd name="T29" fmla="*/ 224607 h 66"/>
                <a:gd name="T30" fmla="*/ 24342 w 90"/>
                <a:gd name="T31" fmla="*/ 193627 h 66"/>
                <a:gd name="T32" fmla="*/ 24342 w 90"/>
                <a:gd name="T33" fmla="*/ 170392 h 66"/>
                <a:gd name="T34" fmla="*/ 24342 w 90"/>
                <a:gd name="T35" fmla="*/ 131666 h 66"/>
                <a:gd name="T36" fmla="*/ 16228 w 90"/>
                <a:gd name="T37" fmla="*/ 85196 h 66"/>
                <a:gd name="T38" fmla="*/ 16228 w 90"/>
                <a:gd name="T39" fmla="*/ 46470 h 66"/>
                <a:gd name="T40" fmla="*/ 89253 w 90"/>
                <a:gd name="T41" fmla="*/ 69706 h 66"/>
                <a:gd name="T42" fmla="*/ 154164 w 90"/>
                <a:gd name="T43" fmla="*/ 100686 h 66"/>
                <a:gd name="T44" fmla="*/ 186619 w 90"/>
                <a:gd name="T45" fmla="*/ 108431 h 66"/>
                <a:gd name="T46" fmla="*/ 194733 w 90"/>
                <a:gd name="T47" fmla="*/ 116176 h 66"/>
                <a:gd name="T48" fmla="*/ 194733 w 90"/>
                <a:gd name="T49" fmla="*/ 154902 h 66"/>
                <a:gd name="T50" fmla="*/ 178506 w 90"/>
                <a:gd name="T51" fmla="*/ 178137 h 66"/>
                <a:gd name="T52" fmla="*/ 178506 w 90"/>
                <a:gd name="T53" fmla="*/ 193627 h 66"/>
                <a:gd name="T54" fmla="*/ 178506 w 90"/>
                <a:gd name="T55" fmla="*/ 209117 h 66"/>
                <a:gd name="T56" fmla="*/ 186619 w 90"/>
                <a:gd name="T57" fmla="*/ 216862 h 66"/>
                <a:gd name="T58" fmla="*/ 202847 w 90"/>
                <a:gd name="T59" fmla="*/ 185882 h 66"/>
                <a:gd name="T60" fmla="*/ 219075 w 90"/>
                <a:gd name="T61" fmla="*/ 162647 h 66"/>
                <a:gd name="T62" fmla="*/ 235303 w 90"/>
                <a:gd name="T63" fmla="*/ 139411 h 66"/>
                <a:gd name="T64" fmla="*/ 210961 w 90"/>
                <a:gd name="T65" fmla="*/ 77451 h 66"/>
                <a:gd name="T66" fmla="*/ 219075 w 90"/>
                <a:gd name="T67" fmla="*/ 69706 h 66"/>
                <a:gd name="T68" fmla="*/ 235303 w 90"/>
                <a:gd name="T69" fmla="*/ 54216 h 66"/>
                <a:gd name="T70" fmla="*/ 219075 w 90"/>
                <a:gd name="T71" fmla="*/ 38725 h 66"/>
                <a:gd name="T72" fmla="*/ 219075 w 90"/>
                <a:gd name="T73" fmla="*/ 0 h 66"/>
                <a:gd name="T74" fmla="*/ 503061 w 90"/>
                <a:gd name="T75" fmla="*/ 69706 h 66"/>
                <a:gd name="T76" fmla="*/ 730250 w 90"/>
                <a:gd name="T77" fmla="*/ 123921 h 66"/>
                <a:gd name="T78" fmla="*/ 649111 w 90"/>
                <a:gd name="T79" fmla="*/ 456959 h 66"/>
                <a:gd name="T80" fmla="*/ 649111 w 90"/>
                <a:gd name="T81" fmla="*/ 464704 h 66"/>
                <a:gd name="T82" fmla="*/ 649111 w 90"/>
                <a:gd name="T83" fmla="*/ 472450 h 66"/>
                <a:gd name="T84" fmla="*/ 657225 w 90"/>
                <a:gd name="T85" fmla="*/ 487940 h 66"/>
                <a:gd name="T86" fmla="*/ 649111 w 90"/>
                <a:gd name="T87" fmla="*/ 495685 h 66"/>
                <a:gd name="T88" fmla="*/ 649111 w 90"/>
                <a:gd name="T89" fmla="*/ 511175 h 66"/>
                <a:gd name="T90" fmla="*/ 446264 w 90"/>
                <a:gd name="T91" fmla="*/ 472450 h 66"/>
                <a:gd name="T92" fmla="*/ 421922 w 90"/>
                <a:gd name="T93" fmla="*/ 472450 h 66"/>
                <a:gd name="T94" fmla="*/ 405694 w 90"/>
                <a:gd name="T95" fmla="*/ 464704 h 66"/>
                <a:gd name="T96" fmla="*/ 381353 w 90"/>
                <a:gd name="T97" fmla="*/ 472450 h 66"/>
                <a:gd name="T98" fmla="*/ 357011 w 90"/>
                <a:gd name="T99" fmla="*/ 464704 h 66"/>
                <a:gd name="T100" fmla="*/ 332669 w 90"/>
                <a:gd name="T101" fmla="*/ 472450 h 66"/>
                <a:gd name="T102" fmla="*/ 300214 w 90"/>
                <a:gd name="T103" fmla="*/ 464704 h 66"/>
                <a:gd name="T104" fmla="*/ 243417 w 90"/>
                <a:gd name="T105" fmla="*/ 464704 h 66"/>
                <a:gd name="T106" fmla="*/ 194733 w 90"/>
                <a:gd name="T107" fmla="*/ 449214 h 66"/>
                <a:gd name="T108" fmla="*/ 154164 w 90"/>
                <a:gd name="T109" fmla="*/ 449214 h 66"/>
                <a:gd name="T110" fmla="*/ 97367 w 90"/>
                <a:gd name="T111" fmla="*/ 433724 h 66"/>
                <a:gd name="T112" fmla="*/ 89253 w 90"/>
                <a:gd name="T113" fmla="*/ 387254 h 66"/>
                <a:gd name="T114" fmla="*/ 89253 w 90"/>
                <a:gd name="T115" fmla="*/ 364019 h 66"/>
                <a:gd name="T116" fmla="*/ 56797 w 90"/>
                <a:gd name="T117" fmla="*/ 340783 h 66"/>
                <a:gd name="T118" fmla="*/ 48683 w 90"/>
                <a:gd name="T119" fmla="*/ 333038 h 66"/>
                <a:gd name="T120" fmla="*/ 24342 w 90"/>
                <a:gd name="T121" fmla="*/ 325293 h 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0"/>
                <a:gd name="T184" fmla="*/ 0 h 66"/>
                <a:gd name="T185" fmla="*/ 90 w 90"/>
                <a:gd name="T186" fmla="*/ 66 h 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0" h="66">
                  <a:moveTo>
                    <a:pt x="3" y="42"/>
                  </a:moveTo>
                  <a:lnTo>
                    <a:pt x="1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2" y="38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4" y="34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4" y="30"/>
                  </a:lnTo>
                  <a:lnTo>
                    <a:pt x="5" y="29"/>
                  </a:lnTo>
                  <a:lnTo>
                    <a:pt x="4" y="28"/>
                  </a:lnTo>
                  <a:lnTo>
                    <a:pt x="3" y="29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2" y="8"/>
                  </a:lnTo>
                  <a:lnTo>
                    <a:pt x="2" y="6"/>
                  </a:lnTo>
                  <a:lnTo>
                    <a:pt x="3" y="3"/>
                  </a:lnTo>
                  <a:lnTo>
                    <a:pt x="11" y="9"/>
                  </a:lnTo>
                  <a:lnTo>
                    <a:pt x="16" y="12"/>
                  </a:lnTo>
                  <a:lnTo>
                    <a:pt x="19" y="13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3" y="21"/>
                  </a:lnTo>
                  <a:lnTo>
                    <a:pt x="22" y="23"/>
                  </a:lnTo>
                  <a:lnTo>
                    <a:pt x="22" y="25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4" y="27"/>
                  </a:lnTo>
                  <a:lnTo>
                    <a:pt x="25" y="24"/>
                  </a:lnTo>
                  <a:lnTo>
                    <a:pt x="26" y="23"/>
                  </a:lnTo>
                  <a:lnTo>
                    <a:pt x="27" y="21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8" y="15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3"/>
                  </a:lnTo>
                  <a:lnTo>
                    <a:pt x="27" y="0"/>
                  </a:lnTo>
                  <a:lnTo>
                    <a:pt x="45" y="5"/>
                  </a:lnTo>
                  <a:lnTo>
                    <a:pt x="62" y="9"/>
                  </a:lnTo>
                  <a:lnTo>
                    <a:pt x="90" y="16"/>
                  </a:lnTo>
                  <a:lnTo>
                    <a:pt x="80" y="59"/>
                  </a:lnTo>
                  <a:lnTo>
                    <a:pt x="80" y="60"/>
                  </a:lnTo>
                  <a:lnTo>
                    <a:pt x="80" y="61"/>
                  </a:lnTo>
                  <a:lnTo>
                    <a:pt x="81" y="62"/>
                  </a:lnTo>
                  <a:lnTo>
                    <a:pt x="81" y="63"/>
                  </a:lnTo>
                  <a:lnTo>
                    <a:pt x="80" y="63"/>
                  </a:lnTo>
                  <a:lnTo>
                    <a:pt x="80" y="64"/>
                  </a:lnTo>
                  <a:lnTo>
                    <a:pt x="80" y="65"/>
                  </a:lnTo>
                  <a:lnTo>
                    <a:pt x="80" y="66"/>
                  </a:lnTo>
                  <a:lnTo>
                    <a:pt x="56" y="60"/>
                  </a:lnTo>
                  <a:lnTo>
                    <a:pt x="55" y="61"/>
                  </a:lnTo>
                  <a:lnTo>
                    <a:pt x="53" y="61"/>
                  </a:lnTo>
                  <a:lnTo>
                    <a:pt x="52" y="61"/>
                  </a:lnTo>
                  <a:lnTo>
                    <a:pt x="51" y="61"/>
                  </a:lnTo>
                  <a:lnTo>
                    <a:pt x="50" y="60"/>
                  </a:lnTo>
                  <a:lnTo>
                    <a:pt x="48" y="60"/>
                  </a:lnTo>
                  <a:lnTo>
                    <a:pt x="47" y="61"/>
                  </a:lnTo>
                  <a:lnTo>
                    <a:pt x="45" y="60"/>
                  </a:lnTo>
                  <a:lnTo>
                    <a:pt x="44" y="60"/>
                  </a:lnTo>
                  <a:lnTo>
                    <a:pt x="42" y="61"/>
                  </a:lnTo>
                  <a:lnTo>
                    <a:pt x="41" y="61"/>
                  </a:lnTo>
                  <a:lnTo>
                    <a:pt x="38" y="61"/>
                  </a:lnTo>
                  <a:lnTo>
                    <a:pt x="37" y="60"/>
                  </a:lnTo>
                  <a:lnTo>
                    <a:pt x="35" y="60"/>
                  </a:lnTo>
                  <a:lnTo>
                    <a:pt x="30" y="60"/>
                  </a:lnTo>
                  <a:lnTo>
                    <a:pt x="29" y="59"/>
                  </a:lnTo>
                  <a:lnTo>
                    <a:pt x="24" y="58"/>
                  </a:lnTo>
                  <a:lnTo>
                    <a:pt x="22" y="57"/>
                  </a:lnTo>
                  <a:lnTo>
                    <a:pt x="19" y="58"/>
                  </a:lnTo>
                  <a:lnTo>
                    <a:pt x="15" y="57"/>
                  </a:lnTo>
                  <a:lnTo>
                    <a:pt x="12" y="56"/>
                  </a:lnTo>
                  <a:lnTo>
                    <a:pt x="11" y="54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1" y="47"/>
                  </a:lnTo>
                  <a:lnTo>
                    <a:pt x="9" y="44"/>
                  </a:lnTo>
                  <a:lnTo>
                    <a:pt x="7" y="44"/>
                  </a:lnTo>
                  <a:lnTo>
                    <a:pt x="6" y="43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9" name="Freeform 4"/>
            <p:cNvSpPr>
              <a:spLocks/>
            </p:cNvSpPr>
            <p:nvPr/>
          </p:nvSpPr>
          <p:spPr bwMode="auto">
            <a:xfrm>
              <a:off x="3157538" y="1833563"/>
              <a:ext cx="658812" cy="1006475"/>
            </a:xfrm>
            <a:custGeom>
              <a:avLst/>
              <a:gdLst>
                <a:gd name="T0" fmla="*/ 56934 w 81"/>
                <a:gd name="T1" fmla="*/ 665822 h 130"/>
                <a:gd name="T2" fmla="*/ 65068 w 81"/>
                <a:gd name="T3" fmla="*/ 634853 h 130"/>
                <a:gd name="T4" fmla="*/ 73201 w 81"/>
                <a:gd name="T5" fmla="*/ 627111 h 130"/>
                <a:gd name="T6" fmla="*/ 73201 w 81"/>
                <a:gd name="T7" fmla="*/ 611627 h 130"/>
                <a:gd name="T8" fmla="*/ 48801 w 81"/>
                <a:gd name="T9" fmla="*/ 596143 h 130"/>
                <a:gd name="T10" fmla="*/ 81335 w 81"/>
                <a:gd name="T11" fmla="*/ 541948 h 130"/>
                <a:gd name="T12" fmla="*/ 105735 w 81"/>
                <a:gd name="T13" fmla="*/ 526464 h 130"/>
                <a:gd name="T14" fmla="*/ 113869 w 81"/>
                <a:gd name="T15" fmla="*/ 510980 h 130"/>
                <a:gd name="T16" fmla="*/ 162670 w 81"/>
                <a:gd name="T17" fmla="*/ 418074 h 130"/>
                <a:gd name="T18" fmla="*/ 138269 w 81"/>
                <a:gd name="T19" fmla="*/ 410332 h 130"/>
                <a:gd name="T20" fmla="*/ 130136 w 81"/>
                <a:gd name="T21" fmla="*/ 387106 h 130"/>
                <a:gd name="T22" fmla="*/ 130136 w 81"/>
                <a:gd name="T23" fmla="*/ 363879 h 130"/>
                <a:gd name="T24" fmla="*/ 130136 w 81"/>
                <a:gd name="T25" fmla="*/ 348395 h 130"/>
                <a:gd name="T26" fmla="*/ 130136 w 81"/>
                <a:gd name="T27" fmla="*/ 332911 h 130"/>
                <a:gd name="T28" fmla="*/ 211471 w 81"/>
                <a:gd name="T29" fmla="*/ 0 h 130"/>
                <a:gd name="T30" fmla="*/ 276538 w 81"/>
                <a:gd name="T31" fmla="*/ 147100 h 130"/>
                <a:gd name="T32" fmla="*/ 292805 w 81"/>
                <a:gd name="T33" fmla="*/ 201295 h 130"/>
                <a:gd name="T34" fmla="*/ 284672 w 81"/>
                <a:gd name="T35" fmla="*/ 224521 h 130"/>
                <a:gd name="T36" fmla="*/ 300939 w 81"/>
                <a:gd name="T37" fmla="*/ 240006 h 130"/>
                <a:gd name="T38" fmla="*/ 341606 w 81"/>
                <a:gd name="T39" fmla="*/ 301942 h 130"/>
                <a:gd name="T40" fmla="*/ 349740 w 81"/>
                <a:gd name="T41" fmla="*/ 332911 h 130"/>
                <a:gd name="T42" fmla="*/ 366007 w 81"/>
                <a:gd name="T43" fmla="*/ 348395 h 130"/>
                <a:gd name="T44" fmla="*/ 398541 w 81"/>
                <a:gd name="T45" fmla="*/ 356137 h 130"/>
                <a:gd name="T46" fmla="*/ 374140 w 81"/>
                <a:gd name="T47" fmla="*/ 402590 h 130"/>
                <a:gd name="T48" fmla="*/ 366007 w 81"/>
                <a:gd name="T49" fmla="*/ 433558 h 130"/>
                <a:gd name="T50" fmla="*/ 366007 w 81"/>
                <a:gd name="T51" fmla="*/ 441300 h 130"/>
                <a:gd name="T52" fmla="*/ 349740 w 81"/>
                <a:gd name="T53" fmla="*/ 464527 h 130"/>
                <a:gd name="T54" fmla="*/ 349740 w 81"/>
                <a:gd name="T55" fmla="*/ 480011 h 130"/>
                <a:gd name="T56" fmla="*/ 374140 w 81"/>
                <a:gd name="T57" fmla="*/ 503238 h 130"/>
                <a:gd name="T58" fmla="*/ 406674 w 81"/>
                <a:gd name="T59" fmla="*/ 472269 h 130"/>
                <a:gd name="T60" fmla="*/ 414808 w 81"/>
                <a:gd name="T61" fmla="*/ 487753 h 130"/>
                <a:gd name="T62" fmla="*/ 422941 w 81"/>
                <a:gd name="T63" fmla="*/ 495495 h 130"/>
                <a:gd name="T64" fmla="*/ 422941 w 81"/>
                <a:gd name="T65" fmla="*/ 534206 h 130"/>
                <a:gd name="T66" fmla="*/ 439208 w 81"/>
                <a:gd name="T67" fmla="*/ 572917 h 130"/>
                <a:gd name="T68" fmla="*/ 431074 w 81"/>
                <a:gd name="T69" fmla="*/ 588401 h 130"/>
                <a:gd name="T70" fmla="*/ 455475 w 81"/>
                <a:gd name="T71" fmla="*/ 603885 h 130"/>
                <a:gd name="T72" fmla="*/ 463608 w 81"/>
                <a:gd name="T73" fmla="*/ 627111 h 130"/>
                <a:gd name="T74" fmla="*/ 463608 w 81"/>
                <a:gd name="T75" fmla="*/ 650338 h 130"/>
                <a:gd name="T76" fmla="*/ 479875 w 81"/>
                <a:gd name="T77" fmla="*/ 673564 h 130"/>
                <a:gd name="T78" fmla="*/ 496142 w 81"/>
                <a:gd name="T79" fmla="*/ 650338 h 130"/>
                <a:gd name="T80" fmla="*/ 528676 w 81"/>
                <a:gd name="T81" fmla="*/ 665822 h 130"/>
                <a:gd name="T82" fmla="*/ 544943 w 81"/>
                <a:gd name="T83" fmla="*/ 650338 h 130"/>
                <a:gd name="T84" fmla="*/ 577477 w 81"/>
                <a:gd name="T85" fmla="*/ 658080 h 130"/>
                <a:gd name="T86" fmla="*/ 593744 w 81"/>
                <a:gd name="T87" fmla="*/ 665822 h 130"/>
                <a:gd name="T88" fmla="*/ 618145 w 81"/>
                <a:gd name="T89" fmla="*/ 650338 h 130"/>
                <a:gd name="T90" fmla="*/ 642545 w 81"/>
                <a:gd name="T91" fmla="*/ 658080 h 130"/>
                <a:gd name="T92" fmla="*/ 658812 w 81"/>
                <a:gd name="T93" fmla="*/ 681306 h 130"/>
                <a:gd name="T94" fmla="*/ 601878 w 81"/>
                <a:gd name="T95" fmla="*/ 1006475 h 130"/>
                <a:gd name="T96" fmla="*/ 0 w 81"/>
                <a:gd name="T97" fmla="*/ 898085 h 13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1"/>
                <a:gd name="T148" fmla="*/ 0 h 130"/>
                <a:gd name="T149" fmla="*/ 81 w 81"/>
                <a:gd name="T150" fmla="*/ 130 h 13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1" h="130">
                  <a:moveTo>
                    <a:pt x="0" y="116"/>
                  </a:moveTo>
                  <a:lnTo>
                    <a:pt x="7" y="86"/>
                  </a:lnTo>
                  <a:lnTo>
                    <a:pt x="8" y="84"/>
                  </a:lnTo>
                  <a:lnTo>
                    <a:pt x="8" y="82"/>
                  </a:lnTo>
                  <a:lnTo>
                    <a:pt x="9" y="82"/>
                  </a:lnTo>
                  <a:lnTo>
                    <a:pt x="9" y="81"/>
                  </a:lnTo>
                  <a:lnTo>
                    <a:pt x="10" y="80"/>
                  </a:lnTo>
                  <a:lnTo>
                    <a:pt x="9" y="79"/>
                  </a:lnTo>
                  <a:lnTo>
                    <a:pt x="7" y="78"/>
                  </a:lnTo>
                  <a:lnTo>
                    <a:pt x="6" y="77"/>
                  </a:lnTo>
                  <a:lnTo>
                    <a:pt x="7" y="75"/>
                  </a:lnTo>
                  <a:lnTo>
                    <a:pt x="10" y="70"/>
                  </a:lnTo>
                  <a:lnTo>
                    <a:pt x="12" y="6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4" y="66"/>
                  </a:lnTo>
                  <a:lnTo>
                    <a:pt x="20" y="57"/>
                  </a:lnTo>
                  <a:lnTo>
                    <a:pt x="20" y="54"/>
                  </a:lnTo>
                  <a:lnTo>
                    <a:pt x="19" y="53"/>
                  </a:lnTo>
                  <a:lnTo>
                    <a:pt x="17" y="53"/>
                  </a:lnTo>
                  <a:lnTo>
                    <a:pt x="16" y="51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6" y="47"/>
                  </a:lnTo>
                  <a:lnTo>
                    <a:pt x="17" y="46"/>
                  </a:lnTo>
                  <a:lnTo>
                    <a:pt x="16" y="45"/>
                  </a:lnTo>
                  <a:lnTo>
                    <a:pt x="16" y="43"/>
                  </a:lnTo>
                  <a:lnTo>
                    <a:pt x="26" y="0"/>
                  </a:lnTo>
                  <a:lnTo>
                    <a:pt x="37" y="3"/>
                  </a:lnTo>
                  <a:lnTo>
                    <a:pt x="34" y="19"/>
                  </a:lnTo>
                  <a:lnTo>
                    <a:pt x="36" y="23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5" y="29"/>
                  </a:lnTo>
                  <a:lnTo>
                    <a:pt x="36" y="30"/>
                  </a:lnTo>
                  <a:lnTo>
                    <a:pt x="37" y="31"/>
                  </a:lnTo>
                  <a:lnTo>
                    <a:pt x="40" y="34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8" y="45"/>
                  </a:lnTo>
                  <a:lnTo>
                    <a:pt x="49" y="46"/>
                  </a:lnTo>
                  <a:lnTo>
                    <a:pt x="46" y="51"/>
                  </a:lnTo>
                  <a:lnTo>
                    <a:pt x="46" y="52"/>
                  </a:lnTo>
                  <a:lnTo>
                    <a:pt x="45" y="53"/>
                  </a:lnTo>
                  <a:lnTo>
                    <a:pt x="45" y="56"/>
                  </a:lnTo>
                  <a:lnTo>
                    <a:pt x="45" y="57"/>
                  </a:lnTo>
                  <a:lnTo>
                    <a:pt x="43" y="59"/>
                  </a:lnTo>
                  <a:lnTo>
                    <a:pt x="43" y="60"/>
                  </a:lnTo>
                  <a:lnTo>
                    <a:pt x="43" y="61"/>
                  </a:lnTo>
                  <a:lnTo>
                    <a:pt x="43" y="62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9" y="62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2" y="69"/>
                  </a:lnTo>
                  <a:lnTo>
                    <a:pt x="52" y="72"/>
                  </a:lnTo>
                  <a:lnTo>
                    <a:pt x="54" y="74"/>
                  </a:lnTo>
                  <a:lnTo>
                    <a:pt x="54" y="75"/>
                  </a:lnTo>
                  <a:lnTo>
                    <a:pt x="53" y="76"/>
                  </a:lnTo>
                  <a:lnTo>
                    <a:pt x="54" y="78"/>
                  </a:lnTo>
                  <a:lnTo>
                    <a:pt x="56" y="78"/>
                  </a:lnTo>
                  <a:lnTo>
                    <a:pt x="57" y="80"/>
                  </a:lnTo>
                  <a:lnTo>
                    <a:pt x="57" y="81"/>
                  </a:lnTo>
                  <a:lnTo>
                    <a:pt x="57" y="83"/>
                  </a:lnTo>
                  <a:lnTo>
                    <a:pt x="57" y="84"/>
                  </a:lnTo>
                  <a:lnTo>
                    <a:pt x="58" y="86"/>
                  </a:lnTo>
                  <a:lnTo>
                    <a:pt x="59" y="87"/>
                  </a:lnTo>
                  <a:lnTo>
                    <a:pt x="60" y="85"/>
                  </a:lnTo>
                  <a:lnTo>
                    <a:pt x="61" y="84"/>
                  </a:lnTo>
                  <a:lnTo>
                    <a:pt x="63" y="85"/>
                  </a:lnTo>
                  <a:lnTo>
                    <a:pt x="65" y="86"/>
                  </a:lnTo>
                  <a:lnTo>
                    <a:pt x="66" y="85"/>
                  </a:lnTo>
                  <a:lnTo>
                    <a:pt x="67" y="84"/>
                  </a:lnTo>
                  <a:lnTo>
                    <a:pt x="67" y="85"/>
                  </a:lnTo>
                  <a:lnTo>
                    <a:pt x="71" y="85"/>
                  </a:lnTo>
                  <a:lnTo>
                    <a:pt x="72" y="86"/>
                  </a:lnTo>
                  <a:lnTo>
                    <a:pt x="73" y="86"/>
                  </a:lnTo>
                  <a:lnTo>
                    <a:pt x="76" y="86"/>
                  </a:lnTo>
                  <a:lnTo>
                    <a:pt x="76" y="84"/>
                  </a:lnTo>
                  <a:lnTo>
                    <a:pt x="77" y="83"/>
                  </a:lnTo>
                  <a:lnTo>
                    <a:pt x="79" y="85"/>
                  </a:lnTo>
                  <a:lnTo>
                    <a:pt x="79" y="87"/>
                  </a:lnTo>
                  <a:lnTo>
                    <a:pt x="81" y="88"/>
                  </a:lnTo>
                  <a:lnTo>
                    <a:pt x="75" y="130"/>
                  </a:lnTo>
                  <a:lnTo>
                    <a:pt x="74" y="130"/>
                  </a:lnTo>
                  <a:lnTo>
                    <a:pt x="37" y="124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0" name="Freeform 5"/>
            <p:cNvSpPr>
              <a:spLocks/>
            </p:cNvSpPr>
            <p:nvPr/>
          </p:nvSpPr>
          <p:spPr bwMode="auto">
            <a:xfrm>
              <a:off x="3435350" y="1857375"/>
              <a:ext cx="1120775" cy="673100"/>
            </a:xfrm>
            <a:custGeom>
              <a:avLst/>
              <a:gdLst>
                <a:gd name="T0" fmla="*/ 389835 w 138"/>
                <a:gd name="T1" fmla="*/ 595732 h 87"/>
                <a:gd name="T2" fmla="*/ 365470 w 138"/>
                <a:gd name="T3" fmla="*/ 649890 h 87"/>
                <a:gd name="T4" fmla="*/ 349227 w 138"/>
                <a:gd name="T5" fmla="*/ 618943 h 87"/>
                <a:gd name="T6" fmla="*/ 341105 w 138"/>
                <a:gd name="T7" fmla="*/ 642153 h 87"/>
                <a:gd name="T8" fmla="*/ 308619 w 138"/>
                <a:gd name="T9" fmla="*/ 642153 h 87"/>
                <a:gd name="T10" fmla="*/ 268011 w 138"/>
                <a:gd name="T11" fmla="*/ 634416 h 87"/>
                <a:gd name="T12" fmla="*/ 259890 w 138"/>
                <a:gd name="T13" fmla="*/ 634416 h 87"/>
                <a:gd name="T14" fmla="*/ 235525 w 138"/>
                <a:gd name="T15" fmla="*/ 634416 h 87"/>
                <a:gd name="T16" fmla="*/ 211160 w 138"/>
                <a:gd name="T17" fmla="*/ 634416 h 87"/>
                <a:gd name="T18" fmla="*/ 194917 w 138"/>
                <a:gd name="T19" fmla="*/ 642153 h 87"/>
                <a:gd name="T20" fmla="*/ 186796 w 138"/>
                <a:gd name="T21" fmla="*/ 618943 h 87"/>
                <a:gd name="T22" fmla="*/ 186796 w 138"/>
                <a:gd name="T23" fmla="*/ 595732 h 87"/>
                <a:gd name="T24" fmla="*/ 162431 w 138"/>
                <a:gd name="T25" fmla="*/ 580259 h 87"/>
                <a:gd name="T26" fmla="*/ 162431 w 138"/>
                <a:gd name="T27" fmla="*/ 557048 h 87"/>
                <a:gd name="T28" fmla="*/ 146188 w 138"/>
                <a:gd name="T29" fmla="*/ 533838 h 87"/>
                <a:gd name="T30" fmla="*/ 146188 w 138"/>
                <a:gd name="T31" fmla="*/ 487417 h 87"/>
                <a:gd name="T32" fmla="*/ 138066 w 138"/>
                <a:gd name="T33" fmla="*/ 464207 h 87"/>
                <a:gd name="T34" fmla="*/ 129945 w 138"/>
                <a:gd name="T35" fmla="*/ 456470 h 87"/>
                <a:gd name="T36" fmla="*/ 121823 w 138"/>
                <a:gd name="T37" fmla="*/ 456470 h 87"/>
                <a:gd name="T38" fmla="*/ 89337 w 138"/>
                <a:gd name="T39" fmla="*/ 479680 h 87"/>
                <a:gd name="T40" fmla="*/ 73094 w 138"/>
                <a:gd name="T41" fmla="*/ 448733 h 87"/>
                <a:gd name="T42" fmla="*/ 73094 w 138"/>
                <a:gd name="T43" fmla="*/ 433260 h 87"/>
                <a:gd name="T44" fmla="*/ 89337 w 138"/>
                <a:gd name="T45" fmla="*/ 410049 h 87"/>
                <a:gd name="T46" fmla="*/ 89337 w 138"/>
                <a:gd name="T47" fmla="*/ 386839 h 87"/>
                <a:gd name="T48" fmla="*/ 97459 w 138"/>
                <a:gd name="T49" fmla="*/ 371366 h 87"/>
                <a:gd name="T50" fmla="*/ 113702 w 138"/>
                <a:gd name="T51" fmla="*/ 324945 h 87"/>
                <a:gd name="T52" fmla="*/ 89337 w 138"/>
                <a:gd name="T53" fmla="*/ 309471 h 87"/>
                <a:gd name="T54" fmla="*/ 64972 w 138"/>
                <a:gd name="T55" fmla="*/ 293998 h 87"/>
                <a:gd name="T56" fmla="*/ 48729 w 138"/>
                <a:gd name="T57" fmla="*/ 239840 h 87"/>
                <a:gd name="T58" fmla="*/ 16243 w 138"/>
                <a:gd name="T59" fmla="*/ 208893 h 87"/>
                <a:gd name="T60" fmla="*/ 16243 w 138"/>
                <a:gd name="T61" fmla="*/ 193420 h 87"/>
                <a:gd name="T62" fmla="*/ 16243 w 138"/>
                <a:gd name="T63" fmla="*/ 154736 h 87"/>
                <a:gd name="T64" fmla="*/ 24365 w 138"/>
                <a:gd name="T65" fmla="*/ 0 h 87"/>
                <a:gd name="T66" fmla="*/ 397956 w 138"/>
                <a:gd name="T67" fmla="*/ 61894 h 87"/>
                <a:gd name="T68" fmla="*/ 1120775 w 138"/>
                <a:gd name="T69" fmla="*/ 146999 h 87"/>
                <a:gd name="T70" fmla="*/ 1072046 w 138"/>
                <a:gd name="T71" fmla="*/ 673100 h 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8"/>
                <a:gd name="T109" fmla="*/ 0 h 87"/>
                <a:gd name="T110" fmla="*/ 138 w 138"/>
                <a:gd name="T111" fmla="*/ 87 h 8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8" h="87">
                  <a:moveTo>
                    <a:pt x="132" y="87"/>
                  </a:moveTo>
                  <a:lnTo>
                    <a:pt x="48" y="77"/>
                  </a:lnTo>
                  <a:lnTo>
                    <a:pt x="47" y="85"/>
                  </a:lnTo>
                  <a:lnTo>
                    <a:pt x="45" y="84"/>
                  </a:lnTo>
                  <a:lnTo>
                    <a:pt x="45" y="82"/>
                  </a:lnTo>
                  <a:lnTo>
                    <a:pt x="43" y="80"/>
                  </a:lnTo>
                  <a:lnTo>
                    <a:pt x="42" y="81"/>
                  </a:lnTo>
                  <a:lnTo>
                    <a:pt x="42" y="83"/>
                  </a:lnTo>
                  <a:lnTo>
                    <a:pt x="39" y="83"/>
                  </a:lnTo>
                  <a:lnTo>
                    <a:pt x="38" y="83"/>
                  </a:lnTo>
                  <a:lnTo>
                    <a:pt x="37" y="82"/>
                  </a:lnTo>
                  <a:lnTo>
                    <a:pt x="33" y="82"/>
                  </a:lnTo>
                  <a:lnTo>
                    <a:pt x="33" y="81"/>
                  </a:lnTo>
                  <a:lnTo>
                    <a:pt x="32" y="82"/>
                  </a:lnTo>
                  <a:lnTo>
                    <a:pt x="31" y="83"/>
                  </a:lnTo>
                  <a:lnTo>
                    <a:pt x="29" y="82"/>
                  </a:lnTo>
                  <a:lnTo>
                    <a:pt x="27" y="81"/>
                  </a:lnTo>
                  <a:lnTo>
                    <a:pt x="26" y="82"/>
                  </a:lnTo>
                  <a:lnTo>
                    <a:pt x="25" y="84"/>
                  </a:lnTo>
                  <a:lnTo>
                    <a:pt x="24" y="83"/>
                  </a:lnTo>
                  <a:lnTo>
                    <a:pt x="23" y="81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7"/>
                  </a:lnTo>
                  <a:lnTo>
                    <a:pt x="22" y="75"/>
                  </a:lnTo>
                  <a:lnTo>
                    <a:pt x="20" y="75"/>
                  </a:lnTo>
                  <a:lnTo>
                    <a:pt x="19" y="73"/>
                  </a:lnTo>
                  <a:lnTo>
                    <a:pt x="20" y="72"/>
                  </a:lnTo>
                  <a:lnTo>
                    <a:pt x="20" y="71"/>
                  </a:lnTo>
                  <a:lnTo>
                    <a:pt x="18" y="69"/>
                  </a:lnTo>
                  <a:lnTo>
                    <a:pt x="18" y="66"/>
                  </a:lnTo>
                  <a:lnTo>
                    <a:pt x="18" y="63"/>
                  </a:lnTo>
                  <a:lnTo>
                    <a:pt x="18" y="61"/>
                  </a:lnTo>
                  <a:lnTo>
                    <a:pt x="17" y="60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5" y="59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9" y="59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9" y="56"/>
                  </a:lnTo>
                  <a:lnTo>
                    <a:pt x="11" y="54"/>
                  </a:lnTo>
                  <a:lnTo>
                    <a:pt x="11" y="53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1" y="42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6" y="31"/>
                  </a:lnTo>
                  <a:lnTo>
                    <a:pt x="3" y="28"/>
                  </a:lnTo>
                  <a:lnTo>
                    <a:pt x="2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3" y="0"/>
                  </a:lnTo>
                  <a:lnTo>
                    <a:pt x="15" y="2"/>
                  </a:lnTo>
                  <a:lnTo>
                    <a:pt x="49" y="8"/>
                  </a:lnTo>
                  <a:lnTo>
                    <a:pt x="84" y="13"/>
                  </a:lnTo>
                  <a:lnTo>
                    <a:pt x="138" y="19"/>
                  </a:lnTo>
                  <a:lnTo>
                    <a:pt x="133" y="70"/>
                  </a:lnTo>
                  <a:lnTo>
                    <a:pt x="132" y="87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1" name="Freeform 6"/>
            <p:cNvSpPr>
              <a:spLocks/>
            </p:cNvSpPr>
            <p:nvPr/>
          </p:nvSpPr>
          <p:spPr bwMode="auto">
            <a:xfrm>
              <a:off x="4514850" y="2003425"/>
              <a:ext cx="723900" cy="427038"/>
            </a:xfrm>
            <a:custGeom>
              <a:avLst/>
              <a:gdLst>
                <a:gd name="T0" fmla="*/ 0 w 89"/>
                <a:gd name="T1" fmla="*/ 395981 h 55"/>
                <a:gd name="T2" fmla="*/ 40669 w 89"/>
                <a:gd name="T3" fmla="*/ 0 h 55"/>
                <a:gd name="T4" fmla="*/ 357883 w 89"/>
                <a:gd name="T5" fmla="*/ 23293 h 55"/>
                <a:gd name="T6" fmla="*/ 666964 w 89"/>
                <a:gd name="T7" fmla="*/ 31057 h 55"/>
                <a:gd name="T8" fmla="*/ 666964 w 89"/>
                <a:gd name="T9" fmla="*/ 38822 h 55"/>
                <a:gd name="T10" fmla="*/ 675098 w 89"/>
                <a:gd name="T11" fmla="*/ 69879 h 55"/>
                <a:gd name="T12" fmla="*/ 675098 w 89"/>
                <a:gd name="T13" fmla="*/ 77643 h 55"/>
                <a:gd name="T14" fmla="*/ 666964 w 89"/>
                <a:gd name="T15" fmla="*/ 100936 h 55"/>
                <a:gd name="T16" fmla="*/ 666964 w 89"/>
                <a:gd name="T17" fmla="*/ 139758 h 55"/>
                <a:gd name="T18" fmla="*/ 683231 w 89"/>
                <a:gd name="T19" fmla="*/ 178580 h 55"/>
                <a:gd name="T20" fmla="*/ 691365 w 89"/>
                <a:gd name="T21" fmla="*/ 194108 h 55"/>
                <a:gd name="T22" fmla="*/ 699499 w 89"/>
                <a:gd name="T23" fmla="*/ 232930 h 55"/>
                <a:gd name="T24" fmla="*/ 699499 w 89"/>
                <a:gd name="T25" fmla="*/ 295044 h 55"/>
                <a:gd name="T26" fmla="*/ 707633 w 89"/>
                <a:gd name="T27" fmla="*/ 310573 h 55"/>
                <a:gd name="T28" fmla="*/ 707633 w 89"/>
                <a:gd name="T29" fmla="*/ 333866 h 55"/>
                <a:gd name="T30" fmla="*/ 707633 w 89"/>
                <a:gd name="T31" fmla="*/ 341630 h 55"/>
                <a:gd name="T32" fmla="*/ 723900 w 89"/>
                <a:gd name="T33" fmla="*/ 395981 h 55"/>
                <a:gd name="T34" fmla="*/ 723900 w 89"/>
                <a:gd name="T35" fmla="*/ 411509 h 55"/>
                <a:gd name="T36" fmla="*/ 723900 w 89"/>
                <a:gd name="T37" fmla="*/ 427038 h 55"/>
                <a:gd name="T38" fmla="*/ 0 w 89"/>
                <a:gd name="T39" fmla="*/ 395981 h 55"/>
                <a:gd name="T40" fmla="*/ 0 w 89"/>
                <a:gd name="T41" fmla="*/ 395981 h 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9"/>
                <a:gd name="T64" fmla="*/ 0 h 55"/>
                <a:gd name="T65" fmla="*/ 89 w 89"/>
                <a:gd name="T66" fmla="*/ 55 h 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9" h="55">
                  <a:moveTo>
                    <a:pt x="0" y="51"/>
                  </a:moveTo>
                  <a:lnTo>
                    <a:pt x="5" y="0"/>
                  </a:lnTo>
                  <a:lnTo>
                    <a:pt x="44" y="3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2" y="13"/>
                  </a:lnTo>
                  <a:lnTo>
                    <a:pt x="82" y="18"/>
                  </a:lnTo>
                  <a:lnTo>
                    <a:pt x="84" y="23"/>
                  </a:lnTo>
                  <a:lnTo>
                    <a:pt x="85" y="25"/>
                  </a:lnTo>
                  <a:lnTo>
                    <a:pt x="86" y="30"/>
                  </a:lnTo>
                  <a:lnTo>
                    <a:pt x="86" y="38"/>
                  </a:lnTo>
                  <a:lnTo>
                    <a:pt x="87" y="40"/>
                  </a:lnTo>
                  <a:lnTo>
                    <a:pt x="87" y="43"/>
                  </a:lnTo>
                  <a:lnTo>
                    <a:pt x="87" y="44"/>
                  </a:lnTo>
                  <a:lnTo>
                    <a:pt x="89" y="51"/>
                  </a:lnTo>
                  <a:lnTo>
                    <a:pt x="89" y="53"/>
                  </a:lnTo>
                  <a:lnTo>
                    <a:pt x="89" y="55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2" name="Freeform 7"/>
            <p:cNvSpPr>
              <a:spLocks/>
            </p:cNvSpPr>
            <p:nvPr/>
          </p:nvSpPr>
          <p:spPr bwMode="auto">
            <a:xfrm>
              <a:off x="4483100" y="2398713"/>
              <a:ext cx="766763" cy="495300"/>
            </a:xfrm>
            <a:custGeom>
              <a:avLst/>
              <a:gdLst>
                <a:gd name="T0" fmla="*/ 0 w 94"/>
                <a:gd name="T1" fmla="*/ 394692 h 64"/>
                <a:gd name="T2" fmla="*/ 24471 w 94"/>
                <a:gd name="T3" fmla="*/ 131564 h 64"/>
                <a:gd name="T4" fmla="*/ 32628 w 94"/>
                <a:gd name="T5" fmla="*/ 0 h 64"/>
                <a:gd name="T6" fmla="*/ 758606 w 94"/>
                <a:gd name="T7" fmla="*/ 30956 h 64"/>
                <a:gd name="T8" fmla="*/ 758606 w 94"/>
                <a:gd name="T9" fmla="*/ 46434 h 64"/>
                <a:gd name="T10" fmla="*/ 750449 w 94"/>
                <a:gd name="T11" fmla="*/ 54173 h 64"/>
                <a:gd name="T12" fmla="*/ 734135 w 94"/>
                <a:gd name="T13" fmla="*/ 77391 h 64"/>
                <a:gd name="T14" fmla="*/ 734135 w 94"/>
                <a:gd name="T15" fmla="*/ 85130 h 64"/>
                <a:gd name="T16" fmla="*/ 766763 w 94"/>
                <a:gd name="T17" fmla="*/ 116086 h 64"/>
                <a:gd name="T18" fmla="*/ 766763 w 94"/>
                <a:gd name="T19" fmla="*/ 355997 h 64"/>
                <a:gd name="T20" fmla="*/ 766763 w 94"/>
                <a:gd name="T21" fmla="*/ 355997 h 64"/>
                <a:gd name="T22" fmla="*/ 750449 w 94"/>
                <a:gd name="T23" fmla="*/ 355997 h 64"/>
                <a:gd name="T24" fmla="*/ 758606 w 94"/>
                <a:gd name="T25" fmla="*/ 363736 h 64"/>
                <a:gd name="T26" fmla="*/ 766763 w 94"/>
                <a:gd name="T27" fmla="*/ 371475 h 64"/>
                <a:gd name="T28" fmla="*/ 758606 w 94"/>
                <a:gd name="T29" fmla="*/ 386953 h 64"/>
                <a:gd name="T30" fmla="*/ 766763 w 94"/>
                <a:gd name="T31" fmla="*/ 394692 h 64"/>
                <a:gd name="T32" fmla="*/ 766763 w 94"/>
                <a:gd name="T33" fmla="*/ 417909 h 64"/>
                <a:gd name="T34" fmla="*/ 758606 w 94"/>
                <a:gd name="T35" fmla="*/ 417909 h 64"/>
                <a:gd name="T36" fmla="*/ 766763 w 94"/>
                <a:gd name="T37" fmla="*/ 433387 h 64"/>
                <a:gd name="T38" fmla="*/ 750449 w 94"/>
                <a:gd name="T39" fmla="*/ 456605 h 64"/>
                <a:gd name="T40" fmla="*/ 766763 w 94"/>
                <a:gd name="T41" fmla="*/ 479822 h 64"/>
                <a:gd name="T42" fmla="*/ 766763 w 94"/>
                <a:gd name="T43" fmla="*/ 495300 h 64"/>
                <a:gd name="T44" fmla="*/ 766763 w 94"/>
                <a:gd name="T45" fmla="*/ 495300 h 64"/>
                <a:gd name="T46" fmla="*/ 742292 w 94"/>
                <a:gd name="T47" fmla="*/ 479822 h 64"/>
                <a:gd name="T48" fmla="*/ 701507 w 94"/>
                <a:gd name="T49" fmla="*/ 456605 h 64"/>
                <a:gd name="T50" fmla="*/ 685192 w 94"/>
                <a:gd name="T51" fmla="*/ 448866 h 64"/>
                <a:gd name="T52" fmla="*/ 668878 w 94"/>
                <a:gd name="T53" fmla="*/ 448866 h 64"/>
                <a:gd name="T54" fmla="*/ 652564 w 94"/>
                <a:gd name="T55" fmla="*/ 464344 h 64"/>
                <a:gd name="T56" fmla="*/ 644407 w 94"/>
                <a:gd name="T57" fmla="*/ 464344 h 64"/>
                <a:gd name="T58" fmla="*/ 628093 w 94"/>
                <a:gd name="T59" fmla="*/ 464344 h 64"/>
                <a:gd name="T60" fmla="*/ 619936 w 94"/>
                <a:gd name="T61" fmla="*/ 441126 h 64"/>
                <a:gd name="T62" fmla="*/ 611779 w 94"/>
                <a:gd name="T63" fmla="*/ 433387 h 64"/>
                <a:gd name="T64" fmla="*/ 595465 w 94"/>
                <a:gd name="T65" fmla="*/ 441126 h 64"/>
                <a:gd name="T66" fmla="*/ 579151 w 94"/>
                <a:gd name="T67" fmla="*/ 441126 h 64"/>
                <a:gd name="T68" fmla="*/ 562837 w 94"/>
                <a:gd name="T69" fmla="*/ 417909 h 64"/>
                <a:gd name="T70" fmla="*/ 0 w 94"/>
                <a:gd name="T71" fmla="*/ 394692 h 64"/>
                <a:gd name="T72" fmla="*/ 0 w 94"/>
                <a:gd name="T73" fmla="*/ 394692 h 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"/>
                <a:gd name="T112" fmla="*/ 0 h 64"/>
                <a:gd name="T113" fmla="*/ 94 w 94"/>
                <a:gd name="T114" fmla="*/ 64 h 6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" h="64">
                  <a:moveTo>
                    <a:pt x="0" y="51"/>
                  </a:moveTo>
                  <a:lnTo>
                    <a:pt x="3" y="17"/>
                  </a:lnTo>
                  <a:lnTo>
                    <a:pt x="4" y="0"/>
                  </a:lnTo>
                  <a:lnTo>
                    <a:pt x="93" y="4"/>
                  </a:lnTo>
                  <a:lnTo>
                    <a:pt x="93" y="6"/>
                  </a:lnTo>
                  <a:lnTo>
                    <a:pt x="92" y="7"/>
                  </a:lnTo>
                  <a:lnTo>
                    <a:pt x="90" y="10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4" y="46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8"/>
                  </a:lnTo>
                  <a:lnTo>
                    <a:pt x="93" y="50"/>
                  </a:lnTo>
                  <a:lnTo>
                    <a:pt x="94" y="51"/>
                  </a:lnTo>
                  <a:lnTo>
                    <a:pt x="94" y="54"/>
                  </a:lnTo>
                  <a:lnTo>
                    <a:pt x="93" y="54"/>
                  </a:lnTo>
                  <a:lnTo>
                    <a:pt x="94" y="56"/>
                  </a:lnTo>
                  <a:lnTo>
                    <a:pt x="92" y="59"/>
                  </a:lnTo>
                  <a:lnTo>
                    <a:pt x="94" y="62"/>
                  </a:lnTo>
                  <a:lnTo>
                    <a:pt x="94" y="64"/>
                  </a:lnTo>
                  <a:lnTo>
                    <a:pt x="91" y="62"/>
                  </a:lnTo>
                  <a:lnTo>
                    <a:pt x="86" y="59"/>
                  </a:lnTo>
                  <a:lnTo>
                    <a:pt x="84" y="58"/>
                  </a:lnTo>
                  <a:lnTo>
                    <a:pt x="82" y="58"/>
                  </a:lnTo>
                  <a:lnTo>
                    <a:pt x="80" y="60"/>
                  </a:lnTo>
                  <a:lnTo>
                    <a:pt x="79" y="60"/>
                  </a:lnTo>
                  <a:lnTo>
                    <a:pt x="77" y="60"/>
                  </a:lnTo>
                  <a:lnTo>
                    <a:pt x="76" y="57"/>
                  </a:lnTo>
                  <a:lnTo>
                    <a:pt x="75" y="56"/>
                  </a:lnTo>
                  <a:lnTo>
                    <a:pt x="73" y="57"/>
                  </a:lnTo>
                  <a:lnTo>
                    <a:pt x="71" y="57"/>
                  </a:lnTo>
                  <a:lnTo>
                    <a:pt x="69" y="54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3" name="Freeform 8"/>
            <p:cNvSpPr>
              <a:spLocks/>
            </p:cNvSpPr>
            <p:nvPr/>
          </p:nvSpPr>
          <p:spPr bwMode="auto">
            <a:xfrm>
              <a:off x="4637088" y="3203575"/>
              <a:ext cx="812800" cy="411163"/>
            </a:xfrm>
            <a:custGeom>
              <a:avLst/>
              <a:gdLst>
                <a:gd name="T0" fmla="*/ 24384 w 100"/>
                <a:gd name="T1" fmla="*/ 0 h 53"/>
                <a:gd name="T2" fmla="*/ 723392 w 100"/>
                <a:gd name="T3" fmla="*/ 15516 h 53"/>
                <a:gd name="T4" fmla="*/ 772160 w 100"/>
                <a:gd name="T5" fmla="*/ 46547 h 53"/>
                <a:gd name="T6" fmla="*/ 755904 w 100"/>
                <a:gd name="T7" fmla="*/ 62062 h 53"/>
                <a:gd name="T8" fmla="*/ 755904 w 100"/>
                <a:gd name="T9" fmla="*/ 77578 h 53"/>
                <a:gd name="T10" fmla="*/ 764032 w 100"/>
                <a:gd name="T11" fmla="*/ 93094 h 53"/>
                <a:gd name="T12" fmla="*/ 772160 w 100"/>
                <a:gd name="T13" fmla="*/ 93094 h 53"/>
                <a:gd name="T14" fmla="*/ 780288 w 100"/>
                <a:gd name="T15" fmla="*/ 116367 h 53"/>
                <a:gd name="T16" fmla="*/ 788416 w 100"/>
                <a:gd name="T17" fmla="*/ 124125 h 53"/>
                <a:gd name="T18" fmla="*/ 804672 w 100"/>
                <a:gd name="T19" fmla="*/ 124125 h 53"/>
                <a:gd name="T20" fmla="*/ 804672 w 100"/>
                <a:gd name="T21" fmla="*/ 131882 h 53"/>
                <a:gd name="T22" fmla="*/ 812800 w 100"/>
                <a:gd name="T23" fmla="*/ 411163 h 53"/>
                <a:gd name="T24" fmla="*/ 0 w 100"/>
                <a:gd name="T25" fmla="*/ 395647 h 53"/>
                <a:gd name="T26" fmla="*/ 24384 w 100"/>
                <a:gd name="T27" fmla="*/ 0 h 53"/>
                <a:gd name="T28" fmla="*/ 24384 w 100"/>
                <a:gd name="T29" fmla="*/ 0 h 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0"/>
                <a:gd name="T46" fmla="*/ 0 h 53"/>
                <a:gd name="T47" fmla="*/ 100 w 100"/>
                <a:gd name="T48" fmla="*/ 53 h 5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0" h="53">
                  <a:moveTo>
                    <a:pt x="3" y="0"/>
                  </a:moveTo>
                  <a:lnTo>
                    <a:pt x="89" y="2"/>
                  </a:lnTo>
                  <a:lnTo>
                    <a:pt x="95" y="6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4" y="12"/>
                  </a:lnTo>
                  <a:lnTo>
                    <a:pt x="95" y="12"/>
                  </a:lnTo>
                  <a:lnTo>
                    <a:pt x="96" y="15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100" y="53"/>
                  </a:lnTo>
                  <a:lnTo>
                    <a:pt x="0" y="5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4" name="Freeform 9"/>
            <p:cNvSpPr>
              <a:spLocks/>
            </p:cNvSpPr>
            <p:nvPr/>
          </p:nvSpPr>
          <p:spPr bwMode="auto">
            <a:xfrm>
              <a:off x="5232400" y="2740025"/>
              <a:ext cx="666750" cy="417513"/>
            </a:xfrm>
            <a:custGeom>
              <a:avLst/>
              <a:gdLst>
                <a:gd name="T0" fmla="*/ 536652 w 82"/>
                <a:gd name="T1" fmla="*/ 0 h 54"/>
                <a:gd name="T2" fmla="*/ 552915 w 82"/>
                <a:gd name="T3" fmla="*/ 30927 h 54"/>
                <a:gd name="T4" fmla="*/ 544784 w 82"/>
                <a:gd name="T5" fmla="*/ 46390 h 54"/>
                <a:gd name="T6" fmla="*/ 561046 w 82"/>
                <a:gd name="T7" fmla="*/ 100512 h 54"/>
                <a:gd name="T8" fmla="*/ 601701 w 82"/>
                <a:gd name="T9" fmla="*/ 123708 h 54"/>
                <a:gd name="T10" fmla="*/ 609832 w 82"/>
                <a:gd name="T11" fmla="*/ 139171 h 54"/>
                <a:gd name="T12" fmla="*/ 634226 w 82"/>
                <a:gd name="T13" fmla="*/ 162366 h 54"/>
                <a:gd name="T14" fmla="*/ 666750 w 82"/>
                <a:gd name="T15" fmla="*/ 201025 h 54"/>
                <a:gd name="T16" fmla="*/ 650488 w 82"/>
                <a:gd name="T17" fmla="*/ 224220 h 54"/>
                <a:gd name="T18" fmla="*/ 650488 w 82"/>
                <a:gd name="T19" fmla="*/ 239683 h 54"/>
                <a:gd name="T20" fmla="*/ 609832 w 82"/>
                <a:gd name="T21" fmla="*/ 262879 h 54"/>
                <a:gd name="T22" fmla="*/ 585439 w 82"/>
                <a:gd name="T23" fmla="*/ 270610 h 54"/>
                <a:gd name="T24" fmla="*/ 569177 w 82"/>
                <a:gd name="T25" fmla="*/ 293805 h 54"/>
                <a:gd name="T26" fmla="*/ 585439 w 82"/>
                <a:gd name="T27" fmla="*/ 317001 h 54"/>
                <a:gd name="T28" fmla="*/ 585439 w 82"/>
                <a:gd name="T29" fmla="*/ 340196 h 54"/>
                <a:gd name="T30" fmla="*/ 552915 w 82"/>
                <a:gd name="T31" fmla="*/ 386586 h 54"/>
                <a:gd name="T32" fmla="*/ 544784 w 82"/>
                <a:gd name="T33" fmla="*/ 409781 h 54"/>
                <a:gd name="T34" fmla="*/ 512259 w 82"/>
                <a:gd name="T35" fmla="*/ 386586 h 54"/>
                <a:gd name="T36" fmla="*/ 89442 w 82"/>
                <a:gd name="T37" fmla="*/ 394318 h 54"/>
                <a:gd name="T38" fmla="*/ 89442 w 82"/>
                <a:gd name="T39" fmla="*/ 371123 h 54"/>
                <a:gd name="T40" fmla="*/ 73180 w 82"/>
                <a:gd name="T41" fmla="*/ 347928 h 54"/>
                <a:gd name="T42" fmla="*/ 81311 w 82"/>
                <a:gd name="T43" fmla="*/ 324732 h 54"/>
                <a:gd name="T44" fmla="*/ 65049 w 82"/>
                <a:gd name="T45" fmla="*/ 301537 h 54"/>
                <a:gd name="T46" fmla="*/ 65049 w 82"/>
                <a:gd name="T47" fmla="*/ 278342 h 54"/>
                <a:gd name="T48" fmla="*/ 48787 w 82"/>
                <a:gd name="T49" fmla="*/ 255147 h 54"/>
                <a:gd name="T50" fmla="*/ 40655 w 82"/>
                <a:gd name="T51" fmla="*/ 239683 h 54"/>
                <a:gd name="T52" fmla="*/ 24393 w 82"/>
                <a:gd name="T53" fmla="*/ 201025 h 54"/>
                <a:gd name="T54" fmla="*/ 32524 w 82"/>
                <a:gd name="T55" fmla="*/ 177830 h 54"/>
                <a:gd name="T56" fmla="*/ 16262 w 82"/>
                <a:gd name="T57" fmla="*/ 154634 h 54"/>
                <a:gd name="T58" fmla="*/ 16262 w 82"/>
                <a:gd name="T59" fmla="*/ 139171 h 54"/>
                <a:gd name="T60" fmla="*/ 16262 w 82"/>
                <a:gd name="T61" fmla="*/ 92781 h 54"/>
                <a:gd name="T62" fmla="*/ 16262 w 82"/>
                <a:gd name="T63" fmla="*/ 77317 h 54"/>
                <a:gd name="T64" fmla="*/ 8131 w 82"/>
                <a:gd name="T65" fmla="*/ 46390 h 54"/>
                <a:gd name="T66" fmla="*/ 8131 w 82"/>
                <a:gd name="T67" fmla="*/ 23195 h 54"/>
                <a:gd name="T68" fmla="*/ 16262 w 82"/>
                <a:gd name="T69" fmla="*/ 15463 h 54"/>
                <a:gd name="T70" fmla="*/ 16262 w 82"/>
                <a:gd name="T71" fmla="*/ 15463 h 5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"/>
                <a:gd name="T109" fmla="*/ 0 h 54"/>
                <a:gd name="T110" fmla="*/ 82 w 82"/>
                <a:gd name="T111" fmla="*/ 54 h 5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" h="54">
                  <a:moveTo>
                    <a:pt x="2" y="2"/>
                  </a:moveTo>
                  <a:lnTo>
                    <a:pt x="66" y="0"/>
                  </a:lnTo>
                  <a:lnTo>
                    <a:pt x="67" y="2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7" y="6"/>
                  </a:lnTo>
                  <a:lnTo>
                    <a:pt x="68" y="8"/>
                  </a:lnTo>
                  <a:lnTo>
                    <a:pt x="69" y="13"/>
                  </a:lnTo>
                  <a:lnTo>
                    <a:pt x="73" y="14"/>
                  </a:lnTo>
                  <a:lnTo>
                    <a:pt x="74" y="16"/>
                  </a:lnTo>
                  <a:lnTo>
                    <a:pt x="75" y="17"/>
                  </a:lnTo>
                  <a:lnTo>
                    <a:pt x="75" y="18"/>
                  </a:lnTo>
                  <a:lnTo>
                    <a:pt x="78" y="20"/>
                  </a:lnTo>
                  <a:lnTo>
                    <a:pt x="78" y="21"/>
                  </a:lnTo>
                  <a:lnTo>
                    <a:pt x="81" y="23"/>
                  </a:lnTo>
                  <a:lnTo>
                    <a:pt x="82" y="26"/>
                  </a:lnTo>
                  <a:lnTo>
                    <a:pt x="81" y="27"/>
                  </a:lnTo>
                  <a:lnTo>
                    <a:pt x="80" y="29"/>
                  </a:lnTo>
                  <a:lnTo>
                    <a:pt x="80" y="30"/>
                  </a:lnTo>
                  <a:lnTo>
                    <a:pt x="80" y="31"/>
                  </a:lnTo>
                  <a:lnTo>
                    <a:pt x="77" y="34"/>
                  </a:lnTo>
                  <a:lnTo>
                    <a:pt x="75" y="34"/>
                  </a:lnTo>
                  <a:lnTo>
                    <a:pt x="75" y="35"/>
                  </a:lnTo>
                  <a:lnTo>
                    <a:pt x="72" y="35"/>
                  </a:lnTo>
                  <a:lnTo>
                    <a:pt x="71" y="36"/>
                  </a:lnTo>
                  <a:lnTo>
                    <a:pt x="70" y="38"/>
                  </a:lnTo>
                  <a:lnTo>
                    <a:pt x="70" y="39"/>
                  </a:lnTo>
                  <a:lnTo>
                    <a:pt x="72" y="41"/>
                  </a:lnTo>
                  <a:lnTo>
                    <a:pt x="72" y="42"/>
                  </a:lnTo>
                  <a:lnTo>
                    <a:pt x="72" y="44"/>
                  </a:lnTo>
                  <a:lnTo>
                    <a:pt x="70" y="49"/>
                  </a:lnTo>
                  <a:lnTo>
                    <a:pt x="68" y="50"/>
                  </a:lnTo>
                  <a:lnTo>
                    <a:pt x="67" y="51"/>
                  </a:lnTo>
                  <a:lnTo>
                    <a:pt x="67" y="53"/>
                  </a:lnTo>
                  <a:lnTo>
                    <a:pt x="66" y="54"/>
                  </a:lnTo>
                  <a:lnTo>
                    <a:pt x="63" y="50"/>
                  </a:lnTo>
                  <a:lnTo>
                    <a:pt x="11" y="52"/>
                  </a:lnTo>
                  <a:lnTo>
                    <a:pt x="11" y="51"/>
                  </a:lnTo>
                  <a:lnTo>
                    <a:pt x="10" y="49"/>
                  </a:lnTo>
                  <a:lnTo>
                    <a:pt x="11" y="48"/>
                  </a:lnTo>
                  <a:lnTo>
                    <a:pt x="10" y="46"/>
                  </a:lnTo>
                  <a:lnTo>
                    <a:pt x="9" y="45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8" y="41"/>
                  </a:lnTo>
                  <a:lnTo>
                    <a:pt x="8" y="39"/>
                  </a:lnTo>
                  <a:lnTo>
                    <a:pt x="9" y="37"/>
                  </a:lnTo>
                  <a:lnTo>
                    <a:pt x="8" y="36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6" y="32"/>
                  </a:lnTo>
                  <a:lnTo>
                    <a:pt x="5" y="31"/>
                  </a:lnTo>
                  <a:lnTo>
                    <a:pt x="4" y="28"/>
                  </a:lnTo>
                  <a:lnTo>
                    <a:pt x="3" y="26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7"/>
                  </a:lnTo>
                  <a:lnTo>
                    <a:pt x="1" y="6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5" name="Freeform 10"/>
            <p:cNvSpPr>
              <a:spLocks/>
            </p:cNvSpPr>
            <p:nvPr/>
          </p:nvSpPr>
          <p:spPr bwMode="auto">
            <a:xfrm>
              <a:off x="5597525" y="2282825"/>
              <a:ext cx="577850" cy="588963"/>
            </a:xfrm>
            <a:custGeom>
              <a:avLst/>
              <a:gdLst>
                <a:gd name="T0" fmla="*/ 236023 w 71"/>
                <a:gd name="T1" fmla="*/ 581213 h 76"/>
                <a:gd name="T2" fmla="*/ 195330 w 71"/>
                <a:gd name="T3" fmla="*/ 557965 h 76"/>
                <a:gd name="T4" fmla="*/ 179052 w 71"/>
                <a:gd name="T5" fmla="*/ 503718 h 76"/>
                <a:gd name="T6" fmla="*/ 187191 w 71"/>
                <a:gd name="T7" fmla="*/ 488219 h 76"/>
                <a:gd name="T8" fmla="*/ 170913 w 71"/>
                <a:gd name="T9" fmla="*/ 457221 h 76"/>
                <a:gd name="T10" fmla="*/ 170913 w 71"/>
                <a:gd name="T11" fmla="*/ 418474 h 76"/>
                <a:gd name="T12" fmla="*/ 138358 w 71"/>
                <a:gd name="T13" fmla="*/ 387476 h 76"/>
                <a:gd name="T14" fmla="*/ 97665 w 71"/>
                <a:gd name="T15" fmla="*/ 348728 h 76"/>
                <a:gd name="T16" fmla="*/ 65110 w 71"/>
                <a:gd name="T17" fmla="*/ 333229 h 76"/>
                <a:gd name="T18" fmla="*/ 56971 w 71"/>
                <a:gd name="T19" fmla="*/ 325480 h 76"/>
                <a:gd name="T20" fmla="*/ 24416 w 71"/>
                <a:gd name="T21" fmla="*/ 317730 h 76"/>
                <a:gd name="T22" fmla="*/ 8139 w 71"/>
                <a:gd name="T23" fmla="*/ 302231 h 76"/>
                <a:gd name="T24" fmla="*/ 16277 w 71"/>
                <a:gd name="T25" fmla="*/ 240235 h 76"/>
                <a:gd name="T26" fmla="*/ 24416 w 71"/>
                <a:gd name="T27" fmla="*/ 216986 h 76"/>
                <a:gd name="T28" fmla="*/ 0 w 71"/>
                <a:gd name="T29" fmla="*/ 193738 h 76"/>
                <a:gd name="T30" fmla="*/ 8139 w 71"/>
                <a:gd name="T31" fmla="*/ 170489 h 76"/>
                <a:gd name="T32" fmla="*/ 40694 w 71"/>
                <a:gd name="T33" fmla="*/ 131742 h 76"/>
                <a:gd name="T34" fmla="*/ 56971 w 71"/>
                <a:gd name="T35" fmla="*/ 123992 h 76"/>
                <a:gd name="T36" fmla="*/ 56971 w 71"/>
                <a:gd name="T37" fmla="*/ 46497 h 76"/>
                <a:gd name="T38" fmla="*/ 73249 w 71"/>
                <a:gd name="T39" fmla="*/ 38748 h 76"/>
                <a:gd name="T40" fmla="*/ 105804 w 71"/>
                <a:gd name="T41" fmla="*/ 38748 h 76"/>
                <a:gd name="T42" fmla="*/ 179052 w 71"/>
                <a:gd name="T43" fmla="*/ 7750 h 76"/>
                <a:gd name="T44" fmla="*/ 195330 w 71"/>
                <a:gd name="T45" fmla="*/ 7750 h 76"/>
                <a:gd name="T46" fmla="*/ 187191 w 71"/>
                <a:gd name="T47" fmla="*/ 23249 h 76"/>
                <a:gd name="T48" fmla="*/ 179052 w 71"/>
                <a:gd name="T49" fmla="*/ 46497 h 76"/>
                <a:gd name="T50" fmla="*/ 211607 w 71"/>
                <a:gd name="T51" fmla="*/ 38748 h 76"/>
                <a:gd name="T52" fmla="*/ 227884 w 71"/>
                <a:gd name="T53" fmla="*/ 46497 h 76"/>
                <a:gd name="T54" fmla="*/ 252301 w 71"/>
                <a:gd name="T55" fmla="*/ 61996 h 76"/>
                <a:gd name="T56" fmla="*/ 260439 w 71"/>
                <a:gd name="T57" fmla="*/ 77495 h 76"/>
                <a:gd name="T58" fmla="*/ 358104 w 71"/>
                <a:gd name="T59" fmla="*/ 100744 h 76"/>
                <a:gd name="T60" fmla="*/ 390659 w 71"/>
                <a:gd name="T61" fmla="*/ 116243 h 76"/>
                <a:gd name="T62" fmla="*/ 406937 w 71"/>
                <a:gd name="T63" fmla="*/ 116243 h 76"/>
                <a:gd name="T64" fmla="*/ 415075 w 71"/>
                <a:gd name="T65" fmla="*/ 116243 h 76"/>
                <a:gd name="T66" fmla="*/ 455769 w 71"/>
                <a:gd name="T67" fmla="*/ 123992 h 76"/>
                <a:gd name="T68" fmla="*/ 455769 w 71"/>
                <a:gd name="T69" fmla="*/ 131742 h 76"/>
                <a:gd name="T70" fmla="*/ 472046 w 71"/>
                <a:gd name="T71" fmla="*/ 139491 h 76"/>
                <a:gd name="T72" fmla="*/ 496463 w 71"/>
                <a:gd name="T73" fmla="*/ 162740 h 76"/>
                <a:gd name="T74" fmla="*/ 488324 w 71"/>
                <a:gd name="T75" fmla="*/ 193738 h 76"/>
                <a:gd name="T76" fmla="*/ 512740 w 71"/>
                <a:gd name="T77" fmla="*/ 193738 h 76"/>
                <a:gd name="T78" fmla="*/ 504601 w 71"/>
                <a:gd name="T79" fmla="*/ 209237 h 76"/>
                <a:gd name="T80" fmla="*/ 520879 w 71"/>
                <a:gd name="T81" fmla="*/ 232485 h 76"/>
                <a:gd name="T82" fmla="*/ 496463 w 71"/>
                <a:gd name="T83" fmla="*/ 255734 h 76"/>
                <a:gd name="T84" fmla="*/ 480185 w 71"/>
                <a:gd name="T85" fmla="*/ 294482 h 76"/>
                <a:gd name="T86" fmla="*/ 480185 w 71"/>
                <a:gd name="T87" fmla="*/ 302231 h 76"/>
                <a:gd name="T88" fmla="*/ 512740 w 71"/>
                <a:gd name="T89" fmla="*/ 271233 h 76"/>
                <a:gd name="T90" fmla="*/ 537156 w 71"/>
                <a:gd name="T91" fmla="*/ 255734 h 76"/>
                <a:gd name="T92" fmla="*/ 553434 w 71"/>
                <a:gd name="T93" fmla="*/ 240235 h 76"/>
                <a:gd name="T94" fmla="*/ 553434 w 71"/>
                <a:gd name="T95" fmla="*/ 216986 h 76"/>
                <a:gd name="T96" fmla="*/ 561573 w 71"/>
                <a:gd name="T97" fmla="*/ 209237 h 76"/>
                <a:gd name="T98" fmla="*/ 569711 w 71"/>
                <a:gd name="T99" fmla="*/ 193738 h 76"/>
                <a:gd name="T100" fmla="*/ 577850 w 71"/>
                <a:gd name="T101" fmla="*/ 201487 h 76"/>
                <a:gd name="T102" fmla="*/ 561573 w 71"/>
                <a:gd name="T103" fmla="*/ 255734 h 76"/>
                <a:gd name="T104" fmla="*/ 553434 w 71"/>
                <a:gd name="T105" fmla="*/ 271233 h 76"/>
                <a:gd name="T106" fmla="*/ 537156 w 71"/>
                <a:gd name="T107" fmla="*/ 309981 h 76"/>
                <a:gd name="T108" fmla="*/ 537156 w 71"/>
                <a:gd name="T109" fmla="*/ 348728 h 76"/>
                <a:gd name="T110" fmla="*/ 520879 w 71"/>
                <a:gd name="T111" fmla="*/ 364227 h 76"/>
                <a:gd name="T112" fmla="*/ 529018 w 71"/>
                <a:gd name="T113" fmla="*/ 418474 h 76"/>
                <a:gd name="T114" fmla="*/ 512740 w 71"/>
                <a:gd name="T115" fmla="*/ 457221 h 76"/>
                <a:gd name="T116" fmla="*/ 529018 w 71"/>
                <a:gd name="T117" fmla="*/ 542466 h 76"/>
                <a:gd name="T118" fmla="*/ 529018 w 71"/>
                <a:gd name="T119" fmla="*/ 550215 h 76"/>
                <a:gd name="T120" fmla="*/ 529018 w 71"/>
                <a:gd name="T121" fmla="*/ 573464 h 76"/>
                <a:gd name="T122" fmla="*/ 244162 w 71"/>
                <a:gd name="T123" fmla="*/ 588963 h 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"/>
                <a:gd name="T187" fmla="*/ 0 h 76"/>
                <a:gd name="T188" fmla="*/ 71 w 71"/>
                <a:gd name="T189" fmla="*/ 76 h 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" h="76">
                  <a:moveTo>
                    <a:pt x="30" y="76"/>
                  </a:moveTo>
                  <a:lnTo>
                    <a:pt x="29" y="75"/>
                  </a:lnTo>
                  <a:lnTo>
                    <a:pt x="28" y="73"/>
                  </a:lnTo>
                  <a:lnTo>
                    <a:pt x="24" y="72"/>
                  </a:lnTo>
                  <a:lnTo>
                    <a:pt x="23" y="67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3" y="63"/>
                  </a:lnTo>
                  <a:lnTo>
                    <a:pt x="22" y="61"/>
                  </a:lnTo>
                  <a:lnTo>
                    <a:pt x="21" y="59"/>
                  </a:lnTo>
                  <a:lnTo>
                    <a:pt x="21" y="56"/>
                  </a:lnTo>
                  <a:lnTo>
                    <a:pt x="21" y="54"/>
                  </a:lnTo>
                  <a:lnTo>
                    <a:pt x="21" y="53"/>
                  </a:lnTo>
                  <a:lnTo>
                    <a:pt x="17" y="50"/>
                  </a:lnTo>
                  <a:lnTo>
                    <a:pt x="13" y="48"/>
                  </a:lnTo>
                  <a:lnTo>
                    <a:pt x="12" y="45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7" y="42"/>
                  </a:lnTo>
                  <a:lnTo>
                    <a:pt x="4" y="41"/>
                  </a:lnTo>
                  <a:lnTo>
                    <a:pt x="3" y="41"/>
                  </a:lnTo>
                  <a:lnTo>
                    <a:pt x="2" y="40"/>
                  </a:lnTo>
                  <a:lnTo>
                    <a:pt x="1" y="39"/>
                  </a:lnTo>
                  <a:lnTo>
                    <a:pt x="1" y="34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3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7" y="16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2" y="6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29" y="7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44" y="13"/>
                  </a:lnTo>
                  <a:lnTo>
                    <a:pt x="46" y="13"/>
                  </a:lnTo>
                  <a:lnTo>
                    <a:pt x="48" y="15"/>
                  </a:lnTo>
                  <a:lnTo>
                    <a:pt x="50" y="15"/>
                  </a:lnTo>
                  <a:lnTo>
                    <a:pt x="51" y="15"/>
                  </a:lnTo>
                  <a:lnTo>
                    <a:pt x="54" y="15"/>
                  </a:lnTo>
                  <a:lnTo>
                    <a:pt x="56" y="16"/>
                  </a:lnTo>
                  <a:lnTo>
                    <a:pt x="57" y="17"/>
                  </a:lnTo>
                  <a:lnTo>
                    <a:pt x="56" y="17"/>
                  </a:lnTo>
                  <a:lnTo>
                    <a:pt x="56" y="18"/>
                  </a:lnTo>
                  <a:lnTo>
                    <a:pt x="58" y="18"/>
                  </a:lnTo>
                  <a:lnTo>
                    <a:pt x="60" y="19"/>
                  </a:lnTo>
                  <a:lnTo>
                    <a:pt x="61" y="21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3" y="25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8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60" y="36"/>
                  </a:lnTo>
                  <a:lnTo>
                    <a:pt x="59" y="38"/>
                  </a:lnTo>
                  <a:lnTo>
                    <a:pt x="59" y="39"/>
                  </a:lnTo>
                  <a:lnTo>
                    <a:pt x="61" y="38"/>
                  </a:lnTo>
                  <a:lnTo>
                    <a:pt x="63" y="35"/>
                  </a:lnTo>
                  <a:lnTo>
                    <a:pt x="65" y="33"/>
                  </a:lnTo>
                  <a:lnTo>
                    <a:pt x="66" y="33"/>
                  </a:lnTo>
                  <a:lnTo>
                    <a:pt x="67" y="32"/>
                  </a:lnTo>
                  <a:lnTo>
                    <a:pt x="68" y="3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9" y="27"/>
                  </a:lnTo>
                  <a:lnTo>
                    <a:pt x="69" y="26"/>
                  </a:lnTo>
                  <a:lnTo>
                    <a:pt x="70" y="25"/>
                  </a:lnTo>
                  <a:lnTo>
                    <a:pt x="71" y="25"/>
                  </a:lnTo>
                  <a:lnTo>
                    <a:pt x="71" y="26"/>
                  </a:lnTo>
                  <a:lnTo>
                    <a:pt x="71" y="28"/>
                  </a:lnTo>
                  <a:lnTo>
                    <a:pt x="69" y="33"/>
                  </a:lnTo>
                  <a:lnTo>
                    <a:pt x="68" y="34"/>
                  </a:lnTo>
                  <a:lnTo>
                    <a:pt x="68" y="35"/>
                  </a:lnTo>
                  <a:lnTo>
                    <a:pt x="68" y="36"/>
                  </a:lnTo>
                  <a:lnTo>
                    <a:pt x="66" y="40"/>
                  </a:lnTo>
                  <a:lnTo>
                    <a:pt x="66" y="43"/>
                  </a:lnTo>
                  <a:lnTo>
                    <a:pt x="66" y="45"/>
                  </a:lnTo>
                  <a:lnTo>
                    <a:pt x="64" y="46"/>
                  </a:lnTo>
                  <a:lnTo>
                    <a:pt x="64" y="47"/>
                  </a:lnTo>
                  <a:lnTo>
                    <a:pt x="64" y="50"/>
                  </a:lnTo>
                  <a:lnTo>
                    <a:pt x="65" y="54"/>
                  </a:lnTo>
                  <a:lnTo>
                    <a:pt x="64" y="55"/>
                  </a:lnTo>
                  <a:lnTo>
                    <a:pt x="63" y="59"/>
                  </a:lnTo>
                  <a:lnTo>
                    <a:pt x="63" y="65"/>
                  </a:lnTo>
                  <a:lnTo>
                    <a:pt x="65" y="70"/>
                  </a:lnTo>
                  <a:lnTo>
                    <a:pt x="65" y="71"/>
                  </a:lnTo>
                  <a:lnTo>
                    <a:pt x="65" y="72"/>
                  </a:lnTo>
                  <a:lnTo>
                    <a:pt x="65" y="74"/>
                  </a:lnTo>
                  <a:lnTo>
                    <a:pt x="30" y="76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6" name="Freeform 11"/>
            <p:cNvSpPr>
              <a:spLocks/>
            </p:cNvSpPr>
            <p:nvPr/>
          </p:nvSpPr>
          <p:spPr bwMode="auto">
            <a:xfrm>
              <a:off x="6445250" y="2840038"/>
              <a:ext cx="461963" cy="487362"/>
            </a:xfrm>
            <a:custGeom>
              <a:avLst/>
              <a:gdLst>
                <a:gd name="T0" fmla="*/ 40523 w 57"/>
                <a:gd name="T1" fmla="*/ 425475 h 63"/>
                <a:gd name="T2" fmla="*/ 64837 w 57"/>
                <a:gd name="T3" fmla="*/ 433211 h 63"/>
                <a:gd name="T4" fmla="*/ 81046 w 57"/>
                <a:gd name="T5" fmla="*/ 425475 h 63"/>
                <a:gd name="T6" fmla="*/ 105360 w 57"/>
                <a:gd name="T7" fmla="*/ 456418 h 63"/>
                <a:gd name="T8" fmla="*/ 145883 w 57"/>
                <a:gd name="T9" fmla="*/ 464154 h 63"/>
                <a:gd name="T10" fmla="*/ 178302 w 57"/>
                <a:gd name="T11" fmla="*/ 471890 h 63"/>
                <a:gd name="T12" fmla="*/ 202615 w 57"/>
                <a:gd name="T13" fmla="*/ 471890 h 63"/>
                <a:gd name="T14" fmla="*/ 226929 w 57"/>
                <a:gd name="T15" fmla="*/ 471890 h 63"/>
                <a:gd name="T16" fmla="*/ 235034 w 57"/>
                <a:gd name="T17" fmla="*/ 456418 h 63"/>
                <a:gd name="T18" fmla="*/ 251243 w 57"/>
                <a:gd name="T19" fmla="*/ 456418 h 63"/>
                <a:gd name="T20" fmla="*/ 275557 w 57"/>
                <a:gd name="T21" fmla="*/ 479626 h 63"/>
                <a:gd name="T22" fmla="*/ 291766 w 57"/>
                <a:gd name="T23" fmla="*/ 487362 h 63"/>
                <a:gd name="T24" fmla="*/ 316080 w 57"/>
                <a:gd name="T25" fmla="*/ 471890 h 63"/>
                <a:gd name="T26" fmla="*/ 324185 w 57"/>
                <a:gd name="T27" fmla="*/ 448682 h 63"/>
                <a:gd name="T28" fmla="*/ 332289 w 57"/>
                <a:gd name="T29" fmla="*/ 402267 h 63"/>
                <a:gd name="T30" fmla="*/ 356603 w 57"/>
                <a:gd name="T31" fmla="*/ 417739 h 63"/>
                <a:gd name="T32" fmla="*/ 364708 w 57"/>
                <a:gd name="T33" fmla="*/ 394531 h 63"/>
                <a:gd name="T34" fmla="*/ 380917 w 57"/>
                <a:gd name="T35" fmla="*/ 363588 h 63"/>
                <a:gd name="T36" fmla="*/ 389021 w 57"/>
                <a:gd name="T37" fmla="*/ 348116 h 63"/>
                <a:gd name="T38" fmla="*/ 413335 w 57"/>
                <a:gd name="T39" fmla="*/ 340380 h 63"/>
                <a:gd name="T40" fmla="*/ 429545 w 57"/>
                <a:gd name="T41" fmla="*/ 317172 h 63"/>
                <a:gd name="T42" fmla="*/ 445754 w 57"/>
                <a:gd name="T43" fmla="*/ 301700 h 63"/>
                <a:gd name="T44" fmla="*/ 445754 w 57"/>
                <a:gd name="T45" fmla="*/ 278493 h 63"/>
                <a:gd name="T46" fmla="*/ 453858 w 57"/>
                <a:gd name="T47" fmla="*/ 263021 h 63"/>
                <a:gd name="T48" fmla="*/ 437649 w 57"/>
                <a:gd name="T49" fmla="*/ 201134 h 63"/>
                <a:gd name="T50" fmla="*/ 445754 w 57"/>
                <a:gd name="T51" fmla="*/ 177926 h 63"/>
                <a:gd name="T52" fmla="*/ 461963 w 57"/>
                <a:gd name="T53" fmla="*/ 170190 h 63"/>
                <a:gd name="T54" fmla="*/ 372812 w 57"/>
                <a:gd name="T55" fmla="*/ 23208 h 63"/>
                <a:gd name="T56" fmla="*/ 340394 w 57"/>
                <a:gd name="T57" fmla="*/ 46415 h 63"/>
                <a:gd name="T58" fmla="*/ 299871 w 57"/>
                <a:gd name="T59" fmla="*/ 77359 h 63"/>
                <a:gd name="T60" fmla="*/ 275557 w 57"/>
                <a:gd name="T61" fmla="*/ 77359 h 63"/>
                <a:gd name="T62" fmla="*/ 243138 w 57"/>
                <a:gd name="T63" fmla="*/ 100567 h 63"/>
                <a:gd name="T64" fmla="*/ 218825 w 57"/>
                <a:gd name="T65" fmla="*/ 92831 h 63"/>
                <a:gd name="T66" fmla="*/ 202615 w 57"/>
                <a:gd name="T67" fmla="*/ 92831 h 63"/>
                <a:gd name="T68" fmla="*/ 202615 w 57"/>
                <a:gd name="T69" fmla="*/ 85095 h 63"/>
                <a:gd name="T70" fmla="*/ 153988 w 57"/>
                <a:gd name="T71" fmla="*/ 69623 h 63"/>
                <a:gd name="T72" fmla="*/ 137778 w 57"/>
                <a:gd name="T73" fmla="*/ 77359 h 63"/>
                <a:gd name="T74" fmla="*/ 0 w 57"/>
                <a:gd name="T75" fmla="*/ 85095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"/>
                <a:gd name="T115" fmla="*/ 0 h 63"/>
                <a:gd name="T116" fmla="*/ 57 w 57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" h="63">
                  <a:moveTo>
                    <a:pt x="0" y="11"/>
                  </a:moveTo>
                  <a:lnTo>
                    <a:pt x="5" y="55"/>
                  </a:lnTo>
                  <a:lnTo>
                    <a:pt x="6" y="55"/>
                  </a:lnTo>
                  <a:lnTo>
                    <a:pt x="8" y="56"/>
                  </a:lnTo>
                  <a:lnTo>
                    <a:pt x="10" y="55"/>
                  </a:lnTo>
                  <a:lnTo>
                    <a:pt x="12" y="57"/>
                  </a:lnTo>
                  <a:lnTo>
                    <a:pt x="13" y="59"/>
                  </a:lnTo>
                  <a:lnTo>
                    <a:pt x="15" y="60"/>
                  </a:lnTo>
                  <a:lnTo>
                    <a:pt x="18" y="60"/>
                  </a:lnTo>
                  <a:lnTo>
                    <a:pt x="21" y="62"/>
                  </a:lnTo>
                  <a:lnTo>
                    <a:pt x="22" y="61"/>
                  </a:lnTo>
                  <a:lnTo>
                    <a:pt x="23" y="60"/>
                  </a:lnTo>
                  <a:lnTo>
                    <a:pt x="25" y="61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0"/>
                  </a:lnTo>
                  <a:lnTo>
                    <a:pt x="29" y="59"/>
                  </a:lnTo>
                  <a:lnTo>
                    <a:pt x="31" y="58"/>
                  </a:lnTo>
                  <a:lnTo>
                    <a:pt x="31" y="59"/>
                  </a:lnTo>
                  <a:lnTo>
                    <a:pt x="33" y="61"/>
                  </a:lnTo>
                  <a:lnTo>
                    <a:pt x="34" y="62"/>
                  </a:lnTo>
                  <a:lnTo>
                    <a:pt x="36" y="63"/>
                  </a:lnTo>
                  <a:lnTo>
                    <a:pt x="38" y="63"/>
                  </a:lnTo>
                  <a:lnTo>
                    <a:pt x="39" y="61"/>
                  </a:lnTo>
                  <a:lnTo>
                    <a:pt x="40" y="60"/>
                  </a:lnTo>
                  <a:lnTo>
                    <a:pt x="40" y="58"/>
                  </a:lnTo>
                  <a:lnTo>
                    <a:pt x="40" y="56"/>
                  </a:lnTo>
                  <a:lnTo>
                    <a:pt x="41" y="52"/>
                  </a:lnTo>
                  <a:lnTo>
                    <a:pt x="42" y="52"/>
                  </a:lnTo>
                  <a:lnTo>
                    <a:pt x="44" y="54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6" y="48"/>
                  </a:lnTo>
                  <a:lnTo>
                    <a:pt x="47" y="47"/>
                  </a:lnTo>
                  <a:lnTo>
                    <a:pt x="47" y="46"/>
                  </a:lnTo>
                  <a:lnTo>
                    <a:pt x="48" y="45"/>
                  </a:lnTo>
                  <a:lnTo>
                    <a:pt x="49" y="45"/>
                  </a:lnTo>
                  <a:lnTo>
                    <a:pt x="51" y="44"/>
                  </a:lnTo>
                  <a:lnTo>
                    <a:pt x="53" y="41"/>
                  </a:lnTo>
                  <a:lnTo>
                    <a:pt x="54" y="41"/>
                  </a:lnTo>
                  <a:lnTo>
                    <a:pt x="55" y="39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7" y="27"/>
                  </a:lnTo>
                  <a:lnTo>
                    <a:pt x="54" y="26"/>
                  </a:lnTo>
                  <a:lnTo>
                    <a:pt x="56" y="25"/>
                  </a:lnTo>
                  <a:lnTo>
                    <a:pt x="55" y="23"/>
                  </a:lnTo>
                  <a:lnTo>
                    <a:pt x="56" y="22"/>
                  </a:lnTo>
                  <a:lnTo>
                    <a:pt x="57" y="22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44" y="5"/>
                  </a:lnTo>
                  <a:lnTo>
                    <a:pt x="42" y="6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3" y="11"/>
                  </a:lnTo>
                  <a:lnTo>
                    <a:pt x="30" y="13"/>
                  </a:lnTo>
                  <a:lnTo>
                    <a:pt x="29" y="13"/>
                  </a:lnTo>
                  <a:lnTo>
                    <a:pt x="27" y="12"/>
                  </a:lnTo>
                  <a:lnTo>
                    <a:pt x="26" y="13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7" name="Freeform 12"/>
            <p:cNvSpPr>
              <a:spLocks/>
            </p:cNvSpPr>
            <p:nvPr/>
          </p:nvSpPr>
          <p:spPr bwMode="auto">
            <a:xfrm>
              <a:off x="6289675" y="4311650"/>
              <a:ext cx="1003300" cy="719138"/>
            </a:xfrm>
            <a:custGeom>
              <a:avLst/>
              <a:gdLst>
                <a:gd name="T0" fmla="*/ 0 w 123"/>
                <a:gd name="T1" fmla="*/ 61861 h 93"/>
                <a:gd name="T2" fmla="*/ 0 w 123"/>
                <a:gd name="T3" fmla="*/ 77327 h 93"/>
                <a:gd name="T4" fmla="*/ 16314 w 123"/>
                <a:gd name="T5" fmla="*/ 92792 h 93"/>
                <a:gd name="T6" fmla="*/ 24471 w 123"/>
                <a:gd name="T7" fmla="*/ 115990 h 93"/>
                <a:gd name="T8" fmla="*/ 32628 w 123"/>
                <a:gd name="T9" fmla="*/ 131455 h 93"/>
                <a:gd name="T10" fmla="*/ 24471 w 123"/>
                <a:gd name="T11" fmla="*/ 146921 h 93"/>
                <a:gd name="T12" fmla="*/ 57098 w 123"/>
                <a:gd name="T13" fmla="*/ 139188 h 93"/>
                <a:gd name="T14" fmla="*/ 73412 w 123"/>
                <a:gd name="T15" fmla="*/ 115990 h 93"/>
                <a:gd name="T16" fmla="*/ 81569 w 123"/>
                <a:gd name="T17" fmla="*/ 115990 h 93"/>
                <a:gd name="T18" fmla="*/ 73412 w 123"/>
                <a:gd name="T19" fmla="*/ 131455 h 93"/>
                <a:gd name="T20" fmla="*/ 154981 w 123"/>
                <a:gd name="T21" fmla="*/ 108257 h 93"/>
                <a:gd name="T22" fmla="*/ 154981 w 123"/>
                <a:gd name="T23" fmla="*/ 123723 h 93"/>
                <a:gd name="T24" fmla="*/ 203923 w 123"/>
                <a:gd name="T25" fmla="*/ 131455 h 93"/>
                <a:gd name="T26" fmla="*/ 236550 w 123"/>
                <a:gd name="T27" fmla="*/ 139188 h 93"/>
                <a:gd name="T28" fmla="*/ 252864 w 123"/>
                <a:gd name="T29" fmla="*/ 146921 h 93"/>
                <a:gd name="T30" fmla="*/ 252864 w 123"/>
                <a:gd name="T31" fmla="*/ 154653 h 93"/>
                <a:gd name="T32" fmla="*/ 293649 w 123"/>
                <a:gd name="T33" fmla="*/ 185584 h 93"/>
                <a:gd name="T34" fmla="*/ 285492 w 123"/>
                <a:gd name="T35" fmla="*/ 193317 h 93"/>
                <a:gd name="T36" fmla="*/ 277335 w 123"/>
                <a:gd name="T37" fmla="*/ 201049 h 93"/>
                <a:gd name="T38" fmla="*/ 334433 w 123"/>
                <a:gd name="T39" fmla="*/ 185584 h 93"/>
                <a:gd name="T40" fmla="*/ 407846 w 123"/>
                <a:gd name="T41" fmla="*/ 162386 h 93"/>
                <a:gd name="T42" fmla="*/ 407846 w 123"/>
                <a:gd name="T43" fmla="*/ 139188 h 93"/>
                <a:gd name="T44" fmla="*/ 497572 w 123"/>
                <a:gd name="T45" fmla="*/ 162386 h 93"/>
                <a:gd name="T46" fmla="*/ 562827 w 123"/>
                <a:gd name="T47" fmla="*/ 216515 h 93"/>
                <a:gd name="T48" fmla="*/ 603611 w 123"/>
                <a:gd name="T49" fmla="*/ 231980 h 93"/>
                <a:gd name="T50" fmla="*/ 628082 w 123"/>
                <a:gd name="T51" fmla="*/ 278376 h 93"/>
                <a:gd name="T52" fmla="*/ 619925 w 123"/>
                <a:gd name="T53" fmla="*/ 371168 h 93"/>
                <a:gd name="T54" fmla="*/ 652553 w 123"/>
                <a:gd name="T55" fmla="*/ 417564 h 93"/>
                <a:gd name="T56" fmla="*/ 644396 w 123"/>
                <a:gd name="T57" fmla="*/ 386633 h 93"/>
                <a:gd name="T58" fmla="*/ 668867 w 123"/>
                <a:gd name="T59" fmla="*/ 394366 h 93"/>
                <a:gd name="T60" fmla="*/ 677024 w 123"/>
                <a:gd name="T61" fmla="*/ 386633 h 93"/>
                <a:gd name="T62" fmla="*/ 677024 w 123"/>
                <a:gd name="T63" fmla="*/ 409831 h 93"/>
                <a:gd name="T64" fmla="*/ 652553 w 123"/>
                <a:gd name="T65" fmla="*/ 440762 h 93"/>
                <a:gd name="T66" fmla="*/ 677024 w 123"/>
                <a:gd name="T67" fmla="*/ 471693 h 93"/>
                <a:gd name="T68" fmla="*/ 725965 w 123"/>
                <a:gd name="T69" fmla="*/ 525821 h 93"/>
                <a:gd name="T70" fmla="*/ 742279 w 123"/>
                <a:gd name="T71" fmla="*/ 533554 h 93"/>
                <a:gd name="T72" fmla="*/ 766750 w 123"/>
                <a:gd name="T73" fmla="*/ 572217 h 93"/>
                <a:gd name="T74" fmla="*/ 807534 w 123"/>
                <a:gd name="T75" fmla="*/ 634079 h 93"/>
                <a:gd name="T76" fmla="*/ 880946 w 123"/>
                <a:gd name="T77" fmla="*/ 680475 h 93"/>
                <a:gd name="T78" fmla="*/ 905417 w 123"/>
                <a:gd name="T79" fmla="*/ 695940 h 93"/>
                <a:gd name="T80" fmla="*/ 897260 w 123"/>
                <a:gd name="T81" fmla="*/ 703673 h 93"/>
                <a:gd name="T82" fmla="*/ 889103 w 123"/>
                <a:gd name="T83" fmla="*/ 711405 h 93"/>
                <a:gd name="T84" fmla="*/ 921731 w 123"/>
                <a:gd name="T85" fmla="*/ 711405 h 93"/>
                <a:gd name="T86" fmla="*/ 986986 w 123"/>
                <a:gd name="T87" fmla="*/ 680475 h 93"/>
                <a:gd name="T88" fmla="*/ 986986 w 123"/>
                <a:gd name="T89" fmla="*/ 634079 h 93"/>
                <a:gd name="T90" fmla="*/ 995143 w 123"/>
                <a:gd name="T91" fmla="*/ 572217 h 93"/>
                <a:gd name="T92" fmla="*/ 986986 w 123"/>
                <a:gd name="T93" fmla="*/ 471693 h 93"/>
                <a:gd name="T94" fmla="*/ 921731 w 123"/>
                <a:gd name="T95" fmla="*/ 371168 h 93"/>
                <a:gd name="T96" fmla="*/ 897260 w 123"/>
                <a:gd name="T97" fmla="*/ 332505 h 93"/>
                <a:gd name="T98" fmla="*/ 897260 w 123"/>
                <a:gd name="T99" fmla="*/ 293841 h 93"/>
                <a:gd name="T100" fmla="*/ 840162 w 123"/>
                <a:gd name="T101" fmla="*/ 224247 h 93"/>
                <a:gd name="T102" fmla="*/ 807534 w 123"/>
                <a:gd name="T103" fmla="*/ 185584 h 93"/>
                <a:gd name="T104" fmla="*/ 750436 w 123"/>
                <a:gd name="T105" fmla="*/ 61861 h 93"/>
                <a:gd name="T106" fmla="*/ 734122 w 123"/>
                <a:gd name="T107" fmla="*/ 46396 h 93"/>
                <a:gd name="T108" fmla="*/ 717808 w 123"/>
                <a:gd name="T109" fmla="*/ 7733 h 93"/>
                <a:gd name="T110" fmla="*/ 668867 w 123"/>
                <a:gd name="T111" fmla="*/ 7733 h 93"/>
                <a:gd name="T112" fmla="*/ 668867 w 123"/>
                <a:gd name="T113" fmla="*/ 54129 h 93"/>
                <a:gd name="T114" fmla="*/ 652553 w 123"/>
                <a:gd name="T115" fmla="*/ 61861 h 93"/>
                <a:gd name="T116" fmla="*/ 318120 w 123"/>
                <a:gd name="T117" fmla="*/ 54129 h 93"/>
                <a:gd name="T118" fmla="*/ 309963 w 123"/>
                <a:gd name="T119" fmla="*/ 23198 h 9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3"/>
                <a:gd name="T181" fmla="*/ 0 h 93"/>
                <a:gd name="T182" fmla="*/ 123 w 123"/>
                <a:gd name="T183" fmla="*/ 93 h 9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3" h="93">
                  <a:moveTo>
                    <a:pt x="38" y="3"/>
                  </a:move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2" y="16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22" y="16"/>
                  </a:lnTo>
                  <a:lnTo>
                    <a:pt x="25" y="17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6" y="23"/>
                  </a:lnTo>
                  <a:lnTo>
                    <a:pt x="36" y="24"/>
                  </a:lnTo>
                  <a:lnTo>
                    <a:pt x="36" y="25"/>
                  </a:lnTo>
                  <a:lnTo>
                    <a:pt x="35" y="26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5" y="27"/>
                  </a:lnTo>
                  <a:lnTo>
                    <a:pt x="40" y="25"/>
                  </a:lnTo>
                  <a:lnTo>
                    <a:pt x="41" y="24"/>
                  </a:lnTo>
                  <a:lnTo>
                    <a:pt x="43" y="24"/>
                  </a:lnTo>
                  <a:lnTo>
                    <a:pt x="47" y="21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49" y="19"/>
                  </a:lnTo>
                  <a:lnTo>
                    <a:pt x="50" y="18"/>
                  </a:lnTo>
                  <a:lnTo>
                    <a:pt x="55" y="17"/>
                  </a:lnTo>
                  <a:lnTo>
                    <a:pt x="61" y="20"/>
                  </a:lnTo>
                  <a:lnTo>
                    <a:pt x="61" y="21"/>
                  </a:lnTo>
                  <a:lnTo>
                    <a:pt x="63" y="23"/>
                  </a:lnTo>
                  <a:lnTo>
                    <a:pt x="65" y="25"/>
                  </a:lnTo>
                  <a:lnTo>
                    <a:pt x="69" y="28"/>
                  </a:lnTo>
                  <a:lnTo>
                    <a:pt x="69" y="29"/>
                  </a:lnTo>
                  <a:lnTo>
                    <a:pt x="71" y="30"/>
                  </a:lnTo>
                  <a:lnTo>
                    <a:pt x="74" y="30"/>
                  </a:lnTo>
                  <a:lnTo>
                    <a:pt x="76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8" y="39"/>
                  </a:lnTo>
                  <a:lnTo>
                    <a:pt x="77" y="43"/>
                  </a:lnTo>
                  <a:lnTo>
                    <a:pt x="76" y="48"/>
                  </a:lnTo>
                  <a:lnTo>
                    <a:pt x="76" y="51"/>
                  </a:lnTo>
                  <a:lnTo>
                    <a:pt x="77" y="53"/>
                  </a:lnTo>
                  <a:lnTo>
                    <a:pt x="80" y="54"/>
                  </a:lnTo>
                  <a:lnTo>
                    <a:pt x="80" y="53"/>
                  </a:lnTo>
                  <a:lnTo>
                    <a:pt x="80" y="52"/>
                  </a:lnTo>
                  <a:lnTo>
                    <a:pt x="79" y="50"/>
                  </a:lnTo>
                  <a:lnTo>
                    <a:pt x="79" y="49"/>
                  </a:lnTo>
                  <a:lnTo>
                    <a:pt x="80" y="49"/>
                  </a:lnTo>
                  <a:lnTo>
                    <a:pt x="82" y="51"/>
                  </a:lnTo>
                  <a:lnTo>
                    <a:pt x="82" y="50"/>
                  </a:lnTo>
                  <a:lnTo>
                    <a:pt x="83" y="50"/>
                  </a:lnTo>
                  <a:lnTo>
                    <a:pt x="84" y="51"/>
                  </a:lnTo>
                  <a:lnTo>
                    <a:pt x="83" y="52"/>
                  </a:lnTo>
                  <a:lnTo>
                    <a:pt x="83" y="53"/>
                  </a:lnTo>
                  <a:lnTo>
                    <a:pt x="82" y="54"/>
                  </a:lnTo>
                  <a:lnTo>
                    <a:pt x="81" y="57"/>
                  </a:lnTo>
                  <a:lnTo>
                    <a:pt x="80" y="57"/>
                  </a:lnTo>
                  <a:lnTo>
                    <a:pt x="80" y="59"/>
                  </a:lnTo>
                  <a:lnTo>
                    <a:pt x="81" y="59"/>
                  </a:lnTo>
                  <a:lnTo>
                    <a:pt x="83" y="61"/>
                  </a:lnTo>
                  <a:lnTo>
                    <a:pt x="85" y="66"/>
                  </a:lnTo>
                  <a:lnTo>
                    <a:pt x="89" y="68"/>
                  </a:lnTo>
                  <a:lnTo>
                    <a:pt x="89" y="67"/>
                  </a:lnTo>
                  <a:lnTo>
                    <a:pt x="90" y="67"/>
                  </a:lnTo>
                  <a:lnTo>
                    <a:pt x="91" y="69"/>
                  </a:lnTo>
                  <a:lnTo>
                    <a:pt x="91" y="70"/>
                  </a:lnTo>
                  <a:lnTo>
                    <a:pt x="92" y="73"/>
                  </a:lnTo>
                  <a:lnTo>
                    <a:pt x="94" y="74"/>
                  </a:lnTo>
                  <a:lnTo>
                    <a:pt x="95" y="74"/>
                  </a:lnTo>
                  <a:lnTo>
                    <a:pt x="98" y="81"/>
                  </a:lnTo>
                  <a:lnTo>
                    <a:pt x="99" y="82"/>
                  </a:lnTo>
                  <a:lnTo>
                    <a:pt x="102" y="83"/>
                  </a:lnTo>
                  <a:lnTo>
                    <a:pt x="104" y="83"/>
                  </a:lnTo>
                  <a:lnTo>
                    <a:pt x="108" y="88"/>
                  </a:lnTo>
                  <a:lnTo>
                    <a:pt x="110" y="90"/>
                  </a:lnTo>
                  <a:lnTo>
                    <a:pt x="111" y="90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109" y="91"/>
                  </a:lnTo>
                  <a:lnTo>
                    <a:pt x="109" y="92"/>
                  </a:lnTo>
                  <a:lnTo>
                    <a:pt x="110" y="93"/>
                  </a:lnTo>
                  <a:lnTo>
                    <a:pt x="112" y="93"/>
                  </a:lnTo>
                  <a:lnTo>
                    <a:pt x="113" y="92"/>
                  </a:lnTo>
                  <a:lnTo>
                    <a:pt x="114" y="92"/>
                  </a:lnTo>
                  <a:lnTo>
                    <a:pt x="120" y="90"/>
                  </a:lnTo>
                  <a:lnTo>
                    <a:pt x="121" y="88"/>
                  </a:lnTo>
                  <a:lnTo>
                    <a:pt x="121" y="87"/>
                  </a:lnTo>
                  <a:lnTo>
                    <a:pt x="121" y="84"/>
                  </a:lnTo>
                  <a:lnTo>
                    <a:pt x="121" y="82"/>
                  </a:lnTo>
                  <a:lnTo>
                    <a:pt x="122" y="79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22" y="71"/>
                  </a:lnTo>
                  <a:lnTo>
                    <a:pt x="122" y="66"/>
                  </a:lnTo>
                  <a:lnTo>
                    <a:pt x="121" y="61"/>
                  </a:lnTo>
                  <a:lnTo>
                    <a:pt x="120" y="60"/>
                  </a:lnTo>
                  <a:lnTo>
                    <a:pt x="116" y="54"/>
                  </a:lnTo>
                  <a:lnTo>
                    <a:pt x="113" y="48"/>
                  </a:lnTo>
                  <a:lnTo>
                    <a:pt x="110" y="44"/>
                  </a:lnTo>
                  <a:lnTo>
                    <a:pt x="110" y="43"/>
                  </a:lnTo>
                  <a:lnTo>
                    <a:pt x="109" y="40"/>
                  </a:lnTo>
                  <a:lnTo>
                    <a:pt x="109" y="39"/>
                  </a:lnTo>
                  <a:lnTo>
                    <a:pt x="110" y="38"/>
                  </a:lnTo>
                  <a:lnTo>
                    <a:pt x="110" y="37"/>
                  </a:lnTo>
                  <a:lnTo>
                    <a:pt x="106" y="31"/>
                  </a:lnTo>
                  <a:lnTo>
                    <a:pt x="103" y="29"/>
                  </a:lnTo>
                  <a:lnTo>
                    <a:pt x="102" y="28"/>
                  </a:lnTo>
                  <a:lnTo>
                    <a:pt x="101" y="27"/>
                  </a:lnTo>
                  <a:lnTo>
                    <a:pt x="99" y="24"/>
                  </a:lnTo>
                  <a:lnTo>
                    <a:pt x="95" y="17"/>
                  </a:lnTo>
                  <a:lnTo>
                    <a:pt x="94" y="14"/>
                  </a:lnTo>
                  <a:lnTo>
                    <a:pt x="92" y="8"/>
                  </a:lnTo>
                  <a:lnTo>
                    <a:pt x="92" y="7"/>
                  </a:lnTo>
                  <a:lnTo>
                    <a:pt x="91" y="7"/>
                  </a:lnTo>
                  <a:lnTo>
                    <a:pt x="90" y="6"/>
                  </a:lnTo>
                  <a:lnTo>
                    <a:pt x="90" y="2"/>
                  </a:lnTo>
                  <a:lnTo>
                    <a:pt x="89" y="1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3" y="0"/>
                  </a:lnTo>
                  <a:lnTo>
                    <a:pt x="82" y="1"/>
                  </a:lnTo>
                  <a:lnTo>
                    <a:pt x="82" y="2"/>
                  </a:lnTo>
                  <a:lnTo>
                    <a:pt x="81" y="3"/>
                  </a:lnTo>
                  <a:lnTo>
                    <a:pt x="82" y="7"/>
                  </a:lnTo>
                  <a:lnTo>
                    <a:pt x="82" y="9"/>
                  </a:lnTo>
                  <a:lnTo>
                    <a:pt x="80" y="8"/>
                  </a:lnTo>
                  <a:lnTo>
                    <a:pt x="79" y="6"/>
                  </a:lnTo>
                  <a:lnTo>
                    <a:pt x="40" y="8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8" y="4"/>
                  </a:lnTo>
                  <a:lnTo>
                    <a:pt x="38" y="3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8" name="Freeform 13"/>
            <p:cNvSpPr>
              <a:spLocks/>
            </p:cNvSpPr>
            <p:nvPr/>
          </p:nvSpPr>
          <p:spPr bwMode="auto">
            <a:xfrm>
              <a:off x="2368550" y="2562225"/>
              <a:ext cx="877888" cy="1423988"/>
            </a:xfrm>
            <a:custGeom>
              <a:avLst/>
              <a:gdLst>
                <a:gd name="T0" fmla="*/ 495844 w 108"/>
                <a:gd name="T1" fmla="*/ 1385293 h 184"/>
                <a:gd name="T2" fmla="*/ 495844 w 108"/>
                <a:gd name="T3" fmla="*/ 1369815 h 184"/>
                <a:gd name="T4" fmla="*/ 487716 w 108"/>
                <a:gd name="T5" fmla="*/ 1354336 h 184"/>
                <a:gd name="T6" fmla="*/ 463330 w 108"/>
                <a:gd name="T7" fmla="*/ 1261468 h 184"/>
                <a:gd name="T8" fmla="*/ 406430 w 108"/>
                <a:gd name="T9" fmla="*/ 1207294 h 184"/>
                <a:gd name="T10" fmla="*/ 390172 w 108"/>
                <a:gd name="T11" fmla="*/ 1184077 h 184"/>
                <a:gd name="T12" fmla="*/ 373915 w 108"/>
                <a:gd name="T13" fmla="*/ 1160860 h 184"/>
                <a:gd name="T14" fmla="*/ 317015 w 108"/>
                <a:gd name="T15" fmla="*/ 1137643 h 184"/>
                <a:gd name="T16" fmla="*/ 268244 w 108"/>
                <a:gd name="T17" fmla="*/ 1091208 h 184"/>
                <a:gd name="T18" fmla="*/ 178829 w 108"/>
                <a:gd name="T19" fmla="*/ 1052513 h 184"/>
                <a:gd name="T20" fmla="*/ 178829 w 108"/>
                <a:gd name="T21" fmla="*/ 1021557 h 184"/>
                <a:gd name="T22" fmla="*/ 186958 w 108"/>
                <a:gd name="T23" fmla="*/ 982861 h 184"/>
                <a:gd name="T24" fmla="*/ 170700 w 108"/>
                <a:gd name="T25" fmla="*/ 944166 h 184"/>
                <a:gd name="T26" fmla="*/ 178829 w 108"/>
                <a:gd name="T27" fmla="*/ 928688 h 184"/>
                <a:gd name="T28" fmla="*/ 130058 w 108"/>
                <a:gd name="T29" fmla="*/ 843558 h 184"/>
                <a:gd name="T30" fmla="*/ 97543 w 108"/>
                <a:gd name="T31" fmla="*/ 789385 h 184"/>
                <a:gd name="T32" fmla="*/ 113800 w 108"/>
                <a:gd name="T33" fmla="*/ 742950 h 184"/>
                <a:gd name="T34" fmla="*/ 113800 w 108"/>
                <a:gd name="T35" fmla="*/ 704255 h 184"/>
                <a:gd name="T36" fmla="*/ 73157 w 108"/>
                <a:gd name="T37" fmla="*/ 665560 h 184"/>
                <a:gd name="T38" fmla="*/ 73157 w 108"/>
                <a:gd name="T39" fmla="*/ 603647 h 184"/>
                <a:gd name="T40" fmla="*/ 89415 w 108"/>
                <a:gd name="T41" fmla="*/ 580430 h 184"/>
                <a:gd name="T42" fmla="*/ 97543 w 108"/>
                <a:gd name="T43" fmla="*/ 611386 h 184"/>
                <a:gd name="T44" fmla="*/ 121929 w 108"/>
                <a:gd name="T45" fmla="*/ 603647 h 184"/>
                <a:gd name="T46" fmla="*/ 113800 w 108"/>
                <a:gd name="T47" fmla="*/ 549474 h 184"/>
                <a:gd name="T48" fmla="*/ 97543 w 108"/>
                <a:gd name="T49" fmla="*/ 564952 h 184"/>
                <a:gd name="T50" fmla="*/ 56900 w 108"/>
                <a:gd name="T51" fmla="*/ 541735 h 184"/>
                <a:gd name="T52" fmla="*/ 48772 w 108"/>
                <a:gd name="T53" fmla="*/ 472083 h 184"/>
                <a:gd name="T54" fmla="*/ 8129 w 108"/>
                <a:gd name="T55" fmla="*/ 394692 h 184"/>
                <a:gd name="T56" fmla="*/ 8129 w 108"/>
                <a:gd name="T57" fmla="*/ 355997 h 184"/>
                <a:gd name="T58" fmla="*/ 32514 w 108"/>
                <a:gd name="T59" fmla="*/ 309563 h 184"/>
                <a:gd name="T60" fmla="*/ 16257 w 108"/>
                <a:gd name="T61" fmla="*/ 247650 h 184"/>
                <a:gd name="T62" fmla="*/ 0 w 108"/>
                <a:gd name="T63" fmla="*/ 216694 h 184"/>
                <a:gd name="T64" fmla="*/ 0 w 108"/>
                <a:gd name="T65" fmla="*/ 185738 h 184"/>
                <a:gd name="T66" fmla="*/ 48772 w 108"/>
                <a:gd name="T67" fmla="*/ 116086 h 184"/>
                <a:gd name="T68" fmla="*/ 73157 w 108"/>
                <a:gd name="T69" fmla="*/ 77391 h 184"/>
                <a:gd name="T70" fmla="*/ 73157 w 108"/>
                <a:gd name="T71" fmla="*/ 7739 h 184"/>
                <a:gd name="T72" fmla="*/ 390172 w 108"/>
                <a:gd name="T73" fmla="*/ 495300 h 184"/>
                <a:gd name="T74" fmla="*/ 845374 w 108"/>
                <a:gd name="T75" fmla="*/ 1153121 h 184"/>
                <a:gd name="T76" fmla="*/ 853502 w 108"/>
                <a:gd name="T77" fmla="*/ 1184077 h 184"/>
                <a:gd name="T78" fmla="*/ 861631 w 108"/>
                <a:gd name="T79" fmla="*/ 1215033 h 184"/>
                <a:gd name="T80" fmla="*/ 869759 w 108"/>
                <a:gd name="T81" fmla="*/ 1238250 h 184"/>
                <a:gd name="T82" fmla="*/ 837245 w 108"/>
                <a:gd name="T83" fmla="*/ 1253729 h 184"/>
                <a:gd name="T84" fmla="*/ 796602 w 108"/>
                <a:gd name="T85" fmla="*/ 1331119 h 184"/>
                <a:gd name="T86" fmla="*/ 788474 w 108"/>
                <a:gd name="T87" fmla="*/ 1346597 h 184"/>
                <a:gd name="T88" fmla="*/ 780345 w 108"/>
                <a:gd name="T89" fmla="*/ 1377554 h 184"/>
                <a:gd name="T90" fmla="*/ 796602 w 108"/>
                <a:gd name="T91" fmla="*/ 1400771 h 184"/>
                <a:gd name="T92" fmla="*/ 780345 w 108"/>
                <a:gd name="T93" fmla="*/ 1423988 h 1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8"/>
                <a:gd name="T142" fmla="*/ 0 h 184"/>
                <a:gd name="T143" fmla="*/ 108 w 108"/>
                <a:gd name="T144" fmla="*/ 184 h 18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8" h="184">
                  <a:moveTo>
                    <a:pt x="94" y="183"/>
                  </a:moveTo>
                  <a:lnTo>
                    <a:pt x="61" y="180"/>
                  </a:lnTo>
                  <a:lnTo>
                    <a:pt x="61" y="179"/>
                  </a:lnTo>
                  <a:lnTo>
                    <a:pt x="60" y="178"/>
                  </a:lnTo>
                  <a:lnTo>
                    <a:pt x="60" y="177"/>
                  </a:lnTo>
                  <a:lnTo>
                    <a:pt x="61" y="177"/>
                  </a:lnTo>
                  <a:lnTo>
                    <a:pt x="60" y="176"/>
                  </a:lnTo>
                  <a:lnTo>
                    <a:pt x="60" y="175"/>
                  </a:lnTo>
                  <a:lnTo>
                    <a:pt x="60" y="174"/>
                  </a:lnTo>
                  <a:lnTo>
                    <a:pt x="60" y="169"/>
                  </a:lnTo>
                  <a:lnTo>
                    <a:pt x="57" y="163"/>
                  </a:lnTo>
                  <a:lnTo>
                    <a:pt x="55" y="161"/>
                  </a:lnTo>
                  <a:lnTo>
                    <a:pt x="54" y="159"/>
                  </a:lnTo>
                  <a:lnTo>
                    <a:pt x="50" y="156"/>
                  </a:lnTo>
                  <a:lnTo>
                    <a:pt x="48" y="156"/>
                  </a:lnTo>
                  <a:lnTo>
                    <a:pt x="47" y="155"/>
                  </a:lnTo>
                  <a:lnTo>
                    <a:pt x="48" y="153"/>
                  </a:lnTo>
                  <a:lnTo>
                    <a:pt x="48" y="152"/>
                  </a:lnTo>
                  <a:lnTo>
                    <a:pt x="48" y="151"/>
                  </a:lnTo>
                  <a:lnTo>
                    <a:pt x="46" y="150"/>
                  </a:lnTo>
                  <a:lnTo>
                    <a:pt x="43" y="149"/>
                  </a:lnTo>
                  <a:lnTo>
                    <a:pt x="41" y="149"/>
                  </a:lnTo>
                  <a:lnTo>
                    <a:pt x="39" y="147"/>
                  </a:lnTo>
                  <a:lnTo>
                    <a:pt x="37" y="143"/>
                  </a:lnTo>
                  <a:lnTo>
                    <a:pt x="35" y="141"/>
                  </a:lnTo>
                  <a:lnTo>
                    <a:pt x="33" y="141"/>
                  </a:lnTo>
                  <a:lnTo>
                    <a:pt x="27" y="138"/>
                  </a:lnTo>
                  <a:lnTo>
                    <a:pt x="25" y="138"/>
                  </a:lnTo>
                  <a:lnTo>
                    <a:pt x="22" y="136"/>
                  </a:lnTo>
                  <a:lnTo>
                    <a:pt x="21" y="135"/>
                  </a:lnTo>
                  <a:lnTo>
                    <a:pt x="21" y="133"/>
                  </a:lnTo>
                  <a:lnTo>
                    <a:pt x="22" y="132"/>
                  </a:lnTo>
                  <a:lnTo>
                    <a:pt x="22" y="129"/>
                  </a:lnTo>
                  <a:lnTo>
                    <a:pt x="23" y="128"/>
                  </a:lnTo>
                  <a:lnTo>
                    <a:pt x="23" y="127"/>
                  </a:lnTo>
                  <a:lnTo>
                    <a:pt x="22" y="124"/>
                  </a:lnTo>
                  <a:lnTo>
                    <a:pt x="21" y="124"/>
                  </a:lnTo>
                  <a:lnTo>
                    <a:pt x="21" y="122"/>
                  </a:lnTo>
                  <a:lnTo>
                    <a:pt x="21" y="121"/>
                  </a:lnTo>
                  <a:lnTo>
                    <a:pt x="22" y="120"/>
                  </a:lnTo>
                  <a:lnTo>
                    <a:pt x="20" y="118"/>
                  </a:lnTo>
                  <a:lnTo>
                    <a:pt x="16" y="111"/>
                  </a:lnTo>
                  <a:lnTo>
                    <a:pt x="16" y="109"/>
                  </a:lnTo>
                  <a:lnTo>
                    <a:pt x="15" y="107"/>
                  </a:lnTo>
                  <a:lnTo>
                    <a:pt x="15" y="106"/>
                  </a:lnTo>
                  <a:lnTo>
                    <a:pt x="12" y="102"/>
                  </a:lnTo>
                  <a:lnTo>
                    <a:pt x="12" y="97"/>
                  </a:lnTo>
                  <a:lnTo>
                    <a:pt x="13" y="96"/>
                  </a:lnTo>
                  <a:lnTo>
                    <a:pt x="14" y="96"/>
                  </a:lnTo>
                  <a:lnTo>
                    <a:pt x="15" y="95"/>
                  </a:lnTo>
                  <a:lnTo>
                    <a:pt x="15" y="92"/>
                  </a:lnTo>
                  <a:lnTo>
                    <a:pt x="14" y="91"/>
                  </a:lnTo>
                  <a:lnTo>
                    <a:pt x="12" y="90"/>
                  </a:lnTo>
                  <a:lnTo>
                    <a:pt x="10" y="88"/>
                  </a:lnTo>
                  <a:lnTo>
                    <a:pt x="9" y="86"/>
                  </a:lnTo>
                  <a:lnTo>
                    <a:pt x="9" y="80"/>
                  </a:lnTo>
                  <a:lnTo>
                    <a:pt x="10" y="79"/>
                  </a:lnTo>
                  <a:lnTo>
                    <a:pt x="9" y="78"/>
                  </a:lnTo>
                  <a:lnTo>
                    <a:pt x="10" y="78"/>
                  </a:lnTo>
                  <a:lnTo>
                    <a:pt x="10" y="75"/>
                  </a:lnTo>
                  <a:lnTo>
                    <a:pt x="11" y="75"/>
                  </a:lnTo>
                  <a:lnTo>
                    <a:pt x="12" y="76"/>
                  </a:lnTo>
                  <a:lnTo>
                    <a:pt x="12" y="78"/>
                  </a:lnTo>
                  <a:lnTo>
                    <a:pt x="12" y="79"/>
                  </a:lnTo>
                  <a:lnTo>
                    <a:pt x="14" y="80"/>
                  </a:lnTo>
                  <a:lnTo>
                    <a:pt x="14" y="79"/>
                  </a:lnTo>
                  <a:lnTo>
                    <a:pt x="15" y="78"/>
                  </a:lnTo>
                  <a:lnTo>
                    <a:pt x="14" y="75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3" y="70"/>
                  </a:lnTo>
                  <a:lnTo>
                    <a:pt x="12" y="72"/>
                  </a:lnTo>
                  <a:lnTo>
                    <a:pt x="12" y="73"/>
                  </a:lnTo>
                  <a:lnTo>
                    <a:pt x="11" y="74"/>
                  </a:lnTo>
                  <a:lnTo>
                    <a:pt x="9" y="73"/>
                  </a:lnTo>
                  <a:lnTo>
                    <a:pt x="7" y="70"/>
                  </a:lnTo>
                  <a:lnTo>
                    <a:pt x="5" y="69"/>
                  </a:lnTo>
                  <a:lnTo>
                    <a:pt x="6" y="68"/>
                  </a:lnTo>
                  <a:lnTo>
                    <a:pt x="6" y="61"/>
                  </a:lnTo>
                  <a:lnTo>
                    <a:pt x="4" y="59"/>
                  </a:lnTo>
                  <a:lnTo>
                    <a:pt x="3" y="56"/>
                  </a:lnTo>
                  <a:lnTo>
                    <a:pt x="1" y="51"/>
                  </a:lnTo>
                  <a:lnTo>
                    <a:pt x="2" y="49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2" y="43"/>
                  </a:lnTo>
                  <a:lnTo>
                    <a:pt x="3" y="41"/>
                  </a:lnTo>
                  <a:lnTo>
                    <a:pt x="4" y="40"/>
                  </a:lnTo>
                  <a:lnTo>
                    <a:pt x="3" y="36"/>
                  </a:lnTo>
                  <a:lnTo>
                    <a:pt x="2" y="33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2" y="21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0"/>
                  </a:lnTo>
                  <a:lnTo>
                    <a:pt x="9" y="5"/>
                  </a:lnTo>
                  <a:lnTo>
                    <a:pt x="8" y="3"/>
                  </a:lnTo>
                  <a:lnTo>
                    <a:pt x="9" y="1"/>
                  </a:lnTo>
                  <a:lnTo>
                    <a:pt x="10" y="0"/>
                  </a:lnTo>
                  <a:lnTo>
                    <a:pt x="61" y="13"/>
                  </a:lnTo>
                  <a:lnTo>
                    <a:pt x="48" y="64"/>
                  </a:lnTo>
                  <a:lnTo>
                    <a:pt x="104" y="146"/>
                  </a:lnTo>
                  <a:lnTo>
                    <a:pt x="104" y="148"/>
                  </a:lnTo>
                  <a:lnTo>
                    <a:pt x="104" y="149"/>
                  </a:lnTo>
                  <a:lnTo>
                    <a:pt x="104" y="150"/>
                  </a:lnTo>
                  <a:lnTo>
                    <a:pt x="105" y="152"/>
                  </a:lnTo>
                  <a:lnTo>
                    <a:pt x="105" y="153"/>
                  </a:lnTo>
                  <a:lnTo>
                    <a:pt x="105" y="155"/>
                  </a:lnTo>
                  <a:lnTo>
                    <a:pt x="106" y="157"/>
                  </a:lnTo>
                  <a:lnTo>
                    <a:pt x="107" y="158"/>
                  </a:lnTo>
                  <a:lnTo>
                    <a:pt x="108" y="160"/>
                  </a:lnTo>
                  <a:lnTo>
                    <a:pt x="107" y="160"/>
                  </a:lnTo>
                  <a:lnTo>
                    <a:pt x="105" y="161"/>
                  </a:lnTo>
                  <a:lnTo>
                    <a:pt x="103" y="162"/>
                  </a:lnTo>
                  <a:lnTo>
                    <a:pt x="102" y="164"/>
                  </a:lnTo>
                  <a:lnTo>
                    <a:pt x="100" y="169"/>
                  </a:lnTo>
                  <a:lnTo>
                    <a:pt x="98" y="172"/>
                  </a:lnTo>
                  <a:lnTo>
                    <a:pt x="96" y="172"/>
                  </a:lnTo>
                  <a:lnTo>
                    <a:pt x="96" y="173"/>
                  </a:lnTo>
                  <a:lnTo>
                    <a:pt x="97" y="174"/>
                  </a:lnTo>
                  <a:lnTo>
                    <a:pt x="96" y="175"/>
                  </a:lnTo>
                  <a:lnTo>
                    <a:pt x="96" y="177"/>
                  </a:lnTo>
                  <a:lnTo>
                    <a:pt x="96" y="178"/>
                  </a:lnTo>
                  <a:lnTo>
                    <a:pt x="98" y="180"/>
                  </a:lnTo>
                  <a:lnTo>
                    <a:pt x="99" y="181"/>
                  </a:lnTo>
                  <a:lnTo>
                    <a:pt x="98" y="181"/>
                  </a:lnTo>
                  <a:lnTo>
                    <a:pt x="98" y="183"/>
                  </a:lnTo>
                  <a:lnTo>
                    <a:pt x="97" y="184"/>
                  </a:lnTo>
                  <a:lnTo>
                    <a:pt x="96" y="184"/>
                  </a:lnTo>
                  <a:lnTo>
                    <a:pt x="94" y="183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9" name="Freeform 14"/>
            <p:cNvSpPr>
              <a:spLocks/>
            </p:cNvSpPr>
            <p:nvPr/>
          </p:nvSpPr>
          <p:spPr bwMode="auto">
            <a:xfrm>
              <a:off x="3741738" y="2452688"/>
              <a:ext cx="766762" cy="604837"/>
            </a:xfrm>
            <a:custGeom>
              <a:avLst/>
              <a:gdLst>
                <a:gd name="T0" fmla="*/ 717820 w 94"/>
                <a:gd name="T1" fmla="*/ 604837 h 78"/>
                <a:gd name="T2" fmla="*/ 742291 w 94"/>
                <a:gd name="T3" fmla="*/ 341190 h 78"/>
                <a:gd name="T4" fmla="*/ 766762 w 94"/>
                <a:gd name="T5" fmla="*/ 77543 h 78"/>
                <a:gd name="T6" fmla="*/ 81570 w 94"/>
                <a:gd name="T7" fmla="*/ 0 h 78"/>
                <a:gd name="T8" fmla="*/ 73413 w 94"/>
                <a:gd name="T9" fmla="*/ 62035 h 78"/>
                <a:gd name="T10" fmla="*/ 24471 w 94"/>
                <a:gd name="T11" fmla="*/ 387716 h 78"/>
                <a:gd name="T12" fmla="*/ 16314 w 94"/>
                <a:gd name="T13" fmla="*/ 387716 h 78"/>
                <a:gd name="T14" fmla="*/ 0 w 94"/>
                <a:gd name="T15" fmla="*/ 519540 h 78"/>
                <a:gd name="T16" fmla="*/ 203926 w 94"/>
                <a:gd name="T17" fmla="*/ 550557 h 78"/>
                <a:gd name="T18" fmla="*/ 717820 w 94"/>
                <a:gd name="T19" fmla="*/ 604837 h 78"/>
                <a:gd name="T20" fmla="*/ 717820 w 94"/>
                <a:gd name="T21" fmla="*/ 604837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4"/>
                <a:gd name="T34" fmla="*/ 0 h 78"/>
                <a:gd name="T35" fmla="*/ 94 w 94"/>
                <a:gd name="T36" fmla="*/ 78 h 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4" h="78">
                  <a:moveTo>
                    <a:pt x="88" y="78"/>
                  </a:moveTo>
                  <a:lnTo>
                    <a:pt x="91" y="44"/>
                  </a:lnTo>
                  <a:lnTo>
                    <a:pt x="94" y="10"/>
                  </a:lnTo>
                  <a:lnTo>
                    <a:pt x="10" y="0"/>
                  </a:lnTo>
                  <a:lnTo>
                    <a:pt x="9" y="8"/>
                  </a:lnTo>
                  <a:lnTo>
                    <a:pt x="3" y="50"/>
                  </a:lnTo>
                  <a:lnTo>
                    <a:pt x="2" y="50"/>
                  </a:lnTo>
                  <a:lnTo>
                    <a:pt x="0" y="67"/>
                  </a:lnTo>
                  <a:lnTo>
                    <a:pt x="25" y="71"/>
                  </a:lnTo>
                  <a:lnTo>
                    <a:pt x="88" y="78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0" name="Freeform 15"/>
            <p:cNvSpPr>
              <a:spLocks/>
            </p:cNvSpPr>
            <p:nvPr/>
          </p:nvSpPr>
          <p:spPr bwMode="auto">
            <a:xfrm>
              <a:off x="3865563" y="3003550"/>
              <a:ext cx="804862" cy="595313"/>
            </a:xfrm>
            <a:custGeom>
              <a:avLst/>
              <a:gdLst>
                <a:gd name="T0" fmla="*/ 0 w 99"/>
                <a:gd name="T1" fmla="*/ 518000 h 77"/>
                <a:gd name="T2" fmla="*/ 81299 w 99"/>
                <a:gd name="T3" fmla="*/ 0 h 77"/>
                <a:gd name="T4" fmla="*/ 593484 w 99"/>
                <a:gd name="T5" fmla="*/ 54119 h 77"/>
                <a:gd name="T6" fmla="*/ 804862 w 99"/>
                <a:gd name="T7" fmla="*/ 69582 h 77"/>
                <a:gd name="T8" fmla="*/ 796732 w 99"/>
                <a:gd name="T9" fmla="*/ 201015 h 77"/>
                <a:gd name="T10" fmla="*/ 772342 w 99"/>
                <a:gd name="T11" fmla="*/ 595313 h 77"/>
                <a:gd name="T12" fmla="*/ 666653 w 99"/>
                <a:gd name="T13" fmla="*/ 587582 h 77"/>
                <a:gd name="T14" fmla="*/ 0 w 99"/>
                <a:gd name="T15" fmla="*/ 518000 h 77"/>
                <a:gd name="T16" fmla="*/ 0 w 99"/>
                <a:gd name="T17" fmla="*/ 518000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9"/>
                <a:gd name="T28" fmla="*/ 0 h 77"/>
                <a:gd name="T29" fmla="*/ 99 w 99"/>
                <a:gd name="T30" fmla="*/ 77 h 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9" h="77">
                  <a:moveTo>
                    <a:pt x="0" y="67"/>
                  </a:moveTo>
                  <a:lnTo>
                    <a:pt x="10" y="0"/>
                  </a:lnTo>
                  <a:lnTo>
                    <a:pt x="73" y="7"/>
                  </a:lnTo>
                  <a:lnTo>
                    <a:pt x="99" y="9"/>
                  </a:lnTo>
                  <a:lnTo>
                    <a:pt x="98" y="26"/>
                  </a:lnTo>
                  <a:lnTo>
                    <a:pt x="95" y="77"/>
                  </a:lnTo>
                  <a:lnTo>
                    <a:pt x="82" y="76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1" name="Freeform 16"/>
            <p:cNvSpPr>
              <a:spLocks/>
            </p:cNvSpPr>
            <p:nvPr/>
          </p:nvSpPr>
          <p:spPr bwMode="auto">
            <a:xfrm>
              <a:off x="3759200" y="3521075"/>
              <a:ext cx="771525" cy="758825"/>
            </a:xfrm>
            <a:custGeom>
              <a:avLst/>
              <a:gdLst>
                <a:gd name="T0" fmla="*/ 105577 w 95"/>
                <a:gd name="T1" fmla="*/ 0 h 98"/>
                <a:gd name="T2" fmla="*/ 0 w 95"/>
                <a:gd name="T3" fmla="*/ 743339 h 98"/>
                <a:gd name="T4" fmla="*/ 0 w 95"/>
                <a:gd name="T5" fmla="*/ 743339 h 98"/>
                <a:gd name="T6" fmla="*/ 97456 w 95"/>
                <a:gd name="T7" fmla="*/ 758825 h 98"/>
                <a:gd name="T8" fmla="*/ 105577 w 95"/>
                <a:gd name="T9" fmla="*/ 696880 h 98"/>
                <a:gd name="T10" fmla="*/ 300489 w 95"/>
                <a:gd name="T11" fmla="*/ 720109 h 98"/>
                <a:gd name="T12" fmla="*/ 300489 w 95"/>
                <a:gd name="T13" fmla="*/ 720109 h 98"/>
                <a:gd name="T14" fmla="*/ 292367 w 95"/>
                <a:gd name="T15" fmla="*/ 712366 h 98"/>
                <a:gd name="T16" fmla="*/ 300489 w 95"/>
                <a:gd name="T17" fmla="*/ 704623 h 98"/>
                <a:gd name="T18" fmla="*/ 292367 w 95"/>
                <a:gd name="T19" fmla="*/ 696880 h 98"/>
                <a:gd name="T20" fmla="*/ 292367 w 95"/>
                <a:gd name="T21" fmla="*/ 696880 h 98"/>
                <a:gd name="T22" fmla="*/ 292367 w 95"/>
                <a:gd name="T23" fmla="*/ 696880 h 98"/>
                <a:gd name="T24" fmla="*/ 706554 w 95"/>
                <a:gd name="T25" fmla="*/ 727853 h 98"/>
                <a:gd name="T26" fmla="*/ 755282 w 95"/>
                <a:gd name="T27" fmla="*/ 139376 h 98"/>
                <a:gd name="T28" fmla="*/ 763404 w 95"/>
                <a:gd name="T29" fmla="*/ 139376 h 98"/>
                <a:gd name="T30" fmla="*/ 771525 w 95"/>
                <a:gd name="T31" fmla="*/ 69688 h 98"/>
                <a:gd name="T32" fmla="*/ 105577 w 95"/>
                <a:gd name="T33" fmla="*/ 0 h 98"/>
                <a:gd name="T34" fmla="*/ 105577 w 95"/>
                <a:gd name="T35" fmla="*/ 0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5"/>
                <a:gd name="T55" fmla="*/ 0 h 98"/>
                <a:gd name="T56" fmla="*/ 95 w 95"/>
                <a:gd name="T57" fmla="*/ 98 h 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5" h="98">
                  <a:moveTo>
                    <a:pt x="13" y="0"/>
                  </a:moveTo>
                  <a:lnTo>
                    <a:pt x="0" y="96"/>
                  </a:lnTo>
                  <a:lnTo>
                    <a:pt x="12" y="98"/>
                  </a:lnTo>
                  <a:lnTo>
                    <a:pt x="13" y="90"/>
                  </a:lnTo>
                  <a:lnTo>
                    <a:pt x="37" y="93"/>
                  </a:lnTo>
                  <a:lnTo>
                    <a:pt x="36" y="92"/>
                  </a:lnTo>
                  <a:lnTo>
                    <a:pt x="37" y="91"/>
                  </a:lnTo>
                  <a:lnTo>
                    <a:pt x="36" y="90"/>
                  </a:lnTo>
                  <a:lnTo>
                    <a:pt x="87" y="94"/>
                  </a:lnTo>
                  <a:lnTo>
                    <a:pt x="93" y="18"/>
                  </a:lnTo>
                  <a:lnTo>
                    <a:pt x="94" y="18"/>
                  </a:lnTo>
                  <a:lnTo>
                    <a:pt x="95" y="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2" name="Freeform 17"/>
            <p:cNvSpPr>
              <a:spLocks/>
            </p:cNvSpPr>
            <p:nvPr/>
          </p:nvSpPr>
          <p:spPr bwMode="auto">
            <a:xfrm>
              <a:off x="4052888" y="3660775"/>
              <a:ext cx="1536700" cy="1425575"/>
            </a:xfrm>
            <a:custGeom>
              <a:avLst/>
              <a:gdLst>
                <a:gd name="T0" fmla="*/ 1390348 w 189"/>
                <a:gd name="T1" fmla="*/ 387385 h 184"/>
                <a:gd name="T2" fmla="*/ 1292779 w 189"/>
                <a:gd name="T3" fmla="*/ 364141 h 184"/>
                <a:gd name="T4" fmla="*/ 1227734 w 189"/>
                <a:gd name="T5" fmla="*/ 379637 h 184"/>
                <a:gd name="T6" fmla="*/ 1178950 w 189"/>
                <a:gd name="T7" fmla="*/ 379637 h 184"/>
                <a:gd name="T8" fmla="*/ 1162688 w 189"/>
                <a:gd name="T9" fmla="*/ 379637 h 184"/>
                <a:gd name="T10" fmla="*/ 1138296 w 189"/>
                <a:gd name="T11" fmla="*/ 364141 h 184"/>
                <a:gd name="T12" fmla="*/ 1113904 w 189"/>
                <a:gd name="T13" fmla="*/ 395132 h 184"/>
                <a:gd name="T14" fmla="*/ 1097643 w 189"/>
                <a:gd name="T15" fmla="*/ 371889 h 184"/>
                <a:gd name="T16" fmla="*/ 1048859 w 189"/>
                <a:gd name="T17" fmla="*/ 364141 h 184"/>
                <a:gd name="T18" fmla="*/ 1016336 w 189"/>
                <a:gd name="T19" fmla="*/ 356394 h 184"/>
                <a:gd name="T20" fmla="*/ 967552 w 189"/>
                <a:gd name="T21" fmla="*/ 340898 h 184"/>
                <a:gd name="T22" fmla="*/ 935029 w 189"/>
                <a:gd name="T23" fmla="*/ 333151 h 184"/>
                <a:gd name="T24" fmla="*/ 886245 w 189"/>
                <a:gd name="T25" fmla="*/ 317655 h 184"/>
                <a:gd name="T26" fmla="*/ 861853 w 189"/>
                <a:gd name="T27" fmla="*/ 294412 h 184"/>
                <a:gd name="T28" fmla="*/ 813069 w 189"/>
                <a:gd name="T29" fmla="*/ 278917 h 184"/>
                <a:gd name="T30" fmla="*/ 471580 w 189"/>
                <a:gd name="T31" fmla="*/ 0 h 184"/>
                <a:gd name="T32" fmla="*/ 0 w 189"/>
                <a:gd name="T33" fmla="*/ 557834 h 184"/>
                <a:gd name="T34" fmla="*/ 8131 w 189"/>
                <a:gd name="T35" fmla="*/ 581077 h 184"/>
                <a:gd name="T36" fmla="*/ 40653 w 189"/>
                <a:gd name="T37" fmla="*/ 627563 h 184"/>
                <a:gd name="T38" fmla="*/ 187006 w 189"/>
                <a:gd name="T39" fmla="*/ 767021 h 184"/>
                <a:gd name="T40" fmla="*/ 203267 w 189"/>
                <a:gd name="T41" fmla="*/ 805760 h 184"/>
                <a:gd name="T42" fmla="*/ 308966 w 189"/>
                <a:gd name="T43" fmla="*/ 952966 h 184"/>
                <a:gd name="T44" fmla="*/ 398404 w 189"/>
                <a:gd name="T45" fmla="*/ 968461 h 184"/>
                <a:gd name="T46" fmla="*/ 455318 w 189"/>
                <a:gd name="T47" fmla="*/ 883237 h 184"/>
                <a:gd name="T48" fmla="*/ 487841 w 189"/>
                <a:gd name="T49" fmla="*/ 875489 h 184"/>
                <a:gd name="T50" fmla="*/ 544756 w 189"/>
                <a:gd name="T51" fmla="*/ 890984 h 184"/>
                <a:gd name="T52" fmla="*/ 609802 w 189"/>
                <a:gd name="T53" fmla="*/ 921975 h 184"/>
                <a:gd name="T54" fmla="*/ 626063 w 189"/>
                <a:gd name="T55" fmla="*/ 937470 h 184"/>
                <a:gd name="T56" fmla="*/ 674847 w 189"/>
                <a:gd name="T57" fmla="*/ 999452 h 184"/>
                <a:gd name="T58" fmla="*/ 764285 w 189"/>
                <a:gd name="T59" fmla="*/ 1154406 h 184"/>
                <a:gd name="T60" fmla="*/ 813069 w 189"/>
                <a:gd name="T61" fmla="*/ 1200892 h 184"/>
                <a:gd name="T62" fmla="*/ 829330 w 189"/>
                <a:gd name="T63" fmla="*/ 1278369 h 184"/>
                <a:gd name="T64" fmla="*/ 902506 w 189"/>
                <a:gd name="T65" fmla="*/ 1363593 h 184"/>
                <a:gd name="T66" fmla="*/ 1024467 w 189"/>
                <a:gd name="T67" fmla="*/ 1402332 h 184"/>
                <a:gd name="T68" fmla="*/ 1097643 w 189"/>
                <a:gd name="T69" fmla="*/ 1410080 h 184"/>
                <a:gd name="T70" fmla="*/ 1089512 w 189"/>
                <a:gd name="T71" fmla="*/ 1394584 h 184"/>
                <a:gd name="T72" fmla="*/ 1065120 w 189"/>
                <a:gd name="T73" fmla="*/ 1255126 h 184"/>
                <a:gd name="T74" fmla="*/ 1056990 w 189"/>
                <a:gd name="T75" fmla="*/ 1239630 h 184"/>
                <a:gd name="T76" fmla="*/ 1081382 w 189"/>
                <a:gd name="T77" fmla="*/ 1185397 h 184"/>
                <a:gd name="T78" fmla="*/ 1089512 w 189"/>
                <a:gd name="T79" fmla="*/ 1169901 h 184"/>
                <a:gd name="T80" fmla="*/ 1113904 w 189"/>
                <a:gd name="T81" fmla="*/ 1123415 h 184"/>
                <a:gd name="T82" fmla="*/ 1130166 w 189"/>
                <a:gd name="T83" fmla="*/ 1123415 h 184"/>
                <a:gd name="T84" fmla="*/ 1146427 w 189"/>
                <a:gd name="T85" fmla="*/ 1100172 h 184"/>
                <a:gd name="T86" fmla="*/ 1162688 w 189"/>
                <a:gd name="T87" fmla="*/ 1100172 h 184"/>
                <a:gd name="T88" fmla="*/ 1195211 w 189"/>
                <a:gd name="T89" fmla="*/ 1084677 h 184"/>
                <a:gd name="T90" fmla="*/ 1211473 w 189"/>
                <a:gd name="T91" fmla="*/ 1053686 h 184"/>
                <a:gd name="T92" fmla="*/ 1219603 w 189"/>
                <a:gd name="T93" fmla="*/ 1069181 h 184"/>
                <a:gd name="T94" fmla="*/ 1341564 w 189"/>
                <a:gd name="T95" fmla="*/ 1007200 h 184"/>
                <a:gd name="T96" fmla="*/ 1365956 w 189"/>
                <a:gd name="T97" fmla="*/ 937470 h 184"/>
                <a:gd name="T98" fmla="*/ 1390348 w 189"/>
                <a:gd name="T99" fmla="*/ 929723 h 184"/>
                <a:gd name="T100" fmla="*/ 1471655 w 189"/>
                <a:gd name="T101" fmla="*/ 921975 h 184"/>
                <a:gd name="T102" fmla="*/ 1496047 w 189"/>
                <a:gd name="T103" fmla="*/ 906480 h 184"/>
                <a:gd name="T104" fmla="*/ 1504177 w 189"/>
                <a:gd name="T105" fmla="*/ 883237 h 184"/>
                <a:gd name="T106" fmla="*/ 1512308 w 189"/>
                <a:gd name="T107" fmla="*/ 821255 h 184"/>
                <a:gd name="T108" fmla="*/ 1528569 w 189"/>
                <a:gd name="T109" fmla="*/ 782517 h 184"/>
                <a:gd name="T110" fmla="*/ 1520439 w 189"/>
                <a:gd name="T111" fmla="*/ 705040 h 184"/>
                <a:gd name="T112" fmla="*/ 1504177 w 189"/>
                <a:gd name="T113" fmla="*/ 681797 h 184"/>
                <a:gd name="T114" fmla="*/ 1496047 w 189"/>
                <a:gd name="T115" fmla="*/ 635311 h 184"/>
                <a:gd name="T116" fmla="*/ 1463524 w 189"/>
                <a:gd name="T117" fmla="*/ 410628 h 184"/>
                <a:gd name="T118" fmla="*/ 1414740 w 189"/>
                <a:gd name="T119" fmla="*/ 395132 h 1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9"/>
                <a:gd name="T181" fmla="*/ 0 h 184"/>
                <a:gd name="T182" fmla="*/ 189 w 189"/>
                <a:gd name="T183" fmla="*/ 184 h 1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9" h="184">
                  <a:moveTo>
                    <a:pt x="174" y="51"/>
                  </a:moveTo>
                  <a:lnTo>
                    <a:pt x="173" y="51"/>
                  </a:lnTo>
                  <a:lnTo>
                    <a:pt x="172" y="51"/>
                  </a:lnTo>
                  <a:lnTo>
                    <a:pt x="171" y="50"/>
                  </a:lnTo>
                  <a:lnTo>
                    <a:pt x="165" y="47"/>
                  </a:lnTo>
                  <a:lnTo>
                    <a:pt x="164" y="47"/>
                  </a:lnTo>
                  <a:lnTo>
                    <a:pt x="162" y="48"/>
                  </a:lnTo>
                  <a:lnTo>
                    <a:pt x="159" y="47"/>
                  </a:lnTo>
                  <a:lnTo>
                    <a:pt x="158" y="47"/>
                  </a:lnTo>
                  <a:lnTo>
                    <a:pt x="157" y="47"/>
                  </a:lnTo>
                  <a:lnTo>
                    <a:pt x="154" y="48"/>
                  </a:lnTo>
                  <a:lnTo>
                    <a:pt x="151" y="49"/>
                  </a:lnTo>
                  <a:lnTo>
                    <a:pt x="150" y="49"/>
                  </a:lnTo>
                  <a:lnTo>
                    <a:pt x="148" y="51"/>
                  </a:lnTo>
                  <a:lnTo>
                    <a:pt x="146" y="49"/>
                  </a:lnTo>
                  <a:lnTo>
                    <a:pt x="145" y="49"/>
                  </a:lnTo>
                  <a:lnTo>
                    <a:pt x="145" y="48"/>
                  </a:lnTo>
                  <a:lnTo>
                    <a:pt x="143" y="48"/>
                  </a:lnTo>
                  <a:lnTo>
                    <a:pt x="143" y="49"/>
                  </a:lnTo>
                  <a:lnTo>
                    <a:pt x="142" y="49"/>
                  </a:lnTo>
                  <a:lnTo>
                    <a:pt x="141" y="48"/>
                  </a:lnTo>
                  <a:lnTo>
                    <a:pt x="140" y="47"/>
                  </a:lnTo>
                  <a:lnTo>
                    <a:pt x="139" y="48"/>
                  </a:lnTo>
                  <a:lnTo>
                    <a:pt x="138" y="49"/>
                  </a:lnTo>
                  <a:lnTo>
                    <a:pt x="138" y="50"/>
                  </a:lnTo>
                  <a:lnTo>
                    <a:pt x="137" y="51"/>
                  </a:lnTo>
                  <a:lnTo>
                    <a:pt x="136" y="50"/>
                  </a:lnTo>
                  <a:lnTo>
                    <a:pt x="137" y="48"/>
                  </a:lnTo>
                  <a:lnTo>
                    <a:pt x="136" y="48"/>
                  </a:lnTo>
                  <a:lnTo>
                    <a:pt x="135" y="48"/>
                  </a:lnTo>
                  <a:lnTo>
                    <a:pt x="134" y="49"/>
                  </a:lnTo>
                  <a:lnTo>
                    <a:pt x="133" y="49"/>
                  </a:lnTo>
                  <a:lnTo>
                    <a:pt x="130" y="46"/>
                  </a:lnTo>
                  <a:lnTo>
                    <a:pt x="129" y="47"/>
                  </a:lnTo>
                  <a:lnTo>
                    <a:pt x="128" y="48"/>
                  </a:lnTo>
                  <a:lnTo>
                    <a:pt x="126" y="48"/>
                  </a:lnTo>
                  <a:lnTo>
                    <a:pt x="126" y="46"/>
                  </a:lnTo>
                  <a:lnTo>
                    <a:pt x="125" y="46"/>
                  </a:lnTo>
                  <a:lnTo>
                    <a:pt x="124" y="44"/>
                  </a:lnTo>
                  <a:lnTo>
                    <a:pt x="123" y="44"/>
                  </a:lnTo>
                  <a:lnTo>
                    <a:pt x="120" y="43"/>
                  </a:lnTo>
                  <a:lnTo>
                    <a:pt x="119" y="44"/>
                  </a:lnTo>
                  <a:lnTo>
                    <a:pt x="117" y="44"/>
                  </a:lnTo>
                  <a:lnTo>
                    <a:pt x="117" y="42"/>
                  </a:lnTo>
                  <a:lnTo>
                    <a:pt x="116" y="43"/>
                  </a:lnTo>
                  <a:lnTo>
                    <a:pt x="115" y="43"/>
                  </a:lnTo>
                  <a:lnTo>
                    <a:pt x="113" y="42"/>
                  </a:lnTo>
                  <a:lnTo>
                    <a:pt x="109" y="42"/>
                  </a:lnTo>
                  <a:lnTo>
                    <a:pt x="109" y="41"/>
                  </a:lnTo>
                  <a:lnTo>
                    <a:pt x="108" y="40"/>
                  </a:lnTo>
                  <a:lnTo>
                    <a:pt x="108" y="39"/>
                  </a:lnTo>
                  <a:lnTo>
                    <a:pt x="106" y="38"/>
                  </a:lnTo>
                  <a:lnTo>
                    <a:pt x="105" y="39"/>
                  </a:lnTo>
                  <a:lnTo>
                    <a:pt x="103" y="39"/>
                  </a:lnTo>
                  <a:lnTo>
                    <a:pt x="102" y="38"/>
                  </a:lnTo>
                  <a:lnTo>
                    <a:pt x="100" y="36"/>
                  </a:lnTo>
                  <a:lnTo>
                    <a:pt x="99" y="35"/>
                  </a:lnTo>
                  <a:lnTo>
                    <a:pt x="98" y="35"/>
                  </a:lnTo>
                  <a:lnTo>
                    <a:pt x="99" y="2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1" y="76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7"/>
                  </a:lnTo>
                  <a:lnTo>
                    <a:pt x="4" y="79"/>
                  </a:lnTo>
                  <a:lnTo>
                    <a:pt x="5" y="81"/>
                  </a:lnTo>
                  <a:lnTo>
                    <a:pt x="8" y="83"/>
                  </a:lnTo>
                  <a:lnTo>
                    <a:pt x="16" y="92"/>
                  </a:lnTo>
                  <a:lnTo>
                    <a:pt x="22" y="98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4" y="102"/>
                  </a:lnTo>
                  <a:lnTo>
                    <a:pt x="25" y="104"/>
                  </a:lnTo>
                  <a:lnTo>
                    <a:pt x="25" y="110"/>
                  </a:lnTo>
                  <a:lnTo>
                    <a:pt x="25" y="112"/>
                  </a:lnTo>
                  <a:lnTo>
                    <a:pt x="28" y="115"/>
                  </a:lnTo>
                  <a:lnTo>
                    <a:pt x="38" y="123"/>
                  </a:lnTo>
                  <a:lnTo>
                    <a:pt x="45" y="127"/>
                  </a:lnTo>
                  <a:lnTo>
                    <a:pt x="46" y="127"/>
                  </a:lnTo>
                  <a:lnTo>
                    <a:pt x="48" y="127"/>
                  </a:lnTo>
                  <a:lnTo>
                    <a:pt x="49" y="125"/>
                  </a:lnTo>
                  <a:lnTo>
                    <a:pt x="50" y="124"/>
                  </a:lnTo>
                  <a:lnTo>
                    <a:pt x="53" y="117"/>
                  </a:lnTo>
                  <a:lnTo>
                    <a:pt x="55" y="115"/>
                  </a:lnTo>
                  <a:lnTo>
                    <a:pt x="56" y="114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60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70" y="116"/>
                  </a:lnTo>
                  <a:lnTo>
                    <a:pt x="71" y="116"/>
                  </a:lnTo>
                  <a:lnTo>
                    <a:pt x="74" y="117"/>
                  </a:lnTo>
                  <a:lnTo>
                    <a:pt x="75" y="119"/>
                  </a:lnTo>
                  <a:lnTo>
                    <a:pt x="75" y="120"/>
                  </a:lnTo>
                  <a:lnTo>
                    <a:pt x="76" y="120"/>
                  </a:lnTo>
                  <a:lnTo>
                    <a:pt x="77" y="121"/>
                  </a:lnTo>
                  <a:lnTo>
                    <a:pt x="79" y="123"/>
                  </a:lnTo>
                  <a:lnTo>
                    <a:pt x="82" y="126"/>
                  </a:lnTo>
                  <a:lnTo>
                    <a:pt x="83" y="128"/>
                  </a:lnTo>
                  <a:lnTo>
                    <a:pt x="83" y="129"/>
                  </a:lnTo>
                  <a:lnTo>
                    <a:pt x="88" y="140"/>
                  </a:lnTo>
                  <a:lnTo>
                    <a:pt x="89" y="142"/>
                  </a:lnTo>
                  <a:lnTo>
                    <a:pt x="93" y="147"/>
                  </a:lnTo>
                  <a:lnTo>
                    <a:pt x="94" y="149"/>
                  </a:lnTo>
                  <a:lnTo>
                    <a:pt x="97" y="152"/>
                  </a:lnTo>
                  <a:lnTo>
                    <a:pt x="98" y="153"/>
                  </a:lnTo>
                  <a:lnTo>
                    <a:pt x="99" y="154"/>
                  </a:lnTo>
                  <a:lnTo>
                    <a:pt x="100" y="155"/>
                  </a:lnTo>
                  <a:lnTo>
                    <a:pt x="100" y="159"/>
                  </a:lnTo>
                  <a:lnTo>
                    <a:pt x="101" y="160"/>
                  </a:lnTo>
                  <a:lnTo>
                    <a:pt x="101" y="164"/>
                  </a:lnTo>
                  <a:lnTo>
                    <a:pt x="102" y="165"/>
                  </a:lnTo>
                  <a:lnTo>
                    <a:pt x="105" y="172"/>
                  </a:lnTo>
                  <a:lnTo>
                    <a:pt x="106" y="174"/>
                  </a:lnTo>
                  <a:lnTo>
                    <a:pt x="108" y="174"/>
                  </a:lnTo>
                  <a:lnTo>
                    <a:pt x="111" y="176"/>
                  </a:lnTo>
                  <a:lnTo>
                    <a:pt x="114" y="177"/>
                  </a:lnTo>
                  <a:lnTo>
                    <a:pt x="119" y="180"/>
                  </a:lnTo>
                  <a:lnTo>
                    <a:pt x="125" y="181"/>
                  </a:lnTo>
                  <a:lnTo>
                    <a:pt x="126" y="181"/>
                  </a:lnTo>
                  <a:lnTo>
                    <a:pt x="130" y="183"/>
                  </a:lnTo>
                  <a:lnTo>
                    <a:pt x="132" y="184"/>
                  </a:lnTo>
                  <a:lnTo>
                    <a:pt x="133" y="182"/>
                  </a:lnTo>
                  <a:lnTo>
                    <a:pt x="135" y="182"/>
                  </a:lnTo>
                  <a:lnTo>
                    <a:pt x="135" y="181"/>
                  </a:lnTo>
                  <a:lnTo>
                    <a:pt x="134" y="180"/>
                  </a:lnTo>
                  <a:lnTo>
                    <a:pt x="133" y="178"/>
                  </a:lnTo>
                  <a:lnTo>
                    <a:pt x="130" y="170"/>
                  </a:lnTo>
                  <a:lnTo>
                    <a:pt x="129" y="167"/>
                  </a:lnTo>
                  <a:lnTo>
                    <a:pt x="131" y="162"/>
                  </a:lnTo>
                  <a:lnTo>
                    <a:pt x="131" y="160"/>
                  </a:lnTo>
                  <a:lnTo>
                    <a:pt x="130" y="160"/>
                  </a:lnTo>
                  <a:lnTo>
                    <a:pt x="130" y="159"/>
                  </a:lnTo>
                  <a:lnTo>
                    <a:pt x="132" y="158"/>
                  </a:lnTo>
                  <a:lnTo>
                    <a:pt x="133" y="153"/>
                  </a:lnTo>
                  <a:lnTo>
                    <a:pt x="132" y="153"/>
                  </a:lnTo>
                  <a:lnTo>
                    <a:pt x="132" y="151"/>
                  </a:lnTo>
                  <a:lnTo>
                    <a:pt x="133" y="150"/>
                  </a:lnTo>
                  <a:lnTo>
                    <a:pt x="134" y="151"/>
                  </a:lnTo>
                  <a:lnTo>
                    <a:pt x="137" y="149"/>
                  </a:lnTo>
                  <a:lnTo>
                    <a:pt x="137" y="147"/>
                  </a:lnTo>
                  <a:lnTo>
                    <a:pt x="136" y="146"/>
                  </a:lnTo>
                  <a:lnTo>
                    <a:pt x="137" y="145"/>
                  </a:lnTo>
                  <a:lnTo>
                    <a:pt x="138" y="145"/>
                  </a:lnTo>
                  <a:lnTo>
                    <a:pt x="138" y="144"/>
                  </a:lnTo>
                  <a:lnTo>
                    <a:pt x="139" y="145"/>
                  </a:lnTo>
                  <a:lnTo>
                    <a:pt x="140" y="145"/>
                  </a:lnTo>
                  <a:lnTo>
                    <a:pt x="141" y="144"/>
                  </a:lnTo>
                  <a:lnTo>
                    <a:pt x="141" y="142"/>
                  </a:lnTo>
                  <a:lnTo>
                    <a:pt x="142" y="141"/>
                  </a:lnTo>
                  <a:lnTo>
                    <a:pt x="142" y="142"/>
                  </a:lnTo>
                  <a:lnTo>
                    <a:pt x="143" y="142"/>
                  </a:lnTo>
                  <a:lnTo>
                    <a:pt x="146" y="141"/>
                  </a:lnTo>
                  <a:lnTo>
                    <a:pt x="147" y="141"/>
                  </a:lnTo>
                  <a:lnTo>
                    <a:pt x="147" y="140"/>
                  </a:lnTo>
                  <a:lnTo>
                    <a:pt x="145" y="139"/>
                  </a:lnTo>
                  <a:lnTo>
                    <a:pt x="145" y="138"/>
                  </a:lnTo>
                  <a:lnTo>
                    <a:pt x="148" y="137"/>
                  </a:lnTo>
                  <a:lnTo>
                    <a:pt x="149" y="136"/>
                  </a:lnTo>
                  <a:lnTo>
                    <a:pt x="150" y="136"/>
                  </a:lnTo>
                  <a:lnTo>
                    <a:pt x="149" y="137"/>
                  </a:lnTo>
                  <a:lnTo>
                    <a:pt x="150" y="138"/>
                  </a:lnTo>
                  <a:lnTo>
                    <a:pt x="151" y="137"/>
                  </a:lnTo>
                  <a:lnTo>
                    <a:pt x="156" y="135"/>
                  </a:lnTo>
                  <a:lnTo>
                    <a:pt x="165" y="130"/>
                  </a:lnTo>
                  <a:lnTo>
                    <a:pt x="165" y="128"/>
                  </a:lnTo>
                  <a:lnTo>
                    <a:pt x="169" y="124"/>
                  </a:lnTo>
                  <a:lnTo>
                    <a:pt x="168" y="121"/>
                  </a:lnTo>
                  <a:lnTo>
                    <a:pt x="168" y="119"/>
                  </a:lnTo>
                  <a:lnTo>
                    <a:pt x="171" y="118"/>
                  </a:lnTo>
                  <a:lnTo>
                    <a:pt x="171" y="120"/>
                  </a:lnTo>
                  <a:lnTo>
                    <a:pt x="171" y="121"/>
                  </a:lnTo>
                  <a:lnTo>
                    <a:pt x="174" y="121"/>
                  </a:lnTo>
                  <a:lnTo>
                    <a:pt x="175" y="122"/>
                  </a:lnTo>
                  <a:lnTo>
                    <a:pt x="181" y="119"/>
                  </a:lnTo>
                  <a:lnTo>
                    <a:pt x="185" y="119"/>
                  </a:lnTo>
                  <a:lnTo>
                    <a:pt x="184" y="118"/>
                  </a:lnTo>
                  <a:lnTo>
                    <a:pt x="184" y="117"/>
                  </a:lnTo>
                  <a:lnTo>
                    <a:pt x="184" y="116"/>
                  </a:lnTo>
                  <a:lnTo>
                    <a:pt x="184" y="115"/>
                  </a:lnTo>
                  <a:lnTo>
                    <a:pt x="185" y="114"/>
                  </a:lnTo>
                  <a:lnTo>
                    <a:pt x="187" y="110"/>
                  </a:lnTo>
                  <a:lnTo>
                    <a:pt x="186" y="108"/>
                  </a:lnTo>
                  <a:lnTo>
                    <a:pt x="186" y="107"/>
                  </a:lnTo>
                  <a:lnTo>
                    <a:pt x="186" y="106"/>
                  </a:lnTo>
                  <a:lnTo>
                    <a:pt x="186" y="105"/>
                  </a:lnTo>
                  <a:lnTo>
                    <a:pt x="186" y="103"/>
                  </a:lnTo>
                  <a:lnTo>
                    <a:pt x="187" y="102"/>
                  </a:lnTo>
                  <a:lnTo>
                    <a:pt x="188" y="101"/>
                  </a:lnTo>
                  <a:lnTo>
                    <a:pt x="189" y="98"/>
                  </a:lnTo>
                  <a:lnTo>
                    <a:pt x="189" y="96"/>
                  </a:lnTo>
                  <a:lnTo>
                    <a:pt x="188" y="93"/>
                  </a:lnTo>
                  <a:lnTo>
                    <a:pt x="187" y="91"/>
                  </a:lnTo>
                  <a:lnTo>
                    <a:pt x="186" y="91"/>
                  </a:lnTo>
                  <a:lnTo>
                    <a:pt x="187" y="90"/>
                  </a:lnTo>
                  <a:lnTo>
                    <a:pt x="186" y="89"/>
                  </a:lnTo>
                  <a:lnTo>
                    <a:pt x="185" y="88"/>
                  </a:lnTo>
                  <a:lnTo>
                    <a:pt x="184" y="87"/>
                  </a:lnTo>
                  <a:lnTo>
                    <a:pt x="184" y="86"/>
                  </a:lnTo>
                  <a:lnTo>
                    <a:pt x="185" y="85"/>
                  </a:lnTo>
                  <a:lnTo>
                    <a:pt x="184" y="82"/>
                  </a:lnTo>
                  <a:lnTo>
                    <a:pt x="181" y="80"/>
                  </a:lnTo>
                  <a:lnTo>
                    <a:pt x="181" y="79"/>
                  </a:lnTo>
                  <a:lnTo>
                    <a:pt x="180" y="62"/>
                  </a:lnTo>
                  <a:lnTo>
                    <a:pt x="180" y="53"/>
                  </a:lnTo>
                  <a:lnTo>
                    <a:pt x="178" y="52"/>
                  </a:lnTo>
                  <a:lnTo>
                    <a:pt x="176" y="53"/>
                  </a:lnTo>
                  <a:lnTo>
                    <a:pt x="174" y="51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3" name="Freeform 18"/>
            <p:cNvSpPr>
              <a:spLocks/>
            </p:cNvSpPr>
            <p:nvPr/>
          </p:nvSpPr>
          <p:spPr bwMode="auto">
            <a:xfrm>
              <a:off x="6942138" y="2306638"/>
              <a:ext cx="828675" cy="603250"/>
            </a:xfrm>
            <a:custGeom>
              <a:avLst/>
              <a:gdLst>
                <a:gd name="T0" fmla="*/ 633693 w 102"/>
                <a:gd name="T1" fmla="*/ 541378 h 78"/>
                <a:gd name="T2" fmla="*/ 617444 w 102"/>
                <a:gd name="T3" fmla="*/ 564580 h 78"/>
                <a:gd name="T4" fmla="*/ 609320 w 102"/>
                <a:gd name="T5" fmla="*/ 580048 h 78"/>
                <a:gd name="T6" fmla="*/ 609320 w 102"/>
                <a:gd name="T7" fmla="*/ 603250 h 78"/>
                <a:gd name="T8" fmla="*/ 625568 w 102"/>
                <a:gd name="T9" fmla="*/ 587782 h 78"/>
                <a:gd name="T10" fmla="*/ 658065 w 102"/>
                <a:gd name="T11" fmla="*/ 580048 h 78"/>
                <a:gd name="T12" fmla="*/ 706811 w 102"/>
                <a:gd name="T13" fmla="*/ 564580 h 78"/>
                <a:gd name="T14" fmla="*/ 779929 w 102"/>
                <a:gd name="T15" fmla="*/ 510442 h 78"/>
                <a:gd name="T16" fmla="*/ 804302 w 102"/>
                <a:gd name="T17" fmla="*/ 494974 h 78"/>
                <a:gd name="T18" fmla="*/ 828675 w 102"/>
                <a:gd name="T19" fmla="*/ 471772 h 78"/>
                <a:gd name="T20" fmla="*/ 812426 w 102"/>
                <a:gd name="T21" fmla="*/ 479506 h 78"/>
                <a:gd name="T22" fmla="*/ 788054 w 102"/>
                <a:gd name="T23" fmla="*/ 494974 h 78"/>
                <a:gd name="T24" fmla="*/ 763681 w 102"/>
                <a:gd name="T25" fmla="*/ 502708 h 78"/>
                <a:gd name="T26" fmla="*/ 788054 w 102"/>
                <a:gd name="T27" fmla="*/ 471772 h 78"/>
                <a:gd name="T28" fmla="*/ 771805 w 102"/>
                <a:gd name="T29" fmla="*/ 479506 h 78"/>
                <a:gd name="T30" fmla="*/ 698687 w 102"/>
                <a:gd name="T31" fmla="*/ 518176 h 78"/>
                <a:gd name="T32" fmla="*/ 649941 w 102"/>
                <a:gd name="T33" fmla="*/ 556846 h 78"/>
                <a:gd name="T34" fmla="*/ 641817 w 102"/>
                <a:gd name="T35" fmla="*/ 525910 h 78"/>
                <a:gd name="T36" fmla="*/ 658065 w 102"/>
                <a:gd name="T37" fmla="*/ 494974 h 78"/>
                <a:gd name="T38" fmla="*/ 641817 w 102"/>
                <a:gd name="T39" fmla="*/ 378965 h 78"/>
                <a:gd name="T40" fmla="*/ 625568 w 102"/>
                <a:gd name="T41" fmla="*/ 262955 h 78"/>
                <a:gd name="T42" fmla="*/ 609320 w 102"/>
                <a:gd name="T43" fmla="*/ 193349 h 78"/>
                <a:gd name="T44" fmla="*/ 601196 w 102"/>
                <a:gd name="T45" fmla="*/ 185615 h 78"/>
                <a:gd name="T46" fmla="*/ 593071 w 102"/>
                <a:gd name="T47" fmla="*/ 162413 h 78"/>
                <a:gd name="T48" fmla="*/ 584947 w 102"/>
                <a:gd name="T49" fmla="*/ 92808 h 78"/>
                <a:gd name="T50" fmla="*/ 560574 w 102"/>
                <a:gd name="T51" fmla="*/ 23202 h 78"/>
                <a:gd name="T52" fmla="*/ 552450 w 102"/>
                <a:gd name="T53" fmla="*/ 0 h 78"/>
                <a:gd name="T54" fmla="*/ 414338 w 102"/>
                <a:gd name="T55" fmla="*/ 30936 h 78"/>
                <a:gd name="T56" fmla="*/ 341219 w 102"/>
                <a:gd name="T57" fmla="*/ 108276 h 78"/>
                <a:gd name="T58" fmla="*/ 333095 w 102"/>
                <a:gd name="T59" fmla="*/ 139212 h 78"/>
                <a:gd name="T60" fmla="*/ 292474 w 102"/>
                <a:gd name="T61" fmla="*/ 177881 h 78"/>
                <a:gd name="T62" fmla="*/ 308722 w 102"/>
                <a:gd name="T63" fmla="*/ 193349 h 78"/>
                <a:gd name="T64" fmla="*/ 308722 w 102"/>
                <a:gd name="T65" fmla="*/ 208817 h 78"/>
                <a:gd name="T66" fmla="*/ 316846 w 102"/>
                <a:gd name="T67" fmla="*/ 247487 h 78"/>
                <a:gd name="T68" fmla="*/ 243728 w 102"/>
                <a:gd name="T69" fmla="*/ 301625 h 78"/>
                <a:gd name="T70" fmla="*/ 154361 w 102"/>
                <a:gd name="T71" fmla="*/ 301625 h 78"/>
                <a:gd name="T72" fmla="*/ 73118 w 102"/>
                <a:gd name="T73" fmla="*/ 324827 h 78"/>
                <a:gd name="T74" fmla="*/ 48746 w 102"/>
                <a:gd name="T75" fmla="*/ 355763 h 78"/>
                <a:gd name="T76" fmla="*/ 73118 w 102"/>
                <a:gd name="T77" fmla="*/ 402167 h 78"/>
                <a:gd name="T78" fmla="*/ 16249 w 102"/>
                <a:gd name="T79" fmla="*/ 464038 h 78"/>
                <a:gd name="T80" fmla="*/ 454959 w 102"/>
                <a:gd name="T81" fmla="*/ 425369 h 78"/>
                <a:gd name="T82" fmla="*/ 463083 w 102"/>
                <a:gd name="T83" fmla="*/ 440836 h 78"/>
                <a:gd name="T84" fmla="*/ 479332 w 102"/>
                <a:gd name="T85" fmla="*/ 448570 h 78"/>
                <a:gd name="T86" fmla="*/ 503704 w 102"/>
                <a:gd name="T87" fmla="*/ 487240 h 78"/>
                <a:gd name="T88" fmla="*/ 536202 w 102"/>
                <a:gd name="T89" fmla="*/ 494974 h 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2"/>
                <a:gd name="T136" fmla="*/ 0 h 78"/>
                <a:gd name="T137" fmla="*/ 102 w 102"/>
                <a:gd name="T138" fmla="*/ 78 h 7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2" h="78">
                  <a:moveTo>
                    <a:pt x="66" y="64"/>
                  </a:moveTo>
                  <a:lnTo>
                    <a:pt x="77" y="68"/>
                  </a:lnTo>
                  <a:lnTo>
                    <a:pt x="78" y="70"/>
                  </a:lnTo>
                  <a:lnTo>
                    <a:pt x="77" y="71"/>
                  </a:lnTo>
                  <a:lnTo>
                    <a:pt x="77" y="72"/>
                  </a:lnTo>
                  <a:lnTo>
                    <a:pt x="76" y="73"/>
                  </a:lnTo>
                  <a:lnTo>
                    <a:pt x="76" y="75"/>
                  </a:lnTo>
                  <a:lnTo>
                    <a:pt x="75" y="75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7" y="76"/>
                  </a:lnTo>
                  <a:lnTo>
                    <a:pt x="78" y="76"/>
                  </a:lnTo>
                  <a:lnTo>
                    <a:pt x="81" y="76"/>
                  </a:lnTo>
                  <a:lnTo>
                    <a:pt x="81" y="75"/>
                  </a:lnTo>
                  <a:lnTo>
                    <a:pt x="84" y="75"/>
                  </a:lnTo>
                  <a:lnTo>
                    <a:pt x="86" y="74"/>
                  </a:lnTo>
                  <a:lnTo>
                    <a:pt x="87" y="73"/>
                  </a:lnTo>
                  <a:lnTo>
                    <a:pt x="88" y="72"/>
                  </a:lnTo>
                  <a:lnTo>
                    <a:pt x="94" y="67"/>
                  </a:lnTo>
                  <a:lnTo>
                    <a:pt x="96" y="66"/>
                  </a:lnTo>
                  <a:lnTo>
                    <a:pt x="97" y="65"/>
                  </a:lnTo>
                  <a:lnTo>
                    <a:pt x="98" y="65"/>
                  </a:lnTo>
                  <a:lnTo>
                    <a:pt x="99" y="64"/>
                  </a:lnTo>
                  <a:lnTo>
                    <a:pt x="100" y="63"/>
                  </a:lnTo>
                  <a:lnTo>
                    <a:pt x="101" y="63"/>
                  </a:lnTo>
                  <a:lnTo>
                    <a:pt x="102" y="61"/>
                  </a:lnTo>
                  <a:lnTo>
                    <a:pt x="100" y="62"/>
                  </a:lnTo>
                  <a:lnTo>
                    <a:pt x="99" y="62"/>
                  </a:lnTo>
                  <a:lnTo>
                    <a:pt x="97" y="63"/>
                  </a:lnTo>
                  <a:lnTo>
                    <a:pt x="97" y="64"/>
                  </a:lnTo>
                  <a:lnTo>
                    <a:pt x="96" y="65"/>
                  </a:lnTo>
                  <a:lnTo>
                    <a:pt x="95" y="66"/>
                  </a:lnTo>
                  <a:lnTo>
                    <a:pt x="94" y="65"/>
                  </a:lnTo>
                  <a:lnTo>
                    <a:pt x="95" y="64"/>
                  </a:lnTo>
                  <a:lnTo>
                    <a:pt x="96" y="63"/>
                  </a:lnTo>
                  <a:lnTo>
                    <a:pt x="97" y="61"/>
                  </a:lnTo>
                  <a:lnTo>
                    <a:pt x="97" y="60"/>
                  </a:lnTo>
                  <a:lnTo>
                    <a:pt x="96" y="61"/>
                  </a:lnTo>
                  <a:lnTo>
                    <a:pt x="95" y="62"/>
                  </a:lnTo>
                  <a:lnTo>
                    <a:pt x="94" y="63"/>
                  </a:lnTo>
                  <a:lnTo>
                    <a:pt x="91" y="65"/>
                  </a:lnTo>
                  <a:lnTo>
                    <a:pt x="86" y="67"/>
                  </a:lnTo>
                  <a:lnTo>
                    <a:pt x="83" y="69"/>
                  </a:lnTo>
                  <a:lnTo>
                    <a:pt x="81" y="70"/>
                  </a:lnTo>
                  <a:lnTo>
                    <a:pt x="80" y="72"/>
                  </a:lnTo>
                  <a:lnTo>
                    <a:pt x="79" y="71"/>
                  </a:lnTo>
                  <a:lnTo>
                    <a:pt x="79" y="70"/>
                  </a:lnTo>
                  <a:lnTo>
                    <a:pt x="79" y="68"/>
                  </a:lnTo>
                  <a:lnTo>
                    <a:pt x="81" y="67"/>
                  </a:lnTo>
                  <a:lnTo>
                    <a:pt x="79" y="66"/>
                  </a:lnTo>
                  <a:lnTo>
                    <a:pt x="81" y="64"/>
                  </a:lnTo>
                  <a:lnTo>
                    <a:pt x="81" y="63"/>
                  </a:lnTo>
                  <a:lnTo>
                    <a:pt x="81" y="62"/>
                  </a:lnTo>
                  <a:lnTo>
                    <a:pt x="79" y="49"/>
                  </a:lnTo>
                  <a:lnTo>
                    <a:pt x="78" y="49"/>
                  </a:lnTo>
                  <a:lnTo>
                    <a:pt x="78" y="37"/>
                  </a:lnTo>
                  <a:lnTo>
                    <a:pt x="77" y="34"/>
                  </a:lnTo>
                  <a:lnTo>
                    <a:pt x="76" y="32"/>
                  </a:lnTo>
                  <a:lnTo>
                    <a:pt x="76" y="29"/>
                  </a:lnTo>
                  <a:lnTo>
                    <a:pt x="75" y="25"/>
                  </a:lnTo>
                  <a:lnTo>
                    <a:pt x="74" y="23"/>
                  </a:lnTo>
                  <a:lnTo>
                    <a:pt x="73" y="23"/>
                  </a:lnTo>
                  <a:lnTo>
                    <a:pt x="74" y="24"/>
                  </a:lnTo>
                  <a:lnTo>
                    <a:pt x="73" y="24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1" y="9"/>
                  </a:lnTo>
                  <a:lnTo>
                    <a:pt x="69" y="4"/>
                  </a:lnTo>
                  <a:lnTo>
                    <a:pt x="69" y="3"/>
                  </a:lnTo>
                  <a:lnTo>
                    <a:pt x="68" y="3"/>
                  </a:lnTo>
                  <a:lnTo>
                    <a:pt x="69" y="2"/>
                  </a:lnTo>
                  <a:lnTo>
                    <a:pt x="68" y="0"/>
                  </a:lnTo>
                  <a:lnTo>
                    <a:pt x="52" y="4"/>
                  </a:lnTo>
                  <a:lnTo>
                    <a:pt x="51" y="4"/>
                  </a:lnTo>
                  <a:lnTo>
                    <a:pt x="50" y="5"/>
                  </a:lnTo>
                  <a:lnTo>
                    <a:pt x="46" y="9"/>
                  </a:lnTo>
                  <a:lnTo>
                    <a:pt x="42" y="14"/>
                  </a:lnTo>
                  <a:lnTo>
                    <a:pt x="41" y="15"/>
                  </a:lnTo>
                  <a:lnTo>
                    <a:pt x="42" y="16"/>
                  </a:lnTo>
                  <a:lnTo>
                    <a:pt x="41" y="18"/>
                  </a:lnTo>
                  <a:lnTo>
                    <a:pt x="40" y="19"/>
                  </a:lnTo>
                  <a:lnTo>
                    <a:pt x="36" y="22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9" y="26"/>
                  </a:lnTo>
                  <a:lnTo>
                    <a:pt x="38" y="27"/>
                  </a:lnTo>
                  <a:lnTo>
                    <a:pt x="38" y="29"/>
                  </a:lnTo>
                  <a:lnTo>
                    <a:pt x="39" y="30"/>
                  </a:lnTo>
                  <a:lnTo>
                    <a:pt x="39" y="32"/>
                  </a:lnTo>
                  <a:lnTo>
                    <a:pt x="36" y="34"/>
                  </a:lnTo>
                  <a:lnTo>
                    <a:pt x="33" y="38"/>
                  </a:lnTo>
                  <a:lnTo>
                    <a:pt x="30" y="39"/>
                  </a:lnTo>
                  <a:lnTo>
                    <a:pt x="23" y="40"/>
                  </a:lnTo>
                  <a:lnTo>
                    <a:pt x="21" y="39"/>
                  </a:lnTo>
                  <a:lnTo>
                    <a:pt x="19" y="39"/>
                  </a:lnTo>
                  <a:lnTo>
                    <a:pt x="16" y="39"/>
                  </a:lnTo>
                  <a:lnTo>
                    <a:pt x="13" y="40"/>
                  </a:lnTo>
                  <a:lnTo>
                    <a:pt x="9" y="42"/>
                  </a:lnTo>
                  <a:lnTo>
                    <a:pt x="7" y="43"/>
                  </a:lnTo>
                  <a:lnTo>
                    <a:pt x="6" y="45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0" y="51"/>
                  </a:lnTo>
                  <a:lnTo>
                    <a:pt x="9" y="52"/>
                  </a:lnTo>
                  <a:lnTo>
                    <a:pt x="8" y="53"/>
                  </a:lnTo>
                  <a:lnTo>
                    <a:pt x="7" y="55"/>
                  </a:lnTo>
                  <a:lnTo>
                    <a:pt x="2" y="60"/>
                  </a:lnTo>
                  <a:lnTo>
                    <a:pt x="0" y="62"/>
                  </a:lnTo>
                  <a:lnTo>
                    <a:pt x="1" y="66"/>
                  </a:lnTo>
                  <a:lnTo>
                    <a:pt x="56" y="55"/>
                  </a:lnTo>
                  <a:lnTo>
                    <a:pt x="57" y="56"/>
                  </a:lnTo>
                  <a:lnTo>
                    <a:pt x="57" y="57"/>
                  </a:lnTo>
                  <a:lnTo>
                    <a:pt x="58" y="57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61" y="61"/>
                  </a:lnTo>
                  <a:lnTo>
                    <a:pt x="61" y="62"/>
                  </a:lnTo>
                  <a:lnTo>
                    <a:pt x="62" y="63"/>
                  </a:lnTo>
                  <a:lnTo>
                    <a:pt x="65" y="64"/>
                  </a:lnTo>
                  <a:lnTo>
                    <a:pt x="66" y="64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4" name="Freeform 19"/>
            <p:cNvSpPr>
              <a:spLocks/>
            </p:cNvSpPr>
            <p:nvPr/>
          </p:nvSpPr>
          <p:spPr bwMode="auto">
            <a:xfrm>
              <a:off x="7494588" y="2266950"/>
              <a:ext cx="187325" cy="325438"/>
            </a:xfrm>
            <a:custGeom>
              <a:avLst/>
              <a:gdLst>
                <a:gd name="T0" fmla="*/ 0 w 23"/>
                <a:gd name="T1" fmla="*/ 38743 h 42"/>
                <a:gd name="T2" fmla="*/ 8145 w 23"/>
                <a:gd name="T3" fmla="*/ 54240 h 42"/>
                <a:gd name="T4" fmla="*/ 0 w 23"/>
                <a:gd name="T5" fmla="*/ 61988 h 42"/>
                <a:gd name="T6" fmla="*/ 8145 w 23"/>
                <a:gd name="T7" fmla="*/ 61988 h 42"/>
                <a:gd name="T8" fmla="*/ 8145 w 23"/>
                <a:gd name="T9" fmla="*/ 69737 h 42"/>
                <a:gd name="T10" fmla="*/ 24434 w 23"/>
                <a:gd name="T11" fmla="*/ 108479 h 42"/>
                <a:gd name="T12" fmla="*/ 32578 w 23"/>
                <a:gd name="T13" fmla="*/ 131725 h 42"/>
                <a:gd name="T14" fmla="*/ 24434 w 23"/>
                <a:gd name="T15" fmla="*/ 147222 h 42"/>
                <a:gd name="T16" fmla="*/ 24434 w 23"/>
                <a:gd name="T17" fmla="*/ 162719 h 42"/>
                <a:gd name="T18" fmla="*/ 40723 w 23"/>
                <a:gd name="T19" fmla="*/ 201462 h 42"/>
                <a:gd name="T20" fmla="*/ 40723 w 23"/>
                <a:gd name="T21" fmla="*/ 216959 h 42"/>
                <a:gd name="T22" fmla="*/ 40723 w 23"/>
                <a:gd name="T23" fmla="*/ 224707 h 42"/>
                <a:gd name="T24" fmla="*/ 48867 w 23"/>
                <a:gd name="T25" fmla="*/ 224707 h 42"/>
                <a:gd name="T26" fmla="*/ 40723 w 23"/>
                <a:gd name="T27" fmla="*/ 216959 h 42"/>
                <a:gd name="T28" fmla="*/ 48867 w 23"/>
                <a:gd name="T29" fmla="*/ 216959 h 42"/>
                <a:gd name="T30" fmla="*/ 57012 w 23"/>
                <a:gd name="T31" fmla="*/ 232456 h 42"/>
                <a:gd name="T32" fmla="*/ 65157 w 23"/>
                <a:gd name="T33" fmla="*/ 263450 h 42"/>
                <a:gd name="T34" fmla="*/ 65157 w 23"/>
                <a:gd name="T35" fmla="*/ 286695 h 42"/>
                <a:gd name="T36" fmla="*/ 73301 w 23"/>
                <a:gd name="T37" fmla="*/ 302192 h 42"/>
                <a:gd name="T38" fmla="*/ 81446 w 23"/>
                <a:gd name="T39" fmla="*/ 325438 h 42"/>
                <a:gd name="T40" fmla="*/ 162891 w 23"/>
                <a:gd name="T41" fmla="*/ 309941 h 42"/>
                <a:gd name="T42" fmla="*/ 154747 w 23"/>
                <a:gd name="T43" fmla="*/ 302192 h 42"/>
                <a:gd name="T44" fmla="*/ 146602 w 23"/>
                <a:gd name="T45" fmla="*/ 294444 h 42"/>
                <a:gd name="T46" fmla="*/ 146602 w 23"/>
                <a:gd name="T47" fmla="*/ 286695 h 42"/>
                <a:gd name="T48" fmla="*/ 154747 w 23"/>
                <a:gd name="T49" fmla="*/ 278947 h 42"/>
                <a:gd name="T50" fmla="*/ 146602 w 23"/>
                <a:gd name="T51" fmla="*/ 263450 h 42"/>
                <a:gd name="T52" fmla="*/ 146602 w 23"/>
                <a:gd name="T53" fmla="*/ 209210 h 42"/>
                <a:gd name="T54" fmla="*/ 146602 w 23"/>
                <a:gd name="T55" fmla="*/ 193713 h 42"/>
                <a:gd name="T56" fmla="*/ 154747 w 23"/>
                <a:gd name="T57" fmla="*/ 162719 h 42"/>
                <a:gd name="T58" fmla="*/ 154747 w 23"/>
                <a:gd name="T59" fmla="*/ 147222 h 42"/>
                <a:gd name="T60" fmla="*/ 154747 w 23"/>
                <a:gd name="T61" fmla="*/ 131725 h 42"/>
                <a:gd name="T62" fmla="*/ 154747 w 23"/>
                <a:gd name="T63" fmla="*/ 116228 h 42"/>
                <a:gd name="T64" fmla="*/ 154747 w 23"/>
                <a:gd name="T65" fmla="*/ 108479 h 42"/>
                <a:gd name="T66" fmla="*/ 154747 w 23"/>
                <a:gd name="T67" fmla="*/ 100731 h 42"/>
                <a:gd name="T68" fmla="*/ 179180 w 23"/>
                <a:gd name="T69" fmla="*/ 85234 h 42"/>
                <a:gd name="T70" fmla="*/ 187325 w 23"/>
                <a:gd name="T71" fmla="*/ 54240 h 42"/>
                <a:gd name="T72" fmla="*/ 179180 w 23"/>
                <a:gd name="T73" fmla="*/ 38743 h 42"/>
                <a:gd name="T74" fmla="*/ 179180 w 23"/>
                <a:gd name="T75" fmla="*/ 23246 h 42"/>
                <a:gd name="T76" fmla="*/ 179180 w 23"/>
                <a:gd name="T77" fmla="*/ 23246 h 42"/>
                <a:gd name="T78" fmla="*/ 179180 w 23"/>
                <a:gd name="T79" fmla="*/ 15497 h 42"/>
                <a:gd name="T80" fmla="*/ 171036 w 23"/>
                <a:gd name="T81" fmla="*/ 0 h 42"/>
                <a:gd name="T82" fmla="*/ 0 w 23"/>
                <a:gd name="T83" fmla="*/ 38743 h 42"/>
                <a:gd name="T84" fmla="*/ 0 w 23"/>
                <a:gd name="T85" fmla="*/ 38743 h 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"/>
                <a:gd name="T130" fmla="*/ 0 h 42"/>
                <a:gd name="T131" fmla="*/ 23 w 23"/>
                <a:gd name="T132" fmla="*/ 42 h 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" h="42">
                  <a:moveTo>
                    <a:pt x="0" y="5"/>
                  </a:moveTo>
                  <a:lnTo>
                    <a:pt x="1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7" y="30"/>
                  </a:lnTo>
                  <a:lnTo>
                    <a:pt x="8" y="34"/>
                  </a:lnTo>
                  <a:lnTo>
                    <a:pt x="8" y="37"/>
                  </a:lnTo>
                  <a:lnTo>
                    <a:pt x="9" y="39"/>
                  </a:lnTo>
                  <a:lnTo>
                    <a:pt x="10" y="42"/>
                  </a:lnTo>
                  <a:lnTo>
                    <a:pt x="20" y="40"/>
                  </a:lnTo>
                  <a:lnTo>
                    <a:pt x="19" y="39"/>
                  </a:lnTo>
                  <a:lnTo>
                    <a:pt x="18" y="38"/>
                  </a:lnTo>
                  <a:lnTo>
                    <a:pt x="18" y="37"/>
                  </a:lnTo>
                  <a:lnTo>
                    <a:pt x="19" y="36"/>
                  </a:lnTo>
                  <a:lnTo>
                    <a:pt x="18" y="34"/>
                  </a:lnTo>
                  <a:lnTo>
                    <a:pt x="18" y="27"/>
                  </a:lnTo>
                  <a:lnTo>
                    <a:pt x="18" y="25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2" y="11"/>
                  </a:lnTo>
                  <a:lnTo>
                    <a:pt x="23" y="7"/>
                  </a:lnTo>
                  <a:lnTo>
                    <a:pt x="22" y="5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5" name="Freeform 20"/>
            <p:cNvSpPr>
              <a:spLocks/>
            </p:cNvSpPr>
            <p:nvPr/>
          </p:nvSpPr>
          <p:spPr bwMode="auto">
            <a:xfrm>
              <a:off x="3327400" y="2794000"/>
              <a:ext cx="619125" cy="727075"/>
            </a:xfrm>
            <a:custGeom>
              <a:avLst/>
              <a:gdLst>
                <a:gd name="T0" fmla="*/ 537661 w 76"/>
                <a:gd name="T1" fmla="*/ 727075 h 94"/>
                <a:gd name="T2" fmla="*/ 619125 w 76"/>
                <a:gd name="T3" fmla="*/ 208841 h 94"/>
                <a:gd name="T4" fmla="*/ 415465 w 76"/>
                <a:gd name="T5" fmla="*/ 177901 h 94"/>
                <a:gd name="T6" fmla="*/ 431758 w 76"/>
                <a:gd name="T7" fmla="*/ 46409 h 94"/>
                <a:gd name="T8" fmla="*/ 130342 w 76"/>
                <a:gd name="T9" fmla="*/ 0 h 94"/>
                <a:gd name="T10" fmla="*/ 0 w 76"/>
                <a:gd name="T11" fmla="*/ 649727 h 94"/>
                <a:gd name="T12" fmla="*/ 0 w 76"/>
                <a:gd name="T13" fmla="*/ 649727 h 94"/>
                <a:gd name="T14" fmla="*/ 537661 w 76"/>
                <a:gd name="T15" fmla="*/ 727075 h 94"/>
                <a:gd name="T16" fmla="*/ 537661 w 76"/>
                <a:gd name="T17" fmla="*/ 727075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6"/>
                <a:gd name="T28" fmla="*/ 0 h 94"/>
                <a:gd name="T29" fmla="*/ 76 w 76"/>
                <a:gd name="T30" fmla="*/ 94 h 9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6" h="94">
                  <a:moveTo>
                    <a:pt x="66" y="94"/>
                  </a:moveTo>
                  <a:lnTo>
                    <a:pt x="76" y="27"/>
                  </a:lnTo>
                  <a:lnTo>
                    <a:pt x="51" y="23"/>
                  </a:lnTo>
                  <a:lnTo>
                    <a:pt x="53" y="6"/>
                  </a:lnTo>
                  <a:lnTo>
                    <a:pt x="16" y="0"/>
                  </a:lnTo>
                  <a:lnTo>
                    <a:pt x="0" y="84"/>
                  </a:lnTo>
                  <a:lnTo>
                    <a:pt x="66" y="94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6" name="Freeform 21"/>
            <p:cNvSpPr>
              <a:spLocks/>
            </p:cNvSpPr>
            <p:nvPr/>
          </p:nvSpPr>
          <p:spPr bwMode="auto">
            <a:xfrm>
              <a:off x="2439988" y="2035175"/>
              <a:ext cx="881062" cy="696913"/>
            </a:xfrm>
            <a:custGeom>
              <a:avLst/>
              <a:gdLst>
                <a:gd name="T0" fmla="*/ 0 w 108"/>
                <a:gd name="T1" fmla="*/ 518813 h 90"/>
                <a:gd name="T2" fmla="*/ 0 w 108"/>
                <a:gd name="T3" fmla="*/ 480096 h 90"/>
                <a:gd name="T4" fmla="*/ 8158 w 108"/>
                <a:gd name="T5" fmla="*/ 441378 h 90"/>
                <a:gd name="T6" fmla="*/ 16316 w 108"/>
                <a:gd name="T7" fmla="*/ 394917 h 90"/>
                <a:gd name="T8" fmla="*/ 24474 w 108"/>
                <a:gd name="T9" fmla="*/ 379430 h 90"/>
                <a:gd name="T10" fmla="*/ 40790 w 108"/>
                <a:gd name="T11" fmla="*/ 363943 h 90"/>
                <a:gd name="T12" fmla="*/ 40790 w 108"/>
                <a:gd name="T13" fmla="*/ 348457 h 90"/>
                <a:gd name="T14" fmla="*/ 81580 w 108"/>
                <a:gd name="T15" fmla="*/ 286509 h 90"/>
                <a:gd name="T16" fmla="*/ 130528 w 108"/>
                <a:gd name="T17" fmla="*/ 178100 h 90"/>
                <a:gd name="T18" fmla="*/ 163160 w 108"/>
                <a:gd name="T19" fmla="*/ 100665 h 90"/>
                <a:gd name="T20" fmla="*/ 195792 w 108"/>
                <a:gd name="T21" fmla="*/ 23230 h 90"/>
                <a:gd name="T22" fmla="*/ 195792 w 108"/>
                <a:gd name="T23" fmla="*/ 0 h 90"/>
                <a:gd name="T24" fmla="*/ 220266 w 108"/>
                <a:gd name="T25" fmla="*/ 0 h 90"/>
                <a:gd name="T26" fmla="*/ 244739 w 108"/>
                <a:gd name="T27" fmla="*/ 7743 h 90"/>
                <a:gd name="T28" fmla="*/ 252897 w 108"/>
                <a:gd name="T29" fmla="*/ 15487 h 90"/>
                <a:gd name="T30" fmla="*/ 285529 w 108"/>
                <a:gd name="T31" fmla="*/ 38717 h 90"/>
                <a:gd name="T32" fmla="*/ 285529 w 108"/>
                <a:gd name="T33" fmla="*/ 61948 h 90"/>
                <a:gd name="T34" fmla="*/ 293687 w 108"/>
                <a:gd name="T35" fmla="*/ 108409 h 90"/>
                <a:gd name="T36" fmla="*/ 350793 w 108"/>
                <a:gd name="T37" fmla="*/ 123896 h 90"/>
                <a:gd name="T38" fmla="*/ 391583 w 108"/>
                <a:gd name="T39" fmla="*/ 123896 h 90"/>
                <a:gd name="T40" fmla="*/ 440531 w 108"/>
                <a:gd name="T41" fmla="*/ 139383 h 90"/>
                <a:gd name="T42" fmla="*/ 497637 w 108"/>
                <a:gd name="T43" fmla="*/ 139383 h 90"/>
                <a:gd name="T44" fmla="*/ 530269 w 108"/>
                <a:gd name="T45" fmla="*/ 147126 h 90"/>
                <a:gd name="T46" fmla="*/ 554743 w 108"/>
                <a:gd name="T47" fmla="*/ 139383 h 90"/>
                <a:gd name="T48" fmla="*/ 579217 w 108"/>
                <a:gd name="T49" fmla="*/ 147126 h 90"/>
                <a:gd name="T50" fmla="*/ 603691 w 108"/>
                <a:gd name="T51" fmla="*/ 139383 h 90"/>
                <a:gd name="T52" fmla="*/ 620007 w 108"/>
                <a:gd name="T53" fmla="*/ 147126 h 90"/>
                <a:gd name="T54" fmla="*/ 644481 w 108"/>
                <a:gd name="T55" fmla="*/ 147126 h 90"/>
                <a:gd name="T56" fmla="*/ 848430 w 108"/>
                <a:gd name="T57" fmla="*/ 185843 h 90"/>
                <a:gd name="T58" fmla="*/ 856588 w 108"/>
                <a:gd name="T59" fmla="*/ 209074 h 90"/>
                <a:gd name="T60" fmla="*/ 881062 w 108"/>
                <a:gd name="T61" fmla="*/ 216817 h 90"/>
                <a:gd name="T62" fmla="*/ 832114 w 108"/>
                <a:gd name="T63" fmla="*/ 309739 h 90"/>
                <a:gd name="T64" fmla="*/ 823956 w 108"/>
                <a:gd name="T65" fmla="*/ 325226 h 90"/>
                <a:gd name="T66" fmla="*/ 799482 w 108"/>
                <a:gd name="T67" fmla="*/ 340713 h 90"/>
                <a:gd name="T68" fmla="*/ 766850 w 108"/>
                <a:gd name="T69" fmla="*/ 394917 h 90"/>
                <a:gd name="T70" fmla="*/ 791324 w 108"/>
                <a:gd name="T71" fmla="*/ 410404 h 90"/>
                <a:gd name="T72" fmla="*/ 791324 w 108"/>
                <a:gd name="T73" fmla="*/ 425891 h 90"/>
                <a:gd name="T74" fmla="*/ 783166 w 108"/>
                <a:gd name="T75" fmla="*/ 433635 h 90"/>
                <a:gd name="T76" fmla="*/ 775008 w 108"/>
                <a:gd name="T77" fmla="*/ 464609 h 90"/>
                <a:gd name="T78" fmla="*/ 424215 w 108"/>
                <a:gd name="T79" fmla="*/ 627222 h 90"/>
                <a:gd name="T80" fmla="*/ 8158 w 108"/>
                <a:gd name="T81" fmla="*/ 526557 h 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8"/>
                <a:gd name="T124" fmla="*/ 0 h 90"/>
                <a:gd name="T125" fmla="*/ 108 w 108"/>
                <a:gd name="T126" fmla="*/ 90 h 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8" h="90">
                  <a:moveTo>
                    <a:pt x="1" y="68"/>
                  </a:moveTo>
                  <a:lnTo>
                    <a:pt x="0" y="67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0" y="60"/>
                  </a:lnTo>
                  <a:lnTo>
                    <a:pt x="1" y="57"/>
                  </a:lnTo>
                  <a:lnTo>
                    <a:pt x="1" y="52"/>
                  </a:lnTo>
                  <a:lnTo>
                    <a:pt x="2" y="51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4" y="48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9" y="41"/>
                  </a:lnTo>
                  <a:lnTo>
                    <a:pt x="10" y="37"/>
                  </a:lnTo>
                  <a:lnTo>
                    <a:pt x="13" y="32"/>
                  </a:lnTo>
                  <a:lnTo>
                    <a:pt x="16" y="23"/>
                  </a:lnTo>
                  <a:lnTo>
                    <a:pt x="18" y="19"/>
                  </a:lnTo>
                  <a:lnTo>
                    <a:pt x="20" y="13"/>
                  </a:lnTo>
                  <a:lnTo>
                    <a:pt x="23" y="5"/>
                  </a:lnTo>
                  <a:lnTo>
                    <a:pt x="24" y="3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5"/>
                  </a:lnTo>
                  <a:lnTo>
                    <a:pt x="36" y="7"/>
                  </a:lnTo>
                  <a:lnTo>
                    <a:pt x="35" y="8"/>
                  </a:lnTo>
                  <a:lnTo>
                    <a:pt x="35" y="12"/>
                  </a:lnTo>
                  <a:lnTo>
                    <a:pt x="36" y="14"/>
                  </a:lnTo>
                  <a:lnTo>
                    <a:pt x="39" y="15"/>
                  </a:lnTo>
                  <a:lnTo>
                    <a:pt x="43" y="16"/>
                  </a:lnTo>
                  <a:lnTo>
                    <a:pt x="46" y="15"/>
                  </a:lnTo>
                  <a:lnTo>
                    <a:pt x="48" y="16"/>
                  </a:lnTo>
                  <a:lnTo>
                    <a:pt x="53" y="17"/>
                  </a:lnTo>
                  <a:lnTo>
                    <a:pt x="54" y="18"/>
                  </a:lnTo>
                  <a:lnTo>
                    <a:pt x="59" y="18"/>
                  </a:lnTo>
                  <a:lnTo>
                    <a:pt x="61" y="18"/>
                  </a:lnTo>
                  <a:lnTo>
                    <a:pt x="62" y="19"/>
                  </a:lnTo>
                  <a:lnTo>
                    <a:pt x="65" y="19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1" y="19"/>
                  </a:lnTo>
                  <a:lnTo>
                    <a:pt x="72" y="18"/>
                  </a:lnTo>
                  <a:lnTo>
                    <a:pt x="74" y="18"/>
                  </a:lnTo>
                  <a:lnTo>
                    <a:pt x="75" y="19"/>
                  </a:lnTo>
                  <a:lnTo>
                    <a:pt x="76" y="19"/>
                  </a:lnTo>
                  <a:lnTo>
                    <a:pt x="77" y="19"/>
                  </a:lnTo>
                  <a:lnTo>
                    <a:pt x="79" y="19"/>
                  </a:lnTo>
                  <a:lnTo>
                    <a:pt x="80" y="18"/>
                  </a:lnTo>
                  <a:lnTo>
                    <a:pt x="104" y="24"/>
                  </a:lnTo>
                  <a:lnTo>
                    <a:pt x="104" y="25"/>
                  </a:lnTo>
                  <a:lnTo>
                    <a:pt x="105" y="27"/>
                  </a:lnTo>
                  <a:lnTo>
                    <a:pt x="107" y="27"/>
                  </a:lnTo>
                  <a:lnTo>
                    <a:pt x="108" y="28"/>
                  </a:lnTo>
                  <a:lnTo>
                    <a:pt x="108" y="31"/>
                  </a:lnTo>
                  <a:lnTo>
                    <a:pt x="102" y="40"/>
                  </a:lnTo>
                  <a:lnTo>
                    <a:pt x="101" y="41"/>
                  </a:lnTo>
                  <a:lnTo>
                    <a:pt x="101" y="42"/>
                  </a:lnTo>
                  <a:lnTo>
                    <a:pt x="100" y="43"/>
                  </a:lnTo>
                  <a:lnTo>
                    <a:pt x="98" y="44"/>
                  </a:lnTo>
                  <a:lnTo>
                    <a:pt x="95" y="49"/>
                  </a:lnTo>
                  <a:lnTo>
                    <a:pt x="94" y="51"/>
                  </a:lnTo>
                  <a:lnTo>
                    <a:pt x="95" y="52"/>
                  </a:lnTo>
                  <a:lnTo>
                    <a:pt x="97" y="53"/>
                  </a:lnTo>
                  <a:lnTo>
                    <a:pt x="98" y="54"/>
                  </a:lnTo>
                  <a:lnTo>
                    <a:pt x="97" y="55"/>
                  </a:lnTo>
                  <a:lnTo>
                    <a:pt x="97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5" y="60"/>
                  </a:lnTo>
                  <a:lnTo>
                    <a:pt x="88" y="90"/>
                  </a:lnTo>
                  <a:lnTo>
                    <a:pt x="52" y="81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7" name="Freeform 22"/>
            <p:cNvSpPr>
              <a:spLocks/>
            </p:cNvSpPr>
            <p:nvPr/>
          </p:nvSpPr>
          <p:spPr bwMode="auto">
            <a:xfrm>
              <a:off x="2759075" y="2662238"/>
              <a:ext cx="698500" cy="1030287"/>
            </a:xfrm>
            <a:custGeom>
              <a:avLst/>
              <a:gdLst>
                <a:gd name="T0" fmla="*/ 105587 w 86"/>
                <a:gd name="T1" fmla="*/ 0 h 133"/>
                <a:gd name="T2" fmla="*/ 0 w 86"/>
                <a:gd name="T3" fmla="*/ 395072 h 133"/>
                <a:gd name="T4" fmla="*/ 454837 w 86"/>
                <a:gd name="T5" fmla="*/ 1030287 h 133"/>
                <a:gd name="T6" fmla="*/ 454837 w 86"/>
                <a:gd name="T7" fmla="*/ 1022540 h 133"/>
                <a:gd name="T8" fmla="*/ 454837 w 86"/>
                <a:gd name="T9" fmla="*/ 1014794 h 133"/>
                <a:gd name="T10" fmla="*/ 462959 w 86"/>
                <a:gd name="T11" fmla="*/ 983808 h 133"/>
                <a:gd name="T12" fmla="*/ 462959 w 86"/>
                <a:gd name="T13" fmla="*/ 976061 h 133"/>
                <a:gd name="T14" fmla="*/ 462959 w 86"/>
                <a:gd name="T15" fmla="*/ 914089 h 133"/>
                <a:gd name="T16" fmla="*/ 462959 w 86"/>
                <a:gd name="T17" fmla="*/ 890849 h 133"/>
                <a:gd name="T18" fmla="*/ 462959 w 86"/>
                <a:gd name="T19" fmla="*/ 883103 h 133"/>
                <a:gd name="T20" fmla="*/ 487326 w 86"/>
                <a:gd name="T21" fmla="*/ 883103 h 133"/>
                <a:gd name="T22" fmla="*/ 503570 w 86"/>
                <a:gd name="T23" fmla="*/ 883103 h 133"/>
                <a:gd name="T24" fmla="*/ 511692 w 86"/>
                <a:gd name="T25" fmla="*/ 890849 h 133"/>
                <a:gd name="T26" fmla="*/ 511692 w 86"/>
                <a:gd name="T27" fmla="*/ 898596 h 133"/>
                <a:gd name="T28" fmla="*/ 519814 w 86"/>
                <a:gd name="T29" fmla="*/ 906343 h 133"/>
                <a:gd name="T30" fmla="*/ 536058 w 86"/>
                <a:gd name="T31" fmla="*/ 906343 h 133"/>
                <a:gd name="T32" fmla="*/ 552302 w 86"/>
                <a:gd name="T33" fmla="*/ 852117 h 133"/>
                <a:gd name="T34" fmla="*/ 568547 w 86"/>
                <a:gd name="T35" fmla="*/ 782398 h 133"/>
                <a:gd name="T36" fmla="*/ 698500 w 86"/>
                <a:gd name="T37" fmla="*/ 131691 h 133"/>
                <a:gd name="T38" fmla="*/ 397983 w 86"/>
                <a:gd name="T39" fmla="*/ 69719 h 133"/>
                <a:gd name="T40" fmla="*/ 105587 w 86"/>
                <a:gd name="T41" fmla="*/ 0 h 133"/>
                <a:gd name="T42" fmla="*/ 105587 w 86"/>
                <a:gd name="T43" fmla="*/ 0 h 13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6"/>
                <a:gd name="T67" fmla="*/ 0 h 133"/>
                <a:gd name="T68" fmla="*/ 86 w 86"/>
                <a:gd name="T69" fmla="*/ 133 h 13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6" h="133">
                  <a:moveTo>
                    <a:pt x="13" y="0"/>
                  </a:moveTo>
                  <a:lnTo>
                    <a:pt x="0" y="51"/>
                  </a:lnTo>
                  <a:lnTo>
                    <a:pt x="56" y="133"/>
                  </a:lnTo>
                  <a:lnTo>
                    <a:pt x="56" y="132"/>
                  </a:lnTo>
                  <a:lnTo>
                    <a:pt x="56" y="131"/>
                  </a:lnTo>
                  <a:lnTo>
                    <a:pt x="57" y="127"/>
                  </a:lnTo>
                  <a:lnTo>
                    <a:pt x="57" y="126"/>
                  </a:lnTo>
                  <a:lnTo>
                    <a:pt x="57" y="118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60" y="114"/>
                  </a:lnTo>
                  <a:lnTo>
                    <a:pt x="62" y="114"/>
                  </a:lnTo>
                  <a:lnTo>
                    <a:pt x="63" y="115"/>
                  </a:lnTo>
                  <a:lnTo>
                    <a:pt x="63" y="116"/>
                  </a:lnTo>
                  <a:lnTo>
                    <a:pt x="64" y="117"/>
                  </a:lnTo>
                  <a:lnTo>
                    <a:pt x="66" y="117"/>
                  </a:lnTo>
                  <a:lnTo>
                    <a:pt x="68" y="110"/>
                  </a:lnTo>
                  <a:lnTo>
                    <a:pt x="70" y="101"/>
                  </a:lnTo>
                  <a:lnTo>
                    <a:pt x="86" y="17"/>
                  </a:lnTo>
                  <a:lnTo>
                    <a:pt x="49" y="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8" name="Freeform 23"/>
            <p:cNvSpPr>
              <a:spLocks/>
            </p:cNvSpPr>
            <p:nvPr/>
          </p:nvSpPr>
          <p:spPr bwMode="auto">
            <a:xfrm>
              <a:off x="3124200" y="3444875"/>
              <a:ext cx="741363" cy="820738"/>
            </a:xfrm>
            <a:custGeom>
              <a:avLst/>
              <a:gdLst>
                <a:gd name="T0" fmla="*/ 635454 w 91"/>
                <a:gd name="T1" fmla="*/ 820738 h 106"/>
                <a:gd name="T2" fmla="*/ 741363 w 91"/>
                <a:gd name="T3" fmla="*/ 77428 h 106"/>
                <a:gd name="T4" fmla="*/ 203671 w 91"/>
                <a:gd name="T5" fmla="*/ 0 h 106"/>
                <a:gd name="T6" fmla="*/ 203671 w 91"/>
                <a:gd name="T7" fmla="*/ 0 h 106"/>
                <a:gd name="T8" fmla="*/ 187377 w 91"/>
                <a:gd name="T9" fmla="*/ 69685 h 106"/>
                <a:gd name="T10" fmla="*/ 171084 w 91"/>
                <a:gd name="T11" fmla="*/ 123885 h 106"/>
                <a:gd name="T12" fmla="*/ 154790 w 91"/>
                <a:gd name="T13" fmla="*/ 123885 h 106"/>
                <a:gd name="T14" fmla="*/ 146643 w 91"/>
                <a:gd name="T15" fmla="*/ 116142 h 106"/>
                <a:gd name="T16" fmla="*/ 146643 w 91"/>
                <a:gd name="T17" fmla="*/ 108399 h 106"/>
                <a:gd name="T18" fmla="*/ 138496 w 91"/>
                <a:gd name="T19" fmla="*/ 100657 h 106"/>
                <a:gd name="T20" fmla="*/ 122203 w 91"/>
                <a:gd name="T21" fmla="*/ 100657 h 106"/>
                <a:gd name="T22" fmla="*/ 97762 w 91"/>
                <a:gd name="T23" fmla="*/ 100657 h 106"/>
                <a:gd name="T24" fmla="*/ 97762 w 91"/>
                <a:gd name="T25" fmla="*/ 108399 h 106"/>
                <a:gd name="T26" fmla="*/ 97762 w 91"/>
                <a:gd name="T27" fmla="*/ 131628 h 106"/>
                <a:gd name="T28" fmla="*/ 97762 w 91"/>
                <a:gd name="T29" fmla="*/ 193570 h 106"/>
                <a:gd name="T30" fmla="*/ 97762 w 91"/>
                <a:gd name="T31" fmla="*/ 201313 h 106"/>
                <a:gd name="T32" fmla="*/ 89615 w 91"/>
                <a:gd name="T33" fmla="*/ 232284 h 106"/>
                <a:gd name="T34" fmla="*/ 89615 w 91"/>
                <a:gd name="T35" fmla="*/ 240027 h 106"/>
                <a:gd name="T36" fmla="*/ 89615 w 91"/>
                <a:gd name="T37" fmla="*/ 247770 h 106"/>
                <a:gd name="T38" fmla="*/ 89615 w 91"/>
                <a:gd name="T39" fmla="*/ 263256 h 106"/>
                <a:gd name="T40" fmla="*/ 89615 w 91"/>
                <a:gd name="T41" fmla="*/ 270998 h 106"/>
                <a:gd name="T42" fmla="*/ 89615 w 91"/>
                <a:gd name="T43" fmla="*/ 278741 h 106"/>
                <a:gd name="T44" fmla="*/ 97762 w 91"/>
                <a:gd name="T45" fmla="*/ 294227 h 106"/>
                <a:gd name="T46" fmla="*/ 97762 w 91"/>
                <a:gd name="T47" fmla="*/ 301970 h 106"/>
                <a:gd name="T48" fmla="*/ 97762 w 91"/>
                <a:gd name="T49" fmla="*/ 317455 h 106"/>
                <a:gd name="T50" fmla="*/ 105909 w 91"/>
                <a:gd name="T51" fmla="*/ 332941 h 106"/>
                <a:gd name="T52" fmla="*/ 105909 w 91"/>
                <a:gd name="T53" fmla="*/ 332941 h 106"/>
                <a:gd name="T54" fmla="*/ 114056 w 91"/>
                <a:gd name="T55" fmla="*/ 340684 h 106"/>
                <a:gd name="T56" fmla="*/ 122203 w 91"/>
                <a:gd name="T57" fmla="*/ 356169 h 106"/>
                <a:gd name="T58" fmla="*/ 114056 w 91"/>
                <a:gd name="T59" fmla="*/ 356169 h 106"/>
                <a:gd name="T60" fmla="*/ 114056 w 91"/>
                <a:gd name="T61" fmla="*/ 356169 h 106"/>
                <a:gd name="T62" fmla="*/ 97762 w 91"/>
                <a:gd name="T63" fmla="*/ 363912 h 106"/>
                <a:gd name="T64" fmla="*/ 81468 w 91"/>
                <a:gd name="T65" fmla="*/ 371655 h 106"/>
                <a:gd name="T66" fmla="*/ 73322 w 91"/>
                <a:gd name="T67" fmla="*/ 387141 h 106"/>
                <a:gd name="T68" fmla="*/ 57028 w 91"/>
                <a:gd name="T69" fmla="*/ 425855 h 106"/>
                <a:gd name="T70" fmla="*/ 40734 w 91"/>
                <a:gd name="T71" fmla="*/ 449083 h 106"/>
                <a:gd name="T72" fmla="*/ 24441 w 91"/>
                <a:gd name="T73" fmla="*/ 449083 h 106"/>
                <a:gd name="T74" fmla="*/ 24441 w 91"/>
                <a:gd name="T75" fmla="*/ 456826 h 106"/>
                <a:gd name="T76" fmla="*/ 32587 w 91"/>
                <a:gd name="T77" fmla="*/ 464569 h 106"/>
                <a:gd name="T78" fmla="*/ 24441 w 91"/>
                <a:gd name="T79" fmla="*/ 472311 h 106"/>
                <a:gd name="T80" fmla="*/ 24441 w 91"/>
                <a:gd name="T81" fmla="*/ 487797 h 106"/>
                <a:gd name="T82" fmla="*/ 24441 w 91"/>
                <a:gd name="T83" fmla="*/ 495540 h 106"/>
                <a:gd name="T84" fmla="*/ 40734 w 91"/>
                <a:gd name="T85" fmla="*/ 511026 h 106"/>
                <a:gd name="T86" fmla="*/ 48881 w 91"/>
                <a:gd name="T87" fmla="*/ 518768 h 106"/>
                <a:gd name="T88" fmla="*/ 40734 w 91"/>
                <a:gd name="T89" fmla="*/ 518768 h 106"/>
                <a:gd name="T90" fmla="*/ 40734 w 91"/>
                <a:gd name="T91" fmla="*/ 534254 h 106"/>
                <a:gd name="T92" fmla="*/ 32587 w 91"/>
                <a:gd name="T93" fmla="*/ 541997 h 106"/>
                <a:gd name="T94" fmla="*/ 24441 w 91"/>
                <a:gd name="T95" fmla="*/ 541997 h 106"/>
                <a:gd name="T96" fmla="*/ 8147 w 91"/>
                <a:gd name="T97" fmla="*/ 534254 h 106"/>
                <a:gd name="T98" fmla="*/ 0 w 91"/>
                <a:gd name="T99" fmla="*/ 565225 h 106"/>
                <a:gd name="T100" fmla="*/ 399195 w 91"/>
                <a:gd name="T101" fmla="*/ 789767 h 106"/>
                <a:gd name="T102" fmla="*/ 635454 w 91"/>
                <a:gd name="T103" fmla="*/ 820738 h 106"/>
                <a:gd name="T104" fmla="*/ 635454 w 91"/>
                <a:gd name="T105" fmla="*/ 820738 h 106"/>
                <a:gd name="T106" fmla="*/ 635454 w 91"/>
                <a:gd name="T107" fmla="*/ 820738 h 1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"/>
                <a:gd name="T163" fmla="*/ 0 h 106"/>
                <a:gd name="T164" fmla="*/ 91 w 91"/>
                <a:gd name="T165" fmla="*/ 106 h 1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" h="106">
                  <a:moveTo>
                    <a:pt x="78" y="106"/>
                  </a:moveTo>
                  <a:lnTo>
                    <a:pt x="91" y="10"/>
                  </a:lnTo>
                  <a:lnTo>
                    <a:pt x="25" y="0"/>
                  </a:lnTo>
                  <a:lnTo>
                    <a:pt x="23" y="9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25"/>
                  </a:lnTo>
                  <a:lnTo>
                    <a:pt x="12" y="26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1" y="36"/>
                  </a:lnTo>
                  <a:lnTo>
                    <a:pt x="12" y="38"/>
                  </a:lnTo>
                  <a:lnTo>
                    <a:pt x="12" y="39"/>
                  </a:lnTo>
                  <a:lnTo>
                    <a:pt x="12" y="41"/>
                  </a:lnTo>
                  <a:lnTo>
                    <a:pt x="13" y="43"/>
                  </a:lnTo>
                  <a:lnTo>
                    <a:pt x="14" y="44"/>
                  </a:lnTo>
                  <a:lnTo>
                    <a:pt x="15" y="46"/>
                  </a:lnTo>
                  <a:lnTo>
                    <a:pt x="14" y="46"/>
                  </a:lnTo>
                  <a:lnTo>
                    <a:pt x="12" y="47"/>
                  </a:lnTo>
                  <a:lnTo>
                    <a:pt x="10" y="48"/>
                  </a:lnTo>
                  <a:lnTo>
                    <a:pt x="9" y="50"/>
                  </a:lnTo>
                  <a:lnTo>
                    <a:pt x="7" y="55"/>
                  </a:lnTo>
                  <a:lnTo>
                    <a:pt x="5" y="58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3" y="61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5" y="66"/>
                  </a:lnTo>
                  <a:lnTo>
                    <a:pt x="6" y="67"/>
                  </a:lnTo>
                  <a:lnTo>
                    <a:pt x="5" y="67"/>
                  </a:lnTo>
                  <a:lnTo>
                    <a:pt x="5" y="69"/>
                  </a:lnTo>
                  <a:lnTo>
                    <a:pt x="4" y="70"/>
                  </a:lnTo>
                  <a:lnTo>
                    <a:pt x="3" y="70"/>
                  </a:lnTo>
                  <a:lnTo>
                    <a:pt x="1" y="69"/>
                  </a:lnTo>
                  <a:lnTo>
                    <a:pt x="0" y="73"/>
                  </a:lnTo>
                  <a:lnTo>
                    <a:pt x="49" y="102"/>
                  </a:lnTo>
                  <a:lnTo>
                    <a:pt x="78" y="106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9" name="Freeform 24"/>
            <p:cNvSpPr>
              <a:spLocks/>
            </p:cNvSpPr>
            <p:nvPr/>
          </p:nvSpPr>
          <p:spPr bwMode="auto">
            <a:xfrm>
              <a:off x="5183188" y="1981200"/>
              <a:ext cx="723900" cy="773113"/>
            </a:xfrm>
            <a:custGeom>
              <a:avLst/>
              <a:gdLst>
                <a:gd name="T0" fmla="*/ 65070 w 89"/>
                <a:gd name="T1" fmla="*/ 533448 h 100"/>
                <a:gd name="T2" fmla="*/ 32535 w 89"/>
                <a:gd name="T3" fmla="*/ 494792 h 100"/>
                <a:gd name="T4" fmla="*/ 56936 w 89"/>
                <a:gd name="T5" fmla="*/ 463868 h 100"/>
                <a:gd name="T6" fmla="*/ 56936 w 89"/>
                <a:gd name="T7" fmla="*/ 432943 h 100"/>
                <a:gd name="T8" fmla="*/ 40669 w 89"/>
                <a:gd name="T9" fmla="*/ 363363 h 100"/>
                <a:gd name="T10" fmla="*/ 40669 w 89"/>
                <a:gd name="T11" fmla="*/ 332439 h 100"/>
                <a:gd name="T12" fmla="*/ 32535 w 89"/>
                <a:gd name="T13" fmla="*/ 255127 h 100"/>
                <a:gd name="T14" fmla="*/ 16267 w 89"/>
                <a:gd name="T15" fmla="*/ 201009 h 100"/>
                <a:gd name="T16" fmla="*/ 0 w 89"/>
                <a:gd name="T17" fmla="*/ 123698 h 100"/>
                <a:gd name="T18" fmla="*/ 8134 w 89"/>
                <a:gd name="T19" fmla="*/ 92774 h 100"/>
                <a:gd name="T20" fmla="*/ 0 w 89"/>
                <a:gd name="T21" fmla="*/ 54118 h 100"/>
                <a:gd name="T22" fmla="*/ 187075 w 89"/>
                <a:gd name="T23" fmla="*/ 23193 h 100"/>
                <a:gd name="T24" fmla="*/ 203343 w 89"/>
                <a:gd name="T25" fmla="*/ 7731 h 100"/>
                <a:gd name="T26" fmla="*/ 227744 w 89"/>
                <a:gd name="T27" fmla="*/ 38656 h 100"/>
                <a:gd name="T28" fmla="*/ 227744 w 89"/>
                <a:gd name="T29" fmla="*/ 77311 h 100"/>
                <a:gd name="T30" fmla="*/ 260279 w 89"/>
                <a:gd name="T31" fmla="*/ 92774 h 100"/>
                <a:gd name="T32" fmla="*/ 276546 w 89"/>
                <a:gd name="T33" fmla="*/ 100505 h 100"/>
                <a:gd name="T34" fmla="*/ 309081 w 89"/>
                <a:gd name="T35" fmla="*/ 100505 h 100"/>
                <a:gd name="T36" fmla="*/ 317215 w 89"/>
                <a:gd name="T37" fmla="*/ 108236 h 100"/>
                <a:gd name="T38" fmla="*/ 349749 w 89"/>
                <a:gd name="T39" fmla="*/ 100505 h 100"/>
                <a:gd name="T40" fmla="*/ 414819 w 89"/>
                <a:gd name="T41" fmla="*/ 108236 h 100"/>
                <a:gd name="T42" fmla="*/ 422953 w 89"/>
                <a:gd name="T43" fmla="*/ 115967 h 100"/>
                <a:gd name="T44" fmla="*/ 431086 w 89"/>
                <a:gd name="T45" fmla="*/ 115967 h 100"/>
                <a:gd name="T46" fmla="*/ 439220 w 89"/>
                <a:gd name="T47" fmla="*/ 139160 h 100"/>
                <a:gd name="T48" fmla="*/ 463621 w 89"/>
                <a:gd name="T49" fmla="*/ 131429 h 100"/>
                <a:gd name="T50" fmla="*/ 479889 w 89"/>
                <a:gd name="T51" fmla="*/ 131429 h 100"/>
                <a:gd name="T52" fmla="*/ 504290 w 89"/>
                <a:gd name="T53" fmla="*/ 146891 h 100"/>
                <a:gd name="T54" fmla="*/ 520557 w 89"/>
                <a:gd name="T55" fmla="*/ 162354 h 100"/>
                <a:gd name="T56" fmla="*/ 553092 w 89"/>
                <a:gd name="T57" fmla="*/ 162354 h 100"/>
                <a:gd name="T58" fmla="*/ 593761 w 89"/>
                <a:gd name="T59" fmla="*/ 139160 h 100"/>
                <a:gd name="T60" fmla="*/ 658830 w 89"/>
                <a:gd name="T61" fmla="*/ 154623 h 100"/>
                <a:gd name="T62" fmla="*/ 675098 w 89"/>
                <a:gd name="T63" fmla="*/ 154623 h 100"/>
                <a:gd name="T64" fmla="*/ 699499 w 89"/>
                <a:gd name="T65" fmla="*/ 162354 h 100"/>
                <a:gd name="T66" fmla="*/ 707633 w 89"/>
                <a:gd name="T67" fmla="*/ 170085 h 100"/>
                <a:gd name="T68" fmla="*/ 658830 w 89"/>
                <a:gd name="T69" fmla="*/ 193278 h 100"/>
                <a:gd name="T70" fmla="*/ 634429 w 89"/>
                <a:gd name="T71" fmla="*/ 216472 h 100"/>
                <a:gd name="T72" fmla="*/ 593761 w 89"/>
                <a:gd name="T73" fmla="*/ 231934 h 100"/>
                <a:gd name="T74" fmla="*/ 479889 w 89"/>
                <a:gd name="T75" fmla="*/ 340170 h 100"/>
                <a:gd name="T76" fmla="*/ 463621 w 89"/>
                <a:gd name="T77" fmla="*/ 355632 h 100"/>
                <a:gd name="T78" fmla="*/ 463621 w 89"/>
                <a:gd name="T79" fmla="*/ 432943 h 100"/>
                <a:gd name="T80" fmla="*/ 422953 w 89"/>
                <a:gd name="T81" fmla="*/ 456137 h 100"/>
                <a:gd name="T82" fmla="*/ 422953 w 89"/>
                <a:gd name="T83" fmla="*/ 471599 h 100"/>
                <a:gd name="T84" fmla="*/ 422953 w 89"/>
                <a:gd name="T85" fmla="*/ 502524 h 100"/>
                <a:gd name="T86" fmla="*/ 431086 w 89"/>
                <a:gd name="T87" fmla="*/ 533448 h 100"/>
                <a:gd name="T88" fmla="*/ 422953 w 89"/>
                <a:gd name="T89" fmla="*/ 564373 h 100"/>
                <a:gd name="T90" fmla="*/ 431086 w 89"/>
                <a:gd name="T91" fmla="*/ 610759 h 100"/>
                <a:gd name="T92" fmla="*/ 447354 w 89"/>
                <a:gd name="T93" fmla="*/ 618490 h 100"/>
                <a:gd name="T94" fmla="*/ 471755 w 89"/>
                <a:gd name="T95" fmla="*/ 626222 h 100"/>
                <a:gd name="T96" fmla="*/ 479889 w 89"/>
                <a:gd name="T97" fmla="*/ 641684 h 100"/>
                <a:gd name="T98" fmla="*/ 520557 w 89"/>
                <a:gd name="T99" fmla="*/ 672608 h 100"/>
                <a:gd name="T100" fmla="*/ 585627 w 89"/>
                <a:gd name="T101" fmla="*/ 711264 h 100"/>
                <a:gd name="T102" fmla="*/ 585627 w 89"/>
                <a:gd name="T103" fmla="*/ 734457 h 100"/>
                <a:gd name="T104" fmla="*/ 65070 w 89"/>
                <a:gd name="T105" fmla="*/ 773113 h 1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100"/>
                <a:gd name="T161" fmla="*/ 89 w 89"/>
                <a:gd name="T162" fmla="*/ 100 h 1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100">
                  <a:moveTo>
                    <a:pt x="8" y="100"/>
                  </a:moveTo>
                  <a:lnTo>
                    <a:pt x="8" y="69"/>
                  </a:lnTo>
                  <a:lnTo>
                    <a:pt x="4" y="65"/>
                  </a:lnTo>
                  <a:lnTo>
                    <a:pt x="4" y="64"/>
                  </a:lnTo>
                  <a:lnTo>
                    <a:pt x="6" y="61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5" y="43"/>
                  </a:lnTo>
                  <a:lnTo>
                    <a:pt x="4" y="41"/>
                  </a:lnTo>
                  <a:lnTo>
                    <a:pt x="4" y="33"/>
                  </a:lnTo>
                  <a:lnTo>
                    <a:pt x="3" y="28"/>
                  </a:lnTo>
                  <a:lnTo>
                    <a:pt x="2" y="26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7"/>
                  </a:lnTo>
                  <a:lnTo>
                    <a:pt x="23" y="7"/>
                  </a:lnTo>
                  <a:lnTo>
                    <a:pt x="23" y="3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7" y="2"/>
                  </a:lnTo>
                  <a:lnTo>
                    <a:pt x="28" y="5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6" y="13"/>
                  </a:lnTo>
                  <a:lnTo>
                    <a:pt x="38" y="13"/>
                  </a:lnTo>
                  <a:lnTo>
                    <a:pt x="39" y="14"/>
                  </a:lnTo>
                  <a:lnTo>
                    <a:pt x="42" y="14"/>
                  </a:lnTo>
                  <a:lnTo>
                    <a:pt x="43" y="13"/>
                  </a:lnTo>
                  <a:lnTo>
                    <a:pt x="48" y="13"/>
                  </a:lnTo>
                  <a:lnTo>
                    <a:pt x="51" y="14"/>
                  </a:lnTo>
                  <a:lnTo>
                    <a:pt x="52" y="14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9"/>
                  </a:lnTo>
                  <a:lnTo>
                    <a:pt x="62" y="19"/>
                  </a:lnTo>
                  <a:lnTo>
                    <a:pt x="63" y="20"/>
                  </a:lnTo>
                  <a:lnTo>
                    <a:pt x="64" y="21"/>
                  </a:lnTo>
                  <a:lnTo>
                    <a:pt x="66" y="21"/>
                  </a:lnTo>
                  <a:lnTo>
                    <a:pt x="68" y="21"/>
                  </a:lnTo>
                  <a:lnTo>
                    <a:pt x="72" y="18"/>
                  </a:lnTo>
                  <a:lnTo>
                    <a:pt x="73" y="18"/>
                  </a:lnTo>
                  <a:lnTo>
                    <a:pt x="74" y="20"/>
                  </a:lnTo>
                  <a:lnTo>
                    <a:pt x="81" y="20"/>
                  </a:lnTo>
                  <a:lnTo>
                    <a:pt x="82" y="20"/>
                  </a:lnTo>
                  <a:lnTo>
                    <a:pt x="83" y="20"/>
                  </a:lnTo>
                  <a:lnTo>
                    <a:pt x="84" y="22"/>
                  </a:lnTo>
                  <a:lnTo>
                    <a:pt x="86" y="21"/>
                  </a:lnTo>
                  <a:lnTo>
                    <a:pt x="89" y="21"/>
                  </a:lnTo>
                  <a:lnTo>
                    <a:pt x="87" y="22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79" y="26"/>
                  </a:lnTo>
                  <a:lnTo>
                    <a:pt x="78" y="28"/>
                  </a:lnTo>
                  <a:lnTo>
                    <a:pt x="74" y="29"/>
                  </a:lnTo>
                  <a:lnTo>
                    <a:pt x="73" y="30"/>
                  </a:lnTo>
                  <a:lnTo>
                    <a:pt x="67" y="36"/>
                  </a:lnTo>
                  <a:lnTo>
                    <a:pt x="59" y="44"/>
                  </a:lnTo>
                  <a:lnTo>
                    <a:pt x="58" y="45"/>
                  </a:lnTo>
                  <a:lnTo>
                    <a:pt x="57" y="46"/>
                  </a:lnTo>
                  <a:lnTo>
                    <a:pt x="58" y="55"/>
                  </a:lnTo>
                  <a:lnTo>
                    <a:pt x="57" y="56"/>
                  </a:lnTo>
                  <a:lnTo>
                    <a:pt x="56" y="56"/>
                  </a:lnTo>
                  <a:lnTo>
                    <a:pt x="52" y="59"/>
                  </a:lnTo>
                  <a:lnTo>
                    <a:pt x="52" y="61"/>
                  </a:lnTo>
                  <a:lnTo>
                    <a:pt x="51" y="64"/>
                  </a:lnTo>
                  <a:lnTo>
                    <a:pt x="52" y="65"/>
                  </a:lnTo>
                  <a:lnTo>
                    <a:pt x="54" y="67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73"/>
                  </a:lnTo>
                  <a:lnTo>
                    <a:pt x="52" y="78"/>
                  </a:lnTo>
                  <a:lnTo>
                    <a:pt x="53" y="79"/>
                  </a:lnTo>
                  <a:lnTo>
                    <a:pt x="54" y="80"/>
                  </a:lnTo>
                  <a:lnTo>
                    <a:pt x="55" y="80"/>
                  </a:lnTo>
                  <a:lnTo>
                    <a:pt x="58" y="81"/>
                  </a:lnTo>
                  <a:lnTo>
                    <a:pt x="59" y="82"/>
                  </a:lnTo>
                  <a:lnTo>
                    <a:pt x="59" y="83"/>
                  </a:lnTo>
                  <a:lnTo>
                    <a:pt x="63" y="84"/>
                  </a:lnTo>
                  <a:lnTo>
                    <a:pt x="64" y="87"/>
                  </a:lnTo>
                  <a:lnTo>
                    <a:pt x="68" y="89"/>
                  </a:lnTo>
                  <a:lnTo>
                    <a:pt x="72" y="92"/>
                  </a:lnTo>
                  <a:lnTo>
                    <a:pt x="72" y="93"/>
                  </a:lnTo>
                  <a:lnTo>
                    <a:pt x="72" y="95"/>
                  </a:lnTo>
                  <a:lnTo>
                    <a:pt x="72" y="98"/>
                  </a:lnTo>
                  <a:lnTo>
                    <a:pt x="8" y="100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0" name="Freeform 25"/>
            <p:cNvSpPr>
              <a:spLocks/>
            </p:cNvSpPr>
            <p:nvPr/>
          </p:nvSpPr>
          <p:spPr bwMode="auto">
            <a:xfrm>
              <a:off x="5768975" y="2855913"/>
              <a:ext cx="439738" cy="735012"/>
            </a:xfrm>
            <a:custGeom>
              <a:avLst/>
              <a:gdLst>
                <a:gd name="T0" fmla="*/ 73290 w 54"/>
                <a:gd name="T1" fmla="*/ 15474 h 95"/>
                <a:gd name="T2" fmla="*/ 97720 w 54"/>
                <a:gd name="T3" fmla="*/ 38685 h 95"/>
                <a:gd name="T4" fmla="*/ 122149 w 54"/>
                <a:gd name="T5" fmla="*/ 61896 h 95"/>
                <a:gd name="T6" fmla="*/ 122149 w 54"/>
                <a:gd name="T7" fmla="*/ 92844 h 95"/>
                <a:gd name="T8" fmla="*/ 114006 w 54"/>
                <a:gd name="T9" fmla="*/ 116055 h 95"/>
                <a:gd name="T10" fmla="*/ 89576 w 54"/>
                <a:gd name="T11" fmla="*/ 147002 h 95"/>
                <a:gd name="T12" fmla="*/ 73290 w 54"/>
                <a:gd name="T13" fmla="*/ 154739 h 95"/>
                <a:gd name="T14" fmla="*/ 40716 w 54"/>
                <a:gd name="T15" fmla="*/ 162476 h 95"/>
                <a:gd name="T16" fmla="*/ 32573 w 54"/>
                <a:gd name="T17" fmla="*/ 185687 h 95"/>
                <a:gd name="T18" fmla="*/ 48860 w 54"/>
                <a:gd name="T19" fmla="*/ 208898 h 95"/>
                <a:gd name="T20" fmla="*/ 32573 w 54"/>
                <a:gd name="T21" fmla="*/ 263057 h 95"/>
                <a:gd name="T22" fmla="*/ 8143 w 54"/>
                <a:gd name="T23" fmla="*/ 278531 h 95"/>
                <a:gd name="T24" fmla="*/ 0 w 54"/>
                <a:gd name="T25" fmla="*/ 301742 h 95"/>
                <a:gd name="T26" fmla="*/ 0 w 54"/>
                <a:gd name="T27" fmla="*/ 317216 h 95"/>
                <a:gd name="T28" fmla="*/ 8143 w 54"/>
                <a:gd name="T29" fmla="*/ 371374 h 95"/>
                <a:gd name="T30" fmla="*/ 40716 w 54"/>
                <a:gd name="T31" fmla="*/ 410059 h 95"/>
                <a:gd name="T32" fmla="*/ 81433 w 54"/>
                <a:gd name="T33" fmla="*/ 441007 h 95"/>
                <a:gd name="T34" fmla="*/ 105863 w 54"/>
                <a:gd name="T35" fmla="*/ 495166 h 95"/>
                <a:gd name="T36" fmla="*/ 122149 w 54"/>
                <a:gd name="T37" fmla="*/ 479692 h 95"/>
                <a:gd name="T38" fmla="*/ 154723 w 54"/>
                <a:gd name="T39" fmla="*/ 502903 h 95"/>
                <a:gd name="T40" fmla="*/ 154723 w 54"/>
                <a:gd name="T41" fmla="*/ 533851 h 95"/>
                <a:gd name="T42" fmla="*/ 130293 w 54"/>
                <a:gd name="T43" fmla="*/ 564799 h 95"/>
                <a:gd name="T44" fmla="*/ 154723 w 54"/>
                <a:gd name="T45" fmla="*/ 603484 h 95"/>
                <a:gd name="T46" fmla="*/ 195439 w 54"/>
                <a:gd name="T47" fmla="*/ 626694 h 95"/>
                <a:gd name="T48" fmla="*/ 236156 w 54"/>
                <a:gd name="T49" fmla="*/ 673116 h 95"/>
                <a:gd name="T50" fmla="*/ 244299 w 54"/>
                <a:gd name="T51" fmla="*/ 688590 h 95"/>
                <a:gd name="T52" fmla="*/ 236156 w 54"/>
                <a:gd name="T53" fmla="*/ 704064 h 95"/>
                <a:gd name="T54" fmla="*/ 260586 w 54"/>
                <a:gd name="T55" fmla="*/ 735012 h 95"/>
                <a:gd name="T56" fmla="*/ 268729 w 54"/>
                <a:gd name="T57" fmla="*/ 727275 h 95"/>
                <a:gd name="T58" fmla="*/ 276872 w 54"/>
                <a:gd name="T59" fmla="*/ 711801 h 95"/>
                <a:gd name="T60" fmla="*/ 309445 w 54"/>
                <a:gd name="T61" fmla="*/ 704064 h 95"/>
                <a:gd name="T62" fmla="*/ 342018 w 54"/>
                <a:gd name="T63" fmla="*/ 719538 h 95"/>
                <a:gd name="T64" fmla="*/ 350162 w 54"/>
                <a:gd name="T65" fmla="*/ 688590 h 95"/>
                <a:gd name="T66" fmla="*/ 358305 w 54"/>
                <a:gd name="T67" fmla="*/ 673116 h 95"/>
                <a:gd name="T68" fmla="*/ 390878 w 54"/>
                <a:gd name="T69" fmla="*/ 657642 h 95"/>
                <a:gd name="T70" fmla="*/ 382735 w 54"/>
                <a:gd name="T71" fmla="*/ 642168 h 95"/>
                <a:gd name="T72" fmla="*/ 382735 w 54"/>
                <a:gd name="T73" fmla="*/ 626694 h 95"/>
                <a:gd name="T74" fmla="*/ 390878 w 54"/>
                <a:gd name="T75" fmla="*/ 618958 h 95"/>
                <a:gd name="T76" fmla="*/ 390878 w 54"/>
                <a:gd name="T77" fmla="*/ 611221 h 95"/>
                <a:gd name="T78" fmla="*/ 390878 w 54"/>
                <a:gd name="T79" fmla="*/ 564799 h 95"/>
                <a:gd name="T80" fmla="*/ 423451 w 54"/>
                <a:gd name="T81" fmla="*/ 526114 h 95"/>
                <a:gd name="T82" fmla="*/ 439738 w 54"/>
                <a:gd name="T83" fmla="*/ 495166 h 95"/>
                <a:gd name="T84" fmla="*/ 423451 w 54"/>
                <a:gd name="T85" fmla="*/ 441007 h 95"/>
                <a:gd name="T86" fmla="*/ 423451 w 54"/>
                <a:gd name="T87" fmla="*/ 417796 h 95"/>
                <a:gd name="T88" fmla="*/ 399022 w 54"/>
                <a:gd name="T89" fmla="*/ 100581 h 95"/>
                <a:gd name="T90" fmla="*/ 390878 w 54"/>
                <a:gd name="T91" fmla="*/ 85107 h 95"/>
                <a:gd name="T92" fmla="*/ 374592 w 54"/>
                <a:gd name="T93" fmla="*/ 46422 h 95"/>
                <a:gd name="T94" fmla="*/ 358305 w 54"/>
                <a:gd name="T95" fmla="*/ 23211 h 95"/>
                <a:gd name="T96" fmla="*/ 358305 w 54"/>
                <a:gd name="T97" fmla="*/ 0 h 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95"/>
                <a:gd name="T149" fmla="*/ 54 w 54"/>
                <a:gd name="T150" fmla="*/ 95 h 9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95">
                  <a:moveTo>
                    <a:pt x="44" y="0"/>
                  </a:moveTo>
                  <a:lnTo>
                    <a:pt x="9" y="2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5" y="8"/>
                  </a:lnTo>
                  <a:lnTo>
                    <a:pt x="16" y="11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1" y="19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5" y="21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4" y="34"/>
                  </a:lnTo>
                  <a:lnTo>
                    <a:pt x="2" y="35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5" y="53"/>
                  </a:lnTo>
                  <a:lnTo>
                    <a:pt x="9" y="56"/>
                  </a:lnTo>
                  <a:lnTo>
                    <a:pt x="10" y="57"/>
                  </a:lnTo>
                  <a:lnTo>
                    <a:pt x="12" y="64"/>
                  </a:lnTo>
                  <a:lnTo>
                    <a:pt x="13" y="64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8" y="64"/>
                  </a:lnTo>
                  <a:lnTo>
                    <a:pt x="19" y="65"/>
                  </a:lnTo>
                  <a:lnTo>
                    <a:pt x="18" y="67"/>
                  </a:lnTo>
                  <a:lnTo>
                    <a:pt x="19" y="69"/>
                  </a:lnTo>
                  <a:lnTo>
                    <a:pt x="16" y="72"/>
                  </a:lnTo>
                  <a:lnTo>
                    <a:pt x="16" y="73"/>
                  </a:lnTo>
                  <a:lnTo>
                    <a:pt x="17" y="75"/>
                  </a:lnTo>
                  <a:lnTo>
                    <a:pt x="19" y="78"/>
                  </a:lnTo>
                  <a:lnTo>
                    <a:pt x="23" y="80"/>
                  </a:lnTo>
                  <a:lnTo>
                    <a:pt x="24" y="81"/>
                  </a:lnTo>
                  <a:lnTo>
                    <a:pt x="28" y="84"/>
                  </a:lnTo>
                  <a:lnTo>
                    <a:pt x="29" y="87"/>
                  </a:lnTo>
                  <a:lnTo>
                    <a:pt x="30" y="88"/>
                  </a:lnTo>
                  <a:lnTo>
                    <a:pt x="30" y="89"/>
                  </a:lnTo>
                  <a:lnTo>
                    <a:pt x="29" y="90"/>
                  </a:lnTo>
                  <a:lnTo>
                    <a:pt x="29" y="91"/>
                  </a:lnTo>
                  <a:lnTo>
                    <a:pt x="32" y="95"/>
                  </a:lnTo>
                  <a:lnTo>
                    <a:pt x="32" y="94"/>
                  </a:lnTo>
                  <a:lnTo>
                    <a:pt x="33" y="94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6" y="91"/>
                  </a:lnTo>
                  <a:lnTo>
                    <a:pt x="38" y="91"/>
                  </a:lnTo>
                  <a:lnTo>
                    <a:pt x="40" y="92"/>
                  </a:lnTo>
                  <a:lnTo>
                    <a:pt x="42" y="93"/>
                  </a:lnTo>
                  <a:lnTo>
                    <a:pt x="43" y="93"/>
                  </a:lnTo>
                  <a:lnTo>
                    <a:pt x="43" y="89"/>
                  </a:lnTo>
                  <a:lnTo>
                    <a:pt x="42" y="87"/>
                  </a:lnTo>
                  <a:lnTo>
                    <a:pt x="44" y="87"/>
                  </a:lnTo>
                  <a:lnTo>
                    <a:pt x="48" y="86"/>
                  </a:lnTo>
                  <a:lnTo>
                    <a:pt x="48" y="85"/>
                  </a:lnTo>
                  <a:lnTo>
                    <a:pt x="47" y="83"/>
                  </a:lnTo>
                  <a:lnTo>
                    <a:pt x="47" y="81"/>
                  </a:lnTo>
                  <a:lnTo>
                    <a:pt x="48" y="80"/>
                  </a:lnTo>
                  <a:lnTo>
                    <a:pt x="48" y="79"/>
                  </a:lnTo>
                  <a:lnTo>
                    <a:pt x="48" y="76"/>
                  </a:lnTo>
                  <a:lnTo>
                    <a:pt x="48" y="73"/>
                  </a:lnTo>
                  <a:lnTo>
                    <a:pt x="50" y="71"/>
                  </a:lnTo>
                  <a:lnTo>
                    <a:pt x="52" y="68"/>
                  </a:lnTo>
                  <a:lnTo>
                    <a:pt x="52" y="67"/>
                  </a:lnTo>
                  <a:lnTo>
                    <a:pt x="54" y="64"/>
                  </a:lnTo>
                  <a:lnTo>
                    <a:pt x="53" y="60"/>
                  </a:lnTo>
                  <a:lnTo>
                    <a:pt x="52" y="57"/>
                  </a:lnTo>
                  <a:lnTo>
                    <a:pt x="52" y="55"/>
                  </a:lnTo>
                  <a:lnTo>
                    <a:pt x="52" y="54"/>
                  </a:lnTo>
                  <a:lnTo>
                    <a:pt x="52" y="53"/>
                  </a:lnTo>
                  <a:lnTo>
                    <a:pt x="49" y="13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7" y="8"/>
                  </a:lnTo>
                  <a:lnTo>
                    <a:pt x="46" y="6"/>
                  </a:lnTo>
                  <a:lnTo>
                    <a:pt x="45" y="5"/>
                  </a:lnTo>
                  <a:lnTo>
                    <a:pt x="44" y="3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1" name="Freeform 26" descr="75%"/>
            <p:cNvSpPr>
              <a:spLocks/>
            </p:cNvSpPr>
            <p:nvPr/>
          </p:nvSpPr>
          <p:spPr bwMode="auto">
            <a:xfrm>
              <a:off x="6737350" y="3009900"/>
              <a:ext cx="498475" cy="465138"/>
            </a:xfrm>
            <a:custGeom>
              <a:avLst/>
              <a:gdLst>
                <a:gd name="T0" fmla="*/ 163434 w 61"/>
                <a:gd name="T1" fmla="*/ 0 h 60"/>
                <a:gd name="T2" fmla="*/ 163434 w 61"/>
                <a:gd name="T3" fmla="*/ 23257 h 60"/>
                <a:gd name="T4" fmla="*/ 171606 w 61"/>
                <a:gd name="T5" fmla="*/ 38762 h 60"/>
                <a:gd name="T6" fmla="*/ 155263 w 61"/>
                <a:gd name="T7" fmla="*/ 100780 h 60"/>
                <a:gd name="T8" fmla="*/ 155263 w 61"/>
                <a:gd name="T9" fmla="*/ 116285 h 60"/>
                <a:gd name="T10" fmla="*/ 147091 w 61"/>
                <a:gd name="T11" fmla="*/ 147294 h 60"/>
                <a:gd name="T12" fmla="*/ 122576 w 61"/>
                <a:gd name="T13" fmla="*/ 170551 h 60"/>
                <a:gd name="T14" fmla="*/ 106232 w 61"/>
                <a:gd name="T15" fmla="*/ 178303 h 60"/>
                <a:gd name="T16" fmla="*/ 89889 w 61"/>
                <a:gd name="T17" fmla="*/ 186055 h 60"/>
                <a:gd name="T18" fmla="*/ 81717 w 61"/>
                <a:gd name="T19" fmla="*/ 201560 h 60"/>
                <a:gd name="T20" fmla="*/ 73546 w 61"/>
                <a:gd name="T21" fmla="*/ 232569 h 60"/>
                <a:gd name="T22" fmla="*/ 49030 w 61"/>
                <a:gd name="T23" fmla="*/ 232569 h 60"/>
                <a:gd name="T24" fmla="*/ 32687 w 61"/>
                <a:gd name="T25" fmla="*/ 263578 h 60"/>
                <a:gd name="T26" fmla="*/ 32687 w 61"/>
                <a:gd name="T27" fmla="*/ 294587 h 60"/>
                <a:gd name="T28" fmla="*/ 16343 w 61"/>
                <a:gd name="T29" fmla="*/ 317844 h 60"/>
                <a:gd name="T30" fmla="*/ 0 w 61"/>
                <a:gd name="T31" fmla="*/ 333349 h 60"/>
                <a:gd name="T32" fmla="*/ 0 w 61"/>
                <a:gd name="T33" fmla="*/ 356606 h 60"/>
                <a:gd name="T34" fmla="*/ 24515 w 61"/>
                <a:gd name="T35" fmla="*/ 395367 h 60"/>
                <a:gd name="T36" fmla="*/ 49030 w 61"/>
                <a:gd name="T37" fmla="*/ 418624 h 60"/>
                <a:gd name="T38" fmla="*/ 65374 w 61"/>
                <a:gd name="T39" fmla="*/ 418624 h 60"/>
                <a:gd name="T40" fmla="*/ 65374 w 61"/>
                <a:gd name="T41" fmla="*/ 426377 h 60"/>
                <a:gd name="T42" fmla="*/ 81717 w 61"/>
                <a:gd name="T43" fmla="*/ 426377 h 60"/>
                <a:gd name="T44" fmla="*/ 81717 w 61"/>
                <a:gd name="T45" fmla="*/ 441881 h 60"/>
                <a:gd name="T46" fmla="*/ 122576 w 61"/>
                <a:gd name="T47" fmla="*/ 465138 h 60"/>
                <a:gd name="T48" fmla="*/ 147091 w 61"/>
                <a:gd name="T49" fmla="*/ 457386 h 60"/>
                <a:gd name="T50" fmla="*/ 155263 w 61"/>
                <a:gd name="T51" fmla="*/ 441881 h 60"/>
                <a:gd name="T52" fmla="*/ 171606 w 61"/>
                <a:gd name="T53" fmla="*/ 457386 h 60"/>
                <a:gd name="T54" fmla="*/ 204293 w 61"/>
                <a:gd name="T55" fmla="*/ 441881 h 60"/>
                <a:gd name="T56" fmla="*/ 212465 w 61"/>
                <a:gd name="T57" fmla="*/ 426377 h 60"/>
                <a:gd name="T58" fmla="*/ 245152 w 61"/>
                <a:gd name="T59" fmla="*/ 410872 h 60"/>
                <a:gd name="T60" fmla="*/ 269667 w 61"/>
                <a:gd name="T61" fmla="*/ 395367 h 60"/>
                <a:gd name="T62" fmla="*/ 269667 w 61"/>
                <a:gd name="T63" fmla="*/ 372110 h 60"/>
                <a:gd name="T64" fmla="*/ 310525 w 61"/>
                <a:gd name="T65" fmla="*/ 248074 h 60"/>
                <a:gd name="T66" fmla="*/ 326869 w 61"/>
                <a:gd name="T67" fmla="*/ 255826 h 60"/>
                <a:gd name="T68" fmla="*/ 335041 w 61"/>
                <a:gd name="T69" fmla="*/ 271331 h 60"/>
                <a:gd name="T70" fmla="*/ 359556 w 61"/>
                <a:gd name="T71" fmla="*/ 248074 h 60"/>
                <a:gd name="T72" fmla="*/ 375899 w 61"/>
                <a:gd name="T73" fmla="*/ 209312 h 60"/>
                <a:gd name="T74" fmla="*/ 400414 w 61"/>
                <a:gd name="T75" fmla="*/ 193808 h 60"/>
                <a:gd name="T76" fmla="*/ 416758 w 61"/>
                <a:gd name="T77" fmla="*/ 178303 h 60"/>
                <a:gd name="T78" fmla="*/ 424930 w 61"/>
                <a:gd name="T79" fmla="*/ 155046 h 60"/>
                <a:gd name="T80" fmla="*/ 424930 w 61"/>
                <a:gd name="T81" fmla="*/ 147294 h 60"/>
                <a:gd name="T82" fmla="*/ 424930 w 61"/>
                <a:gd name="T83" fmla="*/ 116285 h 60"/>
                <a:gd name="T84" fmla="*/ 482132 w 61"/>
                <a:gd name="T85" fmla="*/ 147294 h 60"/>
                <a:gd name="T86" fmla="*/ 490303 w 61"/>
                <a:gd name="T87" fmla="*/ 147294 h 60"/>
                <a:gd name="T88" fmla="*/ 482132 w 61"/>
                <a:gd name="T89" fmla="*/ 100780 h 60"/>
                <a:gd name="T90" fmla="*/ 473960 w 61"/>
                <a:gd name="T91" fmla="*/ 85275 h 60"/>
                <a:gd name="T92" fmla="*/ 457616 w 61"/>
                <a:gd name="T93" fmla="*/ 85275 h 60"/>
                <a:gd name="T94" fmla="*/ 416758 w 61"/>
                <a:gd name="T95" fmla="*/ 93028 h 60"/>
                <a:gd name="T96" fmla="*/ 400414 w 61"/>
                <a:gd name="T97" fmla="*/ 108532 h 60"/>
                <a:gd name="T98" fmla="*/ 375899 w 61"/>
                <a:gd name="T99" fmla="*/ 100780 h 60"/>
                <a:gd name="T100" fmla="*/ 367727 w 61"/>
                <a:gd name="T101" fmla="*/ 116285 h 60"/>
                <a:gd name="T102" fmla="*/ 343212 w 61"/>
                <a:gd name="T103" fmla="*/ 131789 h 60"/>
                <a:gd name="T104" fmla="*/ 318697 w 61"/>
                <a:gd name="T105" fmla="*/ 155046 h 60"/>
                <a:gd name="T106" fmla="*/ 294182 w 61"/>
                <a:gd name="T107" fmla="*/ 100780 h 60"/>
                <a:gd name="T108" fmla="*/ 171606 w 61"/>
                <a:gd name="T109" fmla="*/ 0 h 6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1"/>
                <a:gd name="T166" fmla="*/ 0 h 60"/>
                <a:gd name="T167" fmla="*/ 61 w 61"/>
                <a:gd name="T168" fmla="*/ 60 h 6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1" h="60">
                  <a:moveTo>
                    <a:pt x="21" y="0"/>
                  </a:moveTo>
                  <a:lnTo>
                    <a:pt x="20" y="0"/>
                  </a:lnTo>
                  <a:lnTo>
                    <a:pt x="19" y="1"/>
                  </a:lnTo>
                  <a:lnTo>
                    <a:pt x="20" y="3"/>
                  </a:lnTo>
                  <a:lnTo>
                    <a:pt x="18" y="4"/>
                  </a:lnTo>
                  <a:lnTo>
                    <a:pt x="21" y="5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0" y="26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8" y="32"/>
                  </a:lnTo>
                  <a:lnTo>
                    <a:pt x="6" y="30"/>
                  </a:lnTo>
                  <a:lnTo>
                    <a:pt x="5" y="30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3" y="39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1" y="47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6" y="54"/>
                  </a:lnTo>
                  <a:lnTo>
                    <a:pt x="6" y="53"/>
                  </a:lnTo>
                  <a:lnTo>
                    <a:pt x="8" y="54"/>
                  </a:lnTo>
                  <a:lnTo>
                    <a:pt x="8" y="55"/>
                  </a:lnTo>
                  <a:lnTo>
                    <a:pt x="9" y="55"/>
                  </a:lnTo>
                  <a:lnTo>
                    <a:pt x="10" y="55"/>
                  </a:lnTo>
                  <a:lnTo>
                    <a:pt x="11" y="56"/>
                  </a:lnTo>
                  <a:lnTo>
                    <a:pt x="10" y="57"/>
                  </a:lnTo>
                  <a:lnTo>
                    <a:pt x="12" y="59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20" y="58"/>
                  </a:lnTo>
                  <a:lnTo>
                    <a:pt x="21" y="59"/>
                  </a:lnTo>
                  <a:lnTo>
                    <a:pt x="22" y="58"/>
                  </a:lnTo>
                  <a:lnTo>
                    <a:pt x="25" y="57"/>
                  </a:lnTo>
                  <a:lnTo>
                    <a:pt x="26" y="55"/>
                  </a:lnTo>
                  <a:lnTo>
                    <a:pt x="27" y="56"/>
                  </a:lnTo>
                  <a:lnTo>
                    <a:pt x="30" y="53"/>
                  </a:lnTo>
                  <a:lnTo>
                    <a:pt x="31" y="54"/>
                  </a:lnTo>
                  <a:lnTo>
                    <a:pt x="33" y="51"/>
                  </a:lnTo>
                  <a:lnTo>
                    <a:pt x="32" y="50"/>
                  </a:lnTo>
                  <a:lnTo>
                    <a:pt x="33" y="48"/>
                  </a:lnTo>
                  <a:lnTo>
                    <a:pt x="35" y="43"/>
                  </a:lnTo>
                  <a:lnTo>
                    <a:pt x="38" y="32"/>
                  </a:lnTo>
                  <a:lnTo>
                    <a:pt x="40" y="33"/>
                  </a:lnTo>
                  <a:lnTo>
                    <a:pt x="40" y="34"/>
                  </a:lnTo>
                  <a:lnTo>
                    <a:pt x="41" y="35"/>
                  </a:lnTo>
                  <a:lnTo>
                    <a:pt x="43" y="34"/>
                  </a:lnTo>
                  <a:lnTo>
                    <a:pt x="44" y="32"/>
                  </a:lnTo>
                  <a:lnTo>
                    <a:pt x="45" y="28"/>
                  </a:lnTo>
                  <a:lnTo>
                    <a:pt x="46" y="27"/>
                  </a:lnTo>
                  <a:lnTo>
                    <a:pt x="48" y="27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6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9" y="19"/>
                  </a:lnTo>
                  <a:lnTo>
                    <a:pt x="60" y="19"/>
                  </a:lnTo>
                  <a:lnTo>
                    <a:pt x="61" y="16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8" y="11"/>
                  </a:lnTo>
                  <a:lnTo>
                    <a:pt x="57" y="12"/>
                  </a:lnTo>
                  <a:lnTo>
                    <a:pt x="56" y="11"/>
                  </a:lnTo>
                  <a:lnTo>
                    <a:pt x="55" y="11"/>
                  </a:lnTo>
                  <a:lnTo>
                    <a:pt x="51" y="12"/>
                  </a:lnTo>
                  <a:lnTo>
                    <a:pt x="50" y="13"/>
                  </a:lnTo>
                  <a:lnTo>
                    <a:pt x="49" y="14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5" y="15"/>
                  </a:lnTo>
                  <a:lnTo>
                    <a:pt x="44" y="17"/>
                  </a:lnTo>
                  <a:lnTo>
                    <a:pt x="42" y="17"/>
                  </a:lnTo>
                  <a:lnTo>
                    <a:pt x="40" y="20"/>
                  </a:lnTo>
                  <a:lnTo>
                    <a:pt x="39" y="20"/>
                  </a:lnTo>
                  <a:lnTo>
                    <a:pt x="38" y="21"/>
                  </a:lnTo>
                  <a:lnTo>
                    <a:pt x="36" y="13"/>
                  </a:lnTo>
                  <a:lnTo>
                    <a:pt x="23" y="15"/>
                  </a:lnTo>
                  <a:lnTo>
                    <a:pt x="21" y="0"/>
                  </a:lnTo>
                  <a:close/>
                </a:path>
              </a:pathLst>
            </a:custGeom>
            <a:pattFill prst="pct75">
              <a:fgClr>
                <a:srgbClr val="AA1202"/>
              </a:fgClr>
              <a:bgClr>
                <a:schemeClr val="tx1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2" name="Freeform 27" descr="20%"/>
            <p:cNvSpPr>
              <a:spLocks/>
            </p:cNvSpPr>
            <p:nvPr/>
          </p:nvSpPr>
          <p:spPr bwMode="auto">
            <a:xfrm>
              <a:off x="5516563" y="4133850"/>
              <a:ext cx="625475" cy="511175"/>
            </a:xfrm>
            <a:custGeom>
              <a:avLst/>
              <a:gdLst>
                <a:gd name="T0" fmla="*/ 333045 w 77"/>
                <a:gd name="T1" fmla="*/ 7745 h 66"/>
                <a:gd name="T2" fmla="*/ 357414 w 77"/>
                <a:gd name="T3" fmla="*/ 77451 h 66"/>
                <a:gd name="T4" fmla="*/ 349291 w 77"/>
                <a:gd name="T5" fmla="*/ 100686 h 66"/>
                <a:gd name="T6" fmla="*/ 324922 w 77"/>
                <a:gd name="T7" fmla="*/ 170392 h 66"/>
                <a:gd name="T8" fmla="*/ 519875 w 77"/>
                <a:gd name="T9" fmla="*/ 255588 h 66"/>
                <a:gd name="T10" fmla="*/ 519875 w 77"/>
                <a:gd name="T11" fmla="*/ 309803 h 66"/>
                <a:gd name="T12" fmla="*/ 511752 w 77"/>
                <a:gd name="T13" fmla="*/ 348528 h 66"/>
                <a:gd name="T14" fmla="*/ 471137 w 77"/>
                <a:gd name="T15" fmla="*/ 340783 h 66"/>
                <a:gd name="T16" fmla="*/ 454891 w 77"/>
                <a:gd name="T17" fmla="*/ 379509 h 66"/>
                <a:gd name="T18" fmla="*/ 503629 w 77"/>
                <a:gd name="T19" fmla="*/ 371764 h 66"/>
                <a:gd name="T20" fmla="*/ 536121 w 77"/>
                <a:gd name="T21" fmla="*/ 364019 h 66"/>
                <a:gd name="T22" fmla="*/ 519875 w 77"/>
                <a:gd name="T23" fmla="*/ 379509 h 66"/>
                <a:gd name="T24" fmla="*/ 536121 w 77"/>
                <a:gd name="T25" fmla="*/ 394999 h 66"/>
                <a:gd name="T26" fmla="*/ 576737 w 77"/>
                <a:gd name="T27" fmla="*/ 364019 h 66"/>
                <a:gd name="T28" fmla="*/ 601106 w 77"/>
                <a:gd name="T29" fmla="*/ 371764 h 66"/>
                <a:gd name="T30" fmla="*/ 592983 w 77"/>
                <a:gd name="T31" fmla="*/ 394999 h 66"/>
                <a:gd name="T32" fmla="*/ 552368 w 77"/>
                <a:gd name="T33" fmla="*/ 433724 h 66"/>
                <a:gd name="T34" fmla="*/ 576737 w 77"/>
                <a:gd name="T35" fmla="*/ 464704 h 66"/>
                <a:gd name="T36" fmla="*/ 625475 w 77"/>
                <a:gd name="T37" fmla="*/ 503430 h 66"/>
                <a:gd name="T38" fmla="*/ 576737 w 77"/>
                <a:gd name="T39" fmla="*/ 487940 h 66"/>
                <a:gd name="T40" fmla="*/ 519875 w 77"/>
                <a:gd name="T41" fmla="*/ 456959 h 66"/>
                <a:gd name="T42" fmla="*/ 495506 w 77"/>
                <a:gd name="T43" fmla="*/ 480195 h 66"/>
                <a:gd name="T44" fmla="*/ 487383 w 77"/>
                <a:gd name="T45" fmla="*/ 503430 h 66"/>
                <a:gd name="T46" fmla="*/ 463014 w 77"/>
                <a:gd name="T47" fmla="*/ 487940 h 66"/>
                <a:gd name="T48" fmla="*/ 438645 w 77"/>
                <a:gd name="T49" fmla="*/ 487940 h 66"/>
                <a:gd name="T50" fmla="*/ 398030 w 77"/>
                <a:gd name="T51" fmla="*/ 495685 h 66"/>
                <a:gd name="T52" fmla="*/ 333045 w 77"/>
                <a:gd name="T53" fmla="*/ 456959 h 66"/>
                <a:gd name="T54" fmla="*/ 308676 w 77"/>
                <a:gd name="T55" fmla="*/ 441469 h 66"/>
                <a:gd name="T56" fmla="*/ 300553 w 77"/>
                <a:gd name="T57" fmla="*/ 433724 h 66"/>
                <a:gd name="T58" fmla="*/ 276184 w 77"/>
                <a:gd name="T59" fmla="*/ 425979 h 66"/>
                <a:gd name="T60" fmla="*/ 268061 w 77"/>
                <a:gd name="T61" fmla="*/ 418234 h 66"/>
                <a:gd name="T62" fmla="*/ 251815 w 77"/>
                <a:gd name="T63" fmla="*/ 449214 h 66"/>
                <a:gd name="T64" fmla="*/ 121846 w 77"/>
                <a:gd name="T65" fmla="*/ 433724 h 66"/>
                <a:gd name="T66" fmla="*/ 32492 w 77"/>
                <a:gd name="T67" fmla="*/ 425979 h 66"/>
                <a:gd name="T68" fmla="*/ 40615 w 77"/>
                <a:gd name="T69" fmla="*/ 410489 h 66"/>
                <a:gd name="T70" fmla="*/ 48738 w 77"/>
                <a:gd name="T71" fmla="*/ 356273 h 66"/>
                <a:gd name="T72" fmla="*/ 48738 w 77"/>
                <a:gd name="T73" fmla="*/ 325293 h 66"/>
                <a:gd name="T74" fmla="*/ 73107 w 77"/>
                <a:gd name="T75" fmla="*/ 286568 h 66"/>
                <a:gd name="T76" fmla="*/ 56861 w 77"/>
                <a:gd name="T77" fmla="*/ 232352 h 66"/>
                <a:gd name="T78" fmla="*/ 48738 w 77"/>
                <a:gd name="T79" fmla="*/ 216862 h 66"/>
                <a:gd name="T80" fmla="*/ 32492 w 77"/>
                <a:gd name="T81" fmla="*/ 193627 h 66"/>
                <a:gd name="T82" fmla="*/ 8123 w 77"/>
                <a:gd name="T83" fmla="*/ 147156 h 66"/>
                <a:gd name="T84" fmla="*/ 0 w 77"/>
                <a:gd name="T85" fmla="*/ 7745 h 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7"/>
                <a:gd name="T130" fmla="*/ 0 h 66"/>
                <a:gd name="T131" fmla="*/ 77 w 77"/>
                <a:gd name="T132" fmla="*/ 66 h 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7" h="66">
                  <a:moveTo>
                    <a:pt x="0" y="1"/>
                  </a:moveTo>
                  <a:lnTo>
                    <a:pt x="42" y="0"/>
                  </a:lnTo>
                  <a:lnTo>
                    <a:pt x="41" y="1"/>
                  </a:lnTo>
                  <a:lnTo>
                    <a:pt x="43" y="5"/>
                  </a:lnTo>
                  <a:lnTo>
                    <a:pt x="43" y="8"/>
                  </a:lnTo>
                  <a:lnTo>
                    <a:pt x="44" y="10"/>
                  </a:lnTo>
                  <a:lnTo>
                    <a:pt x="45" y="11"/>
                  </a:lnTo>
                  <a:lnTo>
                    <a:pt x="45" y="12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2" y="17"/>
                  </a:lnTo>
                  <a:lnTo>
                    <a:pt x="40" y="22"/>
                  </a:lnTo>
                  <a:lnTo>
                    <a:pt x="37" y="29"/>
                  </a:lnTo>
                  <a:lnTo>
                    <a:pt x="37" y="34"/>
                  </a:lnTo>
                  <a:lnTo>
                    <a:pt x="64" y="33"/>
                  </a:lnTo>
                  <a:lnTo>
                    <a:pt x="64" y="34"/>
                  </a:lnTo>
                  <a:lnTo>
                    <a:pt x="63" y="36"/>
                  </a:lnTo>
                  <a:lnTo>
                    <a:pt x="64" y="40"/>
                  </a:lnTo>
                  <a:lnTo>
                    <a:pt x="66" y="43"/>
                  </a:lnTo>
                  <a:lnTo>
                    <a:pt x="67" y="46"/>
                  </a:lnTo>
                  <a:lnTo>
                    <a:pt x="63" y="45"/>
                  </a:lnTo>
                  <a:lnTo>
                    <a:pt x="60" y="44"/>
                  </a:lnTo>
                  <a:lnTo>
                    <a:pt x="59" y="43"/>
                  </a:lnTo>
                  <a:lnTo>
                    <a:pt x="58" y="44"/>
                  </a:lnTo>
                  <a:lnTo>
                    <a:pt x="55" y="46"/>
                  </a:lnTo>
                  <a:lnTo>
                    <a:pt x="55" y="48"/>
                  </a:lnTo>
                  <a:lnTo>
                    <a:pt x="56" y="49"/>
                  </a:lnTo>
                  <a:lnTo>
                    <a:pt x="58" y="49"/>
                  </a:lnTo>
                  <a:lnTo>
                    <a:pt x="60" y="49"/>
                  </a:lnTo>
                  <a:lnTo>
                    <a:pt x="62" y="48"/>
                  </a:lnTo>
                  <a:lnTo>
                    <a:pt x="63" y="47"/>
                  </a:lnTo>
                  <a:lnTo>
                    <a:pt x="65" y="47"/>
                  </a:lnTo>
                  <a:lnTo>
                    <a:pt x="66" y="47"/>
                  </a:lnTo>
                  <a:lnTo>
                    <a:pt x="66" y="48"/>
                  </a:lnTo>
                  <a:lnTo>
                    <a:pt x="65" y="48"/>
                  </a:lnTo>
                  <a:lnTo>
                    <a:pt x="64" y="49"/>
                  </a:lnTo>
                  <a:lnTo>
                    <a:pt x="65" y="50"/>
                  </a:lnTo>
                  <a:lnTo>
                    <a:pt x="66" y="51"/>
                  </a:lnTo>
                  <a:lnTo>
                    <a:pt x="67" y="51"/>
                  </a:lnTo>
                  <a:lnTo>
                    <a:pt x="68" y="49"/>
                  </a:lnTo>
                  <a:lnTo>
                    <a:pt x="71" y="47"/>
                  </a:lnTo>
                  <a:lnTo>
                    <a:pt x="72" y="47"/>
                  </a:lnTo>
                  <a:lnTo>
                    <a:pt x="73" y="47"/>
                  </a:lnTo>
                  <a:lnTo>
                    <a:pt x="74" y="48"/>
                  </a:lnTo>
                  <a:lnTo>
                    <a:pt x="73" y="49"/>
                  </a:lnTo>
                  <a:lnTo>
                    <a:pt x="74" y="50"/>
                  </a:lnTo>
                  <a:lnTo>
                    <a:pt x="73" y="51"/>
                  </a:lnTo>
                  <a:lnTo>
                    <a:pt x="72" y="51"/>
                  </a:lnTo>
                  <a:lnTo>
                    <a:pt x="70" y="54"/>
                  </a:lnTo>
                  <a:lnTo>
                    <a:pt x="68" y="56"/>
                  </a:lnTo>
                  <a:lnTo>
                    <a:pt x="68" y="57"/>
                  </a:lnTo>
                  <a:lnTo>
                    <a:pt x="68" y="59"/>
                  </a:lnTo>
                  <a:lnTo>
                    <a:pt x="71" y="60"/>
                  </a:lnTo>
                  <a:lnTo>
                    <a:pt x="76" y="62"/>
                  </a:lnTo>
                  <a:lnTo>
                    <a:pt x="77" y="63"/>
                  </a:lnTo>
                  <a:lnTo>
                    <a:pt x="77" y="65"/>
                  </a:lnTo>
                  <a:lnTo>
                    <a:pt x="76" y="65"/>
                  </a:lnTo>
                  <a:lnTo>
                    <a:pt x="72" y="66"/>
                  </a:lnTo>
                  <a:lnTo>
                    <a:pt x="71" y="63"/>
                  </a:lnTo>
                  <a:lnTo>
                    <a:pt x="69" y="62"/>
                  </a:lnTo>
                  <a:lnTo>
                    <a:pt x="65" y="61"/>
                  </a:lnTo>
                  <a:lnTo>
                    <a:pt x="64" y="59"/>
                  </a:lnTo>
                  <a:lnTo>
                    <a:pt x="63" y="59"/>
                  </a:lnTo>
                  <a:lnTo>
                    <a:pt x="62" y="59"/>
                  </a:lnTo>
                  <a:lnTo>
                    <a:pt x="61" y="62"/>
                  </a:lnTo>
                  <a:lnTo>
                    <a:pt x="62" y="63"/>
                  </a:lnTo>
                  <a:lnTo>
                    <a:pt x="60" y="65"/>
                  </a:lnTo>
                  <a:lnTo>
                    <a:pt x="59" y="65"/>
                  </a:lnTo>
                  <a:lnTo>
                    <a:pt x="58" y="63"/>
                  </a:lnTo>
                  <a:lnTo>
                    <a:pt x="57" y="63"/>
                  </a:lnTo>
                  <a:lnTo>
                    <a:pt x="55" y="63"/>
                  </a:lnTo>
                  <a:lnTo>
                    <a:pt x="54" y="63"/>
                  </a:lnTo>
                  <a:lnTo>
                    <a:pt x="52" y="65"/>
                  </a:lnTo>
                  <a:lnTo>
                    <a:pt x="50" y="65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41" y="59"/>
                  </a:lnTo>
                  <a:lnTo>
                    <a:pt x="39" y="58"/>
                  </a:lnTo>
                  <a:lnTo>
                    <a:pt x="38" y="57"/>
                  </a:lnTo>
                  <a:lnTo>
                    <a:pt x="37" y="57"/>
                  </a:lnTo>
                  <a:lnTo>
                    <a:pt x="37" y="56"/>
                  </a:lnTo>
                  <a:lnTo>
                    <a:pt x="37" y="55"/>
                  </a:lnTo>
                  <a:lnTo>
                    <a:pt x="36" y="56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0" y="57"/>
                  </a:lnTo>
                  <a:lnTo>
                    <a:pt x="31" y="58"/>
                  </a:lnTo>
                  <a:lnTo>
                    <a:pt x="27" y="59"/>
                  </a:lnTo>
                  <a:lnTo>
                    <a:pt x="19" y="57"/>
                  </a:lnTo>
                  <a:lnTo>
                    <a:pt x="15" y="56"/>
                  </a:lnTo>
                  <a:lnTo>
                    <a:pt x="4" y="57"/>
                  </a:lnTo>
                  <a:lnTo>
                    <a:pt x="4" y="56"/>
                  </a:lnTo>
                  <a:lnTo>
                    <a:pt x="4" y="55"/>
                  </a:lnTo>
                  <a:lnTo>
                    <a:pt x="4" y="54"/>
                  </a:lnTo>
                  <a:lnTo>
                    <a:pt x="5" y="53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7" y="41"/>
                  </a:lnTo>
                  <a:lnTo>
                    <a:pt x="8" y="40"/>
                  </a:lnTo>
                  <a:lnTo>
                    <a:pt x="9" y="37"/>
                  </a:lnTo>
                  <a:lnTo>
                    <a:pt x="9" y="35"/>
                  </a:lnTo>
                  <a:lnTo>
                    <a:pt x="8" y="32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7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0" y="1"/>
                  </a:lnTo>
                  <a:close/>
                </a:path>
              </a:pathLst>
            </a:custGeom>
            <a:pattFill prst="pct20">
              <a:fgClr>
                <a:schemeClr val="tx1"/>
              </a:fgClr>
              <a:bgClr>
                <a:srgbClr val="AA1202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3" name="Freeform 28" descr="20%"/>
            <p:cNvSpPr>
              <a:spLocks/>
            </p:cNvSpPr>
            <p:nvPr/>
          </p:nvSpPr>
          <p:spPr bwMode="auto">
            <a:xfrm>
              <a:off x="5818188" y="3846513"/>
              <a:ext cx="381000" cy="642937"/>
            </a:xfrm>
            <a:custGeom>
              <a:avLst/>
              <a:gdLst>
                <a:gd name="T0" fmla="*/ 356681 w 47"/>
                <a:gd name="T1" fmla="*/ 0 h 83"/>
                <a:gd name="T2" fmla="*/ 121596 w 47"/>
                <a:gd name="T3" fmla="*/ 15492 h 83"/>
                <a:gd name="T4" fmla="*/ 121596 w 47"/>
                <a:gd name="T5" fmla="*/ 23239 h 83"/>
                <a:gd name="T6" fmla="*/ 97277 w 47"/>
                <a:gd name="T7" fmla="*/ 38731 h 83"/>
                <a:gd name="T8" fmla="*/ 97277 w 47"/>
                <a:gd name="T9" fmla="*/ 61970 h 83"/>
                <a:gd name="T10" fmla="*/ 97277 w 47"/>
                <a:gd name="T11" fmla="*/ 85209 h 83"/>
                <a:gd name="T12" fmla="*/ 89170 w 47"/>
                <a:gd name="T13" fmla="*/ 92955 h 83"/>
                <a:gd name="T14" fmla="*/ 72957 w 47"/>
                <a:gd name="T15" fmla="*/ 108447 h 83"/>
                <a:gd name="T16" fmla="*/ 56745 w 47"/>
                <a:gd name="T17" fmla="*/ 123940 h 83"/>
                <a:gd name="T18" fmla="*/ 48638 w 47"/>
                <a:gd name="T19" fmla="*/ 131686 h 83"/>
                <a:gd name="T20" fmla="*/ 48638 w 47"/>
                <a:gd name="T21" fmla="*/ 147178 h 83"/>
                <a:gd name="T22" fmla="*/ 40532 w 47"/>
                <a:gd name="T23" fmla="*/ 162671 h 83"/>
                <a:gd name="T24" fmla="*/ 40532 w 47"/>
                <a:gd name="T25" fmla="*/ 170417 h 83"/>
                <a:gd name="T26" fmla="*/ 32426 w 47"/>
                <a:gd name="T27" fmla="*/ 193656 h 83"/>
                <a:gd name="T28" fmla="*/ 24319 w 47"/>
                <a:gd name="T29" fmla="*/ 209148 h 83"/>
                <a:gd name="T30" fmla="*/ 32426 w 47"/>
                <a:gd name="T31" fmla="*/ 232387 h 83"/>
                <a:gd name="T32" fmla="*/ 40532 w 47"/>
                <a:gd name="T33" fmla="*/ 240133 h 83"/>
                <a:gd name="T34" fmla="*/ 40532 w 47"/>
                <a:gd name="T35" fmla="*/ 255626 h 83"/>
                <a:gd name="T36" fmla="*/ 40532 w 47"/>
                <a:gd name="T37" fmla="*/ 255626 h 83"/>
                <a:gd name="T38" fmla="*/ 40532 w 47"/>
                <a:gd name="T39" fmla="*/ 263372 h 83"/>
                <a:gd name="T40" fmla="*/ 40532 w 47"/>
                <a:gd name="T41" fmla="*/ 263372 h 83"/>
                <a:gd name="T42" fmla="*/ 32426 w 47"/>
                <a:gd name="T43" fmla="*/ 278864 h 83"/>
                <a:gd name="T44" fmla="*/ 40532 w 47"/>
                <a:gd name="T45" fmla="*/ 286610 h 83"/>
                <a:gd name="T46" fmla="*/ 32426 w 47"/>
                <a:gd name="T47" fmla="*/ 294357 h 83"/>
                <a:gd name="T48" fmla="*/ 48638 w 47"/>
                <a:gd name="T49" fmla="*/ 325342 h 83"/>
                <a:gd name="T50" fmla="*/ 48638 w 47"/>
                <a:gd name="T51" fmla="*/ 348580 h 83"/>
                <a:gd name="T52" fmla="*/ 56745 w 47"/>
                <a:gd name="T53" fmla="*/ 364073 h 83"/>
                <a:gd name="T54" fmla="*/ 64851 w 47"/>
                <a:gd name="T55" fmla="*/ 371819 h 83"/>
                <a:gd name="T56" fmla="*/ 64851 w 47"/>
                <a:gd name="T57" fmla="*/ 379565 h 83"/>
                <a:gd name="T58" fmla="*/ 48638 w 47"/>
                <a:gd name="T59" fmla="*/ 387311 h 83"/>
                <a:gd name="T60" fmla="*/ 48638 w 47"/>
                <a:gd name="T61" fmla="*/ 395058 h 83"/>
                <a:gd name="T62" fmla="*/ 40532 w 47"/>
                <a:gd name="T63" fmla="*/ 418296 h 83"/>
                <a:gd name="T64" fmla="*/ 24319 w 47"/>
                <a:gd name="T65" fmla="*/ 457027 h 83"/>
                <a:gd name="T66" fmla="*/ 0 w 47"/>
                <a:gd name="T67" fmla="*/ 511251 h 83"/>
                <a:gd name="T68" fmla="*/ 0 w 47"/>
                <a:gd name="T69" fmla="*/ 549982 h 83"/>
                <a:gd name="T70" fmla="*/ 218872 w 47"/>
                <a:gd name="T71" fmla="*/ 542236 h 83"/>
                <a:gd name="T72" fmla="*/ 218872 w 47"/>
                <a:gd name="T73" fmla="*/ 549982 h 83"/>
                <a:gd name="T74" fmla="*/ 210766 w 47"/>
                <a:gd name="T75" fmla="*/ 565475 h 83"/>
                <a:gd name="T76" fmla="*/ 218872 w 47"/>
                <a:gd name="T77" fmla="*/ 596460 h 83"/>
                <a:gd name="T78" fmla="*/ 235085 w 47"/>
                <a:gd name="T79" fmla="*/ 619698 h 83"/>
                <a:gd name="T80" fmla="*/ 243191 w 47"/>
                <a:gd name="T81" fmla="*/ 642937 h 83"/>
                <a:gd name="T82" fmla="*/ 259404 w 47"/>
                <a:gd name="T83" fmla="*/ 642937 h 83"/>
                <a:gd name="T84" fmla="*/ 283723 w 47"/>
                <a:gd name="T85" fmla="*/ 627445 h 83"/>
                <a:gd name="T86" fmla="*/ 332362 w 47"/>
                <a:gd name="T87" fmla="*/ 611952 h 83"/>
                <a:gd name="T88" fmla="*/ 348574 w 47"/>
                <a:gd name="T89" fmla="*/ 611952 h 83"/>
                <a:gd name="T90" fmla="*/ 364787 w 47"/>
                <a:gd name="T91" fmla="*/ 604206 h 83"/>
                <a:gd name="T92" fmla="*/ 372894 w 47"/>
                <a:gd name="T93" fmla="*/ 611952 h 83"/>
                <a:gd name="T94" fmla="*/ 381000 w 47"/>
                <a:gd name="T95" fmla="*/ 619698 h 83"/>
                <a:gd name="T96" fmla="*/ 381000 w 47"/>
                <a:gd name="T97" fmla="*/ 611952 h 83"/>
                <a:gd name="T98" fmla="*/ 356681 w 47"/>
                <a:gd name="T99" fmla="*/ 418296 h 83"/>
                <a:gd name="T100" fmla="*/ 356681 w 47"/>
                <a:gd name="T101" fmla="*/ 402804 h 83"/>
                <a:gd name="T102" fmla="*/ 364787 w 47"/>
                <a:gd name="T103" fmla="*/ 15492 h 83"/>
                <a:gd name="T104" fmla="*/ 356681 w 47"/>
                <a:gd name="T105" fmla="*/ 0 h 83"/>
                <a:gd name="T106" fmla="*/ 356681 w 47"/>
                <a:gd name="T107" fmla="*/ 0 h 8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7"/>
                <a:gd name="T163" fmla="*/ 0 h 83"/>
                <a:gd name="T164" fmla="*/ 47 w 47"/>
                <a:gd name="T165" fmla="*/ 83 h 8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7" h="83">
                  <a:moveTo>
                    <a:pt x="44" y="0"/>
                  </a:moveTo>
                  <a:lnTo>
                    <a:pt x="15" y="2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2" y="8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7" y="16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4" y="25"/>
                  </a:lnTo>
                  <a:lnTo>
                    <a:pt x="3" y="27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4" y="36"/>
                  </a:lnTo>
                  <a:lnTo>
                    <a:pt x="5" y="37"/>
                  </a:lnTo>
                  <a:lnTo>
                    <a:pt x="4" y="38"/>
                  </a:lnTo>
                  <a:lnTo>
                    <a:pt x="6" y="42"/>
                  </a:lnTo>
                  <a:lnTo>
                    <a:pt x="6" y="45"/>
                  </a:lnTo>
                  <a:lnTo>
                    <a:pt x="7" y="47"/>
                  </a:lnTo>
                  <a:lnTo>
                    <a:pt x="8" y="48"/>
                  </a:lnTo>
                  <a:lnTo>
                    <a:pt x="8" y="49"/>
                  </a:lnTo>
                  <a:lnTo>
                    <a:pt x="6" y="50"/>
                  </a:lnTo>
                  <a:lnTo>
                    <a:pt x="6" y="51"/>
                  </a:lnTo>
                  <a:lnTo>
                    <a:pt x="5" y="54"/>
                  </a:lnTo>
                  <a:lnTo>
                    <a:pt x="3" y="59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27" y="70"/>
                  </a:lnTo>
                  <a:lnTo>
                    <a:pt x="27" y="71"/>
                  </a:lnTo>
                  <a:lnTo>
                    <a:pt x="26" y="73"/>
                  </a:lnTo>
                  <a:lnTo>
                    <a:pt x="27" y="77"/>
                  </a:lnTo>
                  <a:lnTo>
                    <a:pt x="29" y="80"/>
                  </a:lnTo>
                  <a:lnTo>
                    <a:pt x="30" y="83"/>
                  </a:lnTo>
                  <a:lnTo>
                    <a:pt x="32" y="83"/>
                  </a:lnTo>
                  <a:lnTo>
                    <a:pt x="35" y="81"/>
                  </a:lnTo>
                  <a:lnTo>
                    <a:pt x="41" y="79"/>
                  </a:lnTo>
                  <a:lnTo>
                    <a:pt x="43" y="79"/>
                  </a:lnTo>
                  <a:lnTo>
                    <a:pt x="45" y="78"/>
                  </a:lnTo>
                  <a:lnTo>
                    <a:pt x="46" y="79"/>
                  </a:lnTo>
                  <a:lnTo>
                    <a:pt x="47" y="80"/>
                  </a:lnTo>
                  <a:lnTo>
                    <a:pt x="47" y="79"/>
                  </a:lnTo>
                  <a:lnTo>
                    <a:pt x="44" y="54"/>
                  </a:lnTo>
                  <a:lnTo>
                    <a:pt x="44" y="52"/>
                  </a:lnTo>
                  <a:lnTo>
                    <a:pt x="45" y="2"/>
                  </a:lnTo>
                  <a:lnTo>
                    <a:pt x="44" y="0"/>
                  </a:lnTo>
                  <a:close/>
                </a:path>
              </a:pathLst>
            </a:custGeom>
            <a:pattFill prst="pct20">
              <a:fgClr>
                <a:schemeClr val="tx2"/>
              </a:fgClr>
              <a:bgClr>
                <a:srgbClr val="AA1202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4" name="Freeform 29"/>
            <p:cNvSpPr>
              <a:spLocks/>
            </p:cNvSpPr>
            <p:nvPr/>
          </p:nvSpPr>
          <p:spPr bwMode="auto">
            <a:xfrm>
              <a:off x="6878638" y="2732088"/>
              <a:ext cx="639762" cy="395287"/>
            </a:xfrm>
            <a:custGeom>
              <a:avLst/>
              <a:gdLst>
                <a:gd name="T0" fmla="*/ 153867 w 79"/>
                <a:gd name="T1" fmla="*/ 379786 h 51"/>
                <a:gd name="T2" fmla="*/ 445404 w 79"/>
                <a:gd name="T3" fmla="*/ 325530 h 51"/>
                <a:gd name="T4" fmla="*/ 534485 w 79"/>
                <a:gd name="T5" fmla="*/ 310029 h 51"/>
                <a:gd name="T6" fmla="*/ 542583 w 79"/>
                <a:gd name="T7" fmla="*/ 310029 h 51"/>
                <a:gd name="T8" fmla="*/ 542583 w 79"/>
                <a:gd name="T9" fmla="*/ 302278 h 51"/>
                <a:gd name="T10" fmla="*/ 542583 w 79"/>
                <a:gd name="T11" fmla="*/ 294528 h 51"/>
                <a:gd name="T12" fmla="*/ 550681 w 79"/>
                <a:gd name="T13" fmla="*/ 286777 h 51"/>
                <a:gd name="T14" fmla="*/ 566878 w 79"/>
                <a:gd name="T15" fmla="*/ 286777 h 51"/>
                <a:gd name="T16" fmla="*/ 574976 w 79"/>
                <a:gd name="T17" fmla="*/ 286777 h 51"/>
                <a:gd name="T18" fmla="*/ 599271 w 79"/>
                <a:gd name="T19" fmla="*/ 271275 h 51"/>
                <a:gd name="T20" fmla="*/ 599271 w 79"/>
                <a:gd name="T21" fmla="*/ 255774 h 51"/>
                <a:gd name="T22" fmla="*/ 623565 w 79"/>
                <a:gd name="T23" fmla="*/ 240272 h 51"/>
                <a:gd name="T24" fmla="*/ 639762 w 79"/>
                <a:gd name="T25" fmla="*/ 232522 h 51"/>
                <a:gd name="T26" fmla="*/ 639762 w 79"/>
                <a:gd name="T27" fmla="*/ 224771 h 51"/>
                <a:gd name="T28" fmla="*/ 623565 w 79"/>
                <a:gd name="T29" fmla="*/ 217020 h 51"/>
                <a:gd name="T30" fmla="*/ 615467 w 79"/>
                <a:gd name="T31" fmla="*/ 209270 h 51"/>
                <a:gd name="T32" fmla="*/ 607369 w 79"/>
                <a:gd name="T33" fmla="*/ 209270 h 51"/>
                <a:gd name="T34" fmla="*/ 607369 w 79"/>
                <a:gd name="T35" fmla="*/ 201519 h 51"/>
                <a:gd name="T36" fmla="*/ 591172 w 79"/>
                <a:gd name="T37" fmla="*/ 201519 h 51"/>
                <a:gd name="T38" fmla="*/ 591172 w 79"/>
                <a:gd name="T39" fmla="*/ 186017 h 51"/>
                <a:gd name="T40" fmla="*/ 574976 w 79"/>
                <a:gd name="T41" fmla="*/ 186017 h 51"/>
                <a:gd name="T42" fmla="*/ 574976 w 79"/>
                <a:gd name="T43" fmla="*/ 178267 h 51"/>
                <a:gd name="T44" fmla="*/ 574976 w 79"/>
                <a:gd name="T45" fmla="*/ 155015 h 51"/>
                <a:gd name="T46" fmla="*/ 583074 w 79"/>
                <a:gd name="T47" fmla="*/ 155015 h 51"/>
                <a:gd name="T48" fmla="*/ 574976 w 79"/>
                <a:gd name="T49" fmla="*/ 139513 h 51"/>
                <a:gd name="T50" fmla="*/ 566878 w 79"/>
                <a:gd name="T51" fmla="*/ 131762 h 51"/>
                <a:gd name="T52" fmla="*/ 566878 w 79"/>
                <a:gd name="T53" fmla="*/ 131762 h 51"/>
                <a:gd name="T54" fmla="*/ 574976 w 79"/>
                <a:gd name="T55" fmla="*/ 124012 h 51"/>
                <a:gd name="T56" fmla="*/ 583074 w 79"/>
                <a:gd name="T57" fmla="*/ 116261 h 51"/>
                <a:gd name="T58" fmla="*/ 591172 w 79"/>
                <a:gd name="T59" fmla="*/ 93009 h 51"/>
                <a:gd name="T60" fmla="*/ 591172 w 79"/>
                <a:gd name="T61" fmla="*/ 85258 h 51"/>
                <a:gd name="T62" fmla="*/ 599271 w 79"/>
                <a:gd name="T63" fmla="*/ 77507 h 51"/>
                <a:gd name="T64" fmla="*/ 599271 w 79"/>
                <a:gd name="T65" fmla="*/ 69757 h 51"/>
                <a:gd name="T66" fmla="*/ 591172 w 79"/>
                <a:gd name="T67" fmla="*/ 69757 h 51"/>
                <a:gd name="T68" fmla="*/ 566878 w 79"/>
                <a:gd name="T69" fmla="*/ 62006 h 51"/>
                <a:gd name="T70" fmla="*/ 566878 w 79"/>
                <a:gd name="T71" fmla="*/ 62006 h 51"/>
                <a:gd name="T72" fmla="*/ 558779 w 79"/>
                <a:gd name="T73" fmla="*/ 54255 h 51"/>
                <a:gd name="T74" fmla="*/ 558779 w 79"/>
                <a:gd name="T75" fmla="*/ 46504 h 51"/>
                <a:gd name="T76" fmla="*/ 542583 w 79"/>
                <a:gd name="T77" fmla="*/ 23252 h 51"/>
                <a:gd name="T78" fmla="*/ 534485 w 79"/>
                <a:gd name="T79" fmla="*/ 23252 h 51"/>
                <a:gd name="T80" fmla="*/ 534485 w 79"/>
                <a:gd name="T81" fmla="*/ 15501 h 51"/>
                <a:gd name="T82" fmla="*/ 526386 w 79"/>
                <a:gd name="T83" fmla="*/ 15501 h 51"/>
                <a:gd name="T84" fmla="*/ 526386 w 79"/>
                <a:gd name="T85" fmla="*/ 15501 h 51"/>
                <a:gd name="T86" fmla="*/ 526386 w 79"/>
                <a:gd name="T87" fmla="*/ 7751 h 51"/>
                <a:gd name="T88" fmla="*/ 518288 w 79"/>
                <a:gd name="T89" fmla="*/ 0 h 51"/>
                <a:gd name="T90" fmla="*/ 72884 w 79"/>
                <a:gd name="T91" fmla="*/ 85258 h 51"/>
                <a:gd name="T92" fmla="*/ 64786 w 79"/>
                <a:gd name="T93" fmla="*/ 54255 h 51"/>
                <a:gd name="T94" fmla="*/ 40491 w 79"/>
                <a:gd name="T95" fmla="*/ 77507 h 51"/>
                <a:gd name="T96" fmla="*/ 40491 w 79"/>
                <a:gd name="T97" fmla="*/ 77507 h 51"/>
                <a:gd name="T98" fmla="*/ 32393 w 79"/>
                <a:gd name="T99" fmla="*/ 69757 h 51"/>
                <a:gd name="T100" fmla="*/ 32393 w 79"/>
                <a:gd name="T101" fmla="*/ 69757 h 51"/>
                <a:gd name="T102" fmla="*/ 24295 w 79"/>
                <a:gd name="T103" fmla="*/ 85258 h 51"/>
                <a:gd name="T104" fmla="*/ 8098 w 79"/>
                <a:gd name="T105" fmla="*/ 100759 h 51"/>
                <a:gd name="T106" fmla="*/ 0 w 79"/>
                <a:gd name="T107" fmla="*/ 108510 h 51"/>
                <a:gd name="T108" fmla="*/ 32393 w 79"/>
                <a:gd name="T109" fmla="*/ 279026 h 51"/>
                <a:gd name="T110" fmla="*/ 48590 w 79"/>
                <a:gd name="T111" fmla="*/ 395287 h 51"/>
                <a:gd name="T112" fmla="*/ 153867 w 79"/>
                <a:gd name="T113" fmla="*/ 379786 h 51"/>
                <a:gd name="T114" fmla="*/ 153867 w 79"/>
                <a:gd name="T115" fmla="*/ 379786 h 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9"/>
                <a:gd name="T175" fmla="*/ 0 h 51"/>
                <a:gd name="T176" fmla="*/ 79 w 79"/>
                <a:gd name="T177" fmla="*/ 51 h 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9" h="51">
                  <a:moveTo>
                    <a:pt x="19" y="49"/>
                  </a:moveTo>
                  <a:lnTo>
                    <a:pt x="55" y="42"/>
                  </a:lnTo>
                  <a:lnTo>
                    <a:pt x="66" y="40"/>
                  </a:lnTo>
                  <a:lnTo>
                    <a:pt x="67" y="40"/>
                  </a:lnTo>
                  <a:lnTo>
                    <a:pt x="67" y="39"/>
                  </a:lnTo>
                  <a:lnTo>
                    <a:pt x="67" y="38"/>
                  </a:lnTo>
                  <a:lnTo>
                    <a:pt x="68" y="37"/>
                  </a:lnTo>
                  <a:lnTo>
                    <a:pt x="70" y="37"/>
                  </a:lnTo>
                  <a:lnTo>
                    <a:pt x="71" y="37"/>
                  </a:lnTo>
                  <a:lnTo>
                    <a:pt x="74" y="35"/>
                  </a:lnTo>
                  <a:lnTo>
                    <a:pt x="74" y="33"/>
                  </a:lnTo>
                  <a:lnTo>
                    <a:pt x="77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7" y="28"/>
                  </a:lnTo>
                  <a:lnTo>
                    <a:pt x="76" y="27"/>
                  </a:lnTo>
                  <a:lnTo>
                    <a:pt x="75" y="27"/>
                  </a:lnTo>
                  <a:lnTo>
                    <a:pt x="75" y="26"/>
                  </a:lnTo>
                  <a:lnTo>
                    <a:pt x="73" y="26"/>
                  </a:lnTo>
                  <a:lnTo>
                    <a:pt x="73" y="24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0"/>
                  </a:lnTo>
                  <a:lnTo>
                    <a:pt x="72" y="20"/>
                  </a:lnTo>
                  <a:lnTo>
                    <a:pt x="71" y="18"/>
                  </a:lnTo>
                  <a:lnTo>
                    <a:pt x="70" y="17"/>
                  </a:lnTo>
                  <a:lnTo>
                    <a:pt x="71" y="16"/>
                  </a:lnTo>
                  <a:lnTo>
                    <a:pt x="72" y="15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3" y="9"/>
                  </a:lnTo>
                  <a:lnTo>
                    <a:pt x="70" y="8"/>
                  </a:lnTo>
                  <a:lnTo>
                    <a:pt x="69" y="7"/>
                  </a:lnTo>
                  <a:lnTo>
                    <a:pt x="69" y="6"/>
                  </a:lnTo>
                  <a:lnTo>
                    <a:pt x="67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4" y="0"/>
                  </a:lnTo>
                  <a:lnTo>
                    <a:pt x="9" y="11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9"/>
                  </a:lnTo>
                  <a:lnTo>
                    <a:pt x="3" y="11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4" y="36"/>
                  </a:lnTo>
                  <a:lnTo>
                    <a:pt x="6" y="51"/>
                  </a:lnTo>
                  <a:lnTo>
                    <a:pt x="19" y="49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5" name="Freeform 30"/>
            <p:cNvSpPr>
              <a:spLocks/>
            </p:cNvSpPr>
            <p:nvPr/>
          </p:nvSpPr>
          <p:spPr bwMode="auto">
            <a:xfrm>
              <a:off x="6664325" y="3127375"/>
              <a:ext cx="830263" cy="455613"/>
            </a:xfrm>
            <a:custGeom>
              <a:avLst/>
              <a:gdLst>
                <a:gd name="T0" fmla="*/ 252335 w 102"/>
                <a:gd name="T1" fmla="*/ 424724 h 59"/>
                <a:gd name="T2" fmla="*/ 211636 w 102"/>
                <a:gd name="T3" fmla="*/ 432446 h 59"/>
                <a:gd name="T4" fmla="*/ 179076 w 102"/>
                <a:gd name="T5" fmla="*/ 432446 h 59"/>
                <a:gd name="T6" fmla="*/ 40699 w 102"/>
                <a:gd name="T7" fmla="*/ 432446 h 59"/>
                <a:gd name="T8" fmla="*/ 73259 w 102"/>
                <a:gd name="T9" fmla="*/ 401557 h 59"/>
                <a:gd name="T10" fmla="*/ 81398 w 102"/>
                <a:gd name="T11" fmla="*/ 378390 h 59"/>
                <a:gd name="T12" fmla="*/ 154657 w 102"/>
                <a:gd name="T13" fmla="*/ 308890 h 59"/>
                <a:gd name="T14" fmla="*/ 170937 w 102"/>
                <a:gd name="T15" fmla="*/ 339779 h 59"/>
                <a:gd name="T16" fmla="*/ 219775 w 102"/>
                <a:gd name="T17" fmla="*/ 339779 h 59"/>
                <a:gd name="T18" fmla="*/ 236055 w 102"/>
                <a:gd name="T19" fmla="*/ 332057 h 59"/>
                <a:gd name="T20" fmla="*/ 276754 w 102"/>
                <a:gd name="T21" fmla="*/ 324335 h 59"/>
                <a:gd name="T22" fmla="*/ 293034 w 102"/>
                <a:gd name="T23" fmla="*/ 316612 h 59"/>
                <a:gd name="T24" fmla="*/ 341873 w 102"/>
                <a:gd name="T25" fmla="*/ 278001 h 59"/>
                <a:gd name="T26" fmla="*/ 358153 w 102"/>
                <a:gd name="T27" fmla="*/ 216223 h 59"/>
                <a:gd name="T28" fmla="*/ 398852 w 102"/>
                <a:gd name="T29" fmla="*/ 139001 h 59"/>
                <a:gd name="T30" fmla="*/ 423271 w 102"/>
                <a:gd name="T31" fmla="*/ 146723 h 59"/>
                <a:gd name="T32" fmla="*/ 447691 w 102"/>
                <a:gd name="T33" fmla="*/ 92667 h 59"/>
                <a:gd name="T34" fmla="*/ 480250 w 102"/>
                <a:gd name="T35" fmla="*/ 77223 h 59"/>
                <a:gd name="T36" fmla="*/ 496530 w 102"/>
                <a:gd name="T37" fmla="*/ 38611 h 59"/>
                <a:gd name="T38" fmla="*/ 496530 w 102"/>
                <a:gd name="T39" fmla="*/ 7722 h 59"/>
                <a:gd name="T40" fmla="*/ 553509 w 102"/>
                <a:gd name="T41" fmla="*/ 30889 h 59"/>
                <a:gd name="T42" fmla="*/ 569788 w 102"/>
                <a:gd name="T43" fmla="*/ 7722 h 59"/>
                <a:gd name="T44" fmla="*/ 594208 w 102"/>
                <a:gd name="T45" fmla="*/ 15445 h 59"/>
                <a:gd name="T46" fmla="*/ 618627 w 102"/>
                <a:gd name="T47" fmla="*/ 30889 h 59"/>
                <a:gd name="T48" fmla="*/ 651187 w 102"/>
                <a:gd name="T49" fmla="*/ 61778 h 59"/>
                <a:gd name="T50" fmla="*/ 626767 w 102"/>
                <a:gd name="T51" fmla="*/ 108112 h 59"/>
                <a:gd name="T52" fmla="*/ 659327 w 102"/>
                <a:gd name="T53" fmla="*/ 115834 h 59"/>
                <a:gd name="T54" fmla="*/ 683746 w 102"/>
                <a:gd name="T55" fmla="*/ 131278 h 59"/>
                <a:gd name="T56" fmla="*/ 708166 w 102"/>
                <a:gd name="T57" fmla="*/ 139001 h 59"/>
                <a:gd name="T58" fmla="*/ 757005 w 102"/>
                <a:gd name="T59" fmla="*/ 154445 h 59"/>
                <a:gd name="T60" fmla="*/ 757005 w 102"/>
                <a:gd name="T61" fmla="*/ 177612 h 59"/>
                <a:gd name="T62" fmla="*/ 748865 w 102"/>
                <a:gd name="T63" fmla="*/ 200779 h 59"/>
                <a:gd name="T64" fmla="*/ 773284 w 102"/>
                <a:gd name="T65" fmla="*/ 223945 h 59"/>
                <a:gd name="T66" fmla="*/ 757005 w 102"/>
                <a:gd name="T67" fmla="*/ 231668 h 59"/>
                <a:gd name="T68" fmla="*/ 765144 w 102"/>
                <a:gd name="T69" fmla="*/ 239390 h 59"/>
                <a:gd name="T70" fmla="*/ 748865 w 102"/>
                <a:gd name="T71" fmla="*/ 247112 h 59"/>
                <a:gd name="T72" fmla="*/ 765144 w 102"/>
                <a:gd name="T73" fmla="*/ 254834 h 59"/>
                <a:gd name="T74" fmla="*/ 765144 w 102"/>
                <a:gd name="T75" fmla="*/ 278001 h 59"/>
                <a:gd name="T76" fmla="*/ 748865 w 102"/>
                <a:gd name="T77" fmla="*/ 278001 h 59"/>
                <a:gd name="T78" fmla="*/ 781424 w 102"/>
                <a:gd name="T79" fmla="*/ 285723 h 59"/>
                <a:gd name="T80" fmla="*/ 813983 w 102"/>
                <a:gd name="T81" fmla="*/ 278001 h 59"/>
                <a:gd name="T82" fmla="*/ 822123 w 102"/>
                <a:gd name="T83" fmla="*/ 324335 h 59"/>
                <a:gd name="T84" fmla="*/ 822123 w 102"/>
                <a:gd name="T85" fmla="*/ 332057 h 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2"/>
                <a:gd name="T130" fmla="*/ 0 h 59"/>
                <a:gd name="T131" fmla="*/ 102 w 102"/>
                <a:gd name="T132" fmla="*/ 59 h 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2" h="59">
                  <a:moveTo>
                    <a:pt x="101" y="43"/>
                  </a:moveTo>
                  <a:lnTo>
                    <a:pt x="67" y="50"/>
                  </a:lnTo>
                  <a:lnTo>
                    <a:pt x="31" y="55"/>
                  </a:lnTo>
                  <a:lnTo>
                    <a:pt x="29" y="56"/>
                  </a:lnTo>
                  <a:lnTo>
                    <a:pt x="26" y="56"/>
                  </a:lnTo>
                  <a:lnTo>
                    <a:pt x="26" y="55"/>
                  </a:lnTo>
                  <a:lnTo>
                    <a:pt x="22" y="56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2" y="47"/>
                  </a:lnTo>
                  <a:lnTo>
                    <a:pt x="19" y="41"/>
                  </a:lnTo>
                  <a:lnTo>
                    <a:pt x="19" y="40"/>
                  </a:lnTo>
                  <a:lnTo>
                    <a:pt x="20" y="41"/>
                  </a:lnTo>
                  <a:lnTo>
                    <a:pt x="19" y="42"/>
                  </a:lnTo>
                  <a:lnTo>
                    <a:pt x="21" y="44"/>
                  </a:lnTo>
                  <a:lnTo>
                    <a:pt x="24" y="45"/>
                  </a:lnTo>
                  <a:lnTo>
                    <a:pt x="26" y="45"/>
                  </a:lnTo>
                  <a:lnTo>
                    <a:pt x="27" y="44"/>
                  </a:lnTo>
                  <a:lnTo>
                    <a:pt x="27" y="43"/>
                  </a:lnTo>
                  <a:lnTo>
                    <a:pt x="28" y="42"/>
                  </a:lnTo>
                  <a:lnTo>
                    <a:pt x="29" y="43"/>
                  </a:lnTo>
                  <a:lnTo>
                    <a:pt x="30" y="44"/>
                  </a:lnTo>
                  <a:lnTo>
                    <a:pt x="31" y="43"/>
                  </a:lnTo>
                  <a:lnTo>
                    <a:pt x="34" y="42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9" y="38"/>
                  </a:lnTo>
                  <a:lnTo>
                    <a:pt x="40" y="39"/>
                  </a:lnTo>
                  <a:lnTo>
                    <a:pt x="42" y="36"/>
                  </a:lnTo>
                  <a:lnTo>
                    <a:pt x="41" y="35"/>
                  </a:lnTo>
                  <a:lnTo>
                    <a:pt x="42" y="33"/>
                  </a:lnTo>
                  <a:lnTo>
                    <a:pt x="44" y="28"/>
                  </a:lnTo>
                  <a:lnTo>
                    <a:pt x="47" y="17"/>
                  </a:lnTo>
                  <a:lnTo>
                    <a:pt x="49" y="18"/>
                  </a:lnTo>
                  <a:lnTo>
                    <a:pt x="49" y="19"/>
                  </a:lnTo>
                  <a:lnTo>
                    <a:pt x="50" y="20"/>
                  </a:lnTo>
                  <a:lnTo>
                    <a:pt x="52" y="19"/>
                  </a:lnTo>
                  <a:lnTo>
                    <a:pt x="53" y="17"/>
                  </a:lnTo>
                  <a:lnTo>
                    <a:pt x="54" y="13"/>
                  </a:lnTo>
                  <a:lnTo>
                    <a:pt x="55" y="12"/>
                  </a:lnTo>
                  <a:lnTo>
                    <a:pt x="57" y="12"/>
                  </a:lnTo>
                  <a:lnTo>
                    <a:pt x="58" y="10"/>
                  </a:lnTo>
                  <a:lnTo>
                    <a:pt x="59" y="10"/>
                  </a:lnTo>
                  <a:lnTo>
                    <a:pt x="60" y="8"/>
                  </a:lnTo>
                  <a:lnTo>
                    <a:pt x="60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3" y="2"/>
                  </a:lnTo>
                  <a:lnTo>
                    <a:pt x="72" y="3"/>
                  </a:lnTo>
                  <a:lnTo>
                    <a:pt x="74" y="4"/>
                  </a:lnTo>
                  <a:lnTo>
                    <a:pt x="76" y="4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80" y="8"/>
                  </a:lnTo>
                  <a:lnTo>
                    <a:pt x="78" y="12"/>
                  </a:lnTo>
                  <a:lnTo>
                    <a:pt x="77" y="14"/>
                  </a:lnTo>
                  <a:lnTo>
                    <a:pt x="78" y="16"/>
                  </a:lnTo>
                  <a:lnTo>
                    <a:pt x="80" y="16"/>
                  </a:lnTo>
                  <a:lnTo>
                    <a:pt x="81" y="15"/>
                  </a:lnTo>
                  <a:lnTo>
                    <a:pt x="83" y="17"/>
                  </a:lnTo>
                  <a:lnTo>
                    <a:pt x="84" y="17"/>
                  </a:lnTo>
                  <a:lnTo>
                    <a:pt x="85" y="18"/>
                  </a:lnTo>
                  <a:lnTo>
                    <a:pt x="86" y="18"/>
                  </a:lnTo>
                  <a:lnTo>
                    <a:pt x="87" y="18"/>
                  </a:lnTo>
                  <a:lnTo>
                    <a:pt x="90" y="20"/>
                  </a:lnTo>
                  <a:lnTo>
                    <a:pt x="93" y="20"/>
                  </a:lnTo>
                  <a:lnTo>
                    <a:pt x="94" y="22"/>
                  </a:lnTo>
                  <a:lnTo>
                    <a:pt x="93" y="22"/>
                  </a:lnTo>
                  <a:lnTo>
                    <a:pt x="93" y="23"/>
                  </a:lnTo>
                  <a:lnTo>
                    <a:pt x="93" y="25"/>
                  </a:lnTo>
                  <a:lnTo>
                    <a:pt x="92" y="26"/>
                  </a:lnTo>
                  <a:lnTo>
                    <a:pt x="94" y="27"/>
                  </a:lnTo>
                  <a:lnTo>
                    <a:pt x="95" y="29"/>
                  </a:lnTo>
                  <a:lnTo>
                    <a:pt x="95" y="30"/>
                  </a:lnTo>
                  <a:lnTo>
                    <a:pt x="93" y="30"/>
                  </a:lnTo>
                  <a:lnTo>
                    <a:pt x="93" y="31"/>
                  </a:lnTo>
                  <a:lnTo>
                    <a:pt x="94" y="31"/>
                  </a:lnTo>
                  <a:lnTo>
                    <a:pt x="94" y="32"/>
                  </a:lnTo>
                  <a:lnTo>
                    <a:pt x="93" y="32"/>
                  </a:lnTo>
                  <a:lnTo>
                    <a:pt x="92" y="32"/>
                  </a:lnTo>
                  <a:lnTo>
                    <a:pt x="93" y="33"/>
                  </a:lnTo>
                  <a:lnTo>
                    <a:pt x="94" y="33"/>
                  </a:lnTo>
                  <a:lnTo>
                    <a:pt x="96" y="34"/>
                  </a:lnTo>
                  <a:lnTo>
                    <a:pt x="94" y="36"/>
                  </a:lnTo>
                  <a:lnTo>
                    <a:pt x="92" y="35"/>
                  </a:lnTo>
                  <a:lnTo>
                    <a:pt x="92" y="36"/>
                  </a:lnTo>
                  <a:lnTo>
                    <a:pt x="93" y="37"/>
                  </a:lnTo>
                  <a:lnTo>
                    <a:pt x="94" y="38"/>
                  </a:lnTo>
                  <a:lnTo>
                    <a:pt x="96" y="37"/>
                  </a:lnTo>
                  <a:lnTo>
                    <a:pt x="97" y="36"/>
                  </a:lnTo>
                  <a:lnTo>
                    <a:pt x="99" y="36"/>
                  </a:lnTo>
                  <a:lnTo>
                    <a:pt x="100" y="36"/>
                  </a:lnTo>
                  <a:lnTo>
                    <a:pt x="101" y="37"/>
                  </a:lnTo>
                  <a:lnTo>
                    <a:pt x="102" y="41"/>
                  </a:lnTo>
                  <a:lnTo>
                    <a:pt x="101" y="42"/>
                  </a:lnTo>
                  <a:lnTo>
                    <a:pt x="101" y="43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6" name="Freeform 31"/>
            <p:cNvSpPr>
              <a:spLocks/>
            </p:cNvSpPr>
            <p:nvPr/>
          </p:nvSpPr>
          <p:spPr bwMode="auto">
            <a:xfrm>
              <a:off x="4457700" y="2794000"/>
              <a:ext cx="906463" cy="425450"/>
            </a:xfrm>
            <a:custGeom>
              <a:avLst/>
              <a:gdLst>
                <a:gd name="T0" fmla="*/ 0 w 111"/>
                <a:gd name="T1" fmla="*/ 263005 h 55"/>
                <a:gd name="T2" fmla="*/ 24499 w 111"/>
                <a:gd name="T3" fmla="*/ 0 h 55"/>
                <a:gd name="T4" fmla="*/ 587976 w 111"/>
                <a:gd name="T5" fmla="*/ 23206 h 55"/>
                <a:gd name="T6" fmla="*/ 604309 w 111"/>
                <a:gd name="T7" fmla="*/ 46413 h 55"/>
                <a:gd name="T8" fmla="*/ 620641 w 111"/>
                <a:gd name="T9" fmla="*/ 46413 h 55"/>
                <a:gd name="T10" fmla="*/ 636974 w 111"/>
                <a:gd name="T11" fmla="*/ 38677 h 55"/>
                <a:gd name="T12" fmla="*/ 645140 w 111"/>
                <a:gd name="T13" fmla="*/ 46413 h 55"/>
                <a:gd name="T14" fmla="*/ 653307 w 111"/>
                <a:gd name="T15" fmla="*/ 69619 h 55"/>
                <a:gd name="T16" fmla="*/ 669639 w 111"/>
                <a:gd name="T17" fmla="*/ 69619 h 55"/>
                <a:gd name="T18" fmla="*/ 677806 w 111"/>
                <a:gd name="T19" fmla="*/ 69619 h 55"/>
                <a:gd name="T20" fmla="*/ 694138 w 111"/>
                <a:gd name="T21" fmla="*/ 54148 h 55"/>
                <a:gd name="T22" fmla="*/ 710471 w 111"/>
                <a:gd name="T23" fmla="*/ 54148 h 55"/>
                <a:gd name="T24" fmla="*/ 726804 w 111"/>
                <a:gd name="T25" fmla="*/ 61884 h 55"/>
                <a:gd name="T26" fmla="*/ 767635 w 111"/>
                <a:gd name="T27" fmla="*/ 85090 h 55"/>
                <a:gd name="T28" fmla="*/ 792134 w 111"/>
                <a:gd name="T29" fmla="*/ 100561 h 55"/>
                <a:gd name="T30" fmla="*/ 792134 w 111"/>
                <a:gd name="T31" fmla="*/ 116032 h 55"/>
                <a:gd name="T32" fmla="*/ 808467 w 111"/>
                <a:gd name="T33" fmla="*/ 123767 h 55"/>
                <a:gd name="T34" fmla="*/ 808467 w 111"/>
                <a:gd name="T35" fmla="*/ 131503 h 55"/>
                <a:gd name="T36" fmla="*/ 800301 w 111"/>
                <a:gd name="T37" fmla="*/ 146974 h 55"/>
                <a:gd name="T38" fmla="*/ 808467 w 111"/>
                <a:gd name="T39" fmla="*/ 162445 h 55"/>
                <a:gd name="T40" fmla="*/ 816633 w 111"/>
                <a:gd name="T41" fmla="*/ 185651 h 55"/>
                <a:gd name="T42" fmla="*/ 824800 w 111"/>
                <a:gd name="T43" fmla="*/ 193386 h 55"/>
                <a:gd name="T44" fmla="*/ 824800 w 111"/>
                <a:gd name="T45" fmla="*/ 201122 h 55"/>
                <a:gd name="T46" fmla="*/ 824800 w 111"/>
                <a:gd name="T47" fmla="*/ 216593 h 55"/>
                <a:gd name="T48" fmla="*/ 841132 w 111"/>
                <a:gd name="T49" fmla="*/ 224328 h 55"/>
                <a:gd name="T50" fmla="*/ 849299 w 111"/>
                <a:gd name="T51" fmla="*/ 232064 h 55"/>
                <a:gd name="T52" fmla="*/ 841132 w 111"/>
                <a:gd name="T53" fmla="*/ 247535 h 55"/>
                <a:gd name="T54" fmla="*/ 841132 w 111"/>
                <a:gd name="T55" fmla="*/ 263005 h 55"/>
                <a:gd name="T56" fmla="*/ 857465 w 111"/>
                <a:gd name="T57" fmla="*/ 270741 h 55"/>
                <a:gd name="T58" fmla="*/ 857465 w 111"/>
                <a:gd name="T59" fmla="*/ 286212 h 55"/>
                <a:gd name="T60" fmla="*/ 849299 w 111"/>
                <a:gd name="T61" fmla="*/ 293947 h 55"/>
                <a:gd name="T62" fmla="*/ 857465 w 111"/>
                <a:gd name="T63" fmla="*/ 301683 h 55"/>
                <a:gd name="T64" fmla="*/ 865631 w 111"/>
                <a:gd name="T65" fmla="*/ 317154 h 55"/>
                <a:gd name="T66" fmla="*/ 857465 w 111"/>
                <a:gd name="T67" fmla="*/ 324889 h 55"/>
                <a:gd name="T68" fmla="*/ 865631 w 111"/>
                <a:gd name="T69" fmla="*/ 340360 h 55"/>
                <a:gd name="T70" fmla="*/ 865631 w 111"/>
                <a:gd name="T71" fmla="*/ 348095 h 55"/>
                <a:gd name="T72" fmla="*/ 873798 w 111"/>
                <a:gd name="T73" fmla="*/ 355831 h 55"/>
                <a:gd name="T74" fmla="*/ 881964 w 111"/>
                <a:gd name="T75" fmla="*/ 371302 h 55"/>
                <a:gd name="T76" fmla="*/ 890130 w 111"/>
                <a:gd name="T77" fmla="*/ 386773 h 55"/>
                <a:gd name="T78" fmla="*/ 906463 w 111"/>
                <a:gd name="T79" fmla="*/ 402244 h 55"/>
                <a:gd name="T80" fmla="*/ 906463 w 111"/>
                <a:gd name="T81" fmla="*/ 409979 h 55"/>
                <a:gd name="T82" fmla="*/ 906463 w 111"/>
                <a:gd name="T83" fmla="*/ 417715 h 55"/>
                <a:gd name="T84" fmla="*/ 906463 w 111"/>
                <a:gd name="T85" fmla="*/ 425450 h 55"/>
                <a:gd name="T86" fmla="*/ 204158 w 111"/>
                <a:gd name="T87" fmla="*/ 409979 h 55"/>
                <a:gd name="T88" fmla="*/ 212325 w 111"/>
                <a:gd name="T89" fmla="*/ 278476 h 55"/>
                <a:gd name="T90" fmla="*/ 0 w 111"/>
                <a:gd name="T91" fmla="*/ 263005 h 55"/>
                <a:gd name="T92" fmla="*/ 0 w 111"/>
                <a:gd name="T93" fmla="*/ 263005 h 5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1"/>
                <a:gd name="T142" fmla="*/ 0 h 55"/>
                <a:gd name="T143" fmla="*/ 111 w 111"/>
                <a:gd name="T144" fmla="*/ 55 h 5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1" h="55">
                  <a:moveTo>
                    <a:pt x="0" y="34"/>
                  </a:moveTo>
                  <a:lnTo>
                    <a:pt x="3" y="0"/>
                  </a:lnTo>
                  <a:lnTo>
                    <a:pt x="72" y="3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8" y="5"/>
                  </a:lnTo>
                  <a:lnTo>
                    <a:pt x="79" y="6"/>
                  </a:lnTo>
                  <a:lnTo>
                    <a:pt x="80" y="9"/>
                  </a:lnTo>
                  <a:lnTo>
                    <a:pt x="82" y="9"/>
                  </a:lnTo>
                  <a:lnTo>
                    <a:pt x="83" y="9"/>
                  </a:lnTo>
                  <a:lnTo>
                    <a:pt x="85" y="7"/>
                  </a:lnTo>
                  <a:lnTo>
                    <a:pt x="87" y="7"/>
                  </a:lnTo>
                  <a:lnTo>
                    <a:pt x="89" y="8"/>
                  </a:lnTo>
                  <a:lnTo>
                    <a:pt x="94" y="11"/>
                  </a:lnTo>
                  <a:lnTo>
                    <a:pt x="97" y="13"/>
                  </a:lnTo>
                  <a:lnTo>
                    <a:pt x="97" y="15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98" y="19"/>
                  </a:lnTo>
                  <a:lnTo>
                    <a:pt x="99" y="21"/>
                  </a:lnTo>
                  <a:lnTo>
                    <a:pt x="100" y="24"/>
                  </a:lnTo>
                  <a:lnTo>
                    <a:pt x="101" y="25"/>
                  </a:lnTo>
                  <a:lnTo>
                    <a:pt x="101" y="26"/>
                  </a:lnTo>
                  <a:lnTo>
                    <a:pt x="101" y="28"/>
                  </a:lnTo>
                  <a:lnTo>
                    <a:pt x="103" y="29"/>
                  </a:lnTo>
                  <a:lnTo>
                    <a:pt x="104" y="30"/>
                  </a:lnTo>
                  <a:lnTo>
                    <a:pt x="103" y="32"/>
                  </a:lnTo>
                  <a:lnTo>
                    <a:pt x="103" y="34"/>
                  </a:lnTo>
                  <a:lnTo>
                    <a:pt x="105" y="35"/>
                  </a:lnTo>
                  <a:lnTo>
                    <a:pt x="105" y="37"/>
                  </a:lnTo>
                  <a:lnTo>
                    <a:pt x="104" y="38"/>
                  </a:lnTo>
                  <a:lnTo>
                    <a:pt x="105" y="39"/>
                  </a:lnTo>
                  <a:lnTo>
                    <a:pt x="106" y="41"/>
                  </a:lnTo>
                  <a:lnTo>
                    <a:pt x="105" y="42"/>
                  </a:lnTo>
                  <a:lnTo>
                    <a:pt x="106" y="44"/>
                  </a:lnTo>
                  <a:lnTo>
                    <a:pt x="106" y="45"/>
                  </a:lnTo>
                  <a:lnTo>
                    <a:pt x="107" y="46"/>
                  </a:lnTo>
                  <a:lnTo>
                    <a:pt x="108" y="48"/>
                  </a:lnTo>
                  <a:lnTo>
                    <a:pt x="109" y="50"/>
                  </a:lnTo>
                  <a:lnTo>
                    <a:pt x="111" y="52"/>
                  </a:lnTo>
                  <a:lnTo>
                    <a:pt x="111" y="53"/>
                  </a:lnTo>
                  <a:lnTo>
                    <a:pt x="111" y="54"/>
                  </a:lnTo>
                  <a:lnTo>
                    <a:pt x="111" y="55"/>
                  </a:lnTo>
                  <a:lnTo>
                    <a:pt x="25" y="53"/>
                  </a:lnTo>
                  <a:lnTo>
                    <a:pt x="26" y="36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7" name="Freeform 32"/>
            <p:cNvSpPr>
              <a:spLocks/>
            </p:cNvSpPr>
            <p:nvPr/>
          </p:nvSpPr>
          <p:spPr bwMode="auto">
            <a:xfrm>
              <a:off x="4522788" y="3590925"/>
              <a:ext cx="944562" cy="465138"/>
            </a:xfrm>
            <a:custGeom>
              <a:avLst/>
              <a:gdLst>
                <a:gd name="T0" fmla="*/ 113999 w 116"/>
                <a:gd name="T1" fmla="*/ 7752 h 60"/>
                <a:gd name="T2" fmla="*/ 0 w 116"/>
                <a:gd name="T3" fmla="*/ 69771 h 60"/>
                <a:gd name="T4" fmla="*/ 325711 w 116"/>
                <a:gd name="T5" fmla="*/ 341101 h 60"/>
                <a:gd name="T6" fmla="*/ 341997 w 116"/>
                <a:gd name="T7" fmla="*/ 348854 h 60"/>
                <a:gd name="T8" fmla="*/ 366425 w 116"/>
                <a:gd name="T9" fmla="*/ 372110 h 60"/>
                <a:gd name="T10" fmla="*/ 390853 w 116"/>
                <a:gd name="T11" fmla="*/ 364358 h 60"/>
                <a:gd name="T12" fmla="*/ 407139 w 116"/>
                <a:gd name="T13" fmla="*/ 372110 h 60"/>
                <a:gd name="T14" fmla="*/ 415282 w 116"/>
                <a:gd name="T15" fmla="*/ 387615 h 60"/>
                <a:gd name="T16" fmla="*/ 447853 w 116"/>
                <a:gd name="T17" fmla="*/ 395367 h 60"/>
                <a:gd name="T18" fmla="*/ 464138 w 116"/>
                <a:gd name="T19" fmla="*/ 403120 h 60"/>
                <a:gd name="T20" fmla="*/ 480424 w 116"/>
                <a:gd name="T21" fmla="*/ 395367 h 60"/>
                <a:gd name="T22" fmla="*/ 496709 w 116"/>
                <a:gd name="T23" fmla="*/ 410872 h 60"/>
                <a:gd name="T24" fmla="*/ 529281 w 116"/>
                <a:gd name="T25" fmla="*/ 410872 h 60"/>
                <a:gd name="T26" fmla="*/ 545566 w 116"/>
                <a:gd name="T27" fmla="*/ 426377 h 60"/>
                <a:gd name="T28" fmla="*/ 553709 w 116"/>
                <a:gd name="T29" fmla="*/ 441881 h 60"/>
                <a:gd name="T30" fmla="*/ 578137 w 116"/>
                <a:gd name="T31" fmla="*/ 434129 h 60"/>
                <a:gd name="T32" fmla="*/ 610708 w 116"/>
                <a:gd name="T33" fmla="*/ 449633 h 60"/>
                <a:gd name="T34" fmla="*/ 626994 w 116"/>
                <a:gd name="T35" fmla="*/ 441881 h 60"/>
                <a:gd name="T36" fmla="*/ 643279 w 116"/>
                <a:gd name="T37" fmla="*/ 441881 h 60"/>
                <a:gd name="T38" fmla="*/ 643279 w 116"/>
                <a:gd name="T39" fmla="*/ 465138 h 60"/>
                <a:gd name="T40" fmla="*/ 651422 w 116"/>
                <a:gd name="T41" fmla="*/ 449633 h 60"/>
                <a:gd name="T42" fmla="*/ 667708 w 116"/>
                <a:gd name="T43" fmla="*/ 434129 h 60"/>
                <a:gd name="T44" fmla="*/ 675850 w 116"/>
                <a:gd name="T45" fmla="*/ 441881 h 60"/>
                <a:gd name="T46" fmla="*/ 692136 w 116"/>
                <a:gd name="T47" fmla="*/ 449633 h 60"/>
                <a:gd name="T48" fmla="*/ 708422 w 116"/>
                <a:gd name="T49" fmla="*/ 441881 h 60"/>
                <a:gd name="T50" fmla="*/ 708422 w 116"/>
                <a:gd name="T51" fmla="*/ 449633 h 60"/>
                <a:gd name="T52" fmla="*/ 732850 w 116"/>
                <a:gd name="T53" fmla="*/ 465138 h 60"/>
                <a:gd name="T54" fmla="*/ 757278 w 116"/>
                <a:gd name="T55" fmla="*/ 449633 h 60"/>
                <a:gd name="T56" fmla="*/ 806135 w 116"/>
                <a:gd name="T57" fmla="*/ 434129 h 60"/>
                <a:gd name="T58" fmla="*/ 822420 w 116"/>
                <a:gd name="T59" fmla="*/ 434129 h 60"/>
                <a:gd name="T60" fmla="*/ 863134 w 116"/>
                <a:gd name="T61" fmla="*/ 434129 h 60"/>
                <a:gd name="T62" fmla="*/ 920134 w 116"/>
                <a:gd name="T63" fmla="*/ 457386 h 60"/>
                <a:gd name="T64" fmla="*/ 936419 w 116"/>
                <a:gd name="T65" fmla="*/ 465138 h 60"/>
                <a:gd name="T66" fmla="*/ 944562 w 116"/>
                <a:gd name="T67" fmla="*/ 240321 h 60"/>
                <a:gd name="T68" fmla="*/ 928276 w 116"/>
                <a:gd name="T69" fmla="*/ 23257 h 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6"/>
                <a:gd name="T106" fmla="*/ 0 h 60"/>
                <a:gd name="T107" fmla="*/ 116 w 116"/>
                <a:gd name="T108" fmla="*/ 60 h 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6" h="60">
                  <a:moveTo>
                    <a:pt x="114" y="3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9"/>
                  </a:lnTo>
                  <a:lnTo>
                    <a:pt x="41" y="11"/>
                  </a:lnTo>
                  <a:lnTo>
                    <a:pt x="40" y="44"/>
                  </a:lnTo>
                  <a:lnTo>
                    <a:pt x="41" y="44"/>
                  </a:lnTo>
                  <a:lnTo>
                    <a:pt x="42" y="45"/>
                  </a:lnTo>
                  <a:lnTo>
                    <a:pt x="44" y="47"/>
                  </a:lnTo>
                  <a:lnTo>
                    <a:pt x="45" y="48"/>
                  </a:lnTo>
                  <a:lnTo>
                    <a:pt x="47" y="48"/>
                  </a:lnTo>
                  <a:lnTo>
                    <a:pt x="48" y="47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1" y="50"/>
                  </a:lnTo>
                  <a:lnTo>
                    <a:pt x="51" y="51"/>
                  </a:lnTo>
                  <a:lnTo>
                    <a:pt x="55" y="51"/>
                  </a:lnTo>
                  <a:lnTo>
                    <a:pt x="57" y="52"/>
                  </a:lnTo>
                  <a:lnTo>
                    <a:pt x="58" y="52"/>
                  </a:lnTo>
                  <a:lnTo>
                    <a:pt x="59" y="51"/>
                  </a:lnTo>
                  <a:lnTo>
                    <a:pt x="59" y="53"/>
                  </a:lnTo>
                  <a:lnTo>
                    <a:pt x="61" y="53"/>
                  </a:lnTo>
                  <a:lnTo>
                    <a:pt x="62" y="52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7" y="55"/>
                  </a:lnTo>
                  <a:lnTo>
                    <a:pt x="68" y="55"/>
                  </a:lnTo>
                  <a:lnTo>
                    <a:pt x="68" y="57"/>
                  </a:lnTo>
                  <a:lnTo>
                    <a:pt x="70" y="57"/>
                  </a:lnTo>
                  <a:lnTo>
                    <a:pt x="71" y="56"/>
                  </a:lnTo>
                  <a:lnTo>
                    <a:pt x="72" y="55"/>
                  </a:lnTo>
                  <a:lnTo>
                    <a:pt x="75" y="58"/>
                  </a:lnTo>
                  <a:lnTo>
                    <a:pt x="76" y="58"/>
                  </a:lnTo>
                  <a:lnTo>
                    <a:pt x="77" y="57"/>
                  </a:lnTo>
                  <a:lnTo>
                    <a:pt x="78" y="57"/>
                  </a:lnTo>
                  <a:lnTo>
                    <a:pt x="79" y="57"/>
                  </a:lnTo>
                  <a:lnTo>
                    <a:pt x="78" y="59"/>
                  </a:lnTo>
                  <a:lnTo>
                    <a:pt x="79" y="60"/>
                  </a:lnTo>
                  <a:lnTo>
                    <a:pt x="80" y="59"/>
                  </a:lnTo>
                  <a:lnTo>
                    <a:pt x="80" y="58"/>
                  </a:lnTo>
                  <a:lnTo>
                    <a:pt x="81" y="57"/>
                  </a:lnTo>
                  <a:lnTo>
                    <a:pt x="82" y="56"/>
                  </a:lnTo>
                  <a:lnTo>
                    <a:pt x="83" y="57"/>
                  </a:lnTo>
                  <a:lnTo>
                    <a:pt x="84" y="58"/>
                  </a:lnTo>
                  <a:lnTo>
                    <a:pt x="85" y="58"/>
                  </a:lnTo>
                  <a:lnTo>
                    <a:pt x="85" y="57"/>
                  </a:lnTo>
                  <a:lnTo>
                    <a:pt x="87" y="57"/>
                  </a:lnTo>
                  <a:lnTo>
                    <a:pt x="87" y="58"/>
                  </a:lnTo>
                  <a:lnTo>
                    <a:pt x="88" y="58"/>
                  </a:lnTo>
                  <a:lnTo>
                    <a:pt x="90" y="60"/>
                  </a:lnTo>
                  <a:lnTo>
                    <a:pt x="92" y="58"/>
                  </a:lnTo>
                  <a:lnTo>
                    <a:pt x="93" y="58"/>
                  </a:lnTo>
                  <a:lnTo>
                    <a:pt x="96" y="57"/>
                  </a:lnTo>
                  <a:lnTo>
                    <a:pt x="99" y="56"/>
                  </a:lnTo>
                  <a:lnTo>
                    <a:pt x="100" y="56"/>
                  </a:lnTo>
                  <a:lnTo>
                    <a:pt x="101" y="56"/>
                  </a:lnTo>
                  <a:lnTo>
                    <a:pt x="104" y="57"/>
                  </a:lnTo>
                  <a:lnTo>
                    <a:pt x="106" y="56"/>
                  </a:lnTo>
                  <a:lnTo>
                    <a:pt x="107" y="56"/>
                  </a:lnTo>
                  <a:lnTo>
                    <a:pt x="113" y="59"/>
                  </a:lnTo>
                  <a:lnTo>
                    <a:pt x="114" y="60"/>
                  </a:lnTo>
                  <a:lnTo>
                    <a:pt x="115" y="60"/>
                  </a:lnTo>
                  <a:lnTo>
                    <a:pt x="116" y="60"/>
                  </a:lnTo>
                  <a:lnTo>
                    <a:pt x="116" y="31"/>
                  </a:lnTo>
                  <a:lnTo>
                    <a:pt x="114" y="12"/>
                  </a:lnTo>
                  <a:lnTo>
                    <a:pt x="114" y="3"/>
                  </a:lnTo>
                  <a:close/>
                </a:path>
              </a:pathLst>
            </a:custGeom>
            <a:pattFill prst="pct75">
              <a:fgClr>
                <a:srgbClr val="AA1202"/>
              </a:fgClr>
              <a:bgClr>
                <a:schemeClr val="tx1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8" name="Freeform 33" descr="20%"/>
            <p:cNvSpPr>
              <a:spLocks/>
            </p:cNvSpPr>
            <p:nvPr/>
          </p:nvSpPr>
          <p:spPr bwMode="auto">
            <a:xfrm>
              <a:off x="5322888" y="3127375"/>
              <a:ext cx="730250" cy="603250"/>
            </a:xfrm>
            <a:custGeom>
              <a:avLst/>
              <a:gdLst>
                <a:gd name="T0" fmla="*/ 616656 w 90"/>
                <a:gd name="T1" fmla="*/ 533644 h 78"/>
                <a:gd name="T2" fmla="*/ 624769 w 90"/>
                <a:gd name="T3" fmla="*/ 549112 h 78"/>
                <a:gd name="T4" fmla="*/ 624769 w 90"/>
                <a:gd name="T5" fmla="*/ 572314 h 78"/>
                <a:gd name="T6" fmla="*/ 600428 w 90"/>
                <a:gd name="T7" fmla="*/ 595516 h 78"/>
                <a:gd name="T8" fmla="*/ 673453 w 90"/>
                <a:gd name="T9" fmla="*/ 603250 h 78"/>
                <a:gd name="T10" fmla="*/ 673453 w 90"/>
                <a:gd name="T11" fmla="*/ 572314 h 78"/>
                <a:gd name="T12" fmla="*/ 689681 w 90"/>
                <a:gd name="T13" fmla="*/ 533644 h 78"/>
                <a:gd name="T14" fmla="*/ 714022 w 90"/>
                <a:gd name="T15" fmla="*/ 518176 h 78"/>
                <a:gd name="T16" fmla="*/ 722136 w 90"/>
                <a:gd name="T17" fmla="*/ 518176 h 78"/>
                <a:gd name="T18" fmla="*/ 730250 w 90"/>
                <a:gd name="T19" fmla="*/ 471772 h 78"/>
                <a:gd name="T20" fmla="*/ 722136 w 90"/>
                <a:gd name="T21" fmla="*/ 464038 h 78"/>
                <a:gd name="T22" fmla="*/ 714022 w 90"/>
                <a:gd name="T23" fmla="*/ 456304 h 78"/>
                <a:gd name="T24" fmla="*/ 705908 w 90"/>
                <a:gd name="T25" fmla="*/ 464038 h 78"/>
                <a:gd name="T26" fmla="*/ 681567 w 90"/>
                <a:gd name="T27" fmla="*/ 433103 h 78"/>
                <a:gd name="T28" fmla="*/ 689681 w 90"/>
                <a:gd name="T29" fmla="*/ 417635 h 78"/>
                <a:gd name="T30" fmla="*/ 681567 w 90"/>
                <a:gd name="T31" fmla="*/ 402167 h 78"/>
                <a:gd name="T32" fmla="*/ 640997 w 90"/>
                <a:gd name="T33" fmla="*/ 355763 h 78"/>
                <a:gd name="T34" fmla="*/ 600428 w 90"/>
                <a:gd name="T35" fmla="*/ 332561 h 78"/>
                <a:gd name="T36" fmla="*/ 576086 w 90"/>
                <a:gd name="T37" fmla="*/ 293891 h 78"/>
                <a:gd name="T38" fmla="*/ 600428 w 90"/>
                <a:gd name="T39" fmla="*/ 262955 h 78"/>
                <a:gd name="T40" fmla="*/ 600428 w 90"/>
                <a:gd name="T41" fmla="*/ 232019 h 78"/>
                <a:gd name="T42" fmla="*/ 567972 w 90"/>
                <a:gd name="T43" fmla="*/ 208817 h 78"/>
                <a:gd name="T44" fmla="*/ 551745 w 90"/>
                <a:gd name="T45" fmla="*/ 224285 h 78"/>
                <a:gd name="T46" fmla="*/ 527403 w 90"/>
                <a:gd name="T47" fmla="*/ 170147 h 78"/>
                <a:gd name="T48" fmla="*/ 486833 w 90"/>
                <a:gd name="T49" fmla="*/ 139212 h 78"/>
                <a:gd name="T50" fmla="*/ 454378 w 90"/>
                <a:gd name="T51" fmla="*/ 100542 h 78"/>
                <a:gd name="T52" fmla="*/ 446264 w 90"/>
                <a:gd name="T53" fmla="*/ 46404 h 78"/>
                <a:gd name="T54" fmla="*/ 446264 w 90"/>
                <a:gd name="T55" fmla="*/ 30936 h 78"/>
                <a:gd name="T56" fmla="*/ 0 w 90"/>
                <a:gd name="T57" fmla="*/ 15468 h 78"/>
                <a:gd name="T58" fmla="*/ 16228 w 90"/>
                <a:gd name="T59" fmla="*/ 38670 h 78"/>
                <a:gd name="T60" fmla="*/ 40569 w 90"/>
                <a:gd name="T61" fmla="*/ 69606 h 78"/>
                <a:gd name="T62" fmla="*/ 40569 w 90"/>
                <a:gd name="T63" fmla="*/ 85074 h 78"/>
                <a:gd name="T64" fmla="*/ 89253 w 90"/>
                <a:gd name="T65" fmla="*/ 123744 h 78"/>
                <a:gd name="T66" fmla="*/ 73025 w 90"/>
                <a:gd name="T67" fmla="*/ 154679 h 78"/>
                <a:gd name="T68" fmla="*/ 89253 w 90"/>
                <a:gd name="T69" fmla="*/ 170147 h 78"/>
                <a:gd name="T70" fmla="*/ 105481 w 90"/>
                <a:gd name="T71" fmla="*/ 201083 h 78"/>
                <a:gd name="T72" fmla="*/ 121708 w 90"/>
                <a:gd name="T73" fmla="*/ 208817 h 78"/>
                <a:gd name="T74" fmla="*/ 129822 w 90"/>
                <a:gd name="T75" fmla="*/ 556846 h 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0"/>
                <a:gd name="T115" fmla="*/ 0 h 78"/>
                <a:gd name="T116" fmla="*/ 90 w 90"/>
                <a:gd name="T117" fmla="*/ 78 h 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0" h="78">
                  <a:moveTo>
                    <a:pt x="16" y="72"/>
                  </a:moveTo>
                  <a:lnTo>
                    <a:pt x="76" y="69"/>
                  </a:lnTo>
                  <a:lnTo>
                    <a:pt x="76" y="70"/>
                  </a:lnTo>
                  <a:lnTo>
                    <a:pt x="77" y="71"/>
                  </a:lnTo>
                  <a:lnTo>
                    <a:pt x="78" y="72"/>
                  </a:lnTo>
                  <a:lnTo>
                    <a:pt x="77" y="74"/>
                  </a:lnTo>
                  <a:lnTo>
                    <a:pt x="76" y="75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83" y="78"/>
                  </a:lnTo>
                  <a:lnTo>
                    <a:pt x="84" y="75"/>
                  </a:lnTo>
                  <a:lnTo>
                    <a:pt x="83" y="74"/>
                  </a:lnTo>
                  <a:lnTo>
                    <a:pt x="84" y="71"/>
                  </a:lnTo>
                  <a:lnTo>
                    <a:pt x="85" y="69"/>
                  </a:lnTo>
                  <a:lnTo>
                    <a:pt x="86" y="67"/>
                  </a:lnTo>
                  <a:lnTo>
                    <a:pt x="88" y="67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0" y="61"/>
                  </a:lnTo>
                  <a:lnTo>
                    <a:pt x="89" y="60"/>
                  </a:lnTo>
                  <a:lnTo>
                    <a:pt x="88" y="59"/>
                  </a:lnTo>
                  <a:lnTo>
                    <a:pt x="87" y="59"/>
                  </a:lnTo>
                  <a:lnTo>
                    <a:pt x="87" y="60"/>
                  </a:lnTo>
                  <a:lnTo>
                    <a:pt x="84" y="56"/>
                  </a:lnTo>
                  <a:lnTo>
                    <a:pt x="84" y="55"/>
                  </a:lnTo>
                  <a:lnTo>
                    <a:pt x="85" y="54"/>
                  </a:lnTo>
                  <a:lnTo>
                    <a:pt x="85" y="53"/>
                  </a:lnTo>
                  <a:lnTo>
                    <a:pt x="84" y="52"/>
                  </a:lnTo>
                  <a:lnTo>
                    <a:pt x="83" y="49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4" y="43"/>
                  </a:lnTo>
                  <a:lnTo>
                    <a:pt x="72" y="40"/>
                  </a:lnTo>
                  <a:lnTo>
                    <a:pt x="71" y="38"/>
                  </a:lnTo>
                  <a:lnTo>
                    <a:pt x="71" y="37"/>
                  </a:lnTo>
                  <a:lnTo>
                    <a:pt x="74" y="34"/>
                  </a:lnTo>
                  <a:lnTo>
                    <a:pt x="73" y="32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0" y="27"/>
                  </a:lnTo>
                  <a:lnTo>
                    <a:pt x="69" y="28"/>
                  </a:lnTo>
                  <a:lnTo>
                    <a:pt x="68" y="29"/>
                  </a:lnTo>
                  <a:lnTo>
                    <a:pt x="67" y="29"/>
                  </a:lnTo>
                  <a:lnTo>
                    <a:pt x="65" y="22"/>
                  </a:lnTo>
                  <a:lnTo>
                    <a:pt x="64" y="21"/>
                  </a:lnTo>
                  <a:lnTo>
                    <a:pt x="60" y="18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5" y="10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2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5"/>
                  </a:lnTo>
                  <a:lnTo>
                    <a:pt x="3" y="7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11" y="16"/>
                  </a:lnTo>
                  <a:lnTo>
                    <a:pt x="9" y="18"/>
                  </a:lnTo>
                  <a:lnTo>
                    <a:pt x="9" y="20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2" y="25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6" y="63"/>
                  </a:lnTo>
                  <a:lnTo>
                    <a:pt x="16" y="72"/>
                  </a:lnTo>
                  <a:close/>
                </a:path>
              </a:pathLst>
            </a:custGeom>
            <a:pattFill prst="pct20">
              <a:fgClr>
                <a:schemeClr val="tx1"/>
              </a:fgClr>
              <a:bgClr>
                <a:srgbClr val="AA1202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9" name="Freeform 34" descr="20%"/>
            <p:cNvSpPr>
              <a:spLocks/>
            </p:cNvSpPr>
            <p:nvPr/>
          </p:nvSpPr>
          <p:spPr bwMode="auto">
            <a:xfrm>
              <a:off x="6011863" y="3265488"/>
              <a:ext cx="809625" cy="395287"/>
            </a:xfrm>
            <a:custGeom>
              <a:avLst/>
              <a:gdLst>
                <a:gd name="T0" fmla="*/ 163561 w 99"/>
                <a:gd name="T1" fmla="*/ 379786 h 51"/>
                <a:gd name="T2" fmla="*/ 155383 w 99"/>
                <a:gd name="T3" fmla="*/ 364284 h 51"/>
                <a:gd name="T4" fmla="*/ 179917 w 99"/>
                <a:gd name="T5" fmla="*/ 364284 h 51"/>
                <a:gd name="T6" fmla="*/ 654242 w 99"/>
                <a:gd name="T7" fmla="*/ 317780 h 51"/>
                <a:gd name="T8" fmla="*/ 695133 w 99"/>
                <a:gd name="T9" fmla="*/ 294528 h 51"/>
                <a:gd name="T10" fmla="*/ 727845 w 99"/>
                <a:gd name="T11" fmla="*/ 271275 h 51"/>
                <a:gd name="T12" fmla="*/ 727845 w 99"/>
                <a:gd name="T13" fmla="*/ 255774 h 51"/>
                <a:gd name="T14" fmla="*/ 736023 w 99"/>
                <a:gd name="T15" fmla="*/ 240272 h 51"/>
                <a:gd name="T16" fmla="*/ 809625 w 99"/>
                <a:gd name="T17" fmla="*/ 178267 h 51"/>
                <a:gd name="T18" fmla="*/ 801447 w 99"/>
                <a:gd name="T19" fmla="*/ 170516 h 51"/>
                <a:gd name="T20" fmla="*/ 793269 w 99"/>
                <a:gd name="T21" fmla="*/ 162765 h 51"/>
                <a:gd name="T22" fmla="*/ 776913 w 99"/>
                <a:gd name="T23" fmla="*/ 155015 h 51"/>
                <a:gd name="T24" fmla="*/ 768735 w 99"/>
                <a:gd name="T25" fmla="*/ 155015 h 51"/>
                <a:gd name="T26" fmla="*/ 736023 w 99"/>
                <a:gd name="T27" fmla="*/ 108510 h 51"/>
                <a:gd name="T28" fmla="*/ 727845 w 99"/>
                <a:gd name="T29" fmla="*/ 93009 h 51"/>
                <a:gd name="T30" fmla="*/ 727845 w 99"/>
                <a:gd name="T31" fmla="*/ 62006 h 51"/>
                <a:gd name="T32" fmla="*/ 711489 w 99"/>
                <a:gd name="T33" fmla="*/ 54255 h 51"/>
                <a:gd name="T34" fmla="*/ 686955 w 99"/>
                <a:gd name="T35" fmla="*/ 31003 h 51"/>
                <a:gd name="T36" fmla="*/ 670599 w 99"/>
                <a:gd name="T37" fmla="*/ 31003 h 51"/>
                <a:gd name="T38" fmla="*/ 662420 w 99"/>
                <a:gd name="T39" fmla="*/ 46504 h 51"/>
                <a:gd name="T40" fmla="*/ 637886 w 99"/>
                <a:gd name="T41" fmla="*/ 46504 h 51"/>
                <a:gd name="T42" fmla="*/ 613352 w 99"/>
                <a:gd name="T43" fmla="*/ 46504 h 51"/>
                <a:gd name="T44" fmla="*/ 580640 w 99"/>
                <a:gd name="T45" fmla="*/ 38754 h 51"/>
                <a:gd name="T46" fmla="*/ 539750 w 99"/>
                <a:gd name="T47" fmla="*/ 31003 h 51"/>
                <a:gd name="T48" fmla="*/ 515216 w 99"/>
                <a:gd name="T49" fmla="*/ 0 h 51"/>
                <a:gd name="T50" fmla="*/ 498860 w 99"/>
                <a:gd name="T51" fmla="*/ 7751 h 51"/>
                <a:gd name="T52" fmla="*/ 474326 w 99"/>
                <a:gd name="T53" fmla="*/ 0 h 51"/>
                <a:gd name="T54" fmla="*/ 474326 w 99"/>
                <a:gd name="T55" fmla="*/ 15501 h 51"/>
                <a:gd name="T56" fmla="*/ 474326 w 99"/>
                <a:gd name="T57" fmla="*/ 46504 h 51"/>
                <a:gd name="T58" fmla="*/ 449792 w 99"/>
                <a:gd name="T59" fmla="*/ 62006 h 51"/>
                <a:gd name="T60" fmla="*/ 417080 w 99"/>
                <a:gd name="T61" fmla="*/ 62006 h 51"/>
                <a:gd name="T62" fmla="*/ 376189 w 99"/>
                <a:gd name="T63" fmla="*/ 139513 h 51"/>
                <a:gd name="T64" fmla="*/ 343477 w 99"/>
                <a:gd name="T65" fmla="*/ 162765 h 51"/>
                <a:gd name="T66" fmla="*/ 318943 w 99"/>
                <a:gd name="T67" fmla="*/ 147264 h 51"/>
                <a:gd name="T68" fmla="*/ 302587 w 99"/>
                <a:gd name="T69" fmla="*/ 186017 h 51"/>
                <a:gd name="T70" fmla="*/ 286231 w 99"/>
                <a:gd name="T71" fmla="*/ 186017 h 51"/>
                <a:gd name="T72" fmla="*/ 261697 w 99"/>
                <a:gd name="T73" fmla="*/ 178267 h 51"/>
                <a:gd name="T74" fmla="*/ 245341 w 99"/>
                <a:gd name="T75" fmla="*/ 201519 h 51"/>
                <a:gd name="T76" fmla="*/ 212629 w 99"/>
                <a:gd name="T77" fmla="*/ 186017 h 51"/>
                <a:gd name="T78" fmla="*/ 163561 w 99"/>
                <a:gd name="T79" fmla="*/ 193768 h 51"/>
                <a:gd name="T80" fmla="*/ 163561 w 99"/>
                <a:gd name="T81" fmla="*/ 209270 h 51"/>
                <a:gd name="T82" fmla="*/ 147205 w 99"/>
                <a:gd name="T83" fmla="*/ 209270 h 51"/>
                <a:gd name="T84" fmla="*/ 147205 w 99"/>
                <a:gd name="T85" fmla="*/ 209270 h 51"/>
                <a:gd name="T86" fmla="*/ 139027 w 99"/>
                <a:gd name="T87" fmla="*/ 232522 h 51"/>
                <a:gd name="T88" fmla="*/ 139027 w 99"/>
                <a:gd name="T89" fmla="*/ 232522 h 51"/>
                <a:gd name="T90" fmla="*/ 147205 w 99"/>
                <a:gd name="T91" fmla="*/ 255774 h 51"/>
                <a:gd name="T92" fmla="*/ 98136 w 99"/>
                <a:gd name="T93" fmla="*/ 263525 h 51"/>
                <a:gd name="T94" fmla="*/ 106314 w 99"/>
                <a:gd name="T95" fmla="*/ 310029 h 51"/>
                <a:gd name="T96" fmla="*/ 81780 w 99"/>
                <a:gd name="T97" fmla="*/ 302278 h 51"/>
                <a:gd name="T98" fmla="*/ 49068 w 99"/>
                <a:gd name="T99" fmla="*/ 294528 h 51"/>
                <a:gd name="T100" fmla="*/ 32712 w 99"/>
                <a:gd name="T101" fmla="*/ 325530 h 51"/>
                <a:gd name="T102" fmla="*/ 32712 w 99"/>
                <a:gd name="T103" fmla="*/ 325530 h 51"/>
                <a:gd name="T104" fmla="*/ 40890 w 99"/>
                <a:gd name="T105" fmla="*/ 341032 h 51"/>
                <a:gd name="T106" fmla="*/ 24534 w 99"/>
                <a:gd name="T107" fmla="*/ 379786 h 51"/>
                <a:gd name="T108" fmla="*/ 8178 w 99"/>
                <a:gd name="T109" fmla="*/ 379786 h 51"/>
                <a:gd name="T110" fmla="*/ 0 w 99"/>
                <a:gd name="T111" fmla="*/ 395287 h 5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9"/>
                <a:gd name="T169" fmla="*/ 0 h 51"/>
                <a:gd name="T170" fmla="*/ 99 w 99"/>
                <a:gd name="T171" fmla="*/ 51 h 5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9" h="51">
                  <a:moveTo>
                    <a:pt x="0" y="51"/>
                  </a:moveTo>
                  <a:lnTo>
                    <a:pt x="20" y="49"/>
                  </a:lnTo>
                  <a:lnTo>
                    <a:pt x="20" y="48"/>
                  </a:lnTo>
                  <a:lnTo>
                    <a:pt x="19" y="47"/>
                  </a:lnTo>
                  <a:lnTo>
                    <a:pt x="22" y="46"/>
                  </a:lnTo>
                  <a:lnTo>
                    <a:pt x="22" y="47"/>
                  </a:lnTo>
                  <a:lnTo>
                    <a:pt x="78" y="42"/>
                  </a:lnTo>
                  <a:lnTo>
                    <a:pt x="80" y="41"/>
                  </a:lnTo>
                  <a:lnTo>
                    <a:pt x="80" y="40"/>
                  </a:lnTo>
                  <a:lnTo>
                    <a:pt x="85" y="38"/>
                  </a:lnTo>
                  <a:lnTo>
                    <a:pt x="86" y="37"/>
                  </a:lnTo>
                  <a:lnTo>
                    <a:pt x="89" y="35"/>
                  </a:lnTo>
                  <a:lnTo>
                    <a:pt x="89" y="34"/>
                  </a:lnTo>
                  <a:lnTo>
                    <a:pt x="89" y="33"/>
                  </a:lnTo>
                  <a:lnTo>
                    <a:pt x="90" y="32"/>
                  </a:lnTo>
                  <a:lnTo>
                    <a:pt x="90" y="31"/>
                  </a:lnTo>
                  <a:lnTo>
                    <a:pt x="92" y="29"/>
                  </a:lnTo>
                  <a:lnTo>
                    <a:pt x="99" y="23"/>
                  </a:lnTo>
                  <a:lnTo>
                    <a:pt x="99" y="22"/>
                  </a:lnTo>
                  <a:lnTo>
                    <a:pt x="98" y="22"/>
                  </a:lnTo>
                  <a:lnTo>
                    <a:pt x="97" y="22"/>
                  </a:lnTo>
                  <a:lnTo>
                    <a:pt x="97" y="21"/>
                  </a:lnTo>
                  <a:lnTo>
                    <a:pt x="95" y="20"/>
                  </a:lnTo>
                  <a:lnTo>
                    <a:pt x="95" y="21"/>
                  </a:lnTo>
                  <a:lnTo>
                    <a:pt x="94" y="20"/>
                  </a:lnTo>
                  <a:lnTo>
                    <a:pt x="92" y="18"/>
                  </a:lnTo>
                  <a:lnTo>
                    <a:pt x="90" y="14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0"/>
                  </a:lnTo>
                  <a:lnTo>
                    <a:pt x="89" y="8"/>
                  </a:lnTo>
                  <a:lnTo>
                    <a:pt x="87" y="7"/>
                  </a:lnTo>
                  <a:lnTo>
                    <a:pt x="86" y="6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1" y="6"/>
                  </a:lnTo>
                  <a:lnTo>
                    <a:pt x="80" y="6"/>
                  </a:lnTo>
                  <a:lnTo>
                    <a:pt x="78" y="6"/>
                  </a:lnTo>
                  <a:lnTo>
                    <a:pt x="76" y="5"/>
                  </a:lnTo>
                  <a:lnTo>
                    <a:pt x="75" y="6"/>
                  </a:lnTo>
                  <a:lnTo>
                    <a:pt x="74" y="7"/>
                  </a:lnTo>
                  <a:lnTo>
                    <a:pt x="71" y="5"/>
                  </a:lnTo>
                  <a:lnTo>
                    <a:pt x="68" y="5"/>
                  </a:lnTo>
                  <a:lnTo>
                    <a:pt x="66" y="4"/>
                  </a:lnTo>
                  <a:lnTo>
                    <a:pt x="65" y="2"/>
                  </a:lnTo>
                  <a:lnTo>
                    <a:pt x="63" y="0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8" y="2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6" y="7"/>
                  </a:lnTo>
                  <a:lnTo>
                    <a:pt x="55" y="8"/>
                  </a:lnTo>
                  <a:lnTo>
                    <a:pt x="52" y="8"/>
                  </a:lnTo>
                  <a:lnTo>
                    <a:pt x="51" y="8"/>
                  </a:lnTo>
                  <a:lnTo>
                    <a:pt x="51" y="11"/>
                  </a:lnTo>
                  <a:lnTo>
                    <a:pt x="46" y="18"/>
                  </a:lnTo>
                  <a:lnTo>
                    <a:pt x="45" y="21"/>
                  </a:lnTo>
                  <a:lnTo>
                    <a:pt x="42" y="21"/>
                  </a:lnTo>
                  <a:lnTo>
                    <a:pt x="40" y="19"/>
                  </a:lnTo>
                  <a:lnTo>
                    <a:pt x="39" y="19"/>
                  </a:lnTo>
                  <a:lnTo>
                    <a:pt x="38" y="20"/>
                  </a:lnTo>
                  <a:lnTo>
                    <a:pt x="37" y="24"/>
                  </a:lnTo>
                  <a:lnTo>
                    <a:pt x="36" y="25"/>
                  </a:lnTo>
                  <a:lnTo>
                    <a:pt x="35" y="24"/>
                  </a:lnTo>
                  <a:lnTo>
                    <a:pt x="34" y="23"/>
                  </a:lnTo>
                  <a:lnTo>
                    <a:pt x="32" y="23"/>
                  </a:lnTo>
                  <a:lnTo>
                    <a:pt x="31" y="26"/>
                  </a:lnTo>
                  <a:lnTo>
                    <a:pt x="30" y="26"/>
                  </a:lnTo>
                  <a:lnTo>
                    <a:pt x="26" y="24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26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2"/>
                  </a:lnTo>
                  <a:lnTo>
                    <a:pt x="18" y="33"/>
                  </a:lnTo>
                  <a:lnTo>
                    <a:pt x="14" y="34"/>
                  </a:lnTo>
                  <a:lnTo>
                    <a:pt x="12" y="34"/>
                  </a:lnTo>
                  <a:lnTo>
                    <a:pt x="13" y="36"/>
                  </a:lnTo>
                  <a:lnTo>
                    <a:pt x="13" y="40"/>
                  </a:lnTo>
                  <a:lnTo>
                    <a:pt x="12" y="40"/>
                  </a:lnTo>
                  <a:lnTo>
                    <a:pt x="10" y="39"/>
                  </a:lnTo>
                  <a:lnTo>
                    <a:pt x="8" y="38"/>
                  </a:lnTo>
                  <a:lnTo>
                    <a:pt x="6" y="38"/>
                  </a:lnTo>
                  <a:lnTo>
                    <a:pt x="4" y="39"/>
                  </a:lnTo>
                  <a:lnTo>
                    <a:pt x="4" y="42"/>
                  </a:lnTo>
                  <a:lnTo>
                    <a:pt x="5" y="43"/>
                  </a:lnTo>
                  <a:lnTo>
                    <a:pt x="5" y="44"/>
                  </a:lnTo>
                  <a:lnTo>
                    <a:pt x="4" y="49"/>
                  </a:lnTo>
                  <a:lnTo>
                    <a:pt x="3" y="49"/>
                  </a:lnTo>
                  <a:lnTo>
                    <a:pt x="1" y="49"/>
                  </a:lnTo>
                  <a:lnTo>
                    <a:pt x="0" y="51"/>
                  </a:lnTo>
                  <a:close/>
                </a:path>
              </a:pathLst>
            </a:custGeom>
            <a:pattFill prst="pct20">
              <a:fgClr>
                <a:schemeClr val="tx1"/>
              </a:fgClr>
              <a:bgClr>
                <a:srgbClr val="AA1202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0" name="Freeform 35" descr="20%"/>
            <p:cNvSpPr>
              <a:spLocks/>
            </p:cNvSpPr>
            <p:nvPr/>
          </p:nvSpPr>
          <p:spPr bwMode="auto">
            <a:xfrm>
              <a:off x="5940425" y="3560763"/>
              <a:ext cx="901700" cy="301625"/>
            </a:xfrm>
            <a:custGeom>
              <a:avLst/>
              <a:gdLst>
                <a:gd name="T0" fmla="*/ 901700 w 111"/>
                <a:gd name="T1" fmla="*/ 0 h 39"/>
                <a:gd name="T2" fmla="*/ 722985 w 111"/>
                <a:gd name="T3" fmla="*/ 23202 h 39"/>
                <a:gd name="T4" fmla="*/ 706738 w 111"/>
                <a:gd name="T5" fmla="*/ 30936 h 39"/>
                <a:gd name="T6" fmla="*/ 251826 w 111"/>
                <a:gd name="T7" fmla="*/ 69606 h 39"/>
                <a:gd name="T8" fmla="*/ 251826 w 111"/>
                <a:gd name="T9" fmla="*/ 61872 h 39"/>
                <a:gd name="T10" fmla="*/ 227456 w 111"/>
                <a:gd name="T11" fmla="*/ 69606 h 39"/>
                <a:gd name="T12" fmla="*/ 235579 w 111"/>
                <a:gd name="T13" fmla="*/ 77340 h 39"/>
                <a:gd name="T14" fmla="*/ 235579 w 111"/>
                <a:gd name="T15" fmla="*/ 85074 h 39"/>
                <a:gd name="T16" fmla="*/ 73111 w 111"/>
                <a:gd name="T17" fmla="*/ 100542 h 39"/>
                <a:gd name="T18" fmla="*/ 64987 w 111"/>
                <a:gd name="T19" fmla="*/ 116010 h 39"/>
                <a:gd name="T20" fmla="*/ 56864 w 111"/>
                <a:gd name="T21" fmla="*/ 139212 h 39"/>
                <a:gd name="T22" fmla="*/ 64987 w 111"/>
                <a:gd name="T23" fmla="*/ 146946 h 39"/>
                <a:gd name="T24" fmla="*/ 56864 w 111"/>
                <a:gd name="T25" fmla="*/ 170147 h 39"/>
                <a:gd name="T26" fmla="*/ 56864 w 111"/>
                <a:gd name="T27" fmla="*/ 170147 h 39"/>
                <a:gd name="T28" fmla="*/ 56864 w 111"/>
                <a:gd name="T29" fmla="*/ 177881 h 39"/>
                <a:gd name="T30" fmla="*/ 48741 w 111"/>
                <a:gd name="T31" fmla="*/ 193349 h 39"/>
                <a:gd name="T32" fmla="*/ 40617 w 111"/>
                <a:gd name="T33" fmla="*/ 201083 h 39"/>
                <a:gd name="T34" fmla="*/ 32494 w 111"/>
                <a:gd name="T35" fmla="*/ 232019 h 39"/>
                <a:gd name="T36" fmla="*/ 16247 w 111"/>
                <a:gd name="T37" fmla="*/ 247487 h 39"/>
                <a:gd name="T38" fmla="*/ 16247 w 111"/>
                <a:gd name="T39" fmla="*/ 270689 h 39"/>
                <a:gd name="T40" fmla="*/ 16247 w 111"/>
                <a:gd name="T41" fmla="*/ 293891 h 39"/>
                <a:gd name="T42" fmla="*/ 16247 w 111"/>
                <a:gd name="T43" fmla="*/ 293891 h 39"/>
                <a:gd name="T44" fmla="*/ 0 w 111"/>
                <a:gd name="T45" fmla="*/ 301625 h 39"/>
                <a:gd name="T46" fmla="*/ 235579 w 111"/>
                <a:gd name="T47" fmla="*/ 286157 h 39"/>
                <a:gd name="T48" fmla="*/ 528023 w 111"/>
                <a:gd name="T49" fmla="*/ 262955 h 39"/>
                <a:gd name="T50" fmla="*/ 633627 w 111"/>
                <a:gd name="T51" fmla="*/ 247487 h 39"/>
                <a:gd name="T52" fmla="*/ 641751 w 111"/>
                <a:gd name="T53" fmla="*/ 216551 h 39"/>
                <a:gd name="T54" fmla="*/ 649874 w 111"/>
                <a:gd name="T55" fmla="*/ 216551 h 39"/>
                <a:gd name="T56" fmla="*/ 649874 w 111"/>
                <a:gd name="T57" fmla="*/ 216551 h 39"/>
                <a:gd name="T58" fmla="*/ 657997 w 111"/>
                <a:gd name="T59" fmla="*/ 208817 h 39"/>
                <a:gd name="T60" fmla="*/ 666121 w 111"/>
                <a:gd name="T61" fmla="*/ 201083 h 39"/>
                <a:gd name="T62" fmla="*/ 657997 w 111"/>
                <a:gd name="T63" fmla="*/ 193349 h 39"/>
                <a:gd name="T64" fmla="*/ 666121 w 111"/>
                <a:gd name="T65" fmla="*/ 185615 h 39"/>
                <a:gd name="T66" fmla="*/ 674244 w 111"/>
                <a:gd name="T67" fmla="*/ 177881 h 39"/>
                <a:gd name="T68" fmla="*/ 698614 w 111"/>
                <a:gd name="T69" fmla="*/ 170147 h 39"/>
                <a:gd name="T70" fmla="*/ 722985 w 111"/>
                <a:gd name="T71" fmla="*/ 162413 h 39"/>
                <a:gd name="T72" fmla="*/ 747355 w 111"/>
                <a:gd name="T73" fmla="*/ 139212 h 39"/>
                <a:gd name="T74" fmla="*/ 755478 w 111"/>
                <a:gd name="T75" fmla="*/ 139212 h 39"/>
                <a:gd name="T76" fmla="*/ 771725 w 111"/>
                <a:gd name="T77" fmla="*/ 123744 h 39"/>
                <a:gd name="T78" fmla="*/ 779849 w 111"/>
                <a:gd name="T79" fmla="*/ 108276 h 39"/>
                <a:gd name="T80" fmla="*/ 779849 w 111"/>
                <a:gd name="T81" fmla="*/ 108276 h 39"/>
                <a:gd name="T82" fmla="*/ 787972 w 111"/>
                <a:gd name="T83" fmla="*/ 108276 h 39"/>
                <a:gd name="T84" fmla="*/ 796096 w 111"/>
                <a:gd name="T85" fmla="*/ 108276 h 39"/>
                <a:gd name="T86" fmla="*/ 796096 w 111"/>
                <a:gd name="T87" fmla="*/ 100542 h 39"/>
                <a:gd name="T88" fmla="*/ 804219 w 111"/>
                <a:gd name="T89" fmla="*/ 92808 h 39"/>
                <a:gd name="T90" fmla="*/ 804219 w 111"/>
                <a:gd name="T91" fmla="*/ 92808 h 39"/>
                <a:gd name="T92" fmla="*/ 812342 w 111"/>
                <a:gd name="T93" fmla="*/ 100542 h 39"/>
                <a:gd name="T94" fmla="*/ 820466 w 111"/>
                <a:gd name="T95" fmla="*/ 92808 h 39"/>
                <a:gd name="T96" fmla="*/ 820466 w 111"/>
                <a:gd name="T97" fmla="*/ 92808 h 39"/>
                <a:gd name="T98" fmla="*/ 836713 w 111"/>
                <a:gd name="T99" fmla="*/ 77340 h 39"/>
                <a:gd name="T100" fmla="*/ 844836 w 111"/>
                <a:gd name="T101" fmla="*/ 77340 h 39"/>
                <a:gd name="T102" fmla="*/ 861083 w 111"/>
                <a:gd name="T103" fmla="*/ 77340 h 39"/>
                <a:gd name="T104" fmla="*/ 885453 w 111"/>
                <a:gd name="T105" fmla="*/ 46404 h 39"/>
                <a:gd name="T106" fmla="*/ 893577 w 111"/>
                <a:gd name="T107" fmla="*/ 38670 h 39"/>
                <a:gd name="T108" fmla="*/ 901700 w 111"/>
                <a:gd name="T109" fmla="*/ 30936 h 39"/>
                <a:gd name="T110" fmla="*/ 901700 w 111"/>
                <a:gd name="T111" fmla="*/ 23202 h 39"/>
                <a:gd name="T112" fmla="*/ 901700 w 111"/>
                <a:gd name="T113" fmla="*/ 7734 h 39"/>
                <a:gd name="T114" fmla="*/ 901700 w 111"/>
                <a:gd name="T115" fmla="*/ 0 h 39"/>
                <a:gd name="T116" fmla="*/ 901700 w 111"/>
                <a:gd name="T117" fmla="*/ 0 h 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"/>
                <a:gd name="T178" fmla="*/ 0 h 39"/>
                <a:gd name="T179" fmla="*/ 111 w 111"/>
                <a:gd name="T180" fmla="*/ 39 h 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" h="39">
                  <a:moveTo>
                    <a:pt x="111" y="0"/>
                  </a:moveTo>
                  <a:lnTo>
                    <a:pt x="89" y="3"/>
                  </a:lnTo>
                  <a:lnTo>
                    <a:pt x="87" y="4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28" y="9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9" y="13"/>
                  </a:lnTo>
                  <a:lnTo>
                    <a:pt x="8" y="15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6" y="25"/>
                  </a:lnTo>
                  <a:lnTo>
                    <a:pt x="5" y="26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0" y="39"/>
                  </a:lnTo>
                  <a:lnTo>
                    <a:pt x="29" y="37"/>
                  </a:lnTo>
                  <a:lnTo>
                    <a:pt x="65" y="34"/>
                  </a:lnTo>
                  <a:lnTo>
                    <a:pt x="78" y="32"/>
                  </a:lnTo>
                  <a:lnTo>
                    <a:pt x="79" y="28"/>
                  </a:lnTo>
                  <a:lnTo>
                    <a:pt x="80" y="28"/>
                  </a:lnTo>
                  <a:lnTo>
                    <a:pt x="81" y="27"/>
                  </a:lnTo>
                  <a:lnTo>
                    <a:pt x="82" y="26"/>
                  </a:lnTo>
                  <a:lnTo>
                    <a:pt x="81" y="25"/>
                  </a:lnTo>
                  <a:lnTo>
                    <a:pt x="82" y="24"/>
                  </a:lnTo>
                  <a:lnTo>
                    <a:pt x="83" y="23"/>
                  </a:lnTo>
                  <a:lnTo>
                    <a:pt x="86" y="22"/>
                  </a:lnTo>
                  <a:lnTo>
                    <a:pt x="89" y="21"/>
                  </a:lnTo>
                  <a:lnTo>
                    <a:pt x="92" y="18"/>
                  </a:lnTo>
                  <a:lnTo>
                    <a:pt x="93" y="18"/>
                  </a:lnTo>
                  <a:lnTo>
                    <a:pt x="95" y="16"/>
                  </a:lnTo>
                  <a:lnTo>
                    <a:pt x="96" y="14"/>
                  </a:lnTo>
                  <a:lnTo>
                    <a:pt x="97" y="14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9" y="12"/>
                  </a:lnTo>
                  <a:lnTo>
                    <a:pt x="100" y="13"/>
                  </a:lnTo>
                  <a:lnTo>
                    <a:pt x="101" y="12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6" y="10"/>
                  </a:lnTo>
                  <a:lnTo>
                    <a:pt x="109" y="6"/>
                  </a:lnTo>
                  <a:lnTo>
                    <a:pt x="110" y="5"/>
                  </a:lnTo>
                  <a:lnTo>
                    <a:pt x="111" y="4"/>
                  </a:lnTo>
                  <a:lnTo>
                    <a:pt x="111" y="3"/>
                  </a:lnTo>
                  <a:lnTo>
                    <a:pt x="111" y="1"/>
                  </a:lnTo>
                  <a:lnTo>
                    <a:pt x="111" y="0"/>
                  </a:lnTo>
                  <a:close/>
                </a:path>
              </a:pathLst>
            </a:custGeom>
            <a:pattFill prst="pct20">
              <a:fgClr>
                <a:schemeClr val="tx1"/>
              </a:fgClr>
              <a:bgClr>
                <a:srgbClr val="AA1202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1" name="Freeform 36" descr="20%"/>
            <p:cNvSpPr>
              <a:spLocks/>
            </p:cNvSpPr>
            <p:nvPr/>
          </p:nvSpPr>
          <p:spPr bwMode="auto">
            <a:xfrm>
              <a:off x="6175375" y="3824288"/>
              <a:ext cx="423863" cy="641350"/>
            </a:xfrm>
            <a:custGeom>
              <a:avLst/>
              <a:gdLst>
                <a:gd name="T0" fmla="*/ 0 w 52"/>
                <a:gd name="T1" fmla="*/ 23181 h 83"/>
                <a:gd name="T2" fmla="*/ 8151 w 52"/>
                <a:gd name="T3" fmla="*/ 38636 h 83"/>
                <a:gd name="T4" fmla="*/ 0 w 52"/>
                <a:gd name="T5" fmla="*/ 424991 h 83"/>
                <a:gd name="T6" fmla="*/ 0 w 52"/>
                <a:gd name="T7" fmla="*/ 440445 h 83"/>
                <a:gd name="T8" fmla="*/ 24454 w 52"/>
                <a:gd name="T9" fmla="*/ 633623 h 83"/>
                <a:gd name="T10" fmla="*/ 32605 w 52"/>
                <a:gd name="T11" fmla="*/ 633623 h 83"/>
                <a:gd name="T12" fmla="*/ 40756 w 52"/>
                <a:gd name="T13" fmla="*/ 625896 h 83"/>
                <a:gd name="T14" fmla="*/ 57058 w 52"/>
                <a:gd name="T15" fmla="*/ 633623 h 83"/>
                <a:gd name="T16" fmla="*/ 65210 w 52"/>
                <a:gd name="T17" fmla="*/ 625896 h 83"/>
                <a:gd name="T18" fmla="*/ 65210 w 52"/>
                <a:gd name="T19" fmla="*/ 594987 h 83"/>
                <a:gd name="T20" fmla="*/ 73361 w 52"/>
                <a:gd name="T21" fmla="*/ 579533 h 83"/>
                <a:gd name="T22" fmla="*/ 81512 w 52"/>
                <a:gd name="T23" fmla="*/ 594987 h 83"/>
                <a:gd name="T24" fmla="*/ 81512 w 52"/>
                <a:gd name="T25" fmla="*/ 602714 h 83"/>
                <a:gd name="T26" fmla="*/ 89663 w 52"/>
                <a:gd name="T27" fmla="*/ 618169 h 83"/>
                <a:gd name="T28" fmla="*/ 105966 w 52"/>
                <a:gd name="T29" fmla="*/ 641350 h 83"/>
                <a:gd name="T30" fmla="*/ 114117 w 52"/>
                <a:gd name="T31" fmla="*/ 641350 h 83"/>
                <a:gd name="T32" fmla="*/ 122268 w 52"/>
                <a:gd name="T33" fmla="*/ 641350 h 83"/>
                <a:gd name="T34" fmla="*/ 138571 w 52"/>
                <a:gd name="T35" fmla="*/ 625896 h 83"/>
                <a:gd name="T36" fmla="*/ 138571 w 52"/>
                <a:gd name="T37" fmla="*/ 625896 h 83"/>
                <a:gd name="T38" fmla="*/ 146722 w 52"/>
                <a:gd name="T39" fmla="*/ 618169 h 83"/>
                <a:gd name="T40" fmla="*/ 146722 w 52"/>
                <a:gd name="T41" fmla="*/ 618169 h 83"/>
                <a:gd name="T42" fmla="*/ 146722 w 52"/>
                <a:gd name="T43" fmla="*/ 610442 h 83"/>
                <a:gd name="T44" fmla="*/ 138571 w 52"/>
                <a:gd name="T45" fmla="*/ 610442 h 83"/>
                <a:gd name="T46" fmla="*/ 138571 w 52"/>
                <a:gd name="T47" fmla="*/ 602714 h 83"/>
                <a:gd name="T48" fmla="*/ 146722 w 52"/>
                <a:gd name="T49" fmla="*/ 594987 h 83"/>
                <a:gd name="T50" fmla="*/ 146722 w 52"/>
                <a:gd name="T51" fmla="*/ 587260 h 83"/>
                <a:gd name="T52" fmla="*/ 130419 w 52"/>
                <a:gd name="T53" fmla="*/ 579533 h 83"/>
                <a:gd name="T54" fmla="*/ 130419 w 52"/>
                <a:gd name="T55" fmla="*/ 579533 h 83"/>
                <a:gd name="T56" fmla="*/ 122268 w 52"/>
                <a:gd name="T57" fmla="*/ 579533 h 83"/>
                <a:gd name="T58" fmla="*/ 114117 w 52"/>
                <a:gd name="T59" fmla="*/ 564079 h 83"/>
                <a:gd name="T60" fmla="*/ 114117 w 52"/>
                <a:gd name="T61" fmla="*/ 556352 h 83"/>
                <a:gd name="T62" fmla="*/ 114117 w 52"/>
                <a:gd name="T63" fmla="*/ 548625 h 83"/>
                <a:gd name="T64" fmla="*/ 114117 w 52"/>
                <a:gd name="T65" fmla="*/ 548625 h 83"/>
                <a:gd name="T66" fmla="*/ 114117 w 52"/>
                <a:gd name="T67" fmla="*/ 540898 h 83"/>
                <a:gd name="T68" fmla="*/ 423863 w 52"/>
                <a:gd name="T69" fmla="*/ 509989 h 83"/>
                <a:gd name="T70" fmla="*/ 423863 w 52"/>
                <a:gd name="T71" fmla="*/ 502262 h 83"/>
                <a:gd name="T72" fmla="*/ 407561 w 52"/>
                <a:gd name="T73" fmla="*/ 486808 h 83"/>
                <a:gd name="T74" fmla="*/ 407561 w 52"/>
                <a:gd name="T75" fmla="*/ 448172 h 83"/>
                <a:gd name="T76" fmla="*/ 391258 w 52"/>
                <a:gd name="T77" fmla="*/ 424991 h 83"/>
                <a:gd name="T78" fmla="*/ 391258 w 52"/>
                <a:gd name="T79" fmla="*/ 401810 h 83"/>
                <a:gd name="T80" fmla="*/ 399409 w 52"/>
                <a:gd name="T81" fmla="*/ 386355 h 83"/>
                <a:gd name="T82" fmla="*/ 399409 w 52"/>
                <a:gd name="T83" fmla="*/ 363174 h 83"/>
                <a:gd name="T84" fmla="*/ 407561 w 52"/>
                <a:gd name="T85" fmla="*/ 347720 h 83"/>
                <a:gd name="T86" fmla="*/ 415712 w 52"/>
                <a:gd name="T87" fmla="*/ 347720 h 83"/>
                <a:gd name="T88" fmla="*/ 399409 w 52"/>
                <a:gd name="T89" fmla="*/ 339993 h 83"/>
                <a:gd name="T90" fmla="*/ 407561 w 52"/>
                <a:gd name="T91" fmla="*/ 324539 h 83"/>
                <a:gd name="T92" fmla="*/ 399409 w 52"/>
                <a:gd name="T93" fmla="*/ 316811 h 83"/>
                <a:gd name="T94" fmla="*/ 391258 w 52"/>
                <a:gd name="T95" fmla="*/ 309084 h 83"/>
                <a:gd name="T96" fmla="*/ 383107 w 52"/>
                <a:gd name="T97" fmla="*/ 301357 h 83"/>
                <a:gd name="T98" fmla="*/ 374956 w 52"/>
                <a:gd name="T99" fmla="*/ 285903 h 83"/>
                <a:gd name="T100" fmla="*/ 366805 w 52"/>
                <a:gd name="T101" fmla="*/ 278176 h 83"/>
                <a:gd name="T102" fmla="*/ 293444 w 52"/>
                <a:gd name="T103" fmla="*/ 0 h 83"/>
                <a:gd name="T104" fmla="*/ 0 w 52"/>
                <a:gd name="T105" fmla="*/ 23181 h 83"/>
                <a:gd name="T106" fmla="*/ 0 w 52"/>
                <a:gd name="T107" fmla="*/ 23181 h 8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"/>
                <a:gd name="T163" fmla="*/ 0 h 83"/>
                <a:gd name="T164" fmla="*/ 52 w 52"/>
                <a:gd name="T165" fmla="*/ 83 h 8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" h="83">
                  <a:moveTo>
                    <a:pt x="0" y="3"/>
                  </a:moveTo>
                  <a:lnTo>
                    <a:pt x="1" y="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3" y="82"/>
                  </a:lnTo>
                  <a:lnTo>
                    <a:pt x="4" y="82"/>
                  </a:lnTo>
                  <a:lnTo>
                    <a:pt x="5" y="81"/>
                  </a:lnTo>
                  <a:lnTo>
                    <a:pt x="7" y="82"/>
                  </a:lnTo>
                  <a:lnTo>
                    <a:pt x="8" y="81"/>
                  </a:lnTo>
                  <a:lnTo>
                    <a:pt x="8" y="77"/>
                  </a:lnTo>
                  <a:lnTo>
                    <a:pt x="9" y="75"/>
                  </a:lnTo>
                  <a:lnTo>
                    <a:pt x="10" y="77"/>
                  </a:lnTo>
                  <a:lnTo>
                    <a:pt x="10" y="78"/>
                  </a:lnTo>
                  <a:lnTo>
                    <a:pt x="11" y="80"/>
                  </a:lnTo>
                  <a:lnTo>
                    <a:pt x="13" y="83"/>
                  </a:lnTo>
                  <a:lnTo>
                    <a:pt x="14" y="83"/>
                  </a:lnTo>
                  <a:lnTo>
                    <a:pt x="15" y="83"/>
                  </a:lnTo>
                  <a:lnTo>
                    <a:pt x="17" y="81"/>
                  </a:lnTo>
                  <a:lnTo>
                    <a:pt x="18" y="80"/>
                  </a:lnTo>
                  <a:lnTo>
                    <a:pt x="18" y="79"/>
                  </a:lnTo>
                  <a:lnTo>
                    <a:pt x="17" y="79"/>
                  </a:lnTo>
                  <a:lnTo>
                    <a:pt x="17" y="78"/>
                  </a:lnTo>
                  <a:lnTo>
                    <a:pt x="18" y="77"/>
                  </a:lnTo>
                  <a:lnTo>
                    <a:pt x="18" y="76"/>
                  </a:lnTo>
                  <a:lnTo>
                    <a:pt x="16" y="75"/>
                  </a:lnTo>
                  <a:lnTo>
                    <a:pt x="15" y="75"/>
                  </a:lnTo>
                  <a:lnTo>
                    <a:pt x="14" y="73"/>
                  </a:lnTo>
                  <a:lnTo>
                    <a:pt x="14" y="72"/>
                  </a:lnTo>
                  <a:lnTo>
                    <a:pt x="14" y="71"/>
                  </a:lnTo>
                  <a:lnTo>
                    <a:pt x="14" y="70"/>
                  </a:lnTo>
                  <a:lnTo>
                    <a:pt x="52" y="66"/>
                  </a:lnTo>
                  <a:lnTo>
                    <a:pt x="52" y="65"/>
                  </a:lnTo>
                  <a:lnTo>
                    <a:pt x="50" y="63"/>
                  </a:lnTo>
                  <a:lnTo>
                    <a:pt x="50" y="58"/>
                  </a:lnTo>
                  <a:lnTo>
                    <a:pt x="48" y="55"/>
                  </a:lnTo>
                  <a:lnTo>
                    <a:pt x="48" y="52"/>
                  </a:lnTo>
                  <a:lnTo>
                    <a:pt x="49" y="50"/>
                  </a:lnTo>
                  <a:lnTo>
                    <a:pt x="49" y="47"/>
                  </a:lnTo>
                  <a:lnTo>
                    <a:pt x="50" y="45"/>
                  </a:lnTo>
                  <a:lnTo>
                    <a:pt x="51" y="45"/>
                  </a:lnTo>
                  <a:lnTo>
                    <a:pt x="49" y="44"/>
                  </a:lnTo>
                  <a:lnTo>
                    <a:pt x="50" y="42"/>
                  </a:lnTo>
                  <a:lnTo>
                    <a:pt x="49" y="41"/>
                  </a:lnTo>
                  <a:lnTo>
                    <a:pt x="48" y="40"/>
                  </a:lnTo>
                  <a:lnTo>
                    <a:pt x="47" y="39"/>
                  </a:lnTo>
                  <a:lnTo>
                    <a:pt x="46" y="37"/>
                  </a:lnTo>
                  <a:lnTo>
                    <a:pt x="45" y="36"/>
                  </a:lnTo>
                  <a:lnTo>
                    <a:pt x="36" y="0"/>
                  </a:lnTo>
                  <a:lnTo>
                    <a:pt x="0" y="3"/>
                  </a:lnTo>
                  <a:close/>
                </a:path>
              </a:pathLst>
            </a:custGeom>
            <a:pattFill prst="pct20">
              <a:fgClr>
                <a:schemeClr val="tx1"/>
              </a:fgClr>
              <a:bgClr>
                <a:srgbClr val="AA1202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2" name="Freeform 37"/>
            <p:cNvSpPr>
              <a:spLocks/>
            </p:cNvSpPr>
            <p:nvPr/>
          </p:nvSpPr>
          <p:spPr bwMode="auto">
            <a:xfrm>
              <a:off x="6575425" y="3459163"/>
              <a:ext cx="968375" cy="395287"/>
            </a:xfrm>
            <a:custGeom>
              <a:avLst/>
              <a:gdLst>
                <a:gd name="T0" fmla="*/ 16275 w 119"/>
                <a:gd name="T1" fmla="*/ 317780 h 51"/>
                <a:gd name="T2" fmla="*/ 32550 w 119"/>
                <a:gd name="T3" fmla="*/ 302278 h 51"/>
                <a:gd name="T4" fmla="*/ 40688 w 119"/>
                <a:gd name="T5" fmla="*/ 279026 h 51"/>
                <a:gd name="T6" fmla="*/ 113926 w 119"/>
                <a:gd name="T7" fmla="*/ 240272 h 51"/>
                <a:gd name="T8" fmla="*/ 146477 w 119"/>
                <a:gd name="T9" fmla="*/ 209270 h 51"/>
                <a:gd name="T10" fmla="*/ 162752 w 119"/>
                <a:gd name="T11" fmla="*/ 209270 h 51"/>
                <a:gd name="T12" fmla="*/ 170890 w 119"/>
                <a:gd name="T13" fmla="*/ 193768 h 51"/>
                <a:gd name="T14" fmla="*/ 187165 w 119"/>
                <a:gd name="T15" fmla="*/ 193768 h 51"/>
                <a:gd name="T16" fmla="*/ 227853 w 119"/>
                <a:gd name="T17" fmla="*/ 178267 h 51"/>
                <a:gd name="T18" fmla="*/ 268541 w 119"/>
                <a:gd name="T19" fmla="*/ 131762 h 51"/>
                <a:gd name="T20" fmla="*/ 268541 w 119"/>
                <a:gd name="T21" fmla="*/ 100759 h 51"/>
                <a:gd name="T22" fmla="*/ 301091 w 119"/>
                <a:gd name="T23" fmla="*/ 100759 h 51"/>
                <a:gd name="T24" fmla="*/ 341779 w 119"/>
                <a:gd name="T25" fmla="*/ 93009 h 51"/>
                <a:gd name="T26" fmla="*/ 919549 w 119"/>
                <a:gd name="T27" fmla="*/ 7751 h 51"/>
                <a:gd name="T28" fmla="*/ 927687 w 119"/>
                <a:gd name="T29" fmla="*/ 15501 h 51"/>
                <a:gd name="T30" fmla="*/ 943962 w 119"/>
                <a:gd name="T31" fmla="*/ 38754 h 51"/>
                <a:gd name="T32" fmla="*/ 943962 w 119"/>
                <a:gd name="T33" fmla="*/ 46504 h 51"/>
                <a:gd name="T34" fmla="*/ 927687 w 119"/>
                <a:gd name="T35" fmla="*/ 38754 h 51"/>
                <a:gd name="T36" fmla="*/ 919549 w 119"/>
                <a:gd name="T37" fmla="*/ 46504 h 51"/>
                <a:gd name="T38" fmla="*/ 886999 w 119"/>
                <a:gd name="T39" fmla="*/ 62006 h 51"/>
                <a:gd name="T40" fmla="*/ 854449 w 119"/>
                <a:gd name="T41" fmla="*/ 85258 h 51"/>
                <a:gd name="T42" fmla="*/ 862586 w 119"/>
                <a:gd name="T43" fmla="*/ 93009 h 51"/>
                <a:gd name="T44" fmla="*/ 911412 w 119"/>
                <a:gd name="T45" fmla="*/ 69757 h 51"/>
                <a:gd name="T46" fmla="*/ 927687 w 119"/>
                <a:gd name="T47" fmla="*/ 85258 h 51"/>
                <a:gd name="T48" fmla="*/ 935825 w 119"/>
                <a:gd name="T49" fmla="*/ 85258 h 51"/>
                <a:gd name="T50" fmla="*/ 960237 w 119"/>
                <a:gd name="T51" fmla="*/ 69757 h 51"/>
                <a:gd name="T52" fmla="*/ 968375 w 119"/>
                <a:gd name="T53" fmla="*/ 108510 h 51"/>
                <a:gd name="T54" fmla="*/ 952100 w 119"/>
                <a:gd name="T55" fmla="*/ 131762 h 51"/>
                <a:gd name="T56" fmla="*/ 927687 w 119"/>
                <a:gd name="T57" fmla="*/ 147264 h 51"/>
                <a:gd name="T58" fmla="*/ 895137 w 119"/>
                <a:gd name="T59" fmla="*/ 155015 h 51"/>
                <a:gd name="T60" fmla="*/ 886999 w 119"/>
                <a:gd name="T61" fmla="*/ 147264 h 51"/>
                <a:gd name="T62" fmla="*/ 878861 w 119"/>
                <a:gd name="T63" fmla="*/ 139513 h 51"/>
                <a:gd name="T64" fmla="*/ 878861 w 119"/>
                <a:gd name="T65" fmla="*/ 162765 h 51"/>
                <a:gd name="T66" fmla="*/ 886999 w 119"/>
                <a:gd name="T67" fmla="*/ 170516 h 51"/>
                <a:gd name="T68" fmla="*/ 895137 w 119"/>
                <a:gd name="T69" fmla="*/ 186017 h 51"/>
                <a:gd name="T70" fmla="*/ 854449 w 119"/>
                <a:gd name="T71" fmla="*/ 209270 h 51"/>
                <a:gd name="T72" fmla="*/ 854449 w 119"/>
                <a:gd name="T73" fmla="*/ 224771 h 51"/>
                <a:gd name="T74" fmla="*/ 911412 w 119"/>
                <a:gd name="T75" fmla="*/ 209270 h 51"/>
                <a:gd name="T76" fmla="*/ 927687 w 119"/>
                <a:gd name="T77" fmla="*/ 209270 h 51"/>
                <a:gd name="T78" fmla="*/ 886999 w 119"/>
                <a:gd name="T79" fmla="*/ 248023 h 51"/>
                <a:gd name="T80" fmla="*/ 838173 w 119"/>
                <a:gd name="T81" fmla="*/ 279026 h 51"/>
                <a:gd name="T82" fmla="*/ 830036 w 119"/>
                <a:gd name="T83" fmla="*/ 286777 h 51"/>
                <a:gd name="T84" fmla="*/ 781210 w 119"/>
                <a:gd name="T85" fmla="*/ 341032 h 51"/>
                <a:gd name="T86" fmla="*/ 756797 w 119"/>
                <a:gd name="T87" fmla="*/ 387536 h 51"/>
                <a:gd name="T88" fmla="*/ 561495 w 119"/>
                <a:gd name="T89" fmla="*/ 302278 h 51"/>
                <a:gd name="T90" fmla="*/ 406880 w 119"/>
                <a:gd name="T91" fmla="*/ 279026 h 51"/>
                <a:gd name="T92" fmla="*/ 398743 w 119"/>
                <a:gd name="T93" fmla="*/ 279026 h 51"/>
                <a:gd name="T94" fmla="*/ 244128 w 119"/>
                <a:gd name="T95" fmla="*/ 286777 h 51"/>
                <a:gd name="T96" fmla="*/ 211578 w 119"/>
                <a:gd name="T97" fmla="*/ 310029 h 51"/>
                <a:gd name="T98" fmla="*/ 0 w 119"/>
                <a:gd name="T99" fmla="*/ 348783 h 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"/>
                <a:gd name="T151" fmla="*/ 0 h 51"/>
                <a:gd name="T152" fmla="*/ 119 w 119"/>
                <a:gd name="T153" fmla="*/ 51 h 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" h="51">
                  <a:moveTo>
                    <a:pt x="0" y="45"/>
                  </a:moveTo>
                  <a:lnTo>
                    <a:pt x="1" y="41"/>
                  </a:lnTo>
                  <a:lnTo>
                    <a:pt x="2" y="41"/>
                  </a:lnTo>
                  <a:lnTo>
                    <a:pt x="3" y="40"/>
                  </a:lnTo>
                  <a:lnTo>
                    <a:pt x="4" y="39"/>
                  </a:lnTo>
                  <a:lnTo>
                    <a:pt x="3" y="38"/>
                  </a:lnTo>
                  <a:lnTo>
                    <a:pt x="4" y="37"/>
                  </a:lnTo>
                  <a:lnTo>
                    <a:pt x="5" y="36"/>
                  </a:lnTo>
                  <a:lnTo>
                    <a:pt x="8" y="35"/>
                  </a:lnTo>
                  <a:lnTo>
                    <a:pt x="11" y="34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7" y="29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0" y="26"/>
                  </a:lnTo>
                  <a:lnTo>
                    <a:pt x="21" y="25"/>
                  </a:lnTo>
                  <a:lnTo>
                    <a:pt x="22" y="26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28" y="23"/>
                  </a:lnTo>
                  <a:lnTo>
                    <a:pt x="31" y="19"/>
                  </a:lnTo>
                  <a:lnTo>
                    <a:pt x="32" y="18"/>
                  </a:lnTo>
                  <a:lnTo>
                    <a:pt x="33" y="17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3" y="13"/>
                  </a:lnTo>
                  <a:lnTo>
                    <a:pt x="37" y="12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2" y="12"/>
                  </a:lnTo>
                  <a:lnTo>
                    <a:pt x="78" y="7"/>
                  </a:lnTo>
                  <a:lnTo>
                    <a:pt x="112" y="0"/>
                  </a:lnTo>
                  <a:lnTo>
                    <a:pt x="113" y="1"/>
                  </a:lnTo>
                  <a:lnTo>
                    <a:pt x="114" y="2"/>
                  </a:lnTo>
                  <a:lnTo>
                    <a:pt x="115" y="3"/>
                  </a:lnTo>
                  <a:lnTo>
                    <a:pt x="116" y="5"/>
                  </a:lnTo>
                  <a:lnTo>
                    <a:pt x="116" y="6"/>
                  </a:lnTo>
                  <a:lnTo>
                    <a:pt x="115" y="5"/>
                  </a:lnTo>
                  <a:lnTo>
                    <a:pt x="114" y="5"/>
                  </a:lnTo>
                  <a:lnTo>
                    <a:pt x="113" y="5"/>
                  </a:lnTo>
                  <a:lnTo>
                    <a:pt x="112" y="5"/>
                  </a:lnTo>
                  <a:lnTo>
                    <a:pt x="113" y="6"/>
                  </a:lnTo>
                  <a:lnTo>
                    <a:pt x="110" y="8"/>
                  </a:lnTo>
                  <a:lnTo>
                    <a:pt x="109" y="8"/>
                  </a:lnTo>
                  <a:lnTo>
                    <a:pt x="108" y="10"/>
                  </a:lnTo>
                  <a:lnTo>
                    <a:pt x="106" y="10"/>
                  </a:lnTo>
                  <a:lnTo>
                    <a:pt x="105" y="11"/>
                  </a:lnTo>
                  <a:lnTo>
                    <a:pt x="105" y="12"/>
                  </a:lnTo>
                  <a:lnTo>
                    <a:pt x="106" y="12"/>
                  </a:lnTo>
                  <a:lnTo>
                    <a:pt x="108" y="11"/>
                  </a:lnTo>
                  <a:lnTo>
                    <a:pt x="111" y="10"/>
                  </a:lnTo>
                  <a:lnTo>
                    <a:pt x="112" y="9"/>
                  </a:lnTo>
                  <a:lnTo>
                    <a:pt x="114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2"/>
                  </a:lnTo>
                  <a:lnTo>
                    <a:pt x="115" y="11"/>
                  </a:lnTo>
                  <a:lnTo>
                    <a:pt x="116" y="11"/>
                  </a:lnTo>
                  <a:lnTo>
                    <a:pt x="117" y="9"/>
                  </a:lnTo>
                  <a:lnTo>
                    <a:pt x="118" y="9"/>
                  </a:lnTo>
                  <a:lnTo>
                    <a:pt x="119" y="11"/>
                  </a:lnTo>
                  <a:lnTo>
                    <a:pt x="119" y="14"/>
                  </a:lnTo>
                  <a:lnTo>
                    <a:pt x="119" y="15"/>
                  </a:lnTo>
                  <a:lnTo>
                    <a:pt x="117" y="16"/>
                  </a:lnTo>
                  <a:lnTo>
                    <a:pt x="117" y="17"/>
                  </a:lnTo>
                  <a:lnTo>
                    <a:pt x="117" y="18"/>
                  </a:lnTo>
                  <a:lnTo>
                    <a:pt x="115" y="19"/>
                  </a:lnTo>
                  <a:lnTo>
                    <a:pt x="114" y="19"/>
                  </a:lnTo>
                  <a:lnTo>
                    <a:pt x="113" y="20"/>
                  </a:lnTo>
                  <a:lnTo>
                    <a:pt x="111" y="20"/>
                  </a:lnTo>
                  <a:lnTo>
                    <a:pt x="110" y="20"/>
                  </a:lnTo>
                  <a:lnTo>
                    <a:pt x="109" y="19"/>
                  </a:lnTo>
                  <a:lnTo>
                    <a:pt x="109" y="18"/>
                  </a:lnTo>
                  <a:lnTo>
                    <a:pt x="108" y="18"/>
                  </a:lnTo>
                  <a:lnTo>
                    <a:pt x="108" y="20"/>
                  </a:lnTo>
                  <a:lnTo>
                    <a:pt x="108" y="21"/>
                  </a:lnTo>
                  <a:lnTo>
                    <a:pt x="108" y="22"/>
                  </a:lnTo>
                  <a:lnTo>
                    <a:pt x="109" y="22"/>
                  </a:lnTo>
                  <a:lnTo>
                    <a:pt x="110" y="23"/>
                  </a:lnTo>
                  <a:lnTo>
                    <a:pt x="110" y="24"/>
                  </a:lnTo>
                  <a:lnTo>
                    <a:pt x="107" y="28"/>
                  </a:lnTo>
                  <a:lnTo>
                    <a:pt x="105" y="27"/>
                  </a:lnTo>
                  <a:lnTo>
                    <a:pt x="104" y="27"/>
                  </a:lnTo>
                  <a:lnTo>
                    <a:pt x="104" y="28"/>
                  </a:lnTo>
                  <a:lnTo>
                    <a:pt x="105" y="29"/>
                  </a:lnTo>
                  <a:lnTo>
                    <a:pt x="108" y="28"/>
                  </a:lnTo>
                  <a:lnTo>
                    <a:pt x="110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6"/>
                  </a:lnTo>
                  <a:lnTo>
                    <a:pt x="114" y="27"/>
                  </a:lnTo>
                  <a:lnTo>
                    <a:pt x="113" y="29"/>
                  </a:lnTo>
                  <a:lnTo>
                    <a:pt x="111" y="31"/>
                  </a:lnTo>
                  <a:lnTo>
                    <a:pt x="109" y="32"/>
                  </a:lnTo>
                  <a:lnTo>
                    <a:pt x="108" y="32"/>
                  </a:lnTo>
                  <a:lnTo>
                    <a:pt x="105" y="32"/>
                  </a:lnTo>
                  <a:lnTo>
                    <a:pt x="103" y="36"/>
                  </a:lnTo>
                  <a:lnTo>
                    <a:pt x="102" y="37"/>
                  </a:lnTo>
                  <a:lnTo>
                    <a:pt x="99" y="39"/>
                  </a:lnTo>
                  <a:lnTo>
                    <a:pt x="97" y="41"/>
                  </a:lnTo>
                  <a:lnTo>
                    <a:pt x="96" y="44"/>
                  </a:lnTo>
                  <a:lnTo>
                    <a:pt x="95" y="48"/>
                  </a:lnTo>
                  <a:lnTo>
                    <a:pt x="95" y="49"/>
                  </a:lnTo>
                  <a:lnTo>
                    <a:pt x="93" y="50"/>
                  </a:lnTo>
                  <a:lnTo>
                    <a:pt x="88" y="51"/>
                  </a:lnTo>
                  <a:lnTo>
                    <a:pt x="87" y="51"/>
                  </a:lnTo>
                  <a:lnTo>
                    <a:pt x="69" y="39"/>
                  </a:lnTo>
                  <a:lnTo>
                    <a:pt x="54" y="41"/>
                  </a:lnTo>
                  <a:lnTo>
                    <a:pt x="53" y="39"/>
                  </a:lnTo>
                  <a:lnTo>
                    <a:pt x="50" y="36"/>
                  </a:lnTo>
                  <a:lnTo>
                    <a:pt x="49" y="37"/>
                  </a:lnTo>
                  <a:lnTo>
                    <a:pt x="49" y="36"/>
                  </a:lnTo>
                  <a:lnTo>
                    <a:pt x="49" y="35"/>
                  </a:lnTo>
                  <a:lnTo>
                    <a:pt x="31" y="37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6" y="40"/>
                  </a:lnTo>
                  <a:lnTo>
                    <a:pt x="25" y="40"/>
                  </a:lnTo>
                  <a:lnTo>
                    <a:pt x="21" y="4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3" name="Freeform 38" descr="20%"/>
            <p:cNvSpPr>
              <a:spLocks/>
            </p:cNvSpPr>
            <p:nvPr/>
          </p:nvSpPr>
          <p:spPr bwMode="auto">
            <a:xfrm>
              <a:off x="5449888" y="3660775"/>
              <a:ext cx="547687" cy="479425"/>
            </a:xfrm>
            <a:custGeom>
              <a:avLst/>
              <a:gdLst>
                <a:gd name="T0" fmla="*/ 0 w 67"/>
                <a:gd name="T1" fmla="*/ 23198 h 62"/>
                <a:gd name="T2" fmla="*/ 490466 w 67"/>
                <a:gd name="T3" fmla="*/ 0 h 62"/>
                <a:gd name="T4" fmla="*/ 490466 w 67"/>
                <a:gd name="T5" fmla="*/ 7733 h 62"/>
                <a:gd name="T6" fmla="*/ 498640 w 67"/>
                <a:gd name="T7" fmla="*/ 15465 h 62"/>
                <a:gd name="T8" fmla="*/ 506815 w 67"/>
                <a:gd name="T9" fmla="*/ 23198 h 62"/>
                <a:gd name="T10" fmla="*/ 498640 w 67"/>
                <a:gd name="T11" fmla="*/ 38663 h 62"/>
                <a:gd name="T12" fmla="*/ 490466 w 67"/>
                <a:gd name="T13" fmla="*/ 46396 h 62"/>
                <a:gd name="T14" fmla="*/ 474117 w 67"/>
                <a:gd name="T15" fmla="*/ 61861 h 62"/>
                <a:gd name="T16" fmla="*/ 474117 w 67"/>
                <a:gd name="T17" fmla="*/ 69594 h 62"/>
                <a:gd name="T18" fmla="*/ 547687 w 67"/>
                <a:gd name="T19" fmla="*/ 69594 h 62"/>
                <a:gd name="T20" fmla="*/ 547687 w 67"/>
                <a:gd name="T21" fmla="*/ 69594 h 62"/>
                <a:gd name="T22" fmla="*/ 547687 w 67"/>
                <a:gd name="T23" fmla="*/ 77327 h 62"/>
                <a:gd name="T24" fmla="*/ 539513 w 67"/>
                <a:gd name="T25" fmla="*/ 92792 h 62"/>
                <a:gd name="T26" fmla="*/ 531338 w 67"/>
                <a:gd name="T27" fmla="*/ 100525 h 62"/>
                <a:gd name="T28" fmla="*/ 523164 w 67"/>
                <a:gd name="T29" fmla="*/ 131455 h 62"/>
                <a:gd name="T30" fmla="*/ 506815 w 67"/>
                <a:gd name="T31" fmla="*/ 146921 h 62"/>
                <a:gd name="T32" fmla="*/ 506815 w 67"/>
                <a:gd name="T33" fmla="*/ 170119 h 62"/>
                <a:gd name="T34" fmla="*/ 506815 w 67"/>
                <a:gd name="T35" fmla="*/ 193317 h 62"/>
                <a:gd name="T36" fmla="*/ 506815 w 67"/>
                <a:gd name="T37" fmla="*/ 193317 h 62"/>
                <a:gd name="T38" fmla="*/ 490466 w 67"/>
                <a:gd name="T39" fmla="*/ 201049 h 62"/>
                <a:gd name="T40" fmla="*/ 490466 w 67"/>
                <a:gd name="T41" fmla="*/ 208782 h 62"/>
                <a:gd name="T42" fmla="*/ 465943 w 67"/>
                <a:gd name="T43" fmla="*/ 224247 h 62"/>
                <a:gd name="T44" fmla="*/ 465943 w 67"/>
                <a:gd name="T45" fmla="*/ 247445 h 62"/>
                <a:gd name="T46" fmla="*/ 465943 w 67"/>
                <a:gd name="T47" fmla="*/ 270643 h 62"/>
                <a:gd name="T48" fmla="*/ 457768 w 67"/>
                <a:gd name="T49" fmla="*/ 278376 h 62"/>
                <a:gd name="T50" fmla="*/ 441419 w 67"/>
                <a:gd name="T51" fmla="*/ 293841 h 62"/>
                <a:gd name="T52" fmla="*/ 425070 w 67"/>
                <a:gd name="T53" fmla="*/ 309306 h 62"/>
                <a:gd name="T54" fmla="*/ 416896 w 67"/>
                <a:gd name="T55" fmla="*/ 317039 h 62"/>
                <a:gd name="T56" fmla="*/ 416896 w 67"/>
                <a:gd name="T57" fmla="*/ 332504 h 62"/>
                <a:gd name="T58" fmla="*/ 408722 w 67"/>
                <a:gd name="T59" fmla="*/ 347970 h 62"/>
                <a:gd name="T60" fmla="*/ 408722 w 67"/>
                <a:gd name="T61" fmla="*/ 355702 h 62"/>
                <a:gd name="T62" fmla="*/ 400547 w 67"/>
                <a:gd name="T63" fmla="*/ 378900 h 62"/>
                <a:gd name="T64" fmla="*/ 392373 w 67"/>
                <a:gd name="T65" fmla="*/ 394366 h 62"/>
                <a:gd name="T66" fmla="*/ 400547 w 67"/>
                <a:gd name="T67" fmla="*/ 417564 h 62"/>
                <a:gd name="T68" fmla="*/ 408722 w 67"/>
                <a:gd name="T69" fmla="*/ 425296 h 62"/>
                <a:gd name="T70" fmla="*/ 408722 w 67"/>
                <a:gd name="T71" fmla="*/ 440762 h 62"/>
                <a:gd name="T72" fmla="*/ 408722 w 67"/>
                <a:gd name="T73" fmla="*/ 440762 h 62"/>
                <a:gd name="T74" fmla="*/ 408722 w 67"/>
                <a:gd name="T75" fmla="*/ 448494 h 62"/>
                <a:gd name="T76" fmla="*/ 408722 w 67"/>
                <a:gd name="T77" fmla="*/ 448494 h 62"/>
                <a:gd name="T78" fmla="*/ 400547 w 67"/>
                <a:gd name="T79" fmla="*/ 463960 h 62"/>
                <a:gd name="T80" fmla="*/ 408722 w 67"/>
                <a:gd name="T81" fmla="*/ 471692 h 62"/>
                <a:gd name="T82" fmla="*/ 65395 w 67"/>
                <a:gd name="T83" fmla="*/ 479425 h 62"/>
                <a:gd name="T84" fmla="*/ 65395 w 67"/>
                <a:gd name="T85" fmla="*/ 409831 h 62"/>
                <a:gd name="T86" fmla="*/ 49047 w 67"/>
                <a:gd name="T87" fmla="*/ 402098 h 62"/>
                <a:gd name="T88" fmla="*/ 32698 w 67"/>
                <a:gd name="T89" fmla="*/ 409831 h 62"/>
                <a:gd name="T90" fmla="*/ 32698 w 67"/>
                <a:gd name="T91" fmla="*/ 409831 h 62"/>
                <a:gd name="T92" fmla="*/ 16349 w 67"/>
                <a:gd name="T93" fmla="*/ 394366 h 62"/>
                <a:gd name="T94" fmla="*/ 16349 w 67"/>
                <a:gd name="T95" fmla="*/ 170119 h 62"/>
                <a:gd name="T96" fmla="*/ 0 w 67"/>
                <a:gd name="T97" fmla="*/ 23198 h 62"/>
                <a:gd name="T98" fmla="*/ 0 w 67"/>
                <a:gd name="T99" fmla="*/ 23198 h 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7"/>
                <a:gd name="T151" fmla="*/ 0 h 62"/>
                <a:gd name="T152" fmla="*/ 67 w 67"/>
                <a:gd name="T153" fmla="*/ 62 h 6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7" h="62">
                  <a:moveTo>
                    <a:pt x="0" y="3"/>
                  </a:moveTo>
                  <a:lnTo>
                    <a:pt x="60" y="0"/>
                  </a:lnTo>
                  <a:lnTo>
                    <a:pt x="60" y="1"/>
                  </a:lnTo>
                  <a:lnTo>
                    <a:pt x="61" y="2"/>
                  </a:lnTo>
                  <a:lnTo>
                    <a:pt x="62" y="3"/>
                  </a:lnTo>
                  <a:lnTo>
                    <a:pt x="61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67" y="9"/>
                  </a:lnTo>
                  <a:lnTo>
                    <a:pt x="67" y="10"/>
                  </a:lnTo>
                  <a:lnTo>
                    <a:pt x="66" y="12"/>
                  </a:lnTo>
                  <a:lnTo>
                    <a:pt x="65" y="13"/>
                  </a:lnTo>
                  <a:lnTo>
                    <a:pt x="64" y="17"/>
                  </a:lnTo>
                  <a:lnTo>
                    <a:pt x="62" y="19"/>
                  </a:lnTo>
                  <a:lnTo>
                    <a:pt x="62" y="22"/>
                  </a:lnTo>
                  <a:lnTo>
                    <a:pt x="62" y="25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57" y="29"/>
                  </a:lnTo>
                  <a:lnTo>
                    <a:pt x="57" y="32"/>
                  </a:lnTo>
                  <a:lnTo>
                    <a:pt x="57" y="35"/>
                  </a:lnTo>
                  <a:lnTo>
                    <a:pt x="56" y="36"/>
                  </a:lnTo>
                  <a:lnTo>
                    <a:pt x="54" y="38"/>
                  </a:lnTo>
                  <a:lnTo>
                    <a:pt x="52" y="40"/>
                  </a:lnTo>
                  <a:lnTo>
                    <a:pt x="51" y="41"/>
                  </a:lnTo>
                  <a:lnTo>
                    <a:pt x="51" y="43"/>
                  </a:lnTo>
                  <a:lnTo>
                    <a:pt x="50" y="45"/>
                  </a:lnTo>
                  <a:lnTo>
                    <a:pt x="50" y="46"/>
                  </a:lnTo>
                  <a:lnTo>
                    <a:pt x="49" y="49"/>
                  </a:lnTo>
                  <a:lnTo>
                    <a:pt x="48" y="51"/>
                  </a:lnTo>
                  <a:lnTo>
                    <a:pt x="49" y="54"/>
                  </a:lnTo>
                  <a:lnTo>
                    <a:pt x="50" y="55"/>
                  </a:lnTo>
                  <a:lnTo>
                    <a:pt x="50" y="57"/>
                  </a:lnTo>
                  <a:lnTo>
                    <a:pt x="50" y="58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8" y="62"/>
                  </a:lnTo>
                  <a:lnTo>
                    <a:pt x="8" y="53"/>
                  </a:lnTo>
                  <a:lnTo>
                    <a:pt x="6" y="52"/>
                  </a:lnTo>
                  <a:lnTo>
                    <a:pt x="4" y="53"/>
                  </a:lnTo>
                  <a:lnTo>
                    <a:pt x="2" y="51"/>
                  </a:lnTo>
                  <a:lnTo>
                    <a:pt x="2" y="22"/>
                  </a:lnTo>
                  <a:lnTo>
                    <a:pt x="0" y="3"/>
                  </a:lnTo>
                  <a:close/>
                </a:path>
              </a:pathLst>
            </a:custGeom>
            <a:pattFill prst="pct20">
              <a:fgClr>
                <a:schemeClr val="tx1"/>
              </a:fgClr>
              <a:bgClr>
                <a:srgbClr val="AA1202"/>
              </a:bgClr>
            </a:patt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1" name="Group 283"/>
            <p:cNvGrpSpPr>
              <a:grpSpLocks/>
            </p:cNvGrpSpPr>
            <p:nvPr/>
          </p:nvGrpSpPr>
          <p:grpSpPr bwMode="auto">
            <a:xfrm>
              <a:off x="1155696" y="3886215"/>
              <a:ext cx="2009775" cy="1390654"/>
              <a:chOff x="768" y="2832"/>
              <a:chExt cx="1203" cy="876"/>
            </a:xfrm>
          </p:grpSpPr>
          <p:sp>
            <p:nvSpPr>
              <p:cNvPr id="32847" name="Freeform 40"/>
              <p:cNvSpPr>
                <a:spLocks/>
              </p:cNvSpPr>
              <p:nvPr/>
            </p:nvSpPr>
            <p:spPr bwMode="auto">
              <a:xfrm>
                <a:off x="1056" y="2832"/>
                <a:ext cx="915" cy="780"/>
              </a:xfrm>
              <a:custGeom>
                <a:avLst/>
                <a:gdLst>
                  <a:gd name="T0" fmla="*/ 68 w 188"/>
                  <a:gd name="T1" fmla="*/ 151 h 160"/>
                  <a:gd name="T2" fmla="*/ 127 w 188"/>
                  <a:gd name="T3" fmla="*/ 195 h 160"/>
                  <a:gd name="T4" fmla="*/ 88 w 188"/>
                  <a:gd name="T5" fmla="*/ 244 h 160"/>
                  <a:gd name="T6" fmla="*/ 78 w 188"/>
                  <a:gd name="T7" fmla="*/ 210 h 160"/>
                  <a:gd name="T8" fmla="*/ 24 w 188"/>
                  <a:gd name="T9" fmla="*/ 268 h 160"/>
                  <a:gd name="T10" fmla="*/ 54 w 188"/>
                  <a:gd name="T11" fmla="*/ 312 h 160"/>
                  <a:gd name="T12" fmla="*/ 131 w 188"/>
                  <a:gd name="T13" fmla="*/ 297 h 160"/>
                  <a:gd name="T14" fmla="*/ 107 w 188"/>
                  <a:gd name="T15" fmla="*/ 361 h 160"/>
                  <a:gd name="T16" fmla="*/ 88 w 188"/>
                  <a:gd name="T17" fmla="*/ 385 h 160"/>
                  <a:gd name="T18" fmla="*/ 49 w 188"/>
                  <a:gd name="T19" fmla="*/ 400 h 160"/>
                  <a:gd name="T20" fmla="*/ 29 w 188"/>
                  <a:gd name="T21" fmla="*/ 478 h 160"/>
                  <a:gd name="T22" fmla="*/ 54 w 188"/>
                  <a:gd name="T23" fmla="*/ 522 h 160"/>
                  <a:gd name="T24" fmla="*/ 107 w 188"/>
                  <a:gd name="T25" fmla="*/ 546 h 160"/>
                  <a:gd name="T26" fmla="*/ 107 w 188"/>
                  <a:gd name="T27" fmla="*/ 585 h 160"/>
                  <a:gd name="T28" fmla="*/ 170 w 188"/>
                  <a:gd name="T29" fmla="*/ 600 h 160"/>
                  <a:gd name="T30" fmla="*/ 204 w 188"/>
                  <a:gd name="T31" fmla="*/ 609 h 160"/>
                  <a:gd name="T32" fmla="*/ 141 w 188"/>
                  <a:gd name="T33" fmla="*/ 687 h 160"/>
                  <a:gd name="T34" fmla="*/ 92 w 188"/>
                  <a:gd name="T35" fmla="*/ 717 h 160"/>
                  <a:gd name="T36" fmla="*/ 15 w 188"/>
                  <a:gd name="T37" fmla="*/ 756 h 160"/>
                  <a:gd name="T38" fmla="*/ 15 w 188"/>
                  <a:gd name="T39" fmla="*/ 780 h 160"/>
                  <a:gd name="T40" fmla="*/ 141 w 188"/>
                  <a:gd name="T41" fmla="*/ 726 h 160"/>
                  <a:gd name="T42" fmla="*/ 302 w 188"/>
                  <a:gd name="T43" fmla="*/ 585 h 160"/>
                  <a:gd name="T44" fmla="*/ 287 w 188"/>
                  <a:gd name="T45" fmla="*/ 570 h 160"/>
                  <a:gd name="T46" fmla="*/ 375 w 188"/>
                  <a:gd name="T47" fmla="*/ 463 h 160"/>
                  <a:gd name="T48" fmla="*/ 350 w 188"/>
                  <a:gd name="T49" fmla="*/ 492 h 160"/>
                  <a:gd name="T50" fmla="*/ 355 w 188"/>
                  <a:gd name="T51" fmla="*/ 531 h 160"/>
                  <a:gd name="T52" fmla="*/ 350 w 188"/>
                  <a:gd name="T53" fmla="*/ 556 h 160"/>
                  <a:gd name="T54" fmla="*/ 419 w 188"/>
                  <a:gd name="T55" fmla="*/ 517 h 160"/>
                  <a:gd name="T56" fmla="*/ 419 w 188"/>
                  <a:gd name="T57" fmla="*/ 478 h 160"/>
                  <a:gd name="T58" fmla="*/ 521 w 188"/>
                  <a:gd name="T59" fmla="*/ 502 h 160"/>
                  <a:gd name="T60" fmla="*/ 589 w 188"/>
                  <a:gd name="T61" fmla="*/ 492 h 160"/>
                  <a:gd name="T62" fmla="*/ 706 w 188"/>
                  <a:gd name="T63" fmla="*/ 531 h 160"/>
                  <a:gd name="T64" fmla="*/ 745 w 188"/>
                  <a:gd name="T65" fmla="*/ 580 h 160"/>
                  <a:gd name="T66" fmla="*/ 808 w 188"/>
                  <a:gd name="T67" fmla="*/ 624 h 160"/>
                  <a:gd name="T68" fmla="*/ 915 w 188"/>
                  <a:gd name="T69" fmla="*/ 634 h 160"/>
                  <a:gd name="T70" fmla="*/ 900 w 188"/>
                  <a:gd name="T71" fmla="*/ 570 h 160"/>
                  <a:gd name="T72" fmla="*/ 857 w 188"/>
                  <a:gd name="T73" fmla="*/ 561 h 160"/>
                  <a:gd name="T74" fmla="*/ 793 w 188"/>
                  <a:gd name="T75" fmla="*/ 517 h 160"/>
                  <a:gd name="T76" fmla="*/ 715 w 188"/>
                  <a:gd name="T77" fmla="*/ 463 h 160"/>
                  <a:gd name="T78" fmla="*/ 686 w 188"/>
                  <a:gd name="T79" fmla="*/ 502 h 160"/>
                  <a:gd name="T80" fmla="*/ 628 w 188"/>
                  <a:gd name="T81" fmla="*/ 453 h 160"/>
                  <a:gd name="T82" fmla="*/ 569 w 188"/>
                  <a:gd name="T83" fmla="*/ 390 h 160"/>
                  <a:gd name="T84" fmla="*/ 496 w 188"/>
                  <a:gd name="T85" fmla="*/ 102 h 160"/>
                  <a:gd name="T86" fmla="*/ 438 w 188"/>
                  <a:gd name="T87" fmla="*/ 24 h 160"/>
                  <a:gd name="T88" fmla="*/ 336 w 188"/>
                  <a:gd name="T89" fmla="*/ 24 h 160"/>
                  <a:gd name="T90" fmla="*/ 287 w 188"/>
                  <a:gd name="T91" fmla="*/ 24 h 160"/>
                  <a:gd name="T92" fmla="*/ 219 w 188"/>
                  <a:gd name="T93" fmla="*/ 0 h 160"/>
                  <a:gd name="T94" fmla="*/ 170 w 188"/>
                  <a:gd name="T95" fmla="*/ 20 h 160"/>
                  <a:gd name="T96" fmla="*/ 117 w 188"/>
                  <a:gd name="T97" fmla="*/ 63 h 160"/>
                  <a:gd name="T98" fmla="*/ 92 w 188"/>
                  <a:gd name="T99" fmla="*/ 102 h 160"/>
                  <a:gd name="T100" fmla="*/ 49 w 188"/>
                  <a:gd name="T101" fmla="*/ 127 h 16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8"/>
                  <a:gd name="T154" fmla="*/ 0 h 160"/>
                  <a:gd name="T155" fmla="*/ 188 w 188"/>
                  <a:gd name="T156" fmla="*/ 160 h 16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8" h="160">
                    <a:moveTo>
                      <a:pt x="10" y="26"/>
                    </a:moveTo>
                    <a:lnTo>
                      <a:pt x="14" y="31"/>
                    </a:lnTo>
                    <a:lnTo>
                      <a:pt x="19" y="39"/>
                    </a:lnTo>
                    <a:lnTo>
                      <a:pt x="26" y="40"/>
                    </a:lnTo>
                    <a:lnTo>
                      <a:pt x="26" y="50"/>
                    </a:lnTo>
                    <a:lnTo>
                      <a:pt x="18" y="50"/>
                    </a:lnTo>
                    <a:lnTo>
                      <a:pt x="18" y="43"/>
                    </a:lnTo>
                    <a:lnTo>
                      <a:pt x="16" y="43"/>
                    </a:lnTo>
                    <a:lnTo>
                      <a:pt x="0" y="50"/>
                    </a:lnTo>
                    <a:lnTo>
                      <a:pt x="5" y="55"/>
                    </a:lnTo>
                    <a:lnTo>
                      <a:pt x="5" y="61"/>
                    </a:lnTo>
                    <a:lnTo>
                      <a:pt x="11" y="64"/>
                    </a:lnTo>
                    <a:lnTo>
                      <a:pt x="21" y="66"/>
                    </a:lnTo>
                    <a:lnTo>
                      <a:pt x="27" y="61"/>
                    </a:lnTo>
                    <a:lnTo>
                      <a:pt x="29" y="72"/>
                    </a:lnTo>
                    <a:lnTo>
                      <a:pt x="22" y="74"/>
                    </a:lnTo>
                    <a:lnTo>
                      <a:pt x="21" y="77"/>
                    </a:lnTo>
                    <a:lnTo>
                      <a:pt x="18" y="79"/>
                    </a:lnTo>
                    <a:lnTo>
                      <a:pt x="13" y="75"/>
                    </a:lnTo>
                    <a:lnTo>
                      <a:pt x="10" y="82"/>
                    </a:lnTo>
                    <a:lnTo>
                      <a:pt x="2" y="90"/>
                    </a:lnTo>
                    <a:lnTo>
                      <a:pt x="6" y="98"/>
                    </a:lnTo>
                    <a:lnTo>
                      <a:pt x="5" y="101"/>
                    </a:lnTo>
                    <a:lnTo>
                      <a:pt x="11" y="107"/>
                    </a:lnTo>
                    <a:lnTo>
                      <a:pt x="19" y="107"/>
                    </a:lnTo>
                    <a:lnTo>
                      <a:pt x="22" y="112"/>
                    </a:lnTo>
                    <a:lnTo>
                      <a:pt x="21" y="115"/>
                    </a:lnTo>
                    <a:lnTo>
                      <a:pt x="22" y="120"/>
                    </a:lnTo>
                    <a:lnTo>
                      <a:pt x="29" y="117"/>
                    </a:lnTo>
                    <a:lnTo>
                      <a:pt x="35" y="123"/>
                    </a:lnTo>
                    <a:lnTo>
                      <a:pt x="45" y="119"/>
                    </a:lnTo>
                    <a:lnTo>
                      <a:pt x="42" y="125"/>
                    </a:lnTo>
                    <a:lnTo>
                      <a:pt x="42" y="131"/>
                    </a:lnTo>
                    <a:lnTo>
                      <a:pt x="29" y="141"/>
                    </a:lnTo>
                    <a:lnTo>
                      <a:pt x="24" y="147"/>
                    </a:lnTo>
                    <a:lnTo>
                      <a:pt x="19" y="147"/>
                    </a:lnTo>
                    <a:lnTo>
                      <a:pt x="11" y="154"/>
                    </a:lnTo>
                    <a:lnTo>
                      <a:pt x="3" y="155"/>
                    </a:lnTo>
                    <a:lnTo>
                      <a:pt x="0" y="159"/>
                    </a:lnTo>
                    <a:lnTo>
                      <a:pt x="3" y="160"/>
                    </a:lnTo>
                    <a:lnTo>
                      <a:pt x="19" y="154"/>
                    </a:lnTo>
                    <a:lnTo>
                      <a:pt x="29" y="149"/>
                    </a:lnTo>
                    <a:lnTo>
                      <a:pt x="48" y="136"/>
                    </a:lnTo>
                    <a:lnTo>
                      <a:pt x="62" y="120"/>
                    </a:lnTo>
                    <a:lnTo>
                      <a:pt x="64" y="117"/>
                    </a:lnTo>
                    <a:lnTo>
                      <a:pt x="59" y="117"/>
                    </a:lnTo>
                    <a:lnTo>
                      <a:pt x="73" y="96"/>
                    </a:lnTo>
                    <a:lnTo>
                      <a:pt x="77" y="95"/>
                    </a:lnTo>
                    <a:lnTo>
                      <a:pt x="77" y="98"/>
                    </a:lnTo>
                    <a:lnTo>
                      <a:pt x="72" y="101"/>
                    </a:lnTo>
                    <a:lnTo>
                      <a:pt x="70" y="111"/>
                    </a:lnTo>
                    <a:lnTo>
                      <a:pt x="73" y="109"/>
                    </a:lnTo>
                    <a:lnTo>
                      <a:pt x="70" y="112"/>
                    </a:lnTo>
                    <a:lnTo>
                      <a:pt x="72" y="114"/>
                    </a:lnTo>
                    <a:lnTo>
                      <a:pt x="82" y="107"/>
                    </a:lnTo>
                    <a:lnTo>
                      <a:pt x="86" y="106"/>
                    </a:lnTo>
                    <a:lnTo>
                      <a:pt x="88" y="101"/>
                    </a:lnTo>
                    <a:lnTo>
                      <a:pt x="86" y="98"/>
                    </a:lnTo>
                    <a:lnTo>
                      <a:pt x="96" y="96"/>
                    </a:lnTo>
                    <a:lnTo>
                      <a:pt x="107" y="103"/>
                    </a:lnTo>
                    <a:lnTo>
                      <a:pt x="117" y="99"/>
                    </a:lnTo>
                    <a:lnTo>
                      <a:pt x="121" y="101"/>
                    </a:lnTo>
                    <a:lnTo>
                      <a:pt x="128" y="101"/>
                    </a:lnTo>
                    <a:lnTo>
                      <a:pt x="145" y="109"/>
                    </a:lnTo>
                    <a:lnTo>
                      <a:pt x="149" y="112"/>
                    </a:lnTo>
                    <a:lnTo>
                      <a:pt x="153" y="119"/>
                    </a:lnTo>
                    <a:lnTo>
                      <a:pt x="163" y="125"/>
                    </a:lnTo>
                    <a:lnTo>
                      <a:pt x="166" y="128"/>
                    </a:lnTo>
                    <a:lnTo>
                      <a:pt x="177" y="135"/>
                    </a:lnTo>
                    <a:lnTo>
                      <a:pt x="188" y="130"/>
                    </a:lnTo>
                    <a:lnTo>
                      <a:pt x="188" y="123"/>
                    </a:lnTo>
                    <a:lnTo>
                      <a:pt x="185" y="117"/>
                    </a:lnTo>
                    <a:lnTo>
                      <a:pt x="180" y="115"/>
                    </a:lnTo>
                    <a:lnTo>
                      <a:pt x="176" y="115"/>
                    </a:lnTo>
                    <a:lnTo>
                      <a:pt x="169" y="111"/>
                    </a:lnTo>
                    <a:lnTo>
                      <a:pt x="163" y="106"/>
                    </a:lnTo>
                    <a:lnTo>
                      <a:pt x="150" y="93"/>
                    </a:lnTo>
                    <a:lnTo>
                      <a:pt x="147" y="95"/>
                    </a:lnTo>
                    <a:lnTo>
                      <a:pt x="144" y="99"/>
                    </a:lnTo>
                    <a:lnTo>
                      <a:pt x="141" y="103"/>
                    </a:lnTo>
                    <a:lnTo>
                      <a:pt x="129" y="96"/>
                    </a:lnTo>
                    <a:lnTo>
                      <a:pt x="129" y="93"/>
                    </a:lnTo>
                    <a:lnTo>
                      <a:pt x="120" y="96"/>
                    </a:lnTo>
                    <a:lnTo>
                      <a:pt x="117" y="80"/>
                    </a:lnTo>
                    <a:lnTo>
                      <a:pt x="109" y="45"/>
                    </a:lnTo>
                    <a:lnTo>
                      <a:pt x="102" y="21"/>
                    </a:lnTo>
                    <a:lnTo>
                      <a:pt x="99" y="10"/>
                    </a:lnTo>
                    <a:lnTo>
                      <a:pt x="90" y="5"/>
                    </a:lnTo>
                    <a:lnTo>
                      <a:pt x="85" y="8"/>
                    </a:lnTo>
                    <a:lnTo>
                      <a:pt x="69" y="5"/>
                    </a:lnTo>
                    <a:lnTo>
                      <a:pt x="64" y="7"/>
                    </a:lnTo>
                    <a:lnTo>
                      <a:pt x="59" y="5"/>
                    </a:lnTo>
                    <a:lnTo>
                      <a:pt x="59" y="4"/>
                    </a:lnTo>
                    <a:lnTo>
                      <a:pt x="45" y="0"/>
                    </a:lnTo>
                    <a:lnTo>
                      <a:pt x="43" y="4"/>
                    </a:lnTo>
                    <a:lnTo>
                      <a:pt x="35" y="4"/>
                    </a:lnTo>
                    <a:lnTo>
                      <a:pt x="29" y="8"/>
                    </a:lnTo>
                    <a:lnTo>
                      <a:pt x="24" y="13"/>
                    </a:lnTo>
                    <a:lnTo>
                      <a:pt x="22" y="18"/>
                    </a:lnTo>
                    <a:lnTo>
                      <a:pt x="19" y="21"/>
                    </a:lnTo>
                    <a:lnTo>
                      <a:pt x="13" y="21"/>
                    </a:lnTo>
                    <a:lnTo>
                      <a:pt x="10" y="26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48" name="Freeform 41"/>
              <p:cNvSpPr>
                <a:spLocks/>
              </p:cNvSpPr>
              <p:nvPr/>
            </p:nvSpPr>
            <p:spPr bwMode="auto">
              <a:xfrm>
                <a:off x="1021" y="3608"/>
                <a:ext cx="20" cy="14"/>
              </a:xfrm>
              <a:custGeom>
                <a:avLst/>
                <a:gdLst>
                  <a:gd name="T0" fmla="*/ 10 w 4"/>
                  <a:gd name="T1" fmla="*/ 9 h 3"/>
                  <a:gd name="T2" fmla="*/ 10 w 4"/>
                  <a:gd name="T3" fmla="*/ 5 h 3"/>
                  <a:gd name="T4" fmla="*/ 10 w 4"/>
                  <a:gd name="T5" fmla="*/ 5 h 3"/>
                  <a:gd name="T6" fmla="*/ 10 w 4"/>
                  <a:gd name="T7" fmla="*/ 5 h 3"/>
                  <a:gd name="T8" fmla="*/ 10 w 4"/>
                  <a:gd name="T9" fmla="*/ 5 h 3"/>
                  <a:gd name="T10" fmla="*/ 10 w 4"/>
                  <a:gd name="T11" fmla="*/ 5 h 3"/>
                  <a:gd name="T12" fmla="*/ 10 w 4"/>
                  <a:gd name="T13" fmla="*/ 5 h 3"/>
                  <a:gd name="T14" fmla="*/ 5 w 4"/>
                  <a:gd name="T15" fmla="*/ 0 h 3"/>
                  <a:gd name="T16" fmla="*/ 5 w 4"/>
                  <a:gd name="T17" fmla="*/ 0 h 3"/>
                  <a:gd name="T18" fmla="*/ 0 w 4"/>
                  <a:gd name="T19" fmla="*/ 5 h 3"/>
                  <a:gd name="T20" fmla="*/ 0 w 4"/>
                  <a:gd name="T21" fmla="*/ 5 h 3"/>
                  <a:gd name="T22" fmla="*/ 0 w 4"/>
                  <a:gd name="T23" fmla="*/ 5 h 3"/>
                  <a:gd name="T24" fmla="*/ 0 w 4"/>
                  <a:gd name="T25" fmla="*/ 5 h 3"/>
                  <a:gd name="T26" fmla="*/ 0 w 4"/>
                  <a:gd name="T27" fmla="*/ 5 h 3"/>
                  <a:gd name="T28" fmla="*/ 0 w 4"/>
                  <a:gd name="T29" fmla="*/ 5 h 3"/>
                  <a:gd name="T30" fmla="*/ 0 w 4"/>
                  <a:gd name="T31" fmla="*/ 9 h 3"/>
                  <a:gd name="T32" fmla="*/ 0 w 4"/>
                  <a:gd name="T33" fmla="*/ 9 h 3"/>
                  <a:gd name="T34" fmla="*/ 5 w 4"/>
                  <a:gd name="T35" fmla="*/ 9 h 3"/>
                  <a:gd name="T36" fmla="*/ 5 w 4"/>
                  <a:gd name="T37" fmla="*/ 9 h 3"/>
                  <a:gd name="T38" fmla="*/ 5 w 4"/>
                  <a:gd name="T39" fmla="*/ 14 h 3"/>
                  <a:gd name="T40" fmla="*/ 10 w 4"/>
                  <a:gd name="T41" fmla="*/ 14 h 3"/>
                  <a:gd name="T42" fmla="*/ 10 w 4"/>
                  <a:gd name="T43" fmla="*/ 14 h 3"/>
                  <a:gd name="T44" fmla="*/ 15 w 4"/>
                  <a:gd name="T45" fmla="*/ 14 h 3"/>
                  <a:gd name="T46" fmla="*/ 15 w 4"/>
                  <a:gd name="T47" fmla="*/ 14 h 3"/>
                  <a:gd name="T48" fmla="*/ 20 w 4"/>
                  <a:gd name="T49" fmla="*/ 9 h 3"/>
                  <a:gd name="T50" fmla="*/ 20 w 4"/>
                  <a:gd name="T51" fmla="*/ 9 h 3"/>
                  <a:gd name="T52" fmla="*/ 20 w 4"/>
                  <a:gd name="T53" fmla="*/ 9 h 3"/>
                  <a:gd name="T54" fmla="*/ 20 w 4"/>
                  <a:gd name="T55" fmla="*/ 5 h 3"/>
                  <a:gd name="T56" fmla="*/ 20 w 4"/>
                  <a:gd name="T57" fmla="*/ 5 h 3"/>
                  <a:gd name="T58" fmla="*/ 20 w 4"/>
                  <a:gd name="T59" fmla="*/ 5 h 3"/>
                  <a:gd name="T60" fmla="*/ 20 w 4"/>
                  <a:gd name="T61" fmla="*/ 5 h 3"/>
                  <a:gd name="T62" fmla="*/ 20 w 4"/>
                  <a:gd name="T63" fmla="*/ 5 h 3"/>
                  <a:gd name="T64" fmla="*/ 20 w 4"/>
                  <a:gd name="T65" fmla="*/ 0 h 3"/>
                  <a:gd name="T66" fmla="*/ 20 w 4"/>
                  <a:gd name="T67" fmla="*/ 0 h 3"/>
                  <a:gd name="T68" fmla="*/ 20 w 4"/>
                  <a:gd name="T69" fmla="*/ 0 h 3"/>
                  <a:gd name="T70" fmla="*/ 20 w 4"/>
                  <a:gd name="T71" fmla="*/ 0 h 3"/>
                  <a:gd name="T72" fmla="*/ 20 w 4"/>
                  <a:gd name="T73" fmla="*/ 5 h 3"/>
                  <a:gd name="T74" fmla="*/ 15 w 4"/>
                  <a:gd name="T75" fmla="*/ 5 h 3"/>
                  <a:gd name="T76" fmla="*/ 15 w 4"/>
                  <a:gd name="T77" fmla="*/ 5 h 3"/>
                  <a:gd name="T78" fmla="*/ 10 w 4"/>
                  <a:gd name="T79" fmla="*/ 9 h 3"/>
                  <a:gd name="T80" fmla="*/ 10 w 4"/>
                  <a:gd name="T81" fmla="*/ 9 h 3"/>
                  <a:gd name="T82" fmla="*/ 10 w 4"/>
                  <a:gd name="T83" fmla="*/ 9 h 3"/>
                  <a:gd name="T84" fmla="*/ 10 w 4"/>
                  <a:gd name="T85" fmla="*/ 9 h 3"/>
                  <a:gd name="T86" fmla="*/ 10 w 4"/>
                  <a:gd name="T87" fmla="*/ 14 h 3"/>
                  <a:gd name="T88" fmla="*/ 15 w 4"/>
                  <a:gd name="T89" fmla="*/ 14 h 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"/>
                  <a:gd name="T136" fmla="*/ 0 h 3"/>
                  <a:gd name="T137" fmla="*/ 4 w 4"/>
                  <a:gd name="T138" fmla="*/ 3 h 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" h="3">
                    <a:moveTo>
                      <a:pt x="2" y="2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3"/>
                    </a:lnTo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49" name="Freeform 42"/>
              <p:cNvSpPr>
                <a:spLocks/>
              </p:cNvSpPr>
              <p:nvPr/>
            </p:nvSpPr>
            <p:spPr bwMode="auto">
              <a:xfrm>
                <a:off x="978" y="3610"/>
                <a:ext cx="43" cy="30"/>
              </a:xfrm>
              <a:custGeom>
                <a:avLst/>
                <a:gdLst>
                  <a:gd name="T0" fmla="*/ 33 w 9"/>
                  <a:gd name="T1" fmla="*/ 0 h 6"/>
                  <a:gd name="T2" fmla="*/ 19 w 9"/>
                  <a:gd name="T3" fmla="*/ 0 h 6"/>
                  <a:gd name="T4" fmla="*/ 14 w 9"/>
                  <a:gd name="T5" fmla="*/ 5 h 6"/>
                  <a:gd name="T6" fmla="*/ 14 w 9"/>
                  <a:gd name="T7" fmla="*/ 5 h 6"/>
                  <a:gd name="T8" fmla="*/ 14 w 9"/>
                  <a:gd name="T9" fmla="*/ 10 h 6"/>
                  <a:gd name="T10" fmla="*/ 14 w 9"/>
                  <a:gd name="T11" fmla="*/ 15 h 6"/>
                  <a:gd name="T12" fmla="*/ 10 w 9"/>
                  <a:gd name="T13" fmla="*/ 15 h 6"/>
                  <a:gd name="T14" fmla="*/ 10 w 9"/>
                  <a:gd name="T15" fmla="*/ 15 h 6"/>
                  <a:gd name="T16" fmla="*/ 5 w 9"/>
                  <a:gd name="T17" fmla="*/ 15 h 6"/>
                  <a:gd name="T18" fmla="*/ 5 w 9"/>
                  <a:gd name="T19" fmla="*/ 20 h 6"/>
                  <a:gd name="T20" fmla="*/ 5 w 9"/>
                  <a:gd name="T21" fmla="*/ 25 h 6"/>
                  <a:gd name="T22" fmla="*/ 0 w 9"/>
                  <a:gd name="T23" fmla="*/ 25 h 6"/>
                  <a:gd name="T24" fmla="*/ 0 w 9"/>
                  <a:gd name="T25" fmla="*/ 30 h 6"/>
                  <a:gd name="T26" fmla="*/ 0 w 9"/>
                  <a:gd name="T27" fmla="*/ 30 h 6"/>
                  <a:gd name="T28" fmla="*/ 0 w 9"/>
                  <a:gd name="T29" fmla="*/ 30 h 6"/>
                  <a:gd name="T30" fmla="*/ 0 w 9"/>
                  <a:gd name="T31" fmla="*/ 30 h 6"/>
                  <a:gd name="T32" fmla="*/ 0 w 9"/>
                  <a:gd name="T33" fmla="*/ 30 h 6"/>
                  <a:gd name="T34" fmla="*/ 0 w 9"/>
                  <a:gd name="T35" fmla="*/ 30 h 6"/>
                  <a:gd name="T36" fmla="*/ 0 w 9"/>
                  <a:gd name="T37" fmla="*/ 30 h 6"/>
                  <a:gd name="T38" fmla="*/ 5 w 9"/>
                  <a:gd name="T39" fmla="*/ 30 h 6"/>
                  <a:gd name="T40" fmla="*/ 10 w 9"/>
                  <a:gd name="T41" fmla="*/ 30 h 6"/>
                  <a:gd name="T42" fmla="*/ 14 w 9"/>
                  <a:gd name="T43" fmla="*/ 25 h 6"/>
                  <a:gd name="T44" fmla="*/ 29 w 9"/>
                  <a:gd name="T45" fmla="*/ 15 h 6"/>
                  <a:gd name="T46" fmla="*/ 33 w 9"/>
                  <a:gd name="T47" fmla="*/ 10 h 6"/>
                  <a:gd name="T48" fmla="*/ 38 w 9"/>
                  <a:gd name="T49" fmla="*/ 10 h 6"/>
                  <a:gd name="T50" fmla="*/ 43 w 9"/>
                  <a:gd name="T51" fmla="*/ 5 h 6"/>
                  <a:gd name="T52" fmla="*/ 43 w 9"/>
                  <a:gd name="T53" fmla="*/ 5 h 6"/>
                  <a:gd name="T54" fmla="*/ 43 w 9"/>
                  <a:gd name="T55" fmla="*/ 5 h 6"/>
                  <a:gd name="T56" fmla="*/ 38 w 9"/>
                  <a:gd name="T57" fmla="*/ 0 h 6"/>
                  <a:gd name="T58" fmla="*/ 38 w 9"/>
                  <a:gd name="T59" fmla="*/ 0 h 6"/>
                  <a:gd name="T60" fmla="*/ 38 w 9"/>
                  <a:gd name="T61" fmla="*/ 0 h 6"/>
                  <a:gd name="T62" fmla="*/ 38 w 9"/>
                  <a:gd name="T63" fmla="*/ 0 h 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"/>
                  <a:gd name="T97" fmla="*/ 0 h 6"/>
                  <a:gd name="T98" fmla="*/ 9 w 9"/>
                  <a:gd name="T99" fmla="*/ 6 h 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" h="6">
                    <a:moveTo>
                      <a:pt x="8" y="0"/>
                    </a:move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50" name="Freeform 43"/>
              <p:cNvSpPr>
                <a:spLocks/>
              </p:cNvSpPr>
              <p:nvPr/>
            </p:nvSpPr>
            <p:spPr bwMode="auto">
              <a:xfrm>
                <a:off x="934" y="3632"/>
                <a:ext cx="44" cy="34"/>
              </a:xfrm>
              <a:custGeom>
                <a:avLst/>
                <a:gdLst>
                  <a:gd name="T0" fmla="*/ 39 w 9"/>
                  <a:gd name="T1" fmla="*/ 15 h 7"/>
                  <a:gd name="T2" fmla="*/ 39 w 9"/>
                  <a:gd name="T3" fmla="*/ 5 h 7"/>
                  <a:gd name="T4" fmla="*/ 24 w 9"/>
                  <a:gd name="T5" fmla="*/ 15 h 7"/>
                  <a:gd name="T6" fmla="*/ 20 w 9"/>
                  <a:gd name="T7" fmla="*/ 19 h 7"/>
                  <a:gd name="T8" fmla="*/ 20 w 9"/>
                  <a:gd name="T9" fmla="*/ 19 h 7"/>
                  <a:gd name="T10" fmla="*/ 10 w 9"/>
                  <a:gd name="T11" fmla="*/ 24 h 7"/>
                  <a:gd name="T12" fmla="*/ 5 w 9"/>
                  <a:gd name="T13" fmla="*/ 29 h 7"/>
                  <a:gd name="T14" fmla="*/ 0 w 9"/>
                  <a:gd name="T15" fmla="*/ 29 h 7"/>
                  <a:gd name="T16" fmla="*/ 10 w 9"/>
                  <a:gd name="T17" fmla="*/ 29 h 7"/>
                  <a:gd name="T18" fmla="*/ 15 w 9"/>
                  <a:gd name="T19" fmla="*/ 24 h 7"/>
                  <a:gd name="T20" fmla="*/ 29 w 9"/>
                  <a:gd name="T21" fmla="*/ 19 h 7"/>
                  <a:gd name="T22" fmla="*/ 39 w 9"/>
                  <a:gd name="T23" fmla="*/ 15 h 7"/>
                  <a:gd name="T24" fmla="*/ 39 w 9"/>
                  <a:gd name="T25" fmla="*/ 15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7"/>
                  <a:gd name="T41" fmla="*/ 9 w 9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7">
                    <a:moveTo>
                      <a:pt x="8" y="3"/>
                    </a:moveTo>
                    <a:cubicBezTo>
                      <a:pt x="8" y="2"/>
                      <a:pt x="9" y="1"/>
                      <a:pt x="8" y="1"/>
                    </a:cubicBezTo>
                    <a:cubicBezTo>
                      <a:pt x="7" y="0"/>
                      <a:pt x="5" y="2"/>
                      <a:pt x="5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7"/>
                      <a:pt x="2" y="6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5"/>
                      <a:pt x="6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51" name="Freeform 44"/>
              <p:cNvSpPr>
                <a:spLocks/>
              </p:cNvSpPr>
              <p:nvPr/>
            </p:nvSpPr>
            <p:spPr bwMode="auto">
              <a:xfrm>
                <a:off x="934" y="3637"/>
                <a:ext cx="39" cy="29"/>
              </a:xfrm>
              <a:custGeom>
                <a:avLst/>
                <a:gdLst>
                  <a:gd name="T0" fmla="*/ 39 w 8"/>
                  <a:gd name="T1" fmla="*/ 10 h 6"/>
                  <a:gd name="T2" fmla="*/ 39 w 8"/>
                  <a:gd name="T3" fmla="*/ 5 h 6"/>
                  <a:gd name="T4" fmla="*/ 39 w 8"/>
                  <a:gd name="T5" fmla="*/ 5 h 6"/>
                  <a:gd name="T6" fmla="*/ 39 w 8"/>
                  <a:gd name="T7" fmla="*/ 0 h 6"/>
                  <a:gd name="T8" fmla="*/ 39 w 8"/>
                  <a:gd name="T9" fmla="*/ 0 h 6"/>
                  <a:gd name="T10" fmla="*/ 39 w 8"/>
                  <a:gd name="T11" fmla="*/ 0 h 6"/>
                  <a:gd name="T12" fmla="*/ 39 w 8"/>
                  <a:gd name="T13" fmla="*/ 0 h 6"/>
                  <a:gd name="T14" fmla="*/ 39 w 8"/>
                  <a:gd name="T15" fmla="*/ 0 h 6"/>
                  <a:gd name="T16" fmla="*/ 39 w 8"/>
                  <a:gd name="T17" fmla="*/ 0 h 6"/>
                  <a:gd name="T18" fmla="*/ 39 w 8"/>
                  <a:gd name="T19" fmla="*/ 0 h 6"/>
                  <a:gd name="T20" fmla="*/ 34 w 8"/>
                  <a:gd name="T21" fmla="*/ 0 h 6"/>
                  <a:gd name="T22" fmla="*/ 34 w 8"/>
                  <a:gd name="T23" fmla="*/ 0 h 6"/>
                  <a:gd name="T24" fmla="*/ 29 w 8"/>
                  <a:gd name="T25" fmla="*/ 0 h 6"/>
                  <a:gd name="T26" fmla="*/ 24 w 8"/>
                  <a:gd name="T27" fmla="*/ 5 h 6"/>
                  <a:gd name="T28" fmla="*/ 24 w 8"/>
                  <a:gd name="T29" fmla="*/ 10 h 6"/>
                  <a:gd name="T30" fmla="*/ 24 w 8"/>
                  <a:gd name="T31" fmla="*/ 10 h 6"/>
                  <a:gd name="T32" fmla="*/ 20 w 8"/>
                  <a:gd name="T33" fmla="*/ 10 h 6"/>
                  <a:gd name="T34" fmla="*/ 20 w 8"/>
                  <a:gd name="T35" fmla="*/ 10 h 6"/>
                  <a:gd name="T36" fmla="*/ 20 w 8"/>
                  <a:gd name="T37" fmla="*/ 10 h 6"/>
                  <a:gd name="T38" fmla="*/ 20 w 8"/>
                  <a:gd name="T39" fmla="*/ 15 h 6"/>
                  <a:gd name="T40" fmla="*/ 20 w 8"/>
                  <a:gd name="T41" fmla="*/ 15 h 6"/>
                  <a:gd name="T42" fmla="*/ 20 w 8"/>
                  <a:gd name="T43" fmla="*/ 15 h 6"/>
                  <a:gd name="T44" fmla="*/ 20 w 8"/>
                  <a:gd name="T45" fmla="*/ 15 h 6"/>
                  <a:gd name="T46" fmla="*/ 10 w 8"/>
                  <a:gd name="T47" fmla="*/ 19 h 6"/>
                  <a:gd name="T48" fmla="*/ 10 w 8"/>
                  <a:gd name="T49" fmla="*/ 19 h 6"/>
                  <a:gd name="T50" fmla="*/ 10 w 8"/>
                  <a:gd name="T51" fmla="*/ 19 h 6"/>
                  <a:gd name="T52" fmla="*/ 10 w 8"/>
                  <a:gd name="T53" fmla="*/ 19 h 6"/>
                  <a:gd name="T54" fmla="*/ 5 w 8"/>
                  <a:gd name="T55" fmla="*/ 19 h 6"/>
                  <a:gd name="T56" fmla="*/ 5 w 8"/>
                  <a:gd name="T57" fmla="*/ 24 h 6"/>
                  <a:gd name="T58" fmla="*/ 5 w 8"/>
                  <a:gd name="T59" fmla="*/ 24 h 6"/>
                  <a:gd name="T60" fmla="*/ 0 w 8"/>
                  <a:gd name="T61" fmla="*/ 24 h 6"/>
                  <a:gd name="T62" fmla="*/ 0 w 8"/>
                  <a:gd name="T63" fmla="*/ 24 h 6"/>
                  <a:gd name="T64" fmla="*/ 0 w 8"/>
                  <a:gd name="T65" fmla="*/ 24 h 6"/>
                  <a:gd name="T66" fmla="*/ 5 w 8"/>
                  <a:gd name="T67" fmla="*/ 29 h 6"/>
                  <a:gd name="T68" fmla="*/ 5 w 8"/>
                  <a:gd name="T69" fmla="*/ 29 h 6"/>
                  <a:gd name="T70" fmla="*/ 5 w 8"/>
                  <a:gd name="T71" fmla="*/ 29 h 6"/>
                  <a:gd name="T72" fmla="*/ 5 w 8"/>
                  <a:gd name="T73" fmla="*/ 29 h 6"/>
                  <a:gd name="T74" fmla="*/ 10 w 8"/>
                  <a:gd name="T75" fmla="*/ 24 h 6"/>
                  <a:gd name="T76" fmla="*/ 10 w 8"/>
                  <a:gd name="T77" fmla="*/ 24 h 6"/>
                  <a:gd name="T78" fmla="*/ 15 w 8"/>
                  <a:gd name="T79" fmla="*/ 24 h 6"/>
                  <a:gd name="T80" fmla="*/ 15 w 8"/>
                  <a:gd name="T81" fmla="*/ 19 h 6"/>
                  <a:gd name="T82" fmla="*/ 15 w 8"/>
                  <a:gd name="T83" fmla="*/ 19 h 6"/>
                  <a:gd name="T84" fmla="*/ 24 w 8"/>
                  <a:gd name="T85" fmla="*/ 19 h 6"/>
                  <a:gd name="T86" fmla="*/ 24 w 8"/>
                  <a:gd name="T87" fmla="*/ 15 h 6"/>
                  <a:gd name="T88" fmla="*/ 29 w 8"/>
                  <a:gd name="T89" fmla="*/ 15 h 6"/>
                  <a:gd name="T90" fmla="*/ 34 w 8"/>
                  <a:gd name="T91" fmla="*/ 15 h 6"/>
                  <a:gd name="T92" fmla="*/ 34 w 8"/>
                  <a:gd name="T93" fmla="*/ 10 h 6"/>
                  <a:gd name="T94" fmla="*/ 34 w 8"/>
                  <a:gd name="T95" fmla="*/ 10 h 6"/>
                  <a:gd name="T96" fmla="*/ 39 w 8"/>
                  <a:gd name="T97" fmla="*/ 10 h 6"/>
                  <a:gd name="T98" fmla="*/ 39 w 8"/>
                  <a:gd name="T99" fmla="*/ 10 h 6"/>
                  <a:gd name="T100" fmla="*/ 39 w 8"/>
                  <a:gd name="T101" fmla="*/ 10 h 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"/>
                  <a:gd name="T154" fmla="*/ 0 h 6"/>
                  <a:gd name="T155" fmla="*/ 8 w 8"/>
                  <a:gd name="T156" fmla="*/ 6 h 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" h="6">
                    <a:moveTo>
                      <a:pt x="8" y="2"/>
                    </a:move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52" name="Freeform 45"/>
              <p:cNvSpPr>
                <a:spLocks/>
              </p:cNvSpPr>
              <p:nvPr/>
            </p:nvSpPr>
            <p:spPr bwMode="auto">
              <a:xfrm>
                <a:off x="909" y="3676"/>
                <a:ext cx="5" cy="5"/>
              </a:xfrm>
              <a:custGeom>
                <a:avLst/>
                <a:gdLst>
                  <a:gd name="T0" fmla="*/ 5 w 1"/>
                  <a:gd name="T1" fmla="*/ 0 h 1"/>
                  <a:gd name="T2" fmla="*/ 0 w 1"/>
                  <a:gd name="T3" fmla="*/ 0 h 1"/>
                  <a:gd name="T4" fmla="*/ 0 w 1"/>
                  <a:gd name="T5" fmla="*/ 5 h 1"/>
                  <a:gd name="T6" fmla="*/ 5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53" name="Freeform 46"/>
              <p:cNvSpPr>
                <a:spLocks/>
              </p:cNvSpPr>
              <p:nvPr/>
            </p:nvSpPr>
            <p:spPr bwMode="auto">
              <a:xfrm>
                <a:off x="909" y="3676"/>
                <a:ext cx="5" cy="5"/>
              </a:xfrm>
              <a:custGeom>
                <a:avLst/>
                <a:gdLst>
                  <a:gd name="T0" fmla="*/ 5 w 1"/>
                  <a:gd name="T1" fmla="*/ 0 h 1"/>
                  <a:gd name="T2" fmla="*/ 5 w 1"/>
                  <a:gd name="T3" fmla="*/ 0 h 1"/>
                  <a:gd name="T4" fmla="*/ 5 w 1"/>
                  <a:gd name="T5" fmla="*/ 0 h 1"/>
                  <a:gd name="T6" fmla="*/ 5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5 h 1"/>
                  <a:gd name="T18" fmla="*/ 0 w 1"/>
                  <a:gd name="T19" fmla="*/ 5 h 1"/>
                  <a:gd name="T20" fmla="*/ 0 w 1"/>
                  <a:gd name="T21" fmla="*/ 5 h 1"/>
                  <a:gd name="T22" fmla="*/ 0 w 1"/>
                  <a:gd name="T23" fmla="*/ 5 h 1"/>
                  <a:gd name="T24" fmla="*/ 0 w 1"/>
                  <a:gd name="T25" fmla="*/ 5 h 1"/>
                  <a:gd name="T26" fmla="*/ 5 w 1"/>
                  <a:gd name="T27" fmla="*/ 5 h 1"/>
                  <a:gd name="T28" fmla="*/ 5 w 1"/>
                  <a:gd name="T29" fmla="*/ 0 h 1"/>
                  <a:gd name="T30" fmla="*/ 5 w 1"/>
                  <a:gd name="T31" fmla="*/ 0 h 1"/>
                  <a:gd name="T32" fmla="*/ 5 w 1"/>
                  <a:gd name="T33" fmla="*/ 0 h 1"/>
                  <a:gd name="T34" fmla="*/ 5 w 1"/>
                  <a:gd name="T35" fmla="*/ 0 h 1"/>
                  <a:gd name="T36" fmla="*/ 5 w 1"/>
                  <a:gd name="T37" fmla="*/ 0 h 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"/>
                  <a:gd name="T58" fmla="*/ 0 h 1"/>
                  <a:gd name="T59" fmla="*/ 1 w 1"/>
                  <a:gd name="T60" fmla="*/ 1 h 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54" name="Freeform 47"/>
              <p:cNvSpPr>
                <a:spLocks/>
              </p:cNvSpPr>
              <p:nvPr/>
            </p:nvSpPr>
            <p:spPr bwMode="auto">
              <a:xfrm>
                <a:off x="870" y="3682"/>
                <a:ext cx="14" cy="14"/>
              </a:xfrm>
              <a:custGeom>
                <a:avLst/>
                <a:gdLst>
                  <a:gd name="T0" fmla="*/ 9 w 3"/>
                  <a:gd name="T1" fmla="*/ 5 h 3"/>
                  <a:gd name="T2" fmla="*/ 14 w 3"/>
                  <a:gd name="T3" fmla="*/ 5 h 3"/>
                  <a:gd name="T4" fmla="*/ 9 w 3"/>
                  <a:gd name="T5" fmla="*/ 5 h 3"/>
                  <a:gd name="T6" fmla="*/ 14 w 3"/>
                  <a:gd name="T7" fmla="*/ 9 h 3"/>
                  <a:gd name="T8" fmla="*/ 9 w 3"/>
                  <a:gd name="T9" fmla="*/ 9 h 3"/>
                  <a:gd name="T10" fmla="*/ 5 w 3"/>
                  <a:gd name="T11" fmla="*/ 14 h 3"/>
                  <a:gd name="T12" fmla="*/ 0 w 3"/>
                  <a:gd name="T13" fmla="*/ 14 h 3"/>
                  <a:gd name="T14" fmla="*/ 5 w 3"/>
                  <a:gd name="T15" fmla="*/ 5 h 3"/>
                  <a:gd name="T16" fmla="*/ 9 w 3"/>
                  <a:gd name="T17" fmla="*/ 5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3"/>
                  <a:gd name="T29" fmla="*/ 3 w 3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3">
                    <a:moveTo>
                      <a:pt x="2" y="1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55" name="Freeform 48"/>
              <p:cNvSpPr>
                <a:spLocks/>
              </p:cNvSpPr>
              <p:nvPr/>
            </p:nvSpPr>
            <p:spPr bwMode="auto">
              <a:xfrm>
                <a:off x="875" y="3684"/>
                <a:ext cx="14" cy="9"/>
              </a:xfrm>
              <a:custGeom>
                <a:avLst/>
                <a:gdLst>
                  <a:gd name="T0" fmla="*/ 9 w 3"/>
                  <a:gd name="T1" fmla="*/ 0 h 2"/>
                  <a:gd name="T2" fmla="*/ 9 w 3"/>
                  <a:gd name="T3" fmla="*/ 0 h 2"/>
                  <a:gd name="T4" fmla="*/ 9 w 3"/>
                  <a:gd name="T5" fmla="*/ 0 h 2"/>
                  <a:gd name="T6" fmla="*/ 9 w 3"/>
                  <a:gd name="T7" fmla="*/ 0 h 2"/>
                  <a:gd name="T8" fmla="*/ 14 w 3"/>
                  <a:gd name="T9" fmla="*/ 0 h 2"/>
                  <a:gd name="T10" fmla="*/ 14 w 3"/>
                  <a:gd name="T11" fmla="*/ 0 h 2"/>
                  <a:gd name="T12" fmla="*/ 14 w 3"/>
                  <a:gd name="T13" fmla="*/ 0 h 2"/>
                  <a:gd name="T14" fmla="*/ 14 w 3"/>
                  <a:gd name="T15" fmla="*/ 0 h 2"/>
                  <a:gd name="T16" fmla="*/ 14 w 3"/>
                  <a:gd name="T17" fmla="*/ 0 h 2"/>
                  <a:gd name="T18" fmla="*/ 14 w 3"/>
                  <a:gd name="T19" fmla="*/ 0 h 2"/>
                  <a:gd name="T20" fmla="*/ 14 w 3"/>
                  <a:gd name="T21" fmla="*/ 0 h 2"/>
                  <a:gd name="T22" fmla="*/ 9 w 3"/>
                  <a:gd name="T23" fmla="*/ 0 h 2"/>
                  <a:gd name="T24" fmla="*/ 9 w 3"/>
                  <a:gd name="T25" fmla="*/ 5 h 2"/>
                  <a:gd name="T26" fmla="*/ 14 w 3"/>
                  <a:gd name="T27" fmla="*/ 5 h 2"/>
                  <a:gd name="T28" fmla="*/ 14 w 3"/>
                  <a:gd name="T29" fmla="*/ 5 h 2"/>
                  <a:gd name="T30" fmla="*/ 14 w 3"/>
                  <a:gd name="T31" fmla="*/ 5 h 2"/>
                  <a:gd name="T32" fmla="*/ 9 w 3"/>
                  <a:gd name="T33" fmla="*/ 5 h 2"/>
                  <a:gd name="T34" fmla="*/ 9 w 3"/>
                  <a:gd name="T35" fmla="*/ 5 h 2"/>
                  <a:gd name="T36" fmla="*/ 9 w 3"/>
                  <a:gd name="T37" fmla="*/ 5 h 2"/>
                  <a:gd name="T38" fmla="*/ 9 w 3"/>
                  <a:gd name="T39" fmla="*/ 5 h 2"/>
                  <a:gd name="T40" fmla="*/ 9 w 3"/>
                  <a:gd name="T41" fmla="*/ 5 h 2"/>
                  <a:gd name="T42" fmla="*/ 5 w 3"/>
                  <a:gd name="T43" fmla="*/ 9 h 2"/>
                  <a:gd name="T44" fmla="*/ 5 w 3"/>
                  <a:gd name="T45" fmla="*/ 9 h 2"/>
                  <a:gd name="T46" fmla="*/ 5 w 3"/>
                  <a:gd name="T47" fmla="*/ 9 h 2"/>
                  <a:gd name="T48" fmla="*/ 0 w 3"/>
                  <a:gd name="T49" fmla="*/ 9 h 2"/>
                  <a:gd name="T50" fmla="*/ 0 w 3"/>
                  <a:gd name="T51" fmla="*/ 9 h 2"/>
                  <a:gd name="T52" fmla="*/ 0 w 3"/>
                  <a:gd name="T53" fmla="*/ 5 h 2"/>
                  <a:gd name="T54" fmla="*/ 5 w 3"/>
                  <a:gd name="T55" fmla="*/ 5 h 2"/>
                  <a:gd name="T56" fmla="*/ 5 w 3"/>
                  <a:gd name="T57" fmla="*/ 5 h 2"/>
                  <a:gd name="T58" fmla="*/ 5 w 3"/>
                  <a:gd name="T59" fmla="*/ 5 h 2"/>
                  <a:gd name="T60" fmla="*/ 5 w 3"/>
                  <a:gd name="T61" fmla="*/ 0 h 2"/>
                  <a:gd name="T62" fmla="*/ 9 w 3"/>
                  <a:gd name="T63" fmla="*/ 0 h 2"/>
                  <a:gd name="T64" fmla="*/ 9 w 3"/>
                  <a:gd name="T65" fmla="*/ 0 h 2"/>
                  <a:gd name="T66" fmla="*/ 9 w 3"/>
                  <a:gd name="T67" fmla="*/ 0 h 2"/>
                  <a:gd name="T68" fmla="*/ 9 w 3"/>
                  <a:gd name="T69" fmla="*/ 0 h 2"/>
                  <a:gd name="T70" fmla="*/ 9 w 3"/>
                  <a:gd name="T71" fmla="*/ 0 h 2"/>
                  <a:gd name="T72" fmla="*/ 9 w 3"/>
                  <a:gd name="T73" fmla="*/ 0 h 2"/>
                  <a:gd name="T74" fmla="*/ 9 w 3"/>
                  <a:gd name="T75" fmla="*/ 0 h 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"/>
                  <a:gd name="T115" fmla="*/ 0 h 2"/>
                  <a:gd name="T116" fmla="*/ 3 w 3"/>
                  <a:gd name="T117" fmla="*/ 2 h 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" h="2">
                    <a:moveTo>
                      <a:pt x="2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56" name="Freeform 49"/>
              <p:cNvSpPr>
                <a:spLocks/>
              </p:cNvSpPr>
              <p:nvPr/>
            </p:nvSpPr>
            <p:spPr bwMode="auto">
              <a:xfrm>
                <a:off x="833" y="3690"/>
                <a:ext cx="19" cy="10"/>
              </a:xfrm>
              <a:custGeom>
                <a:avLst/>
                <a:gdLst>
                  <a:gd name="T0" fmla="*/ 14 w 4"/>
                  <a:gd name="T1" fmla="*/ 5 h 2"/>
                  <a:gd name="T2" fmla="*/ 14 w 4"/>
                  <a:gd name="T3" fmla="*/ 0 h 2"/>
                  <a:gd name="T4" fmla="*/ 19 w 4"/>
                  <a:gd name="T5" fmla="*/ 0 h 2"/>
                  <a:gd name="T6" fmla="*/ 19 w 4"/>
                  <a:gd name="T7" fmla="*/ 5 h 2"/>
                  <a:gd name="T8" fmla="*/ 5 w 4"/>
                  <a:gd name="T9" fmla="*/ 10 h 2"/>
                  <a:gd name="T10" fmla="*/ 14 w 4"/>
                  <a:gd name="T11" fmla="*/ 5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2"/>
                  <a:gd name="T20" fmla="*/ 4 w 4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2">
                    <a:moveTo>
                      <a:pt x="3" y="1"/>
                    </a:moveTo>
                    <a:cubicBezTo>
                      <a:pt x="3" y="1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0" y="1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57" name="Freeform 50"/>
              <p:cNvSpPr>
                <a:spLocks/>
              </p:cNvSpPr>
              <p:nvPr/>
            </p:nvSpPr>
            <p:spPr bwMode="auto">
              <a:xfrm>
                <a:off x="838" y="3690"/>
                <a:ext cx="14" cy="10"/>
              </a:xfrm>
              <a:custGeom>
                <a:avLst/>
                <a:gdLst>
                  <a:gd name="T0" fmla="*/ 9 w 3"/>
                  <a:gd name="T1" fmla="*/ 5 h 2"/>
                  <a:gd name="T2" fmla="*/ 9 w 3"/>
                  <a:gd name="T3" fmla="*/ 5 h 2"/>
                  <a:gd name="T4" fmla="*/ 9 w 3"/>
                  <a:gd name="T5" fmla="*/ 0 h 2"/>
                  <a:gd name="T6" fmla="*/ 9 w 3"/>
                  <a:gd name="T7" fmla="*/ 0 h 2"/>
                  <a:gd name="T8" fmla="*/ 9 w 3"/>
                  <a:gd name="T9" fmla="*/ 0 h 2"/>
                  <a:gd name="T10" fmla="*/ 9 w 3"/>
                  <a:gd name="T11" fmla="*/ 0 h 2"/>
                  <a:gd name="T12" fmla="*/ 9 w 3"/>
                  <a:gd name="T13" fmla="*/ 0 h 2"/>
                  <a:gd name="T14" fmla="*/ 14 w 3"/>
                  <a:gd name="T15" fmla="*/ 0 h 2"/>
                  <a:gd name="T16" fmla="*/ 14 w 3"/>
                  <a:gd name="T17" fmla="*/ 0 h 2"/>
                  <a:gd name="T18" fmla="*/ 14 w 3"/>
                  <a:gd name="T19" fmla="*/ 0 h 2"/>
                  <a:gd name="T20" fmla="*/ 14 w 3"/>
                  <a:gd name="T21" fmla="*/ 5 h 2"/>
                  <a:gd name="T22" fmla="*/ 14 w 3"/>
                  <a:gd name="T23" fmla="*/ 5 h 2"/>
                  <a:gd name="T24" fmla="*/ 14 w 3"/>
                  <a:gd name="T25" fmla="*/ 5 h 2"/>
                  <a:gd name="T26" fmla="*/ 14 w 3"/>
                  <a:gd name="T27" fmla="*/ 5 h 2"/>
                  <a:gd name="T28" fmla="*/ 9 w 3"/>
                  <a:gd name="T29" fmla="*/ 10 h 2"/>
                  <a:gd name="T30" fmla="*/ 5 w 3"/>
                  <a:gd name="T31" fmla="*/ 10 h 2"/>
                  <a:gd name="T32" fmla="*/ 0 w 3"/>
                  <a:gd name="T33" fmla="*/ 10 h 2"/>
                  <a:gd name="T34" fmla="*/ 0 w 3"/>
                  <a:gd name="T35" fmla="*/ 10 h 2"/>
                  <a:gd name="T36" fmla="*/ 0 w 3"/>
                  <a:gd name="T37" fmla="*/ 10 h 2"/>
                  <a:gd name="T38" fmla="*/ 0 w 3"/>
                  <a:gd name="T39" fmla="*/ 10 h 2"/>
                  <a:gd name="T40" fmla="*/ 0 w 3"/>
                  <a:gd name="T41" fmla="*/ 10 h 2"/>
                  <a:gd name="T42" fmla="*/ 0 w 3"/>
                  <a:gd name="T43" fmla="*/ 10 h 2"/>
                  <a:gd name="T44" fmla="*/ 5 w 3"/>
                  <a:gd name="T45" fmla="*/ 10 h 2"/>
                  <a:gd name="T46" fmla="*/ 9 w 3"/>
                  <a:gd name="T47" fmla="*/ 5 h 2"/>
                  <a:gd name="T48" fmla="*/ 9 w 3"/>
                  <a:gd name="T49" fmla="*/ 5 h 2"/>
                  <a:gd name="T50" fmla="*/ 9 w 3"/>
                  <a:gd name="T51" fmla="*/ 5 h 2"/>
                  <a:gd name="T52" fmla="*/ 9 w 3"/>
                  <a:gd name="T53" fmla="*/ 5 h 2"/>
                  <a:gd name="T54" fmla="*/ 9 w 3"/>
                  <a:gd name="T55" fmla="*/ 5 h 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"/>
                  <a:gd name="T85" fmla="*/ 0 h 2"/>
                  <a:gd name="T86" fmla="*/ 3 w 3"/>
                  <a:gd name="T87" fmla="*/ 2 h 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" h="2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58" name="Freeform 51"/>
              <p:cNvSpPr>
                <a:spLocks/>
              </p:cNvSpPr>
              <p:nvPr/>
            </p:nvSpPr>
            <p:spPr bwMode="auto">
              <a:xfrm>
                <a:off x="814" y="3691"/>
                <a:ext cx="10" cy="15"/>
              </a:xfrm>
              <a:custGeom>
                <a:avLst/>
                <a:gdLst>
                  <a:gd name="T0" fmla="*/ 5 w 2"/>
                  <a:gd name="T1" fmla="*/ 5 h 3"/>
                  <a:gd name="T2" fmla="*/ 0 w 2"/>
                  <a:gd name="T3" fmla="*/ 0 h 3"/>
                  <a:gd name="T4" fmla="*/ 0 w 2"/>
                  <a:gd name="T5" fmla="*/ 0 h 3"/>
                  <a:gd name="T6" fmla="*/ 5 w 2"/>
                  <a:gd name="T7" fmla="*/ 10 h 3"/>
                  <a:gd name="T8" fmla="*/ 0 w 2"/>
                  <a:gd name="T9" fmla="*/ 10 h 3"/>
                  <a:gd name="T10" fmla="*/ 0 w 2"/>
                  <a:gd name="T11" fmla="*/ 10 h 3"/>
                  <a:gd name="T12" fmla="*/ 0 w 2"/>
                  <a:gd name="T13" fmla="*/ 15 h 3"/>
                  <a:gd name="T14" fmla="*/ 5 w 2"/>
                  <a:gd name="T15" fmla="*/ 15 h 3"/>
                  <a:gd name="T16" fmla="*/ 5 w 2"/>
                  <a:gd name="T17" fmla="*/ 15 h 3"/>
                  <a:gd name="T18" fmla="*/ 10 w 2"/>
                  <a:gd name="T19" fmla="*/ 15 h 3"/>
                  <a:gd name="T20" fmla="*/ 10 w 2"/>
                  <a:gd name="T21" fmla="*/ 5 h 3"/>
                  <a:gd name="T22" fmla="*/ 10 w 2"/>
                  <a:gd name="T23" fmla="*/ 0 h 3"/>
                  <a:gd name="T24" fmla="*/ 5 w 2"/>
                  <a:gd name="T25" fmla="*/ 0 h 3"/>
                  <a:gd name="T26" fmla="*/ 5 w 2"/>
                  <a:gd name="T27" fmla="*/ 5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"/>
                  <a:gd name="T43" fmla="*/ 0 h 3"/>
                  <a:gd name="T44" fmla="*/ 2 w 2"/>
                  <a:gd name="T45" fmla="*/ 3 h 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" h="3">
                    <a:moveTo>
                      <a:pt x="1" y="1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59" name="Freeform 52"/>
              <p:cNvSpPr>
                <a:spLocks/>
              </p:cNvSpPr>
              <p:nvPr/>
            </p:nvSpPr>
            <p:spPr bwMode="auto">
              <a:xfrm>
                <a:off x="814" y="3691"/>
                <a:ext cx="10" cy="15"/>
              </a:xfrm>
              <a:custGeom>
                <a:avLst/>
                <a:gdLst>
                  <a:gd name="T0" fmla="*/ 5 w 2"/>
                  <a:gd name="T1" fmla="*/ 5 h 3"/>
                  <a:gd name="T2" fmla="*/ 5 w 2"/>
                  <a:gd name="T3" fmla="*/ 0 h 3"/>
                  <a:gd name="T4" fmla="*/ 5 w 2"/>
                  <a:gd name="T5" fmla="*/ 0 h 3"/>
                  <a:gd name="T6" fmla="*/ 5 w 2"/>
                  <a:gd name="T7" fmla="*/ 0 h 3"/>
                  <a:gd name="T8" fmla="*/ 0 w 2"/>
                  <a:gd name="T9" fmla="*/ 0 h 3"/>
                  <a:gd name="T10" fmla="*/ 0 w 2"/>
                  <a:gd name="T11" fmla="*/ 0 h 3"/>
                  <a:gd name="T12" fmla="*/ 0 w 2"/>
                  <a:gd name="T13" fmla="*/ 5 h 3"/>
                  <a:gd name="T14" fmla="*/ 5 w 2"/>
                  <a:gd name="T15" fmla="*/ 5 h 3"/>
                  <a:gd name="T16" fmla="*/ 5 w 2"/>
                  <a:gd name="T17" fmla="*/ 5 h 3"/>
                  <a:gd name="T18" fmla="*/ 5 w 2"/>
                  <a:gd name="T19" fmla="*/ 10 h 3"/>
                  <a:gd name="T20" fmla="*/ 0 w 2"/>
                  <a:gd name="T21" fmla="*/ 10 h 3"/>
                  <a:gd name="T22" fmla="*/ 0 w 2"/>
                  <a:gd name="T23" fmla="*/ 10 h 3"/>
                  <a:gd name="T24" fmla="*/ 0 w 2"/>
                  <a:gd name="T25" fmla="*/ 10 h 3"/>
                  <a:gd name="T26" fmla="*/ 0 w 2"/>
                  <a:gd name="T27" fmla="*/ 10 h 3"/>
                  <a:gd name="T28" fmla="*/ 0 w 2"/>
                  <a:gd name="T29" fmla="*/ 10 h 3"/>
                  <a:gd name="T30" fmla="*/ 0 w 2"/>
                  <a:gd name="T31" fmla="*/ 10 h 3"/>
                  <a:gd name="T32" fmla="*/ 0 w 2"/>
                  <a:gd name="T33" fmla="*/ 15 h 3"/>
                  <a:gd name="T34" fmla="*/ 5 w 2"/>
                  <a:gd name="T35" fmla="*/ 15 h 3"/>
                  <a:gd name="T36" fmla="*/ 5 w 2"/>
                  <a:gd name="T37" fmla="*/ 15 h 3"/>
                  <a:gd name="T38" fmla="*/ 5 w 2"/>
                  <a:gd name="T39" fmla="*/ 15 h 3"/>
                  <a:gd name="T40" fmla="*/ 5 w 2"/>
                  <a:gd name="T41" fmla="*/ 15 h 3"/>
                  <a:gd name="T42" fmla="*/ 5 w 2"/>
                  <a:gd name="T43" fmla="*/ 15 h 3"/>
                  <a:gd name="T44" fmla="*/ 10 w 2"/>
                  <a:gd name="T45" fmla="*/ 15 h 3"/>
                  <a:gd name="T46" fmla="*/ 10 w 2"/>
                  <a:gd name="T47" fmla="*/ 10 h 3"/>
                  <a:gd name="T48" fmla="*/ 10 w 2"/>
                  <a:gd name="T49" fmla="*/ 5 h 3"/>
                  <a:gd name="T50" fmla="*/ 10 w 2"/>
                  <a:gd name="T51" fmla="*/ 5 h 3"/>
                  <a:gd name="T52" fmla="*/ 10 w 2"/>
                  <a:gd name="T53" fmla="*/ 5 h 3"/>
                  <a:gd name="T54" fmla="*/ 10 w 2"/>
                  <a:gd name="T55" fmla="*/ 0 h 3"/>
                  <a:gd name="T56" fmla="*/ 10 w 2"/>
                  <a:gd name="T57" fmla="*/ 0 h 3"/>
                  <a:gd name="T58" fmla="*/ 10 w 2"/>
                  <a:gd name="T59" fmla="*/ 0 h 3"/>
                  <a:gd name="T60" fmla="*/ 5 w 2"/>
                  <a:gd name="T61" fmla="*/ 0 h 3"/>
                  <a:gd name="T62" fmla="*/ 5 w 2"/>
                  <a:gd name="T63" fmla="*/ 0 h 3"/>
                  <a:gd name="T64" fmla="*/ 5 w 2"/>
                  <a:gd name="T65" fmla="*/ 5 h 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"/>
                  <a:gd name="T100" fmla="*/ 0 h 3"/>
                  <a:gd name="T101" fmla="*/ 2 w 2"/>
                  <a:gd name="T102" fmla="*/ 3 h 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" h="3">
                    <a:moveTo>
                      <a:pt x="1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60" name="Freeform 53"/>
              <p:cNvSpPr>
                <a:spLocks/>
              </p:cNvSpPr>
              <p:nvPr/>
            </p:nvSpPr>
            <p:spPr bwMode="auto">
              <a:xfrm>
                <a:off x="795" y="3693"/>
                <a:ext cx="15" cy="15"/>
              </a:xfrm>
              <a:custGeom>
                <a:avLst/>
                <a:gdLst>
                  <a:gd name="T0" fmla="*/ 15 w 3"/>
                  <a:gd name="T1" fmla="*/ 15 h 3"/>
                  <a:gd name="T2" fmla="*/ 15 w 3"/>
                  <a:gd name="T3" fmla="*/ 15 h 3"/>
                  <a:gd name="T4" fmla="*/ 15 w 3"/>
                  <a:gd name="T5" fmla="*/ 15 h 3"/>
                  <a:gd name="T6" fmla="*/ 15 w 3"/>
                  <a:gd name="T7" fmla="*/ 15 h 3"/>
                  <a:gd name="T8" fmla="*/ 15 w 3"/>
                  <a:gd name="T9" fmla="*/ 15 h 3"/>
                  <a:gd name="T10" fmla="*/ 15 w 3"/>
                  <a:gd name="T11" fmla="*/ 15 h 3"/>
                  <a:gd name="T12" fmla="*/ 10 w 3"/>
                  <a:gd name="T13" fmla="*/ 10 h 3"/>
                  <a:gd name="T14" fmla="*/ 5 w 3"/>
                  <a:gd name="T15" fmla="*/ 5 h 3"/>
                  <a:gd name="T16" fmla="*/ 5 w 3"/>
                  <a:gd name="T17" fmla="*/ 5 h 3"/>
                  <a:gd name="T18" fmla="*/ 5 w 3"/>
                  <a:gd name="T19" fmla="*/ 5 h 3"/>
                  <a:gd name="T20" fmla="*/ 5 w 3"/>
                  <a:gd name="T21" fmla="*/ 5 h 3"/>
                  <a:gd name="T22" fmla="*/ 5 w 3"/>
                  <a:gd name="T23" fmla="*/ 5 h 3"/>
                  <a:gd name="T24" fmla="*/ 5 w 3"/>
                  <a:gd name="T25" fmla="*/ 0 h 3"/>
                  <a:gd name="T26" fmla="*/ 0 w 3"/>
                  <a:gd name="T27" fmla="*/ 0 h 3"/>
                  <a:gd name="T28" fmla="*/ 0 w 3"/>
                  <a:gd name="T29" fmla="*/ 0 h 3"/>
                  <a:gd name="T30" fmla="*/ 0 w 3"/>
                  <a:gd name="T31" fmla="*/ 0 h 3"/>
                  <a:gd name="T32" fmla="*/ 0 w 3"/>
                  <a:gd name="T33" fmla="*/ 0 h 3"/>
                  <a:gd name="T34" fmla="*/ 0 w 3"/>
                  <a:gd name="T35" fmla="*/ 0 h 3"/>
                  <a:gd name="T36" fmla="*/ 0 w 3"/>
                  <a:gd name="T37" fmla="*/ 0 h 3"/>
                  <a:gd name="T38" fmla="*/ 0 w 3"/>
                  <a:gd name="T39" fmla="*/ 0 h 3"/>
                  <a:gd name="T40" fmla="*/ 0 w 3"/>
                  <a:gd name="T41" fmla="*/ 5 h 3"/>
                  <a:gd name="T42" fmla="*/ 0 w 3"/>
                  <a:gd name="T43" fmla="*/ 5 h 3"/>
                  <a:gd name="T44" fmla="*/ 0 w 3"/>
                  <a:gd name="T45" fmla="*/ 5 h 3"/>
                  <a:gd name="T46" fmla="*/ 0 w 3"/>
                  <a:gd name="T47" fmla="*/ 5 h 3"/>
                  <a:gd name="T48" fmla="*/ 5 w 3"/>
                  <a:gd name="T49" fmla="*/ 5 h 3"/>
                  <a:gd name="T50" fmla="*/ 5 w 3"/>
                  <a:gd name="T51" fmla="*/ 10 h 3"/>
                  <a:gd name="T52" fmla="*/ 5 w 3"/>
                  <a:gd name="T53" fmla="*/ 10 h 3"/>
                  <a:gd name="T54" fmla="*/ 10 w 3"/>
                  <a:gd name="T55" fmla="*/ 15 h 3"/>
                  <a:gd name="T56" fmla="*/ 10 w 3"/>
                  <a:gd name="T57" fmla="*/ 15 h 3"/>
                  <a:gd name="T58" fmla="*/ 15 w 3"/>
                  <a:gd name="T59" fmla="*/ 15 h 3"/>
                  <a:gd name="T60" fmla="*/ 15 w 3"/>
                  <a:gd name="T61" fmla="*/ 15 h 3"/>
                  <a:gd name="T62" fmla="*/ 15 w 3"/>
                  <a:gd name="T63" fmla="*/ 15 h 3"/>
                  <a:gd name="T64" fmla="*/ 15 w 3"/>
                  <a:gd name="T65" fmla="*/ 15 h 3"/>
                  <a:gd name="T66" fmla="*/ 15 w 3"/>
                  <a:gd name="T67" fmla="*/ 15 h 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"/>
                  <a:gd name="T103" fmla="*/ 0 h 3"/>
                  <a:gd name="T104" fmla="*/ 3 w 3"/>
                  <a:gd name="T105" fmla="*/ 3 h 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61" name="Freeform 54"/>
              <p:cNvSpPr>
                <a:spLocks/>
              </p:cNvSpPr>
              <p:nvPr/>
            </p:nvSpPr>
            <p:spPr bwMode="auto">
              <a:xfrm>
                <a:off x="768" y="3683"/>
                <a:ext cx="19" cy="10"/>
              </a:xfrm>
              <a:custGeom>
                <a:avLst/>
                <a:gdLst>
                  <a:gd name="T0" fmla="*/ 0 w 4"/>
                  <a:gd name="T1" fmla="*/ 5 h 2"/>
                  <a:gd name="T2" fmla="*/ 0 w 4"/>
                  <a:gd name="T3" fmla="*/ 5 h 2"/>
                  <a:gd name="T4" fmla="*/ 5 w 4"/>
                  <a:gd name="T5" fmla="*/ 0 h 2"/>
                  <a:gd name="T6" fmla="*/ 5 w 4"/>
                  <a:gd name="T7" fmla="*/ 0 h 2"/>
                  <a:gd name="T8" fmla="*/ 10 w 4"/>
                  <a:gd name="T9" fmla="*/ 0 h 2"/>
                  <a:gd name="T10" fmla="*/ 14 w 4"/>
                  <a:gd name="T11" fmla="*/ 0 h 2"/>
                  <a:gd name="T12" fmla="*/ 14 w 4"/>
                  <a:gd name="T13" fmla="*/ 0 h 2"/>
                  <a:gd name="T14" fmla="*/ 14 w 4"/>
                  <a:gd name="T15" fmla="*/ 0 h 2"/>
                  <a:gd name="T16" fmla="*/ 14 w 4"/>
                  <a:gd name="T17" fmla="*/ 5 h 2"/>
                  <a:gd name="T18" fmla="*/ 19 w 4"/>
                  <a:gd name="T19" fmla="*/ 5 h 2"/>
                  <a:gd name="T20" fmla="*/ 19 w 4"/>
                  <a:gd name="T21" fmla="*/ 5 h 2"/>
                  <a:gd name="T22" fmla="*/ 19 w 4"/>
                  <a:gd name="T23" fmla="*/ 5 h 2"/>
                  <a:gd name="T24" fmla="*/ 19 w 4"/>
                  <a:gd name="T25" fmla="*/ 5 h 2"/>
                  <a:gd name="T26" fmla="*/ 19 w 4"/>
                  <a:gd name="T27" fmla="*/ 5 h 2"/>
                  <a:gd name="T28" fmla="*/ 19 w 4"/>
                  <a:gd name="T29" fmla="*/ 5 h 2"/>
                  <a:gd name="T30" fmla="*/ 19 w 4"/>
                  <a:gd name="T31" fmla="*/ 5 h 2"/>
                  <a:gd name="T32" fmla="*/ 19 w 4"/>
                  <a:gd name="T33" fmla="*/ 10 h 2"/>
                  <a:gd name="T34" fmla="*/ 19 w 4"/>
                  <a:gd name="T35" fmla="*/ 10 h 2"/>
                  <a:gd name="T36" fmla="*/ 19 w 4"/>
                  <a:gd name="T37" fmla="*/ 10 h 2"/>
                  <a:gd name="T38" fmla="*/ 19 w 4"/>
                  <a:gd name="T39" fmla="*/ 10 h 2"/>
                  <a:gd name="T40" fmla="*/ 14 w 4"/>
                  <a:gd name="T41" fmla="*/ 5 h 2"/>
                  <a:gd name="T42" fmla="*/ 14 w 4"/>
                  <a:gd name="T43" fmla="*/ 5 h 2"/>
                  <a:gd name="T44" fmla="*/ 14 w 4"/>
                  <a:gd name="T45" fmla="*/ 10 h 2"/>
                  <a:gd name="T46" fmla="*/ 14 w 4"/>
                  <a:gd name="T47" fmla="*/ 10 h 2"/>
                  <a:gd name="T48" fmla="*/ 14 w 4"/>
                  <a:gd name="T49" fmla="*/ 10 h 2"/>
                  <a:gd name="T50" fmla="*/ 10 w 4"/>
                  <a:gd name="T51" fmla="*/ 10 h 2"/>
                  <a:gd name="T52" fmla="*/ 10 w 4"/>
                  <a:gd name="T53" fmla="*/ 10 h 2"/>
                  <a:gd name="T54" fmla="*/ 10 w 4"/>
                  <a:gd name="T55" fmla="*/ 10 h 2"/>
                  <a:gd name="T56" fmla="*/ 10 w 4"/>
                  <a:gd name="T57" fmla="*/ 10 h 2"/>
                  <a:gd name="T58" fmla="*/ 10 w 4"/>
                  <a:gd name="T59" fmla="*/ 10 h 2"/>
                  <a:gd name="T60" fmla="*/ 10 w 4"/>
                  <a:gd name="T61" fmla="*/ 10 h 2"/>
                  <a:gd name="T62" fmla="*/ 10 w 4"/>
                  <a:gd name="T63" fmla="*/ 10 h 2"/>
                  <a:gd name="T64" fmla="*/ 5 w 4"/>
                  <a:gd name="T65" fmla="*/ 10 h 2"/>
                  <a:gd name="T66" fmla="*/ 5 w 4"/>
                  <a:gd name="T67" fmla="*/ 10 h 2"/>
                  <a:gd name="T68" fmla="*/ 5 w 4"/>
                  <a:gd name="T69" fmla="*/ 5 h 2"/>
                  <a:gd name="T70" fmla="*/ 5 w 4"/>
                  <a:gd name="T71" fmla="*/ 5 h 2"/>
                  <a:gd name="T72" fmla="*/ 5 w 4"/>
                  <a:gd name="T73" fmla="*/ 5 h 2"/>
                  <a:gd name="T74" fmla="*/ 5 w 4"/>
                  <a:gd name="T75" fmla="*/ 5 h 2"/>
                  <a:gd name="T76" fmla="*/ 5 w 4"/>
                  <a:gd name="T77" fmla="*/ 5 h 2"/>
                  <a:gd name="T78" fmla="*/ 5 w 4"/>
                  <a:gd name="T79" fmla="*/ 5 h 2"/>
                  <a:gd name="T80" fmla="*/ 5 w 4"/>
                  <a:gd name="T81" fmla="*/ 5 h 2"/>
                  <a:gd name="T82" fmla="*/ 5 w 4"/>
                  <a:gd name="T83" fmla="*/ 5 h 2"/>
                  <a:gd name="T84" fmla="*/ 5 w 4"/>
                  <a:gd name="T85" fmla="*/ 5 h 2"/>
                  <a:gd name="T86" fmla="*/ 5 w 4"/>
                  <a:gd name="T87" fmla="*/ 5 h 2"/>
                  <a:gd name="T88" fmla="*/ 5 w 4"/>
                  <a:gd name="T89" fmla="*/ 5 h 2"/>
                  <a:gd name="T90" fmla="*/ 5 w 4"/>
                  <a:gd name="T91" fmla="*/ 5 h 2"/>
                  <a:gd name="T92" fmla="*/ 5 w 4"/>
                  <a:gd name="T93" fmla="*/ 5 h 2"/>
                  <a:gd name="T94" fmla="*/ 0 w 4"/>
                  <a:gd name="T95" fmla="*/ 5 h 2"/>
                  <a:gd name="T96" fmla="*/ 0 w 4"/>
                  <a:gd name="T97" fmla="*/ 5 h 2"/>
                  <a:gd name="T98" fmla="*/ 0 w 4"/>
                  <a:gd name="T99" fmla="*/ 5 h 2"/>
                  <a:gd name="T100" fmla="*/ 0 w 4"/>
                  <a:gd name="T101" fmla="*/ 5 h 2"/>
                  <a:gd name="T102" fmla="*/ 0 w 4"/>
                  <a:gd name="T103" fmla="*/ 5 h 2"/>
                  <a:gd name="T104" fmla="*/ 0 w 4"/>
                  <a:gd name="T105" fmla="*/ 5 h 2"/>
                  <a:gd name="T106" fmla="*/ 0 w 4"/>
                  <a:gd name="T107" fmla="*/ 5 h 2"/>
                  <a:gd name="T108" fmla="*/ 0 w 4"/>
                  <a:gd name="T109" fmla="*/ 5 h 2"/>
                  <a:gd name="T110" fmla="*/ 0 w 4"/>
                  <a:gd name="T111" fmla="*/ 5 h 2"/>
                  <a:gd name="T112" fmla="*/ 0 w 4"/>
                  <a:gd name="T113" fmla="*/ 5 h 2"/>
                  <a:gd name="T114" fmla="*/ 0 w 4"/>
                  <a:gd name="T115" fmla="*/ 5 h 2"/>
                  <a:gd name="T116" fmla="*/ 0 w 4"/>
                  <a:gd name="T117" fmla="*/ 5 h 2"/>
                  <a:gd name="T118" fmla="*/ 0 w 4"/>
                  <a:gd name="T119" fmla="*/ 5 h 2"/>
                  <a:gd name="T120" fmla="*/ 0 w 4"/>
                  <a:gd name="T121" fmla="*/ 5 h 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"/>
                  <a:gd name="T184" fmla="*/ 0 h 2"/>
                  <a:gd name="T185" fmla="*/ 4 w 4"/>
                  <a:gd name="T186" fmla="*/ 2 h 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" h="2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roup 55"/>
            <p:cNvGrpSpPr>
              <a:grpSpLocks/>
            </p:cNvGrpSpPr>
            <p:nvPr/>
          </p:nvGrpSpPr>
          <p:grpSpPr bwMode="auto">
            <a:xfrm>
              <a:off x="5824531" y="2197100"/>
              <a:ext cx="830261" cy="742950"/>
              <a:chOff x="3562" y="1636"/>
              <a:chExt cx="497" cy="468"/>
            </a:xfrm>
          </p:grpSpPr>
          <p:sp>
            <p:nvSpPr>
              <p:cNvPr id="32845" name="Freeform 56"/>
              <p:cNvSpPr>
                <a:spLocks/>
              </p:cNvSpPr>
              <p:nvPr/>
            </p:nvSpPr>
            <p:spPr bwMode="auto">
              <a:xfrm>
                <a:off x="3806" y="1758"/>
                <a:ext cx="253" cy="346"/>
              </a:xfrm>
              <a:custGeom>
                <a:avLst/>
                <a:gdLst>
                  <a:gd name="T0" fmla="*/ 127 w 52"/>
                  <a:gd name="T1" fmla="*/ 331 h 71"/>
                  <a:gd name="T2" fmla="*/ 209 w 52"/>
                  <a:gd name="T3" fmla="*/ 327 h 71"/>
                  <a:gd name="T4" fmla="*/ 219 w 52"/>
                  <a:gd name="T5" fmla="*/ 302 h 71"/>
                  <a:gd name="T6" fmla="*/ 219 w 52"/>
                  <a:gd name="T7" fmla="*/ 283 h 71"/>
                  <a:gd name="T8" fmla="*/ 234 w 52"/>
                  <a:gd name="T9" fmla="*/ 268 h 71"/>
                  <a:gd name="T10" fmla="*/ 238 w 52"/>
                  <a:gd name="T11" fmla="*/ 253 h 71"/>
                  <a:gd name="T12" fmla="*/ 243 w 52"/>
                  <a:gd name="T13" fmla="*/ 244 h 71"/>
                  <a:gd name="T14" fmla="*/ 248 w 52"/>
                  <a:gd name="T15" fmla="*/ 249 h 71"/>
                  <a:gd name="T16" fmla="*/ 253 w 52"/>
                  <a:gd name="T17" fmla="*/ 244 h 71"/>
                  <a:gd name="T18" fmla="*/ 253 w 52"/>
                  <a:gd name="T19" fmla="*/ 224 h 71"/>
                  <a:gd name="T20" fmla="*/ 248 w 52"/>
                  <a:gd name="T21" fmla="*/ 205 h 71"/>
                  <a:gd name="T22" fmla="*/ 229 w 52"/>
                  <a:gd name="T23" fmla="*/ 136 h 71"/>
                  <a:gd name="T24" fmla="*/ 204 w 52"/>
                  <a:gd name="T25" fmla="*/ 136 h 71"/>
                  <a:gd name="T26" fmla="*/ 175 w 52"/>
                  <a:gd name="T27" fmla="*/ 175 h 71"/>
                  <a:gd name="T28" fmla="*/ 170 w 52"/>
                  <a:gd name="T29" fmla="*/ 171 h 71"/>
                  <a:gd name="T30" fmla="*/ 161 w 52"/>
                  <a:gd name="T31" fmla="*/ 166 h 71"/>
                  <a:gd name="T32" fmla="*/ 161 w 52"/>
                  <a:gd name="T33" fmla="*/ 146 h 71"/>
                  <a:gd name="T34" fmla="*/ 175 w 52"/>
                  <a:gd name="T35" fmla="*/ 136 h 71"/>
                  <a:gd name="T36" fmla="*/ 175 w 52"/>
                  <a:gd name="T37" fmla="*/ 127 h 71"/>
                  <a:gd name="T38" fmla="*/ 185 w 52"/>
                  <a:gd name="T39" fmla="*/ 117 h 71"/>
                  <a:gd name="T40" fmla="*/ 185 w 52"/>
                  <a:gd name="T41" fmla="*/ 83 h 71"/>
                  <a:gd name="T42" fmla="*/ 180 w 52"/>
                  <a:gd name="T43" fmla="*/ 68 h 71"/>
                  <a:gd name="T44" fmla="*/ 170 w 52"/>
                  <a:gd name="T45" fmla="*/ 58 h 71"/>
                  <a:gd name="T46" fmla="*/ 180 w 52"/>
                  <a:gd name="T47" fmla="*/ 49 h 71"/>
                  <a:gd name="T48" fmla="*/ 175 w 52"/>
                  <a:gd name="T49" fmla="*/ 34 h 71"/>
                  <a:gd name="T50" fmla="*/ 146 w 52"/>
                  <a:gd name="T51" fmla="*/ 19 h 71"/>
                  <a:gd name="T52" fmla="*/ 127 w 52"/>
                  <a:gd name="T53" fmla="*/ 10 h 71"/>
                  <a:gd name="T54" fmla="*/ 102 w 52"/>
                  <a:gd name="T55" fmla="*/ 5 h 71"/>
                  <a:gd name="T56" fmla="*/ 88 w 52"/>
                  <a:gd name="T57" fmla="*/ 5 h 71"/>
                  <a:gd name="T58" fmla="*/ 73 w 52"/>
                  <a:gd name="T59" fmla="*/ 15 h 71"/>
                  <a:gd name="T60" fmla="*/ 73 w 52"/>
                  <a:gd name="T61" fmla="*/ 29 h 71"/>
                  <a:gd name="T62" fmla="*/ 78 w 52"/>
                  <a:gd name="T63" fmla="*/ 34 h 71"/>
                  <a:gd name="T64" fmla="*/ 73 w 52"/>
                  <a:gd name="T65" fmla="*/ 39 h 71"/>
                  <a:gd name="T66" fmla="*/ 63 w 52"/>
                  <a:gd name="T67" fmla="*/ 49 h 71"/>
                  <a:gd name="T68" fmla="*/ 58 w 52"/>
                  <a:gd name="T69" fmla="*/ 63 h 71"/>
                  <a:gd name="T70" fmla="*/ 58 w 52"/>
                  <a:gd name="T71" fmla="*/ 83 h 71"/>
                  <a:gd name="T72" fmla="*/ 49 w 52"/>
                  <a:gd name="T73" fmla="*/ 78 h 71"/>
                  <a:gd name="T74" fmla="*/ 49 w 52"/>
                  <a:gd name="T75" fmla="*/ 63 h 71"/>
                  <a:gd name="T76" fmla="*/ 49 w 52"/>
                  <a:gd name="T77" fmla="*/ 54 h 71"/>
                  <a:gd name="T78" fmla="*/ 39 w 52"/>
                  <a:gd name="T79" fmla="*/ 63 h 71"/>
                  <a:gd name="T80" fmla="*/ 39 w 52"/>
                  <a:gd name="T81" fmla="*/ 78 h 71"/>
                  <a:gd name="T82" fmla="*/ 24 w 52"/>
                  <a:gd name="T83" fmla="*/ 83 h 71"/>
                  <a:gd name="T84" fmla="*/ 19 w 52"/>
                  <a:gd name="T85" fmla="*/ 93 h 71"/>
                  <a:gd name="T86" fmla="*/ 15 w 52"/>
                  <a:gd name="T87" fmla="*/ 112 h 71"/>
                  <a:gd name="T88" fmla="*/ 10 w 52"/>
                  <a:gd name="T89" fmla="*/ 136 h 71"/>
                  <a:gd name="T90" fmla="*/ 5 w 52"/>
                  <a:gd name="T91" fmla="*/ 156 h 71"/>
                  <a:gd name="T92" fmla="*/ 10 w 52"/>
                  <a:gd name="T93" fmla="*/ 180 h 71"/>
                  <a:gd name="T94" fmla="*/ 10 w 52"/>
                  <a:gd name="T95" fmla="*/ 200 h 71"/>
                  <a:gd name="T96" fmla="*/ 29 w 52"/>
                  <a:gd name="T97" fmla="*/ 244 h 71"/>
                  <a:gd name="T98" fmla="*/ 34 w 52"/>
                  <a:gd name="T99" fmla="*/ 268 h 71"/>
                  <a:gd name="T100" fmla="*/ 34 w 52"/>
                  <a:gd name="T101" fmla="*/ 273 h 71"/>
                  <a:gd name="T102" fmla="*/ 29 w 52"/>
                  <a:gd name="T103" fmla="*/ 302 h 71"/>
                  <a:gd name="T104" fmla="*/ 10 w 52"/>
                  <a:gd name="T105" fmla="*/ 336 h 71"/>
                  <a:gd name="T106" fmla="*/ 0 w 52"/>
                  <a:gd name="T107" fmla="*/ 346 h 7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2"/>
                  <a:gd name="T163" fmla="*/ 0 h 71"/>
                  <a:gd name="T164" fmla="*/ 52 w 52"/>
                  <a:gd name="T165" fmla="*/ 71 h 7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2" h="71">
                    <a:moveTo>
                      <a:pt x="0" y="71"/>
                    </a:moveTo>
                    <a:lnTo>
                      <a:pt x="26" y="68"/>
                    </a:lnTo>
                    <a:lnTo>
                      <a:pt x="26" y="69"/>
                    </a:lnTo>
                    <a:lnTo>
                      <a:pt x="43" y="67"/>
                    </a:lnTo>
                    <a:lnTo>
                      <a:pt x="43" y="66"/>
                    </a:lnTo>
                    <a:lnTo>
                      <a:pt x="45" y="62"/>
                    </a:lnTo>
                    <a:lnTo>
                      <a:pt x="45" y="61"/>
                    </a:lnTo>
                    <a:lnTo>
                      <a:pt x="45" y="58"/>
                    </a:lnTo>
                    <a:lnTo>
                      <a:pt x="46" y="56"/>
                    </a:lnTo>
                    <a:lnTo>
                      <a:pt x="48" y="55"/>
                    </a:lnTo>
                    <a:lnTo>
                      <a:pt x="48" y="52"/>
                    </a:lnTo>
                    <a:lnTo>
                      <a:pt x="49" y="52"/>
                    </a:lnTo>
                    <a:lnTo>
                      <a:pt x="49" y="51"/>
                    </a:lnTo>
                    <a:lnTo>
                      <a:pt x="50" y="50"/>
                    </a:lnTo>
                    <a:lnTo>
                      <a:pt x="50" y="51"/>
                    </a:lnTo>
                    <a:lnTo>
                      <a:pt x="51" y="51"/>
                    </a:lnTo>
                    <a:lnTo>
                      <a:pt x="52" y="50"/>
                    </a:lnTo>
                    <a:lnTo>
                      <a:pt x="52" y="49"/>
                    </a:lnTo>
                    <a:lnTo>
                      <a:pt x="52" y="46"/>
                    </a:lnTo>
                    <a:lnTo>
                      <a:pt x="52" y="43"/>
                    </a:lnTo>
                    <a:lnTo>
                      <a:pt x="51" y="42"/>
                    </a:lnTo>
                    <a:lnTo>
                      <a:pt x="51" y="37"/>
                    </a:lnTo>
                    <a:lnTo>
                      <a:pt x="47" y="28"/>
                    </a:lnTo>
                    <a:lnTo>
                      <a:pt x="43" y="27"/>
                    </a:lnTo>
                    <a:lnTo>
                      <a:pt x="42" y="28"/>
                    </a:lnTo>
                    <a:lnTo>
                      <a:pt x="40" y="29"/>
                    </a:lnTo>
                    <a:lnTo>
                      <a:pt x="36" y="36"/>
                    </a:lnTo>
                    <a:lnTo>
                      <a:pt x="35" y="36"/>
                    </a:lnTo>
                    <a:lnTo>
                      <a:pt x="35" y="35"/>
                    </a:lnTo>
                    <a:lnTo>
                      <a:pt x="33" y="35"/>
                    </a:lnTo>
                    <a:lnTo>
                      <a:pt x="33" y="34"/>
                    </a:lnTo>
                    <a:lnTo>
                      <a:pt x="32" y="33"/>
                    </a:lnTo>
                    <a:lnTo>
                      <a:pt x="33" y="30"/>
                    </a:lnTo>
                    <a:lnTo>
                      <a:pt x="33" y="29"/>
                    </a:lnTo>
                    <a:lnTo>
                      <a:pt x="36" y="28"/>
                    </a:lnTo>
                    <a:lnTo>
                      <a:pt x="36" y="26"/>
                    </a:lnTo>
                    <a:lnTo>
                      <a:pt x="37" y="24"/>
                    </a:lnTo>
                    <a:lnTo>
                      <a:pt x="38" y="24"/>
                    </a:lnTo>
                    <a:lnTo>
                      <a:pt x="38" y="22"/>
                    </a:lnTo>
                    <a:lnTo>
                      <a:pt x="38" y="17"/>
                    </a:lnTo>
                    <a:lnTo>
                      <a:pt x="38" y="15"/>
                    </a:lnTo>
                    <a:lnTo>
                      <a:pt x="37" y="14"/>
                    </a:lnTo>
                    <a:lnTo>
                      <a:pt x="36" y="12"/>
                    </a:lnTo>
                    <a:lnTo>
                      <a:pt x="35" y="12"/>
                    </a:lnTo>
                    <a:lnTo>
                      <a:pt x="36" y="11"/>
                    </a:lnTo>
                    <a:lnTo>
                      <a:pt x="37" y="10"/>
                    </a:lnTo>
                    <a:lnTo>
                      <a:pt x="36" y="7"/>
                    </a:lnTo>
                    <a:lnTo>
                      <a:pt x="34" y="6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6" y="2"/>
                    </a:lnTo>
                    <a:lnTo>
                      <a:pt x="23" y="2"/>
                    </a:lnTo>
                    <a:lnTo>
                      <a:pt x="21" y="1"/>
                    </a:lnTo>
                    <a:lnTo>
                      <a:pt x="19" y="0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3" y="10"/>
                    </a:lnTo>
                    <a:lnTo>
                      <a:pt x="12" y="11"/>
                    </a:lnTo>
                    <a:lnTo>
                      <a:pt x="12" y="13"/>
                    </a:lnTo>
                    <a:lnTo>
                      <a:pt x="13" y="15"/>
                    </a:lnTo>
                    <a:lnTo>
                      <a:pt x="12" y="17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9" y="12"/>
                    </a:lnTo>
                    <a:lnTo>
                      <a:pt x="8" y="13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5" y="17"/>
                    </a:lnTo>
                    <a:lnTo>
                      <a:pt x="5" y="18"/>
                    </a:lnTo>
                    <a:lnTo>
                      <a:pt x="4" y="19"/>
                    </a:lnTo>
                    <a:lnTo>
                      <a:pt x="3" y="21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2" y="28"/>
                    </a:lnTo>
                    <a:lnTo>
                      <a:pt x="1" y="31"/>
                    </a:lnTo>
                    <a:lnTo>
                      <a:pt x="1" y="32"/>
                    </a:lnTo>
                    <a:lnTo>
                      <a:pt x="1" y="33"/>
                    </a:lnTo>
                    <a:lnTo>
                      <a:pt x="2" y="37"/>
                    </a:lnTo>
                    <a:lnTo>
                      <a:pt x="1" y="39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6" y="50"/>
                    </a:lnTo>
                    <a:lnTo>
                      <a:pt x="6" y="54"/>
                    </a:lnTo>
                    <a:lnTo>
                      <a:pt x="7" y="55"/>
                    </a:lnTo>
                    <a:lnTo>
                      <a:pt x="7" y="56"/>
                    </a:lnTo>
                    <a:lnTo>
                      <a:pt x="6" y="59"/>
                    </a:lnTo>
                    <a:lnTo>
                      <a:pt x="6" y="62"/>
                    </a:lnTo>
                    <a:lnTo>
                      <a:pt x="5" y="64"/>
                    </a:lnTo>
                    <a:lnTo>
                      <a:pt x="2" y="69"/>
                    </a:lnTo>
                    <a:lnTo>
                      <a:pt x="1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ED4213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46" name="Freeform 57"/>
              <p:cNvSpPr>
                <a:spLocks/>
              </p:cNvSpPr>
              <p:nvPr/>
            </p:nvSpPr>
            <p:spPr bwMode="auto">
              <a:xfrm>
                <a:off x="3562" y="1636"/>
                <a:ext cx="405" cy="200"/>
              </a:xfrm>
              <a:custGeom>
                <a:avLst/>
                <a:gdLst>
                  <a:gd name="T0" fmla="*/ 20 w 83"/>
                  <a:gd name="T1" fmla="*/ 78 h 41"/>
                  <a:gd name="T2" fmla="*/ 39 w 83"/>
                  <a:gd name="T3" fmla="*/ 63 h 41"/>
                  <a:gd name="T4" fmla="*/ 98 w 83"/>
                  <a:gd name="T5" fmla="*/ 29 h 41"/>
                  <a:gd name="T6" fmla="*/ 127 w 83"/>
                  <a:gd name="T7" fmla="*/ 5 h 41"/>
                  <a:gd name="T8" fmla="*/ 151 w 83"/>
                  <a:gd name="T9" fmla="*/ 5 h 41"/>
                  <a:gd name="T10" fmla="*/ 137 w 83"/>
                  <a:gd name="T11" fmla="*/ 20 h 41"/>
                  <a:gd name="T12" fmla="*/ 112 w 83"/>
                  <a:gd name="T13" fmla="*/ 44 h 41"/>
                  <a:gd name="T14" fmla="*/ 112 w 83"/>
                  <a:gd name="T15" fmla="*/ 59 h 41"/>
                  <a:gd name="T16" fmla="*/ 137 w 83"/>
                  <a:gd name="T17" fmla="*/ 49 h 41"/>
                  <a:gd name="T18" fmla="*/ 190 w 83"/>
                  <a:gd name="T19" fmla="*/ 73 h 41"/>
                  <a:gd name="T20" fmla="*/ 210 w 83"/>
                  <a:gd name="T21" fmla="*/ 78 h 41"/>
                  <a:gd name="T22" fmla="*/ 215 w 83"/>
                  <a:gd name="T23" fmla="*/ 83 h 41"/>
                  <a:gd name="T24" fmla="*/ 239 w 83"/>
                  <a:gd name="T25" fmla="*/ 63 h 41"/>
                  <a:gd name="T26" fmla="*/ 312 w 83"/>
                  <a:gd name="T27" fmla="*/ 39 h 41"/>
                  <a:gd name="T28" fmla="*/ 307 w 83"/>
                  <a:gd name="T29" fmla="*/ 54 h 41"/>
                  <a:gd name="T30" fmla="*/ 322 w 83"/>
                  <a:gd name="T31" fmla="*/ 68 h 41"/>
                  <a:gd name="T32" fmla="*/ 351 w 83"/>
                  <a:gd name="T33" fmla="*/ 63 h 41"/>
                  <a:gd name="T34" fmla="*/ 371 w 83"/>
                  <a:gd name="T35" fmla="*/ 88 h 41"/>
                  <a:gd name="T36" fmla="*/ 400 w 83"/>
                  <a:gd name="T37" fmla="*/ 93 h 41"/>
                  <a:gd name="T38" fmla="*/ 400 w 83"/>
                  <a:gd name="T39" fmla="*/ 102 h 41"/>
                  <a:gd name="T40" fmla="*/ 385 w 83"/>
                  <a:gd name="T41" fmla="*/ 102 h 41"/>
                  <a:gd name="T42" fmla="*/ 366 w 83"/>
                  <a:gd name="T43" fmla="*/ 102 h 41"/>
                  <a:gd name="T44" fmla="*/ 337 w 83"/>
                  <a:gd name="T45" fmla="*/ 102 h 41"/>
                  <a:gd name="T46" fmla="*/ 337 w 83"/>
                  <a:gd name="T47" fmla="*/ 117 h 41"/>
                  <a:gd name="T48" fmla="*/ 303 w 83"/>
                  <a:gd name="T49" fmla="*/ 102 h 41"/>
                  <a:gd name="T50" fmla="*/ 278 w 83"/>
                  <a:gd name="T51" fmla="*/ 112 h 41"/>
                  <a:gd name="T52" fmla="*/ 268 w 83"/>
                  <a:gd name="T53" fmla="*/ 122 h 41"/>
                  <a:gd name="T54" fmla="*/ 244 w 83"/>
                  <a:gd name="T55" fmla="*/ 122 h 41"/>
                  <a:gd name="T56" fmla="*/ 224 w 83"/>
                  <a:gd name="T57" fmla="*/ 146 h 41"/>
                  <a:gd name="T58" fmla="*/ 229 w 83"/>
                  <a:gd name="T59" fmla="*/ 137 h 41"/>
                  <a:gd name="T60" fmla="*/ 215 w 83"/>
                  <a:gd name="T61" fmla="*/ 137 h 41"/>
                  <a:gd name="T62" fmla="*/ 205 w 83"/>
                  <a:gd name="T63" fmla="*/ 132 h 41"/>
                  <a:gd name="T64" fmla="*/ 195 w 83"/>
                  <a:gd name="T65" fmla="*/ 156 h 41"/>
                  <a:gd name="T66" fmla="*/ 176 w 83"/>
                  <a:gd name="T67" fmla="*/ 185 h 41"/>
                  <a:gd name="T68" fmla="*/ 166 w 83"/>
                  <a:gd name="T69" fmla="*/ 190 h 41"/>
                  <a:gd name="T70" fmla="*/ 171 w 83"/>
                  <a:gd name="T71" fmla="*/ 176 h 41"/>
                  <a:gd name="T72" fmla="*/ 156 w 83"/>
                  <a:gd name="T73" fmla="*/ 176 h 41"/>
                  <a:gd name="T74" fmla="*/ 146 w 83"/>
                  <a:gd name="T75" fmla="*/ 141 h 41"/>
                  <a:gd name="T76" fmla="*/ 142 w 83"/>
                  <a:gd name="T77" fmla="*/ 137 h 41"/>
                  <a:gd name="T78" fmla="*/ 112 w 83"/>
                  <a:gd name="T79" fmla="*/ 127 h 41"/>
                  <a:gd name="T80" fmla="*/ 107 w 83"/>
                  <a:gd name="T81" fmla="*/ 127 h 41"/>
                  <a:gd name="T82" fmla="*/ 78 w 83"/>
                  <a:gd name="T83" fmla="*/ 117 h 41"/>
                  <a:gd name="T84" fmla="*/ 20 w 83"/>
                  <a:gd name="T85" fmla="*/ 93 h 41"/>
                  <a:gd name="T86" fmla="*/ 0 w 83"/>
                  <a:gd name="T87" fmla="*/ 83 h 4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3"/>
                  <a:gd name="T133" fmla="*/ 0 h 41"/>
                  <a:gd name="T134" fmla="*/ 83 w 83"/>
                  <a:gd name="T135" fmla="*/ 41 h 4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3" h="41">
                    <a:moveTo>
                      <a:pt x="0" y="17"/>
                    </a:moveTo>
                    <a:lnTo>
                      <a:pt x="3" y="17"/>
                    </a:lnTo>
                    <a:lnTo>
                      <a:pt x="4" y="16"/>
                    </a:lnTo>
                    <a:lnTo>
                      <a:pt x="7" y="14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3" y="11"/>
                    </a:lnTo>
                    <a:lnTo>
                      <a:pt x="16" y="10"/>
                    </a:lnTo>
                    <a:lnTo>
                      <a:pt x="20" y="6"/>
                    </a:lnTo>
                    <a:lnTo>
                      <a:pt x="21" y="5"/>
                    </a:lnTo>
                    <a:lnTo>
                      <a:pt x="24" y="2"/>
                    </a:lnTo>
                    <a:lnTo>
                      <a:pt x="26" y="1"/>
                    </a:lnTo>
                    <a:lnTo>
                      <a:pt x="30" y="0"/>
                    </a:lnTo>
                    <a:lnTo>
                      <a:pt x="31" y="1"/>
                    </a:lnTo>
                    <a:lnTo>
                      <a:pt x="29" y="2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5" y="7"/>
                    </a:lnTo>
                    <a:lnTo>
                      <a:pt x="24" y="8"/>
                    </a:lnTo>
                    <a:lnTo>
                      <a:pt x="23" y="9"/>
                    </a:lnTo>
                    <a:lnTo>
                      <a:pt x="23" y="11"/>
                    </a:lnTo>
                    <a:lnTo>
                      <a:pt x="23" y="13"/>
                    </a:lnTo>
                    <a:lnTo>
                      <a:pt x="23" y="12"/>
                    </a:lnTo>
                    <a:lnTo>
                      <a:pt x="26" y="10"/>
                    </a:lnTo>
                    <a:lnTo>
                      <a:pt x="27" y="10"/>
                    </a:lnTo>
                    <a:lnTo>
                      <a:pt x="28" y="10"/>
                    </a:lnTo>
                    <a:lnTo>
                      <a:pt x="33" y="12"/>
                    </a:lnTo>
                    <a:lnTo>
                      <a:pt x="36" y="16"/>
                    </a:lnTo>
                    <a:lnTo>
                      <a:pt x="39" y="15"/>
                    </a:lnTo>
                    <a:lnTo>
                      <a:pt x="41" y="16"/>
                    </a:lnTo>
                    <a:lnTo>
                      <a:pt x="42" y="16"/>
                    </a:lnTo>
                    <a:lnTo>
                      <a:pt x="43" y="16"/>
                    </a:lnTo>
                    <a:lnTo>
                      <a:pt x="44" y="17"/>
                    </a:lnTo>
                    <a:lnTo>
                      <a:pt x="45" y="17"/>
                    </a:lnTo>
                    <a:lnTo>
                      <a:pt x="46" y="15"/>
                    </a:lnTo>
                    <a:lnTo>
                      <a:pt x="49" y="13"/>
                    </a:lnTo>
                    <a:lnTo>
                      <a:pt x="59" y="10"/>
                    </a:lnTo>
                    <a:lnTo>
                      <a:pt x="62" y="9"/>
                    </a:lnTo>
                    <a:lnTo>
                      <a:pt x="64" y="8"/>
                    </a:lnTo>
                    <a:lnTo>
                      <a:pt x="64" y="9"/>
                    </a:lnTo>
                    <a:lnTo>
                      <a:pt x="63" y="10"/>
                    </a:lnTo>
                    <a:lnTo>
                      <a:pt x="63" y="11"/>
                    </a:lnTo>
                    <a:lnTo>
                      <a:pt x="65" y="14"/>
                    </a:lnTo>
                    <a:lnTo>
                      <a:pt x="66" y="14"/>
                    </a:lnTo>
                    <a:lnTo>
                      <a:pt x="68" y="14"/>
                    </a:lnTo>
                    <a:lnTo>
                      <a:pt x="69" y="14"/>
                    </a:lnTo>
                    <a:lnTo>
                      <a:pt x="72" y="13"/>
                    </a:lnTo>
                    <a:lnTo>
                      <a:pt x="73" y="14"/>
                    </a:lnTo>
                    <a:lnTo>
                      <a:pt x="75" y="17"/>
                    </a:lnTo>
                    <a:lnTo>
                      <a:pt x="76" y="18"/>
                    </a:lnTo>
                    <a:lnTo>
                      <a:pt x="79" y="19"/>
                    </a:lnTo>
                    <a:lnTo>
                      <a:pt x="81" y="18"/>
                    </a:lnTo>
                    <a:lnTo>
                      <a:pt x="82" y="19"/>
                    </a:lnTo>
                    <a:lnTo>
                      <a:pt x="83" y="19"/>
                    </a:lnTo>
                    <a:lnTo>
                      <a:pt x="83" y="20"/>
                    </a:lnTo>
                    <a:lnTo>
                      <a:pt x="82" y="21"/>
                    </a:lnTo>
                    <a:lnTo>
                      <a:pt x="80" y="21"/>
                    </a:lnTo>
                    <a:lnTo>
                      <a:pt x="79" y="21"/>
                    </a:lnTo>
                    <a:lnTo>
                      <a:pt x="78" y="21"/>
                    </a:lnTo>
                    <a:lnTo>
                      <a:pt x="76" y="21"/>
                    </a:lnTo>
                    <a:lnTo>
                      <a:pt x="75" y="21"/>
                    </a:lnTo>
                    <a:lnTo>
                      <a:pt x="74" y="21"/>
                    </a:lnTo>
                    <a:lnTo>
                      <a:pt x="71" y="22"/>
                    </a:lnTo>
                    <a:lnTo>
                      <a:pt x="69" y="21"/>
                    </a:lnTo>
                    <a:lnTo>
                      <a:pt x="69" y="22"/>
                    </a:lnTo>
                    <a:lnTo>
                      <a:pt x="69" y="23"/>
                    </a:lnTo>
                    <a:lnTo>
                      <a:pt x="69" y="24"/>
                    </a:lnTo>
                    <a:lnTo>
                      <a:pt x="68" y="23"/>
                    </a:lnTo>
                    <a:lnTo>
                      <a:pt x="66" y="22"/>
                    </a:lnTo>
                    <a:lnTo>
                      <a:pt x="62" y="21"/>
                    </a:lnTo>
                    <a:lnTo>
                      <a:pt x="61" y="22"/>
                    </a:lnTo>
                    <a:lnTo>
                      <a:pt x="60" y="21"/>
                    </a:lnTo>
                    <a:lnTo>
                      <a:pt x="57" y="23"/>
                    </a:lnTo>
                    <a:lnTo>
                      <a:pt x="56" y="23"/>
                    </a:lnTo>
                    <a:lnTo>
                      <a:pt x="55" y="24"/>
                    </a:lnTo>
                    <a:lnTo>
                      <a:pt x="55" y="25"/>
                    </a:lnTo>
                    <a:lnTo>
                      <a:pt x="54" y="25"/>
                    </a:lnTo>
                    <a:lnTo>
                      <a:pt x="52" y="24"/>
                    </a:lnTo>
                    <a:lnTo>
                      <a:pt x="50" y="25"/>
                    </a:lnTo>
                    <a:lnTo>
                      <a:pt x="50" y="26"/>
                    </a:lnTo>
                    <a:lnTo>
                      <a:pt x="50" y="27"/>
                    </a:lnTo>
                    <a:lnTo>
                      <a:pt x="46" y="30"/>
                    </a:lnTo>
                    <a:lnTo>
                      <a:pt x="45" y="30"/>
                    </a:lnTo>
                    <a:lnTo>
                      <a:pt x="47" y="28"/>
                    </a:lnTo>
                    <a:lnTo>
                      <a:pt x="47" y="27"/>
                    </a:lnTo>
                    <a:lnTo>
                      <a:pt x="45" y="27"/>
                    </a:lnTo>
                    <a:lnTo>
                      <a:pt x="44" y="28"/>
                    </a:lnTo>
                    <a:lnTo>
                      <a:pt x="43" y="29"/>
                    </a:lnTo>
                    <a:lnTo>
                      <a:pt x="42" y="28"/>
                    </a:lnTo>
                    <a:lnTo>
                      <a:pt x="42" y="27"/>
                    </a:lnTo>
                    <a:lnTo>
                      <a:pt x="41" y="27"/>
                    </a:lnTo>
                    <a:lnTo>
                      <a:pt x="41" y="29"/>
                    </a:lnTo>
                    <a:lnTo>
                      <a:pt x="40" y="32"/>
                    </a:lnTo>
                    <a:lnTo>
                      <a:pt x="39" y="34"/>
                    </a:lnTo>
                    <a:lnTo>
                      <a:pt x="38" y="36"/>
                    </a:lnTo>
                    <a:lnTo>
                      <a:pt x="36" y="38"/>
                    </a:lnTo>
                    <a:lnTo>
                      <a:pt x="36" y="40"/>
                    </a:lnTo>
                    <a:lnTo>
                      <a:pt x="36" y="41"/>
                    </a:lnTo>
                    <a:lnTo>
                      <a:pt x="34" y="39"/>
                    </a:lnTo>
                    <a:lnTo>
                      <a:pt x="34" y="38"/>
                    </a:lnTo>
                    <a:lnTo>
                      <a:pt x="34" y="37"/>
                    </a:lnTo>
                    <a:lnTo>
                      <a:pt x="35" y="36"/>
                    </a:lnTo>
                    <a:lnTo>
                      <a:pt x="34" y="36"/>
                    </a:lnTo>
                    <a:lnTo>
                      <a:pt x="32" y="36"/>
                    </a:lnTo>
                    <a:lnTo>
                      <a:pt x="33" y="32"/>
                    </a:lnTo>
                    <a:lnTo>
                      <a:pt x="32" y="30"/>
                    </a:lnTo>
                    <a:lnTo>
                      <a:pt x="30" y="29"/>
                    </a:lnTo>
                    <a:lnTo>
                      <a:pt x="28" y="29"/>
                    </a:lnTo>
                    <a:lnTo>
                      <a:pt x="28" y="28"/>
                    </a:lnTo>
                    <a:lnTo>
                      <a:pt x="29" y="28"/>
                    </a:lnTo>
                    <a:lnTo>
                      <a:pt x="28" y="27"/>
                    </a:lnTo>
                    <a:lnTo>
                      <a:pt x="26" y="26"/>
                    </a:lnTo>
                    <a:lnTo>
                      <a:pt x="23" y="26"/>
                    </a:lnTo>
                    <a:lnTo>
                      <a:pt x="22" y="26"/>
                    </a:lnTo>
                    <a:lnTo>
                      <a:pt x="20" y="26"/>
                    </a:lnTo>
                    <a:lnTo>
                      <a:pt x="18" y="24"/>
                    </a:lnTo>
                    <a:lnTo>
                      <a:pt x="16" y="24"/>
                    </a:lnTo>
                    <a:lnTo>
                      <a:pt x="5" y="22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3" y="19"/>
                    </a:lnTo>
                    <a:lnTo>
                      <a:pt x="1" y="18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ED4213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826" name="Freeform 58"/>
            <p:cNvSpPr>
              <a:spLocks/>
            </p:cNvSpPr>
            <p:nvPr/>
          </p:nvSpPr>
          <p:spPr bwMode="auto">
            <a:xfrm>
              <a:off x="6159500" y="2917825"/>
              <a:ext cx="327025" cy="557213"/>
            </a:xfrm>
            <a:custGeom>
              <a:avLst/>
              <a:gdLst>
                <a:gd name="T0" fmla="*/ 8176 w 40"/>
                <a:gd name="T1" fmla="*/ 38695 h 72"/>
                <a:gd name="T2" fmla="*/ 32703 w 40"/>
                <a:gd name="T3" fmla="*/ 348258 h 72"/>
                <a:gd name="T4" fmla="*/ 32703 w 40"/>
                <a:gd name="T5" fmla="*/ 355997 h 72"/>
                <a:gd name="T6" fmla="*/ 32703 w 40"/>
                <a:gd name="T7" fmla="*/ 363736 h 72"/>
                <a:gd name="T8" fmla="*/ 32703 w 40"/>
                <a:gd name="T9" fmla="*/ 379214 h 72"/>
                <a:gd name="T10" fmla="*/ 40878 w 40"/>
                <a:gd name="T11" fmla="*/ 402432 h 72"/>
                <a:gd name="T12" fmla="*/ 49054 w 40"/>
                <a:gd name="T13" fmla="*/ 433388 h 72"/>
                <a:gd name="T14" fmla="*/ 32703 w 40"/>
                <a:gd name="T15" fmla="*/ 456605 h 72"/>
                <a:gd name="T16" fmla="*/ 32703 w 40"/>
                <a:gd name="T17" fmla="*/ 464344 h 72"/>
                <a:gd name="T18" fmla="*/ 16351 w 40"/>
                <a:gd name="T19" fmla="*/ 487561 h 72"/>
                <a:gd name="T20" fmla="*/ 0 w 40"/>
                <a:gd name="T21" fmla="*/ 503040 h 72"/>
                <a:gd name="T22" fmla="*/ 0 w 40"/>
                <a:gd name="T23" fmla="*/ 526257 h 72"/>
                <a:gd name="T24" fmla="*/ 0 w 40"/>
                <a:gd name="T25" fmla="*/ 549474 h 72"/>
                <a:gd name="T26" fmla="*/ 0 w 40"/>
                <a:gd name="T27" fmla="*/ 549474 h 72"/>
                <a:gd name="T28" fmla="*/ 0 w 40"/>
                <a:gd name="T29" fmla="*/ 557213 h 72"/>
                <a:gd name="T30" fmla="*/ 0 w 40"/>
                <a:gd name="T31" fmla="*/ 557213 h 72"/>
                <a:gd name="T32" fmla="*/ 8176 w 40"/>
                <a:gd name="T33" fmla="*/ 557213 h 72"/>
                <a:gd name="T34" fmla="*/ 16351 w 40"/>
                <a:gd name="T35" fmla="*/ 557213 h 72"/>
                <a:gd name="T36" fmla="*/ 16351 w 40"/>
                <a:gd name="T37" fmla="*/ 549474 h 72"/>
                <a:gd name="T38" fmla="*/ 16351 w 40"/>
                <a:gd name="T39" fmla="*/ 541735 h 72"/>
                <a:gd name="T40" fmla="*/ 40878 w 40"/>
                <a:gd name="T41" fmla="*/ 541735 h 72"/>
                <a:gd name="T42" fmla="*/ 65405 w 40"/>
                <a:gd name="T43" fmla="*/ 533996 h 72"/>
                <a:gd name="T44" fmla="*/ 98107 w 40"/>
                <a:gd name="T45" fmla="*/ 549474 h 72"/>
                <a:gd name="T46" fmla="*/ 98107 w 40"/>
                <a:gd name="T47" fmla="*/ 549474 h 72"/>
                <a:gd name="T48" fmla="*/ 106283 w 40"/>
                <a:gd name="T49" fmla="*/ 549474 h 72"/>
                <a:gd name="T50" fmla="*/ 114459 w 40"/>
                <a:gd name="T51" fmla="*/ 526257 h 72"/>
                <a:gd name="T52" fmla="*/ 130810 w 40"/>
                <a:gd name="T53" fmla="*/ 526257 h 72"/>
                <a:gd name="T54" fmla="*/ 138986 w 40"/>
                <a:gd name="T55" fmla="*/ 533996 h 72"/>
                <a:gd name="T56" fmla="*/ 147161 w 40"/>
                <a:gd name="T57" fmla="*/ 541735 h 72"/>
                <a:gd name="T58" fmla="*/ 155337 w 40"/>
                <a:gd name="T59" fmla="*/ 533996 h 72"/>
                <a:gd name="T60" fmla="*/ 163513 w 40"/>
                <a:gd name="T61" fmla="*/ 503040 h 72"/>
                <a:gd name="T62" fmla="*/ 171688 w 40"/>
                <a:gd name="T63" fmla="*/ 495300 h 72"/>
                <a:gd name="T64" fmla="*/ 179864 w 40"/>
                <a:gd name="T65" fmla="*/ 495300 h 72"/>
                <a:gd name="T66" fmla="*/ 196215 w 40"/>
                <a:gd name="T67" fmla="*/ 510779 h 72"/>
                <a:gd name="T68" fmla="*/ 220742 w 40"/>
                <a:gd name="T69" fmla="*/ 510779 h 72"/>
                <a:gd name="T70" fmla="*/ 228917 w 40"/>
                <a:gd name="T71" fmla="*/ 487561 h 72"/>
                <a:gd name="T72" fmla="*/ 269796 w 40"/>
                <a:gd name="T73" fmla="*/ 433388 h 72"/>
                <a:gd name="T74" fmla="*/ 269796 w 40"/>
                <a:gd name="T75" fmla="*/ 410171 h 72"/>
                <a:gd name="T76" fmla="*/ 277971 w 40"/>
                <a:gd name="T77" fmla="*/ 410171 h 72"/>
                <a:gd name="T78" fmla="*/ 302498 w 40"/>
                <a:gd name="T79" fmla="*/ 410171 h 72"/>
                <a:gd name="T80" fmla="*/ 310674 w 40"/>
                <a:gd name="T81" fmla="*/ 402432 h 72"/>
                <a:gd name="T82" fmla="*/ 327025 w 40"/>
                <a:gd name="T83" fmla="*/ 394692 h 72"/>
                <a:gd name="T84" fmla="*/ 327025 w 40"/>
                <a:gd name="T85" fmla="*/ 386953 h 72"/>
                <a:gd name="T86" fmla="*/ 327025 w 40"/>
                <a:gd name="T87" fmla="*/ 363736 h 72"/>
                <a:gd name="T88" fmla="*/ 327025 w 40"/>
                <a:gd name="T89" fmla="*/ 363736 h 72"/>
                <a:gd name="T90" fmla="*/ 327025 w 40"/>
                <a:gd name="T91" fmla="*/ 348258 h 72"/>
                <a:gd name="T92" fmla="*/ 286147 w 40"/>
                <a:gd name="T93" fmla="*/ 7739 h 72"/>
                <a:gd name="T94" fmla="*/ 286147 w 40"/>
                <a:gd name="T95" fmla="*/ 0 h 72"/>
                <a:gd name="T96" fmla="*/ 73581 w 40"/>
                <a:gd name="T97" fmla="*/ 23217 h 72"/>
                <a:gd name="T98" fmla="*/ 65405 w 40"/>
                <a:gd name="T99" fmla="*/ 30956 h 72"/>
                <a:gd name="T100" fmla="*/ 49054 w 40"/>
                <a:gd name="T101" fmla="*/ 38695 h 72"/>
                <a:gd name="T102" fmla="*/ 40878 w 40"/>
                <a:gd name="T103" fmla="*/ 46434 h 72"/>
                <a:gd name="T104" fmla="*/ 24527 w 40"/>
                <a:gd name="T105" fmla="*/ 46434 h 72"/>
                <a:gd name="T106" fmla="*/ 8176 w 40"/>
                <a:gd name="T107" fmla="*/ 38695 h 72"/>
                <a:gd name="T108" fmla="*/ 8176 w 40"/>
                <a:gd name="T109" fmla="*/ 38695 h 7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"/>
                <a:gd name="T166" fmla="*/ 0 h 72"/>
                <a:gd name="T167" fmla="*/ 40 w 40"/>
                <a:gd name="T168" fmla="*/ 72 h 7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" h="72">
                  <a:moveTo>
                    <a:pt x="1" y="5"/>
                  </a:moveTo>
                  <a:lnTo>
                    <a:pt x="4" y="45"/>
                  </a:lnTo>
                  <a:lnTo>
                    <a:pt x="4" y="46"/>
                  </a:lnTo>
                  <a:lnTo>
                    <a:pt x="4" y="47"/>
                  </a:lnTo>
                  <a:lnTo>
                    <a:pt x="4" y="49"/>
                  </a:lnTo>
                  <a:lnTo>
                    <a:pt x="5" y="52"/>
                  </a:lnTo>
                  <a:lnTo>
                    <a:pt x="6" y="56"/>
                  </a:lnTo>
                  <a:lnTo>
                    <a:pt x="4" y="59"/>
                  </a:lnTo>
                  <a:lnTo>
                    <a:pt x="4" y="60"/>
                  </a:lnTo>
                  <a:lnTo>
                    <a:pt x="2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1" y="72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2" y="70"/>
                  </a:lnTo>
                  <a:lnTo>
                    <a:pt x="5" y="70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13" y="71"/>
                  </a:lnTo>
                  <a:lnTo>
                    <a:pt x="14" y="68"/>
                  </a:lnTo>
                  <a:lnTo>
                    <a:pt x="16" y="68"/>
                  </a:lnTo>
                  <a:lnTo>
                    <a:pt x="17" y="69"/>
                  </a:lnTo>
                  <a:lnTo>
                    <a:pt x="18" y="70"/>
                  </a:lnTo>
                  <a:lnTo>
                    <a:pt x="19" y="69"/>
                  </a:lnTo>
                  <a:lnTo>
                    <a:pt x="20" y="65"/>
                  </a:lnTo>
                  <a:lnTo>
                    <a:pt x="21" y="64"/>
                  </a:lnTo>
                  <a:lnTo>
                    <a:pt x="22" y="64"/>
                  </a:lnTo>
                  <a:lnTo>
                    <a:pt x="24" y="66"/>
                  </a:lnTo>
                  <a:lnTo>
                    <a:pt x="27" y="66"/>
                  </a:lnTo>
                  <a:lnTo>
                    <a:pt x="28" y="63"/>
                  </a:lnTo>
                  <a:lnTo>
                    <a:pt x="33" y="56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7" y="53"/>
                  </a:lnTo>
                  <a:lnTo>
                    <a:pt x="38" y="52"/>
                  </a:lnTo>
                  <a:lnTo>
                    <a:pt x="40" y="51"/>
                  </a:lnTo>
                  <a:lnTo>
                    <a:pt x="40" y="50"/>
                  </a:lnTo>
                  <a:lnTo>
                    <a:pt x="40" y="47"/>
                  </a:lnTo>
                  <a:lnTo>
                    <a:pt x="40" y="45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5" y="6"/>
                  </a:lnTo>
                  <a:lnTo>
                    <a:pt x="3" y="6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7" name="Freeform 59" descr="75%"/>
            <p:cNvSpPr>
              <a:spLocks/>
            </p:cNvSpPr>
            <p:nvPr/>
          </p:nvSpPr>
          <p:spPr bwMode="auto">
            <a:xfrm>
              <a:off x="6721475" y="3730625"/>
              <a:ext cx="560388" cy="409575"/>
            </a:xfrm>
            <a:custGeom>
              <a:avLst/>
              <a:gdLst>
                <a:gd name="T0" fmla="*/ 332984 w 69"/>
                <a:gd name="T1" fmla="*/ 409575 h 53"/>
                <a:gd name="T2" fmla="*/ 308619 w 69"/>
                <a:gd name="T3" fmla="*/ 401847 h 53"/>
                <a:gd name="T4" fmla="*/ 300498 w 69"/>
                <a:gd name="T5" fmla="*/ 370936 h 53"/>
                <a:gd name="T6" fmla="*/ 268012 w 69"/>
                <a:gd name="T7" fmla="*/ 340025 h 53"/>
                <a:gd name="T8" fmla="*/ 251768 w 69"/>
                <a:gd name="T9" fmla="*/ 301385 h 53"/>
                <a:gd name="T10" fmla="*/ 235525 w 69"/>
                <a:gd name="T11" fmla="*/ 285930 h 53"/>
                <a:gd name="T12" fmla="*/ 203039 w 69"/>
                <a:gd name="T13" fmla="*/ 262746 h 53"/>
                <a:gd name="T14" fmla="*/ 186796 w 69"/>
                <a:gd name="T15" fmla="*/ 247291 h 53"/>
                <a:gd name="T16" fmla="*/ 178674 w 69"/>
                <a:gd name="T17" fmla="*/ 231835 h 53"/>
                <a:gd name="T18" fmla="*/ 121823 w 69"/>
                <a:gd name="T19" fmla="*/ 193196 h 53"/>
                <a:gd name="T20" fmla="*/ 105580 w 69"/>
                <a:gd name="T21" fmla="*/ 177740 h 53"/>
                <a:gd name="T22" fmla="*/ 81216 w 69"/>
                <a:gd name="T23" fmla="*/ 146829 h 53"/>
                <a:gd name="T24" fmla="*/ 64973 w 69"/>
                <a:gd name="T25" fmla="*/ 123645 h 53"/>
                <a:gd name="T26" fmla="*/ 8122 w 69"/>
                <a:gd name="T27" fmla="*/ 108190 h 53"/>
                <a:gd name="T28" fmla="*/ 8122 w 69"/>
                <a:gd name="T29" fmla="*/ 77278 h 53"/>
                <a:gd name="T30" fmla="*/ 24365 w 69"/>
                <a:gd name="T31" fmla="*/ 61823 h 53"/>
                <a:gd name="T32" fmla="*/ 24365 w 69"/>
                <a:gd name="T33" fmla="*/ 54095 h 53"/>
                <a:gd name="T34" fmla="*/ 64973 w 69"/>
                <a:gd name="T35" fmla="*/ 38639 h 53"/>
                <a:gd name="T36" fmla="*/ 97459 w 69"/>
                <a:gd name="T37" fmla="*/ 23183 h 53"/>
                <a:gd name="T38" fmla="*/ 105580 w 69"/>
                <a:gd name="T39" fmla="*/ 15456 h 53"/>
                <a:gd name="T40" fmla="*/ 251768 w 69"/>
                <a:gd name="T41" fmla="*/ 7728 h 53"/>
                <a:gd name="T42" fmla="*/ 251768 w 69"/>
                <a:gd name="T43" fmla="*/ 15456 h 53"/>
                <a:gd name="T44" fmla="*/ 284255 w 69"/>
                <a:gd name="T45" fmla="*/ 30911 h 53"/>
                <a:gd name="T46" fmla="*/ 414200 w 69"/>
                <a:gd name="T47" fmla="*/ 30911 h 53"/>
                <a:gd name="T48" fmla="*/ 552266 w 69"/>
                <a:gd name="T49" fmla="*/ 131373 h 53"/>
                <a:gd name="T50" fmla="*/ 536023 w 69"/>
                <a:gd name="T51" fmla="*/ 146829 h 53"/>
                <a:gd name="T52" fmla="*/ 511659 w 69"/>
                <a:gd name="T53" fmla="*/ 185468 h 53"/>
                <a:gd name="T54" fmla="*/ 503537 w 69"/>
                <a:gd name="T55" fmla="*/ 216379 h 53"/>
                <a:gd name="T56" fmla="*/ 503537 w 69"/>
                <a:gd name="T57" fmla="*/ 231835 h 53"/>
                <a:gd name="T58" fmla="*/ 487294 w 69"/>
                <a:gd name="T59" fmla="*/ 239563 h 53"/>
                <a:gd name="T60" fmla="*/ 479172 w 69"/>
                <a:gd name="T61" fmla="*/ 255018 h 53"/>
                <a:gd name="T62" fmla="*/ 462929 w 69"/>
                <a:gd name="T63" fmla="*/ 270474 h 53"/>
                <a:gd name="T64" fmla="*/ 430443 w 69"/>
                <a:gd name="T65" fmla="*/ 301385 h 53"/>
                <a:gd name="T66" fmla="*/ 406078 w 69"/>
                <a:gd name="T67" fmla="*/ 316841 h 53"/>
                <a:gd name="T68" fmla="*/ 397957 w 69"/>
                <a:gd name="T69" fmla="*/ 332297 h 53"/>
                <a:gd name="T70" fmla="*/ 373592 w 69"/>
                <a:gd name="T71" fmla="*/ 340025 h 53"/>
                <a:gd name="T72" fmla="*/ 373592 w 69"/>
                <a:gd name="T73" fmla="*/ 347752 h 53"/>
                <a:gd name="T74" fmla="*/ 365470 w 69"/>
                <a:gd name="T75" fmla="*/ 363208 h 53"/>
                <a:gd name="T76" fmla="*/ 349227 w 69"/>
                <a:gd name="T77" fmla="*/ 370936 h 53"/>
                <a:gd name="T78" fmla="*/ 349227 w 69"/>
                <a:gd name="T79" fmla="*/ 370936 h 53"/>
                <a:gd name="T80" fmla="*/ 349227 w 69"/>
                <a:gd name="T81" fmla="*/ 378664 h 53"/>
                <a:gd name="T82" fmla="*/ 357349 w 69"/>
                <a:gd name="T83" fmla="*/ 386392 h 53"/>
                <a:gd name="T84" fmla="*/ 341106 w 69"/>
                <a:gd name="T85" fmla="*/ 394119 h 53"/>
                <a:gd name="T86" fmla="*/ 332984 w 69"/>
                <a:gd name="T87" fmla="*/ 401847 h 5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9"/>
                <a:gd name="T133" fmla="*/ 0 h 53"/>
                <a:gd name="T134" fmla="*/ 69 w 69"/>
                <a:gd name="T135" fmla="*/ 53 h 5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9" h="53">
                  <a:moveTo>
                    <a:pt x="41" y="52"/>
                  </a:moveTo>
                  <a:lnTo>
                    <a:pt x="41" y="53"/>
                  </a:lnTo>
                  <a:lnTo>
                    <a:pt x="39" y="52"/>
                  </a:lnTo>
                  <a:lnTo>
                    <a:pt x="38" y="52"/>
                  </a:lnTo>
                  <a:lnTo>
                    <a:pt x="38" y="51"/>
                  </a:lnTo>
                  <a:lnTo>
                    <a:pt x="37" y="48"/>
                  </a:lnTo>
                  <a:lnTo>
                    <a:pt x="35" y="45"/>
                  </a:lnTo>
                  <a:lnTo>
                    <a:pt x="33" y="44"/>
                  </a:lnTo>
                  <a:lnTo>
                    <a:pt x="32" y="41"/>
                  </a:lnTo>
                  <a:lnTo>
                    <a:pt x="31" y="39"/>
                  </a:lnTo>
                  <a:lnTo>
                    <a:pt x="30" y="37"/>
                  </a:lnTo>
                  <a:lnTo>
                    <a:pt x="29" y="37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2" y="30"/>
                  </a:lnTo>
                  <a:lnTo>
                    <a:pt x="19" y="29"/>
                  </a:lnTo>
                  <a:lnTo>
                    <a:pt x="15" y="25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7" y="5"/>
                  </a:lnTo>
                  <a:lnTo>
                    <a:pt x="8" y="5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5" y="4"/>
                  </a:lnTo>
                  <a:lnTo>
                    <a:pt x="36" y="6"/>
                  </a:lnTo>
                  <a:lnTo>
                    <a:pt x="51" y="4"/>
                  </a:lnTo>
                  <a:lnTo>
                    <a:pt x="69" y="16"/>
                  </a:lnTo>
                  <a:lnTo>
                    <a:pt x="68" y="17"/>
                  </a:lnTo>
                  <a:lnTo>
                    <a:pt x="67" y="18"/>
                  </a:lnTo>
                  <a:lnTo>
                    <a:pt x="66" y="19"/>
                  </a:lnTo>
                  <a:lnTo>
                    <a:pt x="63" y="23"/>
                  </a:lnTo>
                  <a:lnTo>
                    <a:pt x="63" y="24"/>
                  </a:lnTo>
                  <a:lnTo>
                    <a:pt x="62" y="26"/>
                  </a:lnTo>
                  <a:lnTo>
                    <a:pt x="62" y="28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0" y="31"/>
                  </a:lnTo>
                  <a:lnTo>
                    <a:pt x="59" y="32"/>
                  </a:lnTo>
                  <a:lnTo>
                    <a:pt x="59" y="33"/>
                  </a:lnTo>
                  <a:lnTo>
                    <a:pt x="58" y="34"/>
                  </a:lnTo>
                  <a:lnTo>
                    <a:pt x="57" y="35"/>
                  </a:lnTo>
                  <a:lnTo>
                    <a:pt x="55" y="37"/>
                  </a:lnTo>
                  <a:lnTo>
                    <a:pt x="53" y="39"/>
                  </a:lnTo>
                  <a:lnTo>
                    <a:pt x="52" y="40"/>
                  </a:lnTo>
                  <a:lnTo>
                    <a:pt x="50" y="41"/>
                  </a:lnTo>
                  <a:lnTo>
                    <a:pt x="50" y="42"/>
                  </a:lnTo>
                  <a:lnTo>
                    <a:pt x="49" y="43"/>
                  </a:lnTo>
                  <a:lnTo>
                    <a:pt x="47" y="44"/>
                  </a:lnTo>
                  <a:lnTo>
                    <a:pt x="46" y="44"/>
                  </a:lnTo>
                  <a:lnTo>
                    <a:pt x="46" y="45"/>
                  </a:lnTo>
                  <a:lnTo>
                    <a:pt x="45" y="47"/>
                  </a:lnTo>
                  <a:lnTo>
                    <a:pt x="44" y="48"/>
                  </a:lnTo>
                  <a:lnTo>
                    <a:pt x="43" y="48"/>
                  </a:lnTo>
                  <a:lnTo>
                    <a:pt x="43" y="49"/>
                  </a:lnTo>
                  <a:lnTo>
                    <a:pt x="44" y="49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2" y="51"/>
                  </a:lnTo>
                  <a:lnTo>
                    <a:pt x="41" y="52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8" name="Freeform 60"/>
            <p:cNvSpPr>
              <a:spLocks/>
            </p:cNvSpPr>
            <p:nvPr/>
          </p:nvSpPr>
          <p:spPr bwMode="auto">
            <a:xfrm>
              <a:off x="6467475" y="3784600"/>
              <a:ext cx="596900" cy="596900"/>
            </a:xfrm>
            <a:custGeom>
              <a:avLst/>
              <a:gdLst>
                <a:gd name="T0" fmla="*/ 73590 w 73"/>
                <a:gd name="T1" fmla="*/ 317830 h 77"/>
                <a:gd name="T2" fmla="*/ 89944 w 73"/>
                <a:gd name="T3" fmla="*/ 341086 h 77"/>
                <a:gd name="T4" fmla="*/ 106297 w 73"/>
                <a:gd name="T5" fmla="*/ 356590 h 77"/>
                <a:gd name="T6" fmla="*/ 106297 w 73"/>
                <a:gd name="T7" fmla="*/ 379845 h 77"/>
                <a:gd name="T8" fmla="*/ 114474 w 73"/>
                <a:gd name="T9" fmla="*/ 387597 h 77"/>
                <a:gd name="T10" fmla="*/ 106297 w 73"/>
                <a:gd name="T11" fmla="*/ 426357 h 77"/>
                <a:gd name="T12" fmla="*/ 98121 w 73"/>
                <a:gd name="T13" fmla="*/ 465117 h 77"/>
                <a:gd name="T14" fmla="*/ 114474 w 73"/>
                <a:gd name="T15" fmla="*/ 527132 h 77"/>
                <a:gd name="T16" fmla="*/ 130827 w 73"/>
                <a:gd name="T17" fmla="*/ 550388 h 77"/>
                <a:gd name="T18" fmla="*/ 139004 w 73"/>
                <a:gd name="T19" fmla="*/ 573644 h 77"/>
                <a:gd name="T20" fmla="*/ 147181 w 73"/>
                <a:gd name="T21" fmla="*/ 589148 h 77"/>
                <a:gd name="T22" fmla="*/ 474249 w 73"/>
                <a:gd name="T23" fmla="*/ 589148 h 77"/>
                <a:gd name="T24" fmla="*/ 490603 w 73"/>
                <a:gd name="T25" fmla="*/ 596900 h 77"/>
                <a:gd name="T26" fmla="*/ 482426 w 73"/>
                <a:gd name="T27" fmla="*/ 550388 h 77"/>
                <a:gd name="T28" fmla="*/ 490603 w 73"/>
                <a:gd name="T29" fmla="*/ 534884 h 77"/>
                <a:gd name="T30" fmla="*/ 523310 w 73"/>
                <a:gd name="T31" fmla="*/ 534884 h 77"/>
                <a:gd name="T32" fmla="*/ 547840 w 73"/>
                <a:gd name="T33" fmla="*/ 534884 h 77"/>
                <a:gd name="T34" fmla="*/ 547840 w 73"/>
                <a:gd name="T35" fmla="*/ 503877 h 77"/>
                <a:gd name="T36" fmla="*/ 547840 w 73"/>
                <a:gd name="T37" fmla="*/ 480621 h 77"/>
                <a:gd name="T38" fmla="*/ 564193 w 73"/>
                <a:gd name="T39" fmla="*/ 410853 h 77"/>
                <a:gd name="T40" fmla="*/ 580547 w 73"/>
                <a:gd name="T41" fmla="*/ 372093 h 77"/>
                <a:gd name="T42" fmla="*/ 596900 w 73"/>
                <a:gd name="T43" fmla="*/ 364342 h 77"/>
                <a:gd name="T44" fmla="*/ 596900 w 73"/>
                <a:gd name="T45" fmla="*/ 356590 h 77"/>
                <a:gd name="T46" fmla="*/ 588723 w 73"/>
                <a:gd name="T47" fmla="*/ 356590 h 77"/>
                <a:gd name="T48" fmla="*/ 564193 w 73"/>
                <a:gd name="T49" fmla="*/ 348838 h 77"/>
                <a:gd name="T50" fmla="*/ 556016 w 73"/>
                <a:gd name="T51" fmla="*/ 317830 h 77"/>
                <a:gd name="T52" fmla="*/ 523310 w 73"/>
                <a:gd name="T53" fmla="*/ 286822 h 77"/>
                <a:gd name="T54" fmla="*/ 506956 w 73"/>
                <a:gd name="T55" fmla="*/ 248062 h 77"/>
                <a:gd name="T56" fmla="*/ 490603 w 73"/>
                <a:gd name="T57" fmla="*/ 232558 h 77"/>
                <a:gd name="T58" fmla="*/ 457896 w 73"/>
                <a:gd name="T59" fmla="*/ 209303 h 77"/>
                <a:gd name="T60" fmla="*/ 441542 w 73"/>
                <a:gd name="T61" fmla="*/ 193799 h 77"/>
                <a:gd name="T62" fmla="*/ 433366 w 73"/>
                <a:gd name="T63" fmla="*/ 178295 h 77"/>
                <a:gd name="T64" fmla="*/ 376129 w 73"/>
                <a:gd name="T65" fmla="*/ 139535 h 77"/>
                <a:gd name="T66" fmla="*/ 359775 w 73"/>
                <a:gd name="T67" fmla="*/ 124031 h 77"/>
                <a:gd name="T68" fmla="*/ 335245 w 73"/>
                <a:gd name="T69" fmla="*/ 93023 h 77"/>
                <a:gd name="T70" fmla="*/ 318892 w 73"/>
                <a:gd name="T71" fmla="*/ 69768 h 77"/>
                <a:gd name="T72" fmla="*/ 261655 w 73"/>
                <a:gd name="T73" fmla="*/ 54264 h 77"/>
                <a:gd name="T74" fmla="*/ 261655 w 73"/>
                <a:gd name="T75" fmla="*/ 23256 h 77"/>
                <a:gd name="T76" fmla="*/ 278008 w 73"/>
                <a:gd name="T77" fmla="*/ 7752 h 77"/>
                <a:gd name="T78" fmla="*/ 278008 w 73"/>
                <a:gd name="T79" fmla="*/ 0 h 77"/>
                <a:gd name="T80" fmla="*/ 0 w 73"/>
                <a:gd name="T81" fmla="*/ 38760 h 7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"/>
                <a:gd name="T124" fmla="*/ 0 h 77"/>
                <a:gd name="T125" fmla="*/ 73 w 73"/>
                <a:gd name="T126" fmla="*/ 77 h 7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" h="77">
                  <a:moveTo>
                    <a:pt x="0" y="5"/>
                  </a:moveTo>
                  <a:lnTo>
                    <a:pt x="9" y="41"/>
                  </a:lnTo>
                  <a:lnTo>
                    <a:pt x="10" y="42"/>
                  </a:lnTo>
                  <a:lnTo>
                    <a:pt x="11" y="44"/>
                  </a:lnTo>
                  <a:lnTo>
                    <a:pt x="12" y="45"/>
                  </a:lnTo>
                  <a:lnTo>
                    <a:pt x="13" y="46"/>
                  </a:lnTo>
                  <a:lnTo>
                    <a:pt x="14" y="47"/>
                  </a:lnTo>
                  <a:lnTo>
                    <a:pt x="13" y="49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3" y="52"/>
                  </a:lnTo>
                  <a:lnTo>
                    <a:pt x="13" y="55"/>
                  </a:lnTo>
                  <a:lnTo>
                    <a:pt x="12" y="57"/>
                  </a:lnTo>
                  <a:lnTo>
                    <a:pt x="12" y="60"/>
                  </a:lnTo>
                  <a:lnTo>
                    <a:pt x="14" y="63"/>
                  </a:lnTo>
                  <a:lnTo>
                    <a:pt x="14" y="68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2"/>
                  </a:lnTo>
                  <a:lnTo>
                    <a:pt x="17" y="74"/>
                  </a:lnTo>
                  <a:lnTo>
                    <a:pt x="17" y="75"/>
                  </a:lnTo>
                  <a:lnTo>
                    <a:pt x="18" y="76"/>
                  </a:lnTo>
                  <a:lnTo>
                    <a:pt x="57" y="74"/>
                  </a:lnTo>
                  <a:lnTo>
                    <a:pt x="58" y="76"/>
                  </a:lnTo>
                  <a:lnTo>
                    <a:pt x="60" y="77"/>
                  </a:lnTo>
                  <a:lnTo>
                    <a:pt x="60" y="75"/>
                  </a:lnTo>
                  <a:lnTo>
                    <a:pt x="59" y="71"/>
                  </a:lnTo>
                  <a:lnTo>
                    <a:pt x="60" y="70"/>
                  </a:lnTo>
                  <a:lnTo>
                    <a:pt x="60" y="69"/>
                  </a:lnTo>
                  <a:lnTo>
                    <a:pt x="61" y="68"/>
                  </a:lnTo>
                  <a:lnTo>
                    <a:pt x="64" y="69"/>
                  </a:lnTo>
                  <a:lnTo>
                    <a:pt x="66" y="69"/>
                  </a:lnTo>
                  <a:lnTo>
                    <a:pt x="67" y="69"/>
                  </a:lnTo>
                  <a:lnTo>
                    <a:pt x="67" y="66"/>
                  </a:lnTo>
                  <a:lnTo>
                    <a:pt x="67" y="65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9" y="56"/>
                  </a:lnTo>
                  <a:lnTo>
                    <a:pt x="69" y="53"/>
                  </a:lnTo>
                  <a:lnTo>
                    <a:pt x="70" y="51"/>
                  </a:lnTo>
                  <a:lnTo>
                    <a:pt x="71" y="48"/>
                  </a:lnTo>
                  <a:lnTo>
                    <a:pt x="73" y="47"/>
                  </a:lnTo>
                  <a:lnTo>
                    <a:pt x="73" y="46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0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8" y="41"/>
                  </a:lnTo>
                  <a:lnTo>
                    <a:pt x="66" y="38"/>
                  </a:lnTo>
                  <a:lnTo>
                    <a:pt x="64" y="37"/>
                  </a:lnTo>
                  <a:lnTo>
                    <a:pt x="63" y="34"/>
                  </a:lnTo>
                  <a:lnTo>
                    <a:pt x="62" y="32"/>
                  </a:lnTo>
                  <a:lnTo>
                    <a:pt x="61" y="30"/>
                  </a:lnTo>
                  <a:lnTo>
                    <a:pt x="60" y="30"/>
                  </a:lnTo>
                  <a:lnTo>
                    <a:pt x="57" y="29"/>
                  </a:lnTo>
                  <a:lnTo>
                    <a:pt x="56" y="27"/>
                  </a:lnTo>
                  <a:lnTo>
                    <a:pt x="54" y="26"/>
                  </a:lnTo>
                  <a:lnTo>
                    <a:pt x="54" y="25"/>
                  </a:lnTo>
                  <a:lnTo>
                    <a:pt x="53" y="23"/>
                  </a:lnTo>
                  <a:lnTo>
                    <a:pt x="50" y="22"/>
                  </a:lnTo>
                  <a:lnTo>
                    <a:pt x="46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6" y="9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32" y="3"/>
                  </a:lnTo>
                  <a:lnTo>
                    <a:pt x="33" y="2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13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9" name="Freeform 61"/>
            <p:cNvSpPr>
              <a:spLocks/>
            </p:cNvSpPr>
            <p:nvPr/>
          </p:nvSpPr>
          <p:spPr bwMode="auto">
            <a:xfrm>
              <a:off x="7029450" y="3041650"/>
              <a:ext cx="506413" cy="223838"/>
            </a:xfrm>
            <a:custGeom>
              <a:avLst/>
              <a:gdLst>
                <a:gd name="T0" fmla="*/ 294046 w 62"/>
                <a:gd name="T1" fmla="*/ 15437 h 29"/>
                <a:gd name="T2" fmla="*/ 16336 w 62"/>
                <a:gd name="T3" fmla="*/ 131215 h 29"/>
                <a:gd name="T4" fmla="*/ 32672 w 62"/>
                <a:gd name="T5" fmla="*/ 123497 h 29"/>
                <a:gd name="T6" fmla="*/ 65344 w 62"/>
                <a:gd name="T7" fmla="*/ 100341 h 29"/>
                <a:gd name="T8" fmla="*/ 81680 w 62"/>
                <a:gd name="T9" fmla="*/ 84904 h 29"/>
                <a:gd name="T10" fmla="*/ 89847 w 62"/>
                <a:gd name="T11" fmla="*/ 77186 h 29"/>
                <a:gd name="T12" fmla="*/ 114351 w 62"/>
                <a:gd name="T13" fmla="*/ 69467 h 29"/>
                <a:gd name="T14" fmla="*/ 155191 w 62"/>
                <a:gd name="T15" fmla="*/ 54030 h 29"/>
                <a:gd name="T16" fmla="*/ 171527 w 62"/>
                <a:gd name="T17" fmla="*/ 61748 h 29"/>
                <a:gd name="T18" fmla="*/ 187863 w 62"/>
                <a:gd name="T19" fmla="*/ 61748 h 29"/>
                <a:gd name="T20" fmla="*/ 204199 w 62"/>
                <a:gd name="T21" fmla="*/ 92623 h 29"/>
                <a:gd name="T22" fmla="*/ 220535 w 62"/>
                <a:gd name="T23" fmla="*/ 92623 h 29"/>
                <a:gd name="T24" fmla="*/ 220535 w 62"/>
                <a:gd name="T25" fmla="*/ 108060 h 29"/>
                <a:gd name="T26" fmla="*/ 253207 w 62"/>
                <a:gd name="T27" fmla="*/ 115778 h 29"/>
                <a:gd name="T28" fmla="*/ 277710 w 62"/>
                <a:gd name="T29" fmla="*/ 131215 h 29"/>
                <a:gd name="T30" fmla="*/ 285878 w 62"/>
                <a:gd name="T31" fmla="*/ 146653 h 29"/>
                <a:gd name="T32" fmla="*/ 261375 w 62"/>
                <a:gd name="T33" fmla="*/ 192964 h 29"/>
                <a:gd name="T34" fmla="*/ 285878 w 62"/>
                <a:gd name="T35" fmla="*/ 208401 h 29"/>
                <a:gd name="T36" fmla="*/ 310382 w 62"/>
                <a:gd name="T37" fmla="*/ 216119 h 29"/>
                <a:gd name="T38" fmla="*/ 318550 w 62"/>
                <a:gd name="T39" fmla="*/ 216119 h 29"/>
                <a:gd name="T40" fmla="*/ 343054 w 62"/>
                <a:gd name="T41" fmla="*/ 208401 h 29"/>
                <a:gd name="T42" fmla="*/ 375726 w 62"/>
                <a:gd name="T43" fmla="*/ 223838 h 29"/>
                <a:gd name="T44" fmla="*/ 383894 w 62"/>
                <a:gd name="T45" fmla="*/ 216119 h 29"/>
                <a:gd name="T46" fmla="*/ 367558 w 62"/>
                <a:gd name="T47" fmla="*/ 200682 h 29"/>
                <a:gd name="T48" fmla="*/ 359390 w 62"/>
                <a:gd name="T49" fmla="*/ 192964 h 29"/>
                <a:gd name="T50" fmla="*/ 367558 w 62"/>
                <a:gd name="T51" fmla="*/ 185245 h 29"/>
                <a:gd name="T52" fmla="*/ 359390 w 62"/>
                <a:gd name="T53" fmla="*/ 177527 h 29"/>
                <a:gd name="T54" fmla="*/ 334886 w 62"/>
                <a:gd name="T55" fmla="*/ 146653 h 29"/>
                <a:gd name="T56" fmla="*/ 334886 w 62"/>
                <a:gd name="T57" fmla="*/ 123497 h 29"/>
                <a:gd name="T58" fmla="*/ 334886 w 62"/>
                <a:gd name="T59" fmla="*/ 92623 h 29"/>
                <a:gd name="T60" fmla="*/ 334886 w 62"/>
                <a:gd name="T61" fmla="*/ 77186 h 29"/>
                <a:gd name="T62" fmla="*/ 334886 w 62"/>
                <a:gd name="T63" fmla="*/ 69467 h 29"/>
                <a:gd name="T64" fmla="*/ 359390 w 62"/>
                <a:gd name="T65" fmla="*/ 46311 h 29"/>
                <a:gd name="T66" fmla="*/ 367558 w 62"/>
                <a:gd name="T67" fmla="*/ 30874 h 29"/>
                <a:gd name="T68" fmla="*/ 383894 w 62"/>
                <a:gd name="T69" fmla="*/ 30874 h 29"/>
                <a:gd name="T70" fmla="*/ 367558 w 62"/>
                <a:gd name="T71" fmla="*/ 61748 h 29"/>
                <a:gd name="T72" fmla="*/ 359390 w 62"/>
                <a:gd name="T73" fmla="*/ 77186 h 29"/>
                <a:gd name="T74" fmla="*/ 375726 w 62"/>
                <a:gd name="T75" fmla="*/ 92623 h 29"/>
                <a:gd name="T76" fmla="*/ 375726 w 62"/>
                <a:gd name="T77" fmla="*/ 123497 h 29"/>
                <a:gd name="T78" fmla="*/ 367558 w 62"/>
                <a:gd name="T79" fmla="*/ 138934 h 29"/>
                <a:gd name="T80" fmla="*/ 375726 w 62"/>
                <a:gd name="T81" fmla="*/ 146653 h 29"/>
                <a:gd name="T82" fmla="*/ 375726 w 62"/>
                <a:gd name="T83" fmla="*/ 162090 h 29"/>
                <a:gd name="T84" fmla="*/ 383894 w 62"/>
                <a:gd name="T85" fmla="*/ 185245 h 29"/>
                <a:gd name="T86" fmla="*/ 408398 w 62"/>
                <a:gd name="T87" fmla="*/ 192964 h 29"/>
                <a:gd name="T88" fmla="*/ 424734 w 62"/>
                <a:gd name="T89" fmla="*/ 185245 h 29"/>
                <a:gd name="T90" fmla="*/ 424734 w 62"/>
                <a:gd name="T91" fmla="*/ 200682 h 29"/>
                <a:gd name="T92" fmla="*/ 432901 w 62"/>
                <a:gd name="T93" fmla="*/ 216119 h 29"/>
                <a:gd name="T94" fmla="*/ 449237 w 62"/>
                <a:gd name="T95" fmla="*/ 223838 h 29"/>
                <a:gd name="T96" fmla="*/ 457405 w 62"/>
                <a:gd name="T97" fmla="*/ 216119 h 29"/>
                <a:gd name="T98" fmla="*/ 498245 w 62"/>
                <a:gd name="T99" fmla="*/ 200682 h 29"/>
                <a:gd name="T100" fmla="*/ 506413 w 62"/>
                <a:gd name="T101" fmla="*/ 146653 h 29"/>
                <a:gd name="T102" fmla="*/ 441069 w 62"/>
                <a:gd name="T103" fmla="*/ 162090 h 29"/>
                <a:gd name="T104" fmla="*/ 383894 w 62"/>
                <a:gd name="T105" fmla="*/ 0 h 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2"/>
                <a:gd name="T160" fmla="*/ 0 h 29"/>
                <a:gd name="T161" fmla="*/ 62 w 62"/>
                <a:gd name="T162" fmla="*/ 29 h 2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2" h="29">
                  <a:moveTo>
                    <a:pt x="47" y="0"/>
                  </a:moveTo>
                  <a:lnTo>
                    <a:pt x="36" y="2"/>
                  </a:lnTo>
                  <a:lnTo>
                    <a:pt x="0" y="9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8" y="13"/>
                  </a:lnTo>
                  <a:lnTo>
                    <a:pt x="27" y="14"/>
                  </a:lnTo>
                  <a:lnTo>
                    <a:pt x="29" y="15"/>
                  </a:lnTo>
                  <a:lnTo>
                    <a:pt x="31" y="15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5" y="19"/>
                  </a:lnTo>
                  <a:lnTo>
                    <a:pt x="33" y="23"/>
                  </a:lnTo>
                  <a:lnTo>
                    <a:pt x="32" y="25"/>
                  </a:lnTo>
                  <a:lnTo>
                    <a:pt x="33" y="27"/>
                  </a:lnTo>
                  <a:lnTo>
                    <a:pt x="35" y="27"/>
                  </a:lnTo>
                  <a:lnTo>
                    <a:pt x="36" y="26"/>
                  </a:lnTo>
                  <a:lnTo>
                    <a:pt x="38" y="28"/>
                  </a:lnTo>
                  <a:lnTo>
                    <a:pt x="39" y="28"/>
                  </a:lnTo>
                  <a:lnTo>
                    <a:pt x="40" y="27"/>
                  </a:lnTo>
                  <a:lnTo>
                    <a:pt x="42" y="27"/>
                  </a:lnTo>
                  <a:lnTo>
                    <a:pt x="45" y="28"/>
                  </a:lnTo>
                  <a:lnTo>
                    <a:pt x="46" y="29"/>
                  </a:lnTo>
                  <a:lnTo>
                    <a:pt x="47" y="29"/>
                  </a:lnTo>
                  <a:lnTo>
                    <a:pt x="47" y="28"/>
                  </a:lnTo>
                  <a:lnTo>
                    <a:pt x="46" y="28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4"/>
                  </a:lnTo>
                  <a:lnTo>
                    <a:pt x="45" y="24"/>
                  </a:lnTo>
                  <a:lnTo>
                    <a:pt x="44" y="23"/>
                  </a:lnTo>
                  <a:lnTo>
                    <a:pt x="43" y="21"/>
                  </a:lnTo>
                  <a:lnTo>
                    <a:pt x="41" y="19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1" y="10"/>
                  </a:lnTo>
                  <a:lnTo>
                    <a:pt x="41" y="9"/>
                  </a:lnTo>
                  <a:lnTo>
                    <a:pt x="42" y="8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6" y="6"/>
                  </a:lnTo>
                  <a:lnTo>
                    <a:pt x="45" y="8"/>
                  </a:lnTo>
                  <a:lnTo>
                    <a:pt x="44" y="9"/>
                  </a:lnTo>
                  <a:lnTo>
                    <a:pt x="44" y="10"/>
                  </a:lnTo>
                  <a:lnTo>
                    <a:pt x="44" y="12"/>
                  </a:lnTo>
                  <a:lnTo>
                    <a:pt x="46" y="12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4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6" y="20"/>
                  </a:lnTo>
                  <a:lnTo>
                    <a:pt x="46" y="21"/>
                  </a:lnTo>
                  <a:lnTo>
                    <a:pt x="46" y="22"/>
                  </a:lnTo>
                  <a:lnTo>
                    <a:pt x="47" y="24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1" y="24"/>
                  </a:lnTo>
                  <a:lnTo>
                    <a:pt x="52" y="24"/>
                  </a:lnTo>
                  <a:lnTo>
                    <a:pt x="52" y="25"/>
                  </a:lnTo>
                  <a:lnTo>
                    <a:pt x="52" y="26"/>
                  </a:lnTo>
                  <a:lnTo>
                    <a:pt x="53" y="28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6" y="28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1" y="25"/>
                  </a:lnTo>
                  <a:lnTo>
                    <a:pt x="62" y="19"/>
                  </a:lnTo>
                  <a:lnTo>
                    <a:pt x="54" y="2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30" name="Freeform 62"/>
            <p:cNvSpPr>
              <a:spLocks/>
            </p:cNvSpPr>
            <p:nvPr/>
          </p:nvSpPr>
          <p:spPr bwMode="auto">
            <a:xfrm>
              <a:off x="7413625" y="3017838"/>
              <a:ext cx="122238" cy="185737"/>
            </a:xfrm>
            <a:custGeom>
              <a:avLst/>
              <a:gdLst>
                <a:gd name="T0" fmla="*/ 122238 w 15"/>
                <a:gd name="T1" fmla="*/ 170259 h 24"/>
                <a:gd name="T2" fmla="*/ 122238 w 15"/>
                <a:gd name="T3" fmla="*/ 154781 h 24"/>
                <a:gd name="T4" fmla="*/ 114089 w 15"/>
                <a:gd name="T5" fmla="*/ 139303 h 24"/>
                <a:gd name="T6" fmla="*/ 97790 w 15"/>
                <a:gd name="T7" fmla="*/ 123825 h 24"/>
                <a:gd name="T8" fmla="*/ 81492 w 15"/>
                <a:gd name="T9" fmla="*/ 116086 h 24"/>
                <a:gd name="T10" fmla="*/ 73343 w 15"/>
                <a:gd name="T11" fmla="*/ 108347 h 24"/>
                <a:gd name="T12" fmla="*/ 73343 w 15"/>
                <a:gd name="T13" fmla="*/ 92869 h 24"/>
                <a:gd name="T14" fmla="*/ 57044 w 15"/>
                <a:gd name="T15" fmla="*/ 69651 h 24"/>
                <a:gd name="T16" fmla="*/ 48895 w 15"/>
                <a:gd name="T17" fmla="*/ 61912 h 24"/>
                <a:gd name="T18" fmla="*/ 40746 w 15"/>
                <a:gd name="T19" fmla="*/ 46434 h 24"/>
                <a:gd name="T20" fmla="*/ 32597 w 15"/>
                <a:gd name="T21" fmla="*/ 38695 h 24"/>
                <a:gd name="T22" fmla="*/ 32597 w 15"/>
                <a:gd name="T23" fmla="*/ 30956 h 24"/>
                <a:gd name="T24" fmla="*/ 32597 w 15"/>
                <a:gd name="T25" fmla="*/ 30956 h 24"/>
                <a:gd name="T26" fmla="*/ 32597 w 15"/>
                <a:gd name="T27" fmla="*/ 23217 h 24"/>
                <a:gd name="T28" fmla="*/ 40746 w 15"/>
                <a:gd name="T29" fmla="*/ 0 h 24"/>
                <a:gd name="T30" fmla="*/ 32597 w 15"/>
                <a:gd name="T31" fmla="*/ 0 h 24"/>
                <a:gd name="T32" fmla="*/ 16298 w 15"/>
                <a:gd name="T33" fmla="*/ 0 h 24"/>
                <a:gd name="T34" fmla="*/ 8149 w 15"/>
                <a:gd name="T35" fmla="*/ 7739 h 24"/>
                <a:gd name="T36" fmla="*/ 8149 w 15"/>
                <a:gd name="T37" fmla="*/ 15478 h 24"/>
                <a:gd name="T38" fmla="*/ 8149 w 15"/>
                <a:gd name="T39" fmla="*/ 23217 h 24"/>
                <a:gd name="T40" fmla="*/ 0 w 15"/>
                <a:gd name="T41" fmla="*/ 23217 h 24"/>
                <a:gd name="T42" fmla="*/ 57044 w 15"/>
                <a:gd name="T43" fmla="*/ 185737 h 24"/>
                <a:gd name="T44" fmla="*/ 122238 w 15"/>
                <a:gd name="T45" fmla="*/ 170259 h 24"/>
                <a:gd name="T46" fmla="*/ 122238 w 15"/>
                <a:gd name="T47" fmla="*/ 170259 h 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"/>
                <a:gd name="T73" fmla="*/ 0 h 24"/>
                <a:gd name="T74" fmla="*/ 15 w 15"/>
                <a:gd name="T75" fmla="*/ 24 h 2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" h="24">
                  <a:moveTo>
                    <a:pt x="15" y="22"/>
                  </a:moveTo>
                  <a:lnTo>
                    <a:pt x="15" y="20"/>
                  </a:lnTo>
                  <a:lnTo>
                    <a:pt x="14" y="18"/>
                  </a:lnTo>
                  <a:lnTo>
                    <a:pt x="12" y="16"/>
                  </a:lnTo>
                  <a:lnTo>
                    <a:pt x="10" y="15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7" y="9"/>
                  </a:lnTo>
                  <a:lnTo>
                    <a:pt x="6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7" y="24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31" name="Freeform 63"/>
            <p:cNvSpPr>
              <a:spLocks/>
            </p:cNvSpPr>
            <p:nvPr/>
          </p:nvSpPr>
          <p:spPr bwMode="auto">
            <a:xfrm>
              <a:off x="7445375" y="2801938"/>
              <a:ext cx="153988" cy="325437"/>
            </a:xfrm>
            <a:custGeom>
              <a:avLst/>
              <a:gdLst>
                <a:gd name="T0" fmla="*/ 0 w 19"/>
                <a:gd name="T1" fmla="*/ 240203 h 42"/>
                <a:gd name="T2" fmla="*/ 0 w 19"/>
                <a:gd name="T3" fmla="*/ 247952 h 42"/>
                <a:gd name="T4" fmla="*/ 16209 w 19"/>
                <a:gd name="T5" fmla="*/ 263449 h 42"/>
                <a:gd name="T6" fmla="*/ 48628 w 19"/>
                <a:gd name="T7" fmla="*/ 286695 h 42"/>
                <a:gd name="T8" fmla="*/ 72942 w 19"/>
                <a:gd name="T9" fmla="*/ 294443 h 42"/>
                <a:gd name="T10" fmla="*/ 81046 w 19"/>
                <a:gd name="T11" fmla="*/ 309940 h 42"/>
                <a:gd name="T12" fmla="*/ 89151 w 19"/>
                <a:gd name="T13" fmla="*/ 325437 h 42"/>
                <a:gd name="T14" fmla="*/ 105360 w 19"/>
                <a:gd name="T15" fmla="*/ 302192 h 42"/>
                <a:gd name="T16" fmla="*/ 113465 w 19"/>
                <a:gd name="T17" fmla="*/ 271198 h 42"/>
                <a:gd name="T18" fmla="*/ 137779 w 19"/>
                <a:gd name="T19" fmla="*/ 232455 h 42"/>
                <a:gd name="T20" fmla="*/ 153988 w 19"/>
                <a:gd name="T21" fmla="*/ 201461 h 42"/>
                <a:gd name="T22" fmla="*/ 145883 w 19"/>
                <a:gd name="T23" fmla="*/ 147222 h 42"/>
                <a:gd name="T24" fmla="*/ 137779 w 19"/>
                <a:gd name="T25" fmla="*/ 100730 h 42"/>
                <a:gd name="T26" fmla="*/ 113465 w 19"/>
                <a:gd name="T27" fmla="*/ 108479 h 42"/>
                <a:gd name="T28" fmla="*/ 105360 w 19"/>
                <a:gd name="T29" fmla="*/ 108479 h 42"/>
                <a:gd name="T30" fmla="*/ 97256 w 19"/>
                <a:gd name="T31" fmla="*/ 108479 h 42"/>
                <a:gd name="T32" fmla="*/ 105360 w 19"/>
                <a:gd name="T33" fmla="*/ 85233 h 42"/>
                <a:gd name="T34" fmla="*/ 113465 w 19"/>
                <a:gd name="T35" fmla="*/ 85233 h 42"/>
                <a:gd name="T36" fmla="*/ 121569 w 19"/>
                <a:gd name="T37" fmla="*/ 61988 h 42"/>
                <a:gd name="T38" fmla="*/ 129674 w 19"/>
                <a:gd name="T39" fmla="*/ 46491 h 42"/>
                <a:gd name="T40" fmla="*/ 32419 w 19"/>
                <a:gd name="T41" fmla="*/ 0 h 42"/>
                <a:gd name="T42" fmla="*/ 24314 w 19"/>
                <a:gd name="T43" fmla="*/ 15497 h 42"/>
                <a:gd name="T44" fmla="*/ 16209 w 19"/>
                <a:gd name="T45" fmla="*/ 46491 h 42"/>
                <a:gd name="T46" fmla="*/ 0 w 19"/>
                <a:gd name="T47" fmla="*/ 61988 h 42"/>
                <a:gd name="T48" fmla="*/ 8105 w 19"/>
                <a:gd name="T49" fmla="*/ 69737 h 42"/>
                <a:gd name="T50" fmla="*/ 8105 w 19"/>
                <a:gd name="T51" fmla="*/ 85233 h 42"/>
                <a:gd name="T52" fmla="*/ 8105 w 19"/>
                <a:gd name="T53" fmla="*/ 116227 h 42"/>
                <a:gd name="T54" fmla="*/ 24314 w 19"/>
                <a:gd name="T55" fmla="*/ 131725 h 42"/>
                <a:gd name="T56" fmla="*/ 40523 w 19"/>
                <a:gd name="T57" fmla="*/ 139473 h 42"/>
                <a:gd name="T58" fmla="*/ 56732 w 19"/>
                <a:gd name="T59" fmla="*/ 147222 h 42"/>
                <a:gd name="T60" fmla="*/ 72942 w 19"/>
                <a:gd name="T61" fmla="*/ 162719 h 42"/>
                <a:gd name="T62" fmla="*/ 32419 w 19"/>
                <a:gd name="T63" fmla="*/ 185964 h 42"/>
                <a:gd name="T64" fmla="*/ 8105 w 19"/>
                <a:gd name="T65" fmla="*/ 216958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"/>
                <a:gd name="T100" fmla="*/ 0 h 42"/>
                <a:gd name="T101" fmla="*/ 19 w 1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" h="42">
                  <a:moveTo>
                    <a:pt x="1" y="28"/>
                  </a:moveTo>
                  <a:lnTo>
                    <a:pt x="0" y="31"/>
                  </a:lnTo>
                  <a:lnTo>
                    <a:pt x="0" y="32"/>
                  </a:lnTo>
                  <a:lnTo>
                    <a:pt x="1" y="33"/>
                  </a:lnTo>
                  <a:lnTo>
                    <a:pt x="2" y="34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7" y="37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0" y="41"/>
                  </a:lnTo>
                  <a:lnTo>
                    <a:pt x="11" y="42"/>
                  </a:lnTo>
                  <a:lnTo>
                    <a:pt x="12" y="41"/>
                  </a:lnTo>
                  <a:lnTo>
                    <a:pt x="13" y="39"/>
                  </a:lnTo>
                  <a:lnTo>
                    <a:pt x="13" y="37"/>
                  </a:lnTo>
                  <a:lnTo>
                    <a:pt x="14" y="35"/>
                  </a:lnTo>
                  <a:lnTo>
                    <a:pt x="15" y="33"/>
                  </a:lnTo>
                  <a:lnTo>
                    <a:pt x="17" y="30"/>
                  </a:lnTo>
                  <a:lnTo>
                    <a:pt x="18" y="28"/>
                  </a:lnTo>
                  <a:lnTo>
                    <a:pt x="19" y="26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8" y="15"/>
                  </a:lnTo>
                  <a:lnTo>
                    <a:pt x="17" y="13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7" y="2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32" name="Freeform 64"/>
            <p:cNvSpPr>
              <a:spLocks/>
            </p:cNvSpPr>
            <p:nvPr/>
          </p:nvSpPr>
          <p:spPr bwMode="auto">
            <a:xfrm>
              <a:off x="7583488" y="2654300"/>
              <a:ext cx="187325" cy="169863"/>
            </a:xfrm>
            <a:custGeom>
              <a:avLst/>
              <a:gdLst>
                <a:gd name="T0" fmla="*/ 0 w 23"/>
                <a:gd name="T1" fmla="*/ 30884 h 22"/>
                <a:gd name="T2" fmla="*/ 65157 w 23"/>
                <a:gd name="T3" fmla="*/ 15442 h 22"/>
                <a:gd name="T4" fmla="*/ 65157 w 23"/>
                <a:gd name="T5" fmla="*/ 23163 h 22"/>
                <a:gd name="T6" fmla="*/ 73301 w 23"/>
                <a:gd name="T7" fmla="*/ 23163 h 22"/>
                <a:gd name="T8" fmla="*/ 73301 w 23"/>
                <a:gd name="T9" fmla="*/ 23163 h 22"/>
                <a:gd name="T10" fmla="*/ 162891 w 23"/>
                <a:gd name="T11" fmla="*/ 0 h 22"/>
                <a:gd name="T12" fmla="*/ 187325 w 23"/>
                <a:gd name="T13" fmla="*/ 69489 h 22"/>
                <a:gd name="T14" fmla="*/ 187325 w 23"/>
                <a:gd name="T15" fmla="*/ 77210 h 22"/>
                <a:gd name="T16" fmla="*/ 179180 w 23"/>
                <a:gd name="T17" fmla="*/ 77210 h 22"/>
                <a:gd name="T18" fmla="*/ 187325 w 23"/>
                <a:gd name="T19" fmla="*/ 84932 h 22"/>
                <a:gd name="T20" fmla="*/ 187325 w 23"/>
                <a:gd name="T21" fmla="*/ 84932 h 22"/>
                <a:gd name="T22" fmla="*/ 171036 w 23"/>
                <a:gd name="T23" fmla="*/ 92653 h 22"/>
                <a:gd name="T24" fmla="*/ 138458 w 23"/>
                <a:gd name="T25" fmla="*/ 100374 h 22"/>
                <a:gd name="T26" fmla="*/ 130313 w 23"/>
                <a:gd name="T27" fmla="*/ 100374 h 22"/>
                <a:gd name="T28" fmla="*/ 130313 w 23"/>
                <a:gd name="T29" fmla="*/ 100374 h 22"/>
                <a:gd name="T30" fmla="*/ 130313 w 23"/>
                <a:gd name="T31" fmla="*/ 108095 h 22"/>
                <a:gd name="T32" fmla="*/ 130313 w 23"/>
                <a:gd name="T33" fmla="*/ 108095 h 22"/>
                <a:gd name="T34" fmla="*/ 105879 w 23"/>
                <a:gd name="T35" fmla="*/ 115816 h 22"/>
                <a:gd name="T36" fmla="*/ 81446 w 23"/>
                <a:gd name="T37" fmla="*/ 123537 h 22"/>
                <a:gd name="T38" fmla="*/ 81446 w 23"/>
                <a:gd name="T39" fmla="*/ 123537 h 22"/>
                <a:gd name="T40" fmla="*/ 65157 w 23"/>
                <a:gd name="T41" fmla="*/ 138979 h 22"/>
                <a:gd name="T42" fmla="*/ 24434 w 23"/>
                <a:gd name="T43" fmla="*/ 162142 h 22"/>
                <a:gd name="T44" fmla="*/ 16289 w 23"/>
                <a:gd name="T45" fmla="*/ 169863 h 22"/>
                <a:gd name="T46" fmla="*/ 0 w 23"/>
                <a:gd name="T47" fmla="*/ 162142 h 22"/>
                <a:gd name="T48" fmla="*/ 16289 w 23"/>
                <a:gd name="T49" fmla="*/ 146700 h 22"/>
                <a:gd name="T50" fmla="*/ 16289 w 23"/>
                <a:gd name="T51" fmla="*/ 138979 h 22"/>
                <a:gd name="T52" fmla="*/ 16289 w 23"/>
                <a:gd name="T53" fmla="*/ 131258 h 22"/>
                <a:gd name="T54" fmla="*/ 0 w 23"/>
                <a:gd name="T55" fmla="*/ 30884 h 22"/>
                <a:gd name="T56" fmla="*/ 0 w 23"/>
                <a:gd name="T57" fmla="*/ 30884 h 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3"/>
                <a:gd name="T88" fmla="*/ 0 h 22"/>
                <a:gd name="T89" fmla="*/ 23 w 23"/>
                <a:gd name="T90" fmla="*/ 22 h 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3" h="22">
                  <a:moveTo>
                    <a:pt x="0" y="4"/>
                  </a:move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20" y="0"/>
                  </a:lnTo>
                  <a:lnTo>
                    <a:pt x="23" y="9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3" y="11"/>
                  </a:lnTo>
                  <a:lnTo>
                    <a:pt x="21" y="12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3" y="15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3" y="21"/>
                  </a:lnTo>
                  <a:lnTo>
                    <a:pt x="2" y="22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33" name="Freeform 65"/>
            <p:cNvSpPr>
              <a:spLocks/>
            </p:cNvSpPr>
            <p:nvPr/>
          </p:nvSpPr>
          <p:spPr bwMode="auto">
            <a:xfrm>
              <a:off x="7575550" y="2522538"/>
              <a:ext cx="368300" cy="177800"/>
            </a:xfrm>
            <a:custGeom>
              <a:avLst/>
              <a:gdLst>
                <a:gd name="T0" fmla="*/ 81844 w 45"/>
                <a:gd name="T1" fmla="*/ 54113 h 23"/>
                <a:gd name="T2" fmla="*/ 196427 w 45"/>
                <a:gd name="T3" fmla="*/ 23191 h 23"/>
                <a:gd name="T4" fmla="*/ 204611 w 45"/>
                <a:gd name="T5" fmla="*/ 23191 h 23"/>
                <a:gd name="T6" fmla="*/ 204611 w 45"/>
                <a:gd name="T7" fmla="*/ 15461 h 23"/>
                <a:gd name="T8" fmla="*/ 220980 w 45"/>
                <a:gd name="T9" fmla="*/ 0 h 23"/>
                <a:gd name="T10" fmla="*/ 237349 w 45"/>
                <a:gd name="T11" fmla="*/ 0 h 23"/>
                <a:gd name="T12" fmla="*/ 253718 w 45"/>
                <a:gd name="T13" fmla="*/ 23191 h 23"/>
                <a:gd name="T14" fmla="*/ 261902 w 45"/>
                <a:gd name="T15" fmla="*/ 38652 h 23"/>
                <a:gd name="T16" fmla="*/ 245533 w 45"/>
                <a:gd name="T17" fmla="*/ 54113 h 23"/>
                <a:gd name="T18" fmla="*/ 237349 w 45"/>
                <a:gd name="T19" fmla="*/ 77304 h 23"/>
                <a:gd name="T20" fmla="*/ 270087 w 45"/>
                <a:gd name="T21" fmla="*/ 77304 h 23"/>
                <a:gd name="T22" fmla="*/ 294640 w 45"/>
                <a:gd name="T23" fmla="*/ 115957 h 23"/>
                <a:gd name="T24" fmla="*/ 335562 w 45"/>
                <a:gd name="T25" fmla="*/ 123687 h 23"/>
                <a:gd name="T26" fmla="*/ 351931 w 45"/>
                <a:gd name="T27" fmla="*/ 108226 h 23"/>
                <a:gd name="T28" fmla="*/ 343747 w 45"/>
                <a:gd name="T29" fmla="*/ 92765 h 23"/>
                <a:gd name="T30" fmla="*/ 327378 w 45"/>
                <a:gd name="T31" fmla="*/ 77304 h 23"/>
                <a:gd name="T32" fmla="*/ 343747 w 45"/>
                <a:gd name="T33" fmla="*/ 85035 h 23"/>
                <a:gd name="T34" fmla="*/ 368300 w 45"/>
                <a:gd name="T35" fmla="*/ 123687 h 23"/>
                <a:gd name="T36" fmla="*/ 360116 w 45"/>
                <a:gd name="T37" fmla="*/ 131417 h 23"/>
                <a:gd name="T38" fmla="*/ 327378 w 45"/>
                <a:gd name="T39" fmla="*/ 146878 h 23"/>
                <a:gd name="T40" fmla="*/ 302824 w 45"/>
                <a:gd name="T41" fmla="*/ 162339 h 23"/>
                <a:gd name="T42" fmla="*/ 302824 w 45"/>
                <a:gd name="T43" fmla="*/ 154609 h 23"/>
                <a:gd name="T44" fmla="*/ 294640 w 45"/>
                <a:gd name="T45" fmla="*/ 139148 h 23"/>
                <a:gd name="T46" fmla="*/ 278271 w 45"/>
                <a:gd name="T47" fmla="*/ 170070 h 23"/>
                <a:gd name="T48" fmla="*/ 261902 w 45"/>
                <a:gd name="T49" fmla="*/ 170070 h 23"/>
                <a:gd name="T50" fmla="*/ 261902 w 45"/>
                <a:gd name="T51" fmla="*/ 162339 h 23"/>
                <a:gd name="T52" fmla="*/ 245533 w 45"/>
                <a:gd name="T53" fmla="*/ 154609 h 23"/>
                <a:gd name="T54" fmla="*/ 229164 w 45"/>
                <a:gd name="T55" fmla="*/ 146878 h 23"/>
                <a:gd name="T56" fmla="*/ 220980 w 45"/>
                <a:gd name="T57" fmla="*/ 131417 h 23"/>
                <a:gd name="T58" fmla="*/ 171873 w 45"/>
                <a:gd name="T59" fmla="*/ 131417 h 23"/>
                <a:gd name="T60" fmla="*/ 81844 w 45"/>
                <a:gd name="T61" fmla="*/ 154609 h 23"/>
                <a:gd name="T62" fmla="*/ 73660 w 45"/>
                <a:gd name="T63" fmla="*/ 146878 h 23"/>
                <a:gd name="T64" fmla="*/ 0 w 45"/>
                <a:gd name="T65" fmla="*/ 162339 h 23"/>
                <a:gd name="T66" fmla="*/ 0 w 45"/>
                <a:gd name="T67" fmla="*/ 69574 h 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5"/>
                <a:gd name="T103" fmla="*/ 0 h 23"/>
                <a:gd name="T104" fmla="*/ 45 w 45"/>
                <a:gd name="T105" fmla="*/ 23 h 2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5" h="23">
                  <a:moveTo>
                    <a:pt x="0" y="9"/>
                  </a:moveTo>
                  <a:lnTo>
                    <a:pt x="10" y="7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1" y="5"/>
                  </a:lnTo>
                  <a:lnTo>
                    <a:pt x="30" y="7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31" y="9"/>
                  </a:lnTo>
                  <a:lnTo>
                    <a:pt x="33" y="10"/>
                  </a:lnTo>
                  <a:lnTo>
                    <a:pt x="36" y="13"/>
                  </a:lnTo>
                  <a:lnTo>
                    <a:pt x="36" y="15"/>
                  </a:lnTo>
                  <a:lnTo>
                    <a:pt x="38" y="16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3" y="14"/>
                  </a:lnTo>
                  <a:lnTo>
                    <a:pt x="43" y="13"/>
                  </a:lnTo>
                  <a:lnTo>
                    <a:pt x="42" y="12"/>
                  </a:lnTo>
                  <a:lnTo>
                    <a:pt x="40" y="11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4" y="14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44" y="17"/>
                  </a:lnTo>
                  <a:lnTo>
                    <a:pt x="42" y="18"/>
                  </a:lnTo>
                  <a:lnTo>
                    <a:pt x="40" y="19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5" y="20"/>
                  </a:lnTo>
                  <a:lnTo>
                    <a:pt x="34" y="22"/>
                  </a:lnTo>
                  <a:lnTo>
                    <a:pt x="33" y="23"/>
                  </a:lnTo>
                  <a:lnTo>
                    <a:pt x="32" y="22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0" y="20"/>
                  </a:lnTo>
                  <a:lnTo>
                    <a:pt x="28" y="19"/>
                  </a:lnTo>
                  <a:lnTo>
                    <a:pt x="27" y="17"/>
                  </a:lnTo>
                  <a:lnTo>
                    <a:pt x="26" y="15"/>
                  </a:lnTo>
                  <a:lnTo>
                    <a:pt x="21" y="1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34" name="Freeform 66"/>
            <p:cNvSpPr>
              <a:spLocks/>
            </p:cNvSpPr>
            <p:nvPr/>
          </p:nvSpPr>
          <p:spPr bwMode="auto">
            <a:xfrm>
              <a:off x="7747000" y="2638425"/>
              <a:ext cx="96838" cy="101600"/>
            </a:xfrm>
            <a:custGeom>
              <a:avLst/>
              <a:gdLst>
                <a:gd name="T0" fmla="*/ 0 w 12"/>
                <a:gd name="T1" fmla="*/ 15631 h 13"/>
                <a:gd name="T2" fmla="*/ 24210 w 12"/>
                <a:gd name="T3" fmla="*/ 85969 h 13"/>
                <a:gd name="T4" fmla="*/ 24210 w 12"/>
                <a:gd name="T5" fmla="*/ 93785 h 13"/>
                <a:gd name="T6" fmla="*/ 16140 w 12"/>
                <a:gd name="T7" fmla="*/ 93785 h 13"/>
                <a:gd name="T8" fmla="*/ 24210 w 12"/>
                <a:gd name="T9" fmla="*/ 101600 h 13"/>
                <a:gd name="T10" fmla="*/ 24210 w 12"/>
                <a:gd name="T11" fmla="*/ 101600 h 13"/>
                <a:gd name="T12" fmla="*/ 24210 w 12"/>
                <a:gd name="T13" fmla="*/ 101600 h 13"/>
                <a:gd name="T14" fmla="*/ 48419 w 12"/>
                <a:gd name="T15" fmla="*/ 93785 h 13"/>
                <a:gd name="T16" fmla="*/ 56489 w 12"/>
                <a:gd name="T17" fmla="*/ 85969 h 13"/>
                <a:gd name="T18" fmla="*/ 56489 w 12"/>
                <a:gd name="T19" fmla="*/ 78154 h 13"/>
                <a:gd name="T20" fmla="*/ 56489 w 12"/>
                <a:gd name="T21" fmla="*/ 70338 h 13"/>
                <a:gd name="T22" fmla="*/ 56489 w 12"/>
                <a:gd name="T23" fmla="*/ 54708 h 13"/>
                <a:gd name="T24" fmla="*/ 64559 w 12"/>
                <a:gd name="T25" fmla="*/ 46892 h 13"/>
                <a:gd name="T26" fmla="*/ 64559 w 12"/>
                <a:gd name="T27" fmla="*/ 54708 h 13"/>
                <a:gd name="T28" fmla="*/ 64559 w 12"/>
                <a:gd name="T29" fmla="*/ 62523 h 13"/>
                <a:gd name="T30" fmla="*/ 64559 w 12"/>
                <a:gd name="T31" fmla="*/ 78154 h 13"/>
                <a:gd name="T32" fmla="*/ 72629 w 12"/>
                <a:gd name="T33" fmla="*/ 78154 h 13"/>
                <a:gd name="T34" fmla="*/ 72629 w 12"/>
                <a:gd name="T35" fmla="*/ 78154 h 13"/>
                <a:gd name="T36" fmla="*/ 72629 w 12"/>
                <a:gd name="T37" fmla="*/ 70338 h 13"/>
                <a:gd name="T38" fmla="*/ 80698 w 12"/>
                <a:gd name="T39" fmla="*/ 70338 h 13"/>
                <a:gd name="T40" fmla="*/ 88768 w 12"/>
                <a:gd name="T41" fmla="*/ 62523 h 13"/>
                <a:gd name="T42" fmla="*/ 96838 w 12"/>
                <a:gd name="T43" fmla="*/ 62523 h 13"/>
                <a:gd name="T44" fmla="*/ 96838 w 12"/>
                <a:gd name="T45" fmla="*/ 62523 h 13"/>
                <a:gd name="T46" fmla="*/ 88768 w 12"/>
                <a:gd name="T47" fmla="*/ 54708 h 13"/>
                <a:gd name="T48" fmla="*/ 88768 w 12"/>
                <a:gd name="T49" fmla="*/ 46892 h 13"/>
                <a:gd name="T50" fmla="*/ 88768 w 12"/>
                <a:gd name="T51" fmla="*/ 46892 h 13"/>
                <a:gd name="T52" fmla="*/ 80698 w 12"/>
                <a:gd name="T53" fmla="*/ 46892 h 13"/>
                <a:gd name="T54" fmla="*/ 72629 w 12"/>
                <a:gd name="T55" fmla="*/ 39077 h 13"/>
                <a:gd name="T56" fmla="*/ 72629 w 12"/>
                <a:gd name="T57" fmla="*/ 39077 h 13"/>
                <a:gd name="T58" fmla="*/ 56489 w 12"/>
                <a:gd name="T59" fmla="*/ 31262 h 13"/>
                <a:gd name="T60" fmla="*/ 48419 w 12"/>
                <a:gd name="T61" fmla="*/ 15631 h 13"/>
                <a:gd name="T62" fmla="*/ 48419 w 12"/>
                <a:gd name="T63" fmla="*/ 15631 h 13"/>
                <a:gd name="T64" fmla="*/ 40349 w 12"/>
                <a:gd name="T65" fmla="*/ 0 h 13"/>
                <a:gd name="T66" fmla="*/ 0 w 12"/>
                <a:gd name="T67" fmla="*/ 15631 h 13"/>
                <a:gd name="T68" fmla="*/ 0 w 12"/>
                <a:gd name="T69" fmla="*/ 15631 h 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"/>
                <a:gd name="T106" fmla="*/ 0 h 13"/>
                <a:gd name="T107" fmla="*/ 12 w 12"/>
                <a:gd name="T108" fmla="*/ 13 h 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" h="13">
                  <a:moveTo>
                    <a:pt x="0" y="2"/>
                  </a:moveTo>
                  <a:lnTo>
                    <a:pt x="3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5"/>
                  </a:lnTo>
                  <a:lnTo>
                    <a:pt x="7" y="4"/>
                  </a:lnTo>
                  <a:lnTo>
                    <a:pt x="6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C66D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35" name="Freeform 67"/>
            <p:cNvSpPr>
              <a:spLocks/>
            </p:cNvSpPr>
            <p:nvPr/>
          </p:nvSpPr>
          <p:spPr bwMode="auto">
            <a:xfrm>
              <a:off x="7640638" y="2212975"/>
              <a:ext cx="171450" cy="363538"/>
            </a:xfrm>
            <a:custGeom>
              <a:avLst/>
              <a:gdLst>
                <a:gd name="T0" fmla="*/ 171450 w 21"/>
                <a:gd name="T1" fmla="*/ 309394 h 47"/>
                <a:gd name="T2" fmla="*/ 163286 w 21"/>
                <a:gd name="T3" fmla="*/ 309394 h 47"/>
                <a:gd name="T4" fmla="*/ 155121 w 21"/>
                <a:gd name="T5" fmla="*/ 309394 h 47"/>
                <a:gd name="T6" fmla="*/ 146957 w 21"/>
                <a:gd name="T7" fmla="*/ 324864 h 47"/>
                <a:gd name="T8" fmla="*/ 138793 w 21"/>
                <a:gd name="T9" fmla="*/ 324864 h 47"/>
                <a:gd name="T10" fmla="*/ 138793 w 21"/>
                <a:gd name="T11" fmla="*/ 332599 h 47"/>
                <a:gd name="T12" fmla="*/ 138793 w 21"/>
                <a:gd name="T13" fmla="*/ 332599 h 47"/>
                <a:gd name="T14" fmla="*/ 138793 w 21"/>
                <a:gd name="T15" fmla="*/ 332599 h 47"/>
                <a:gd name="T16" fmla="*/ 130629 w 21"/>
                <a:gd name="T17" fmla="*/ 332599 h 47"/>
                <a:gd name="T18" fmla="*/ 130629 w 21"/>
                <a:gd name="T19" fmla="*/ 340333 h 47"/>
                <a:gd name="T20" fmla="*/ 16329 w 21"/>
                <a:gd name="T21" fmla="*/ 363538 h 47"/>
                <a:gd name="T22" fmla="*/ 8164 w 21"/>
                <a:gd name="T23" fmla="*/ 355803 h 47"/>
                <a:gd name="T24" fmla="*/ 0 w 21"/>
                <a:gd name="T25" fmla="*/ 348068 h 47"/>
                <a:gd name="T26" fmla="*/ 0 w 21"/>
                <a:gd name="T27" fmla="*/ 340333 h 47"/>
                <a:gd name="T28" fmla="*/ 8164 w 21"/>
                <a:gd name="T29" fmla="*/ 332599 h 47"/>
                <a:gd name="T30" fmla="*/ 0 w 21"/>
                <a:gd name="T31" fmla="*/ 317129 h 47"/>
                <a:gd name="T32" fmla="*/ 0 w 21"/>
                <a:gd name="T33" fmla="*/ 262985 h 47"/>
                <a:gd name="T34" fmla="*/ 0 w 21"/>
                <a:gd name="T35" fmla="*/ 247515 h 47"/>
                <a:gd name="T36" fmla="*/ 8164 w 21"/>
                <a:gd name="T37" fmla="*/ 216576 h 47"/>
                <a:gd name="T38" fmla="*/ 8164 w 21"/>
                <a:gd name="T39" fmla="*/ 201106 h 47"/>
                <a:gd name="T40" fmla="*/ 8164 w 21"/>
                <a:gd name="T41" fmla="*/ 185636 h 47"/>
                <a:gd name="T42" fmla="*/ 8164 w 21"/>
                <a:gd name="T43" fmla="*/ 170167 h 47"/>
                <a:gd name="T44" fmla="*/ 8164 w 21"/>
                <a:gd name="T45" fmla="*/ 162432 h 47"/>
                <a:gd name="T46" fmla="*/ 8164 w 21"/>
                <a:gd name="T47" fmla="*/ 154697 h 47"/>
                <a:gd name="T48" fmla="*/ 32657 w 21"/>
                <a:gd name="T49" fmla="*/ 139227 h 47"/>
                <a:gd name="T50" fmla="*/ 40821 w 21"/>
                <a:gd name="T51" fmla="*/ 108288 h 47"/>
                <a:gd name="T52" fmla="*/ 32657 w 21"/>
                <a:gd name="T53" fmla="*/ 92818 h 47"/>
                <a:gd name="T54" fmla="*/ 32657 w 21"/>
                <a:gd name="T55" fmla="*/ 77349 h 47"/>
                <a:gd name="T56" fmla="*/ 32657 w 21"/>
                <a:gd name="T57" fmla="*/ 77349 h 47"/>
                <a:gd name="T58" fmla="*/ 32657 w 21"/>
                <a:gd name="T59" fmla="*/ 69614 h 47"/>
                <a:gd name="T60" fmla="*/ 24493 w 21"/>
                <a:gd name="T61" fmla="*/ 54144 h 47"/>
                <a:gd name="T62" fmla="*/ 32657 w 21"/>
                <a:gd name="T63" fmla="*/ 30939 h 47"/>
                <a:gd name="T64" fmla="*/ 24493 w 21"/>
                <a:gd name="T65" fmla="*/ 23205 h 47"/>
                <a:gd name="T66" fmla="*/ 24493 w 21"/>
                <a:gd name="T67" fmla="*/ 15470 h 47"/>
                <a:gd name="T68" fmla="*/ 32657 w 21"/>
                <a:gd name="T69" fmla="*/ 15470 h 47"/>
                <a:gd name="T70" fmla="*/ 40821 w 21"/>
                <a:gd name="T71" fmla="*/ 7735 h 47"/>
                <a:gd name="T72" fmla="*/ 48986 w 21"/>
                <a:gd name="T73" fmla="*/ 7735 h 47"/>
                <a:gd name="T74" fmla="*/ 48986 w 21"/>
                <a:gd name="T75" fmla="*/ 7735 h 47"/>
                <a:gd name="T76" fmla="*/ 57150 w 21"/>
                <a:gd name="T77" fmla="*/ 0 h 47"/>
                <a:gd name="T78" fmla="*/ 138793 w 21"/>
                <a:gd name="T79" fmla="*/ 224311 h 47"/>
                <a:gd name="T80" fmla="*/ 138793 w 21"/>
                <a:gd name="T81" fmla="*/ 232046 h 47"/>
                <a:gd name="T82" fmla="*/ 138793 w 21"/>
                <a:gd name="T83" fmla="*/ 239780 h 47"/>
                <a:gd name="T84" fmla="*/ 138793 w 21"/>
                <a:gd name="T85" fmla="*/ 239780 h 47"/>
                <a:gd name="T86" fmla="*/ 155121 w 21"/>
                <a:gd name="T87" fmla="*/ 255250 h 47"/>
                <a:gd name="T88" fmla="*/ 163286 w 21"/>
                <a:gd name="T89" fmla="*/ 255250 h 47"/>
                <a:gd name="T90" fmla="*/ 163286 w 21"/>
                <a:gd name="T91" fmla="*/ 262985 h 47"/>
                <a:gd name="T92" fmla="*/ 163286 w 21"/>
                <a:gd name="T93" fmla="*/ 270720 h 47"/>
                <a:gd name="T94" fmla="*/ 171450 w 21"/>
                <a:gd name="T95" fmla="*/ 286190 h 47"/>
                <a:gd name="T96" fmla="*/ 171450 w 21"/>
                <a:gd name="T97" fmla="*/ 293924 h 47"/>
                <a:gd name="T98" fmla="*/ 171450 w 21"/>
                <a:gd name="T99" fmla="*/ 301659 h 47"/>
                <a:gd name="T100" fmla="*/ 171450 w 21"/>
                <a:gd name="T101" fmla="*/ 309394 h 47"/>
                <a:gd name="T102" fmla="*/ 171450 w 21"/>
                <a:gd name="T103" fmla="*/ 309394 h 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"/>
                <a:gd name="T157" fmla="*/ 0 h 47"/>
                <a:gd name="T158" fmla="*/ 21 w 21"/>
                <a:gd name="T159" fmla="*/ 47 h 4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" h="47">
                  <a:moveTo>
                    <a:pt x="21" y="40"/>
                  </a:moveTo>
                  <a:lnTo>
                    <a:pt x="20" y="40"/>
                  </a:lnTo>
                  <a:lnTo>
                    <a:pt x="19" y="40"/>
                  </a:lnTo>
                  <a:lnTo>
                    <a:pt x="18" y="42"/>
                  </a:lnTo>
                  <a:lnTo>
                    <a:pt x="17" y="42"/>
                  </a:lnTo>
                  <a:lnTo>
                    <a:pt x="17" y="43"/>
                  </a:lnTo>
                  <a:lnTo>
                    <a:pt x="16" y="43"/>
                  </a:lnTo>
                  <a:lnTo>
                    <a:pt x="16" y="44"/>
                  </a:lnTo>
                  <a:lnTo>
                    <a:pt x="2" y="47"/>
                  </a:lnTo>
                  <a:lnTo>
                    <a:pt x="1" y="46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1" y="43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4" y="18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7" y="31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0" y="35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rgbClr val="ED4213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3" name="Group 68"/>
            <p:cNvGrpSpPr>
              <a:grpSpLocks/>
            </p:cNvGrpSpPr>
            <p:nvPr/>
          </p:nvGrpSpPr>
          <p:grpSpPr bwMode="auto">
            <a:xfrm>
              <a:off x="3159142" y="4589463"/>
              <a:ext cx="1044578" cy="635000"/>
              <a:chOff x="1991" y="3321"/>
              <a:chExt cx="361" cy="231"/>
            </a:xfrm>
          </p:grpSpPr>
          <p:sp>
            <p:nvSpPr>
              <p:cNvPr id="32837" name="Freeform 69"/>
              <p:cNvSpPr>
                <a:spLocks/>
              </p:cNvSpPr>
              <p:nvPr/>
            </p:nvSpPr>
            <p:spPr bwMode="auto">
              <a:xfrm>
                <a:off x="2274" y="3459"/>
                <a:ext cx="78" cy="93"/>
              </a:xfrm>
              <a:custGeom>
                <a:avLst/>
                <a:gdLst>
                  <a:gd name="T0" fmla="*/ 0 w 16"/>
                  <a:gd name="T1" fmla="*/ 34 h 19"/>
                  <a:gd name="T2" fmla="*/ 5 w 16"/>
                  <a:gd name="T3" fmla="*/ 64 h 19"/>
                  <a:gd name="T4" fmla="*/ 5 w 16"/>
                  <a:gd name="T5" fmla="*/ 78 h 19"/>
                  <a:gd name="T6" fmla="*/ 29 w 16"/>
                  <a:gd name="T7" fmla="*/ 93 h 19"/>
                  <a:gd name="T8" fmla="*/ 39 w 16"/>
                  <a:gd name="T9" fmla="*/ 78 h 19"/>
                  <a:gd name="T10" fmla="*/ 78 w 16"/>
                  <a:gd name="T11" fmla="*/ 54 h 19"/>
                  <a:gd name="T12" fmla="*/ 63 w 16"/>
                  <a:gd name="T13" fmla="*/ 24 h 19"/>
                  <a:gd name="T14" fmla="*/ 15 w 16"/>
                  <a:gd name="T15" fmla="*/ 0 h 19"/>
                  <a:gd name="T16" fmla="*/ 15 w 16"/>
                  <a:gd name="T17" fmla="*/ 24 h 19"/>
                  <a:gd name="T18" fmla="*/ 0 w 16"/>
                  <a:gd name="T19" fmla="*/ 34 h 19"/>
                  <a:gd name="T20" fmla="*/ 0 w 16"/>
                  <a:gd name="T21" fmla="*/ 34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"/>
                  <a:gd name="T34" fmla="*/ 0 h 19"/>
                  <a:gd name="T35" fmla="*/ 16 w 16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" h="19">
                    <a:moveTo>
                      <a:pt x="0" y="7"/>
                    </a:moveTo>
                    <a:lnTo>
                      <a:pt x="1" y="13"/>
                    </a:lnTo>
                    <a:lnTo>
                      <a:pt x="1" y="16"/>
                    </a:lnTo>
                    <a:lnTo>
                      <a:pt x="6" y="19"/>
                    </a:lnTo>
                    <a:lnTo>
                      <a:pt x="8" y="16"/>
                    </a:lnTo>
                    <a:lnTo>
                      <a:pt x="16" y="11"/>
                    </a:lnTo>
                    <a:lnTo>
                      <a:pt x="13" y="5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38" name="Freeform 70"/>
              <p:cNvSpPr>
                <a:spLocks/>
              </p:cNvSpPr>
              <p:nvPr/>
            </p:nvSpPr>
            <p:spPr bwMode="auto">
              <a:xfrm>
                <a:off x="2235" y="3409"/>
                <a:ext cx="44" cy="29"/>
              </a:xfrm>
              <a:custGeom>
                <a:avLst/>
                <a:gdLst>
                  <a:gd name="T0" fmla="*/ 15 w 9"/>
                  <a:gd name="T1" fmla="*/ 29 h 6"/>
                  <a:gd name="T2" fmla="*/ 39 w 9"/>
                  <a:gd name="T3" fmla="*/ 29 h 6"/>
                  <a:gd name="T4" fmla="*/ 44 w 9"/>
                  <a:gd name="T5" fmla="*/ 15 h 6"/>
                  <a:gd name="T6" fmla="*/ 24 w 9"/>
                  <a:gd name="T7" fmla="*/ 10 h 6"/>
                  <a:gd name="T8" fmla="*/ 15 w 9"/>
                  <a:gd name="T9" fmla="*/ 10 h 6"/>
                  <a:gd name="T10" fmla="*/ 10 w 9"/>
                  <a:gd name="T11" fmla="*/ 0 h 6"/>
                  <a:gd name="T12" fmla="*/ 0 w 9"/>
                  <a:gd name="T13" fmla="*/ 10 h 6"/>
                  <a:gd name="T14" fmla="*/ 10 w 9"/>
                  <a:gd name="T15" fmla="*/ 24 h 6"/>
                  <a:gd name="T16" fmla="*/ 15 w 9"/>
                  <a:gd name="T17" fmla="*/ 29 h 6"/>
                  <a:gd name="T18" fmla="*/ 15 w 9"/>
                  <a:gd name="T19" fmla="*/ 29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6"/>
                  <a:gd name="T32" fmla="*/ 9 w 9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6">
                    <a:moveTo>
                      <a:pt x="3" y="6"/>
                    </a:moveTo>
                    <a:lnTo>
                      <a:pt x="8" y="6"/>
                    </a:lnTo>
                    <a:lnTo>
                      <a:pt x="9" y="3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39" name="Freeform 71"/>
              <p:cNvSpPr>
                <a:spLocks/>
              </p:cNvSpPr>
              <p:nvPr/>
            </p:nvSpPr>
            <p:spPr bwMode="auto">
              <a:xfrm>
                <a:off x="2225" y="3438"/>
                <a:ext cx="20" cy="10"/>
              </a:xfrm>
              <a:custGeom>
                <a:avLst/>
                <a:gdLst>
                  <a:gd name="T0" fmla="*/ 0 w 4"/>
                  <a:gd name="T1" fmla="*/ 10 h 2"/>
                  <a:gd name="T2" fmla="*/ 20 w 4"/>
                  <a:gd name="T3" fmla="*/ 0 h 2"/>
                  <a:gd name="T4" fmla="*/ 20 w 4"/>
                  <a:gd name="T5" fmla="*/ 10 h 2"/>
                  <a:gd name="T6" fmla="*/ 0 w 4"/>
                  <a:gd name="T7" fmla="*/ 10 h 2"/>
                  <a:gd name="T8" fmla="*/ 0 w 4"/>
                  <a:gd name="T9" fmla="*/ 1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40" name="Freeform 72"/>
              <p:cNvSpPr>
                <a:spLocks/>
              </p:cNvSpPr>
              <p:nvPr/>
            </p:nvSpPr>
            <p:spPr bwMode="auto">
              <a:xfrm>
                <a:off x="2211" y="3419"/>
                <a:ext cx="19" cy="14"/>
              </a:xfrm>
              <a:custGeom>
                <a:avLst/>
                <a:gdLst>
                  <a:gd name="T0" fmla="*/ 10 w 4"/>
                  <a:gd name="T1" fmla="*/ 0 h 3"/>
                  <a:gd name="T2" fmla="*/ 10 w 4"/>
                  <a:gd name="T3" fmla="*/ 0 h 3"/>
                  <a:gd name="T4" fmla="*/ 14 w 4"/>
                  <a:gd name="T5" fmla="*/ 0 h 3"/>
                  <a:gd name="T6" fmla="*/ 14 w 4"/>
                  <a:gd name="T7" fmla="*/ 0 h 3"/>
                  <a:gd name="T8" fmla="*/ 14 w 4"/>
                  <a:gd name="T9" fmla="*/ 0 h 3"/>
                  <a:gd name="T10" fmla="*/ 14 w 4"/>
                  <a:gd name="T11" fmla="*/ 5 h 3"/>
                  <a:gd name="T12" fmla="*/ 14 w 4"/>
                  <a:gd name="T13" fmla="*/ 5 h 3"/>
                  <a:gd name="T14" fmla="*/ 14 w 4"/>
                  <a:gd name="T15" fmla="*/ 5 h 3"/>
                  <a:gd name="T16" fmla="*/ 19 w 4"/>
                  <a:gd name="T17" fmla="*/ 5 h 3"/>
                  <a:gd name="T18" fmla="*/ 14 w 4"/>
                  <a:gd name="T19" fmla="*/ 9 h 3"/>
                  <a:gd name="T20" fmla="*/ 14 w 4"/>
                  <a:gd name="T21" fmla="*/ 9 h 3"/>
                  <a:gd name="T22" fmla="*/ 14 w 4"/>
                  <a:gd name="T23" fmla="*/ 9 h 3"/>
                  <a:gd name="T24" fmla="*/ 14 w 4"/>
                  <a:gd name="T25" fmla="*/ 14 h 3"/>
                  <a:gd name="T26" fmla="*/ 14 w 4"/>
                  <a:gd name="T27" fmla="*/ 14 h 3"/>
                  <a:gd name="T28" fmla="*/ 14 w 4"/>
                  <a:gd name="T29" fmla="*/ 14 h 3"/>
                  <a:gd name="T30" fmla="*/ 10 w 4"/>
                  <a:gd name="T31" fmla="*/ 14 h 3"/>
                  <a:gd name="T32" fmla="*/ 10 w 4"/>
                  <a:gd name="T33" fmla="*/ 14 h 3"/>
                  <a:gd name="T34" fmla="*/ 10 w 4"/>
                  <a:gd name="T35" fmla="*/ 14 h 3"/>
                  <a:gd name="T36" fmla="*/ 5 w 4"/>
                  <a:gd name="T37" fmla="*/ 14 h 3"/>
                  <a:gd name="T38" fmla="*/ 5 w 4"/>
                  <a:gd name="T39" fmla="*/ 14 h 3"/>
                  <a:gd name="T40" fmla="*/ 5 w 4"/>
                  <a:gd name="T41" fmla="*/ 14 h 3"/>
                  <a:gd name="T42" fmla="*/ 5 w 4"/>
                  <a:gd name="T43" fmla="*/ 9 h 3"/>
                  <a:gd name="T44" fmla="*/ 0 w 4"/>
                  <a:gd name="T45" fmla="*/ 9 h 3"/>
                  <a:gd name="T46" fmla="*/ 0 w 4"/>
                  <a:gd name="T47" fmla="*/ 9 h 3"/>
                  <a:gd name="T48" fmla="*/ 0 w 4"/>
                  <a:gd name="T49" fmla="*/ 5 h 3"/>
                  <a:gd name="T50" fmla="*/ 0 w 4"/>
                  <a:gd name="T51" fmla="*/ 5 h 3"/>
                  <a:gd name="T52" fmla="*/ 0 w 4"/>
                  <a:gd name="T53" fmla="*/ 5 h 3"/>
                  <a:gd name="T54" fmla="*/ 5 w 4"/>
                  <a:gd name="T55" fmla="*/ 5 h 3"/>
                  <a:gd name="T56" fmla="*/ 5 w 4"/>
                  <a:gd name="T57" fmla="*/ 0 h 3"/>
                  <a:gd name="T58" fmla="*/ 5 w 4"/>
                  <a:gd name="T59" fmla="*/ 0 h 3"/>
                  <a:gd name="T60" fmla="*/ 5 w 4"/>
                  <a:gd name="T61" fmla="*/ 0 h 3"/>
                  <a:gd name="T62" fmla="*/ 10 w 4"/>
                  <a:gd name="T63" fmla="*/ 0 h 3"/>
                  <a:gd name="T64" fmla="*/ 10 w 4"/>
                  <a:gd name="T65" fmla="*/ 0 h 3"/>
                  <a:gd name="T66" fmla="*/ 10 w 4"/>
                  <a:gd name="T67" fmla="*/ 0 h 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"/>
                  <a:gd name="T103" fmla="*/ 0 h 3"/>
                  <a:gd name="T104" fmla="*/ 4 w 4"/>
                  <a:gd name="T105" fmla="*/ 3 h 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" h="3">
                    <a:moveTo>
                      <a:pt x="2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41" name="Freeform 73"/>
              <p:cNvSpPr>
                <a:spLocks/>
              </p:cNvSpPr>
              <p:nvPr/>
            </p:nvSpPr>
            <p:spPr bwMode="auto">
              <a:xfrm>
                <a:off x="2186" y="3394"/>
                <a:ext cx="39" cy="15"/>
              </a:xfrm>
              <a:custGeom>
                <a:avLst/>
                <a:gdLst>
                  <a:gd name="T0" fmla="*/ 0 w 8"/>
                  <a:gd name="T1" fmla="*/ 15 h 3"/>
                  <a:gd name="T2" fmla="*/ 34 w 8"/>
                  <a:gd name="T3" fmla="*/ 15 h 3"/>
                  <a:gd name="T4" fmla="*/ 39 w 8"/>
                  <a:gd name="T5" fmla="*/ 0 h 3"/>
                  <a:gd name="T6" fmla="*/ 10 w 8"/>
                  <a:gd name="T7" fmla="*/ 0 h 3"/>
                  <a:gd name="T8" fmla="*/ 0 w 8"/>
                  <a:gd name="T9" fmla="*/ 15 h 3"/>
                  <a:gd name="T10" fmla="*/ 0 w 8"/>
                  <a:gd name="T11" fmla="*/ 15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3"/>
                  <a:gd name="T20" fmla="*/ 8 w 8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3">
                    <a:moveTo>
                      <a:pt x="0" y="3"/>
                    </a:moveTo>
                    <a:lnTo>
                      <a:pt x="7" y="3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42" name="Freeform 74"/>
              <p:cNvSpPr>
                <a:spLocks/>
              </p:cNvSpPr>
              <p:nvPr/>
            </p:nvSpPr>
            <p:spPr bwMode="auto">
              <a:xfrm>
                <a:off x="2026" y="3321"/>
                <a:ext cx="38" cy="24"/>
              </a:xfrm>
              <a:custGeom>
                <a:avLst/>
                <a:gdLst>
                  <a:gd name="T0" fmla="*/ 0 w 8"/>
                  <a:gd name="T1" fmla="*/ 19 h 5"/>
                  <a:gd name="T2" fmla="*/ 14 w 8"/>
                  <a:gd name="T3" fmla="*/ 24 h 5"/>
                  <a:gd name="T4" fmla="*/ 28 w 8"/>
                  <a:gd name="T5" fmla="*/ 24 h 5"/>
                  <a:gd name="T6" fmla="*/ 38 w 8"/>
                  <a:gd name="T7" fmla="*/ 10 h 5"/>
                  <a:gd name="T8" fmla="*/ 24 w 8"/>
                  <a:gd name="T9" fmla="*/ 0 h 5"/>
                  <a:gd name="T10" fmla="*/ 5 w 8"/>
                  <a:gd name="T11" fmla="*/ 10 h 5"/>
                  <a:gd name="T12" fmla="*/ 0 w 8"/>
                  <a:gd name="T13" fmla="*/ 19 h 5"/>
                  <a:gd name="T14" fmla="*/ 0 w 8"/>
                  <a:gd name="T15" fmla="*/ 19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"/>
                  <a:gd name="T25" fmla="*/ 0 h 5"/>
                  <a:gd name="T26" fmla="*/ 8 w 8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" h="5">
                    <a:moveTo>
                      <a:pt x="0" y="4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8" y="2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43" name="Freeform 75"/>
              <p:cNvSpPr>
                <a:spLocks/>
              </p:cNvSpPr>
              <p:nvPr/>
            </p:nvSpPr>
            <p:spPr bwMode="auto">
              <a:xfrm>
                <a:off x="1991" y="3321"/>
                <a:ext cx="20" cy="24"/>
              </a:xfrm>
              <a:custGeom>
                <a:avLst/>
                <a:gdLst>
                  <a:gd name="T0" fmla="*/ 0 w 4"/>
                  <a:gd name="T1" fmla="*/ 24 h 5"/>
                  <a:gd name="T2" fmla="*/ 20 w 4"/>
                  <a:gd name="T3" fmla="*/ 10 h 5"/>
                  <a:gd name="T4" fmla="*/ 20 w 4"/>
                  <a:gd name="T5" fmla="*/ 0 h 5"/>
                  <a:gd name="T6" fmla="*/ 0 w 4"/>
                  <a:gd name="T7" fmla="*/ 19 h 5"/>
                  <a:gd name="T8" fmla="*/ 0 w 4"/>
                  <a:gd name="T9" fmla="*/ 24 h 5"/>
                  <a:gd name="T10" fmla="*/ 0 w 4"/>
                  <a:gd name="T11" fmla="*/ 24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5"/>
                  <a:gd name="T20" fmla="*/ 4 w 4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5">
                    <a:moveTo>
                      <a:pt x="0" y="5"/>
                    </a:moveTo>
                    <a:lnTo>
                      <a:pt x="4" y="2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44" name="Freeform 76"/>
              <p:cNvSpPr>
                <a:spLocks/>
              </p:cNvSpPr>
              <p:nvPr/>
            </p:nvSpPr>
            <p:spPr bwMode="auto">
              <a:xfrm>
                <a:off x="2128" y="3360"/>
                <a:ext cx="39" cy="34"/>
              </a:xfrm>
              <a:custGeom>
                <a:avLst/>
                <a:gdLst>
                  <a:gd name="T0" fmla="*/ 15 w 8"/>
                  <a:gd name="T1" fmla="*/ 34 h 7"/>
                  <a:gd name="T2" fmla="*/ 39 w 8"/>
                  <a:gd name="T3" fmla="*/ 34 h 7"/>
                  <a:gd name="T4" fmla="*/ 39 w 8"/>
                  <a:gd name="T5" fmla="*/ 19 h 7"/>
                  <a:gd name="T6" fmla="*/ 20 w 8"/>
                  <a:gd name="T7" fmla="*/ 0 h 7"/>
                  <a:gd name="T8" fmla="*/ 0 w 8"/>
                  <a:gd name="T9" fmla="*/ 10 h 7"/>
                  <a:gd name="T10" fmla="*/ 15 w 8"/>
                  <a:gd name="T11" fmla="*/ 34 h 7"/>
                  <a:gd name="T12" fmla="*/ 15 w 8"/>
                  <a:gd name="T13" fmla="*/ 34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7"/>
                  <a:gd name="T23" fmla="*/ 8 w 8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7">
                    <a:moveTo>
                      <a:pt x="3" y="7"/>
                    </a:moveTo>
                    <a:lnTo>
                      <a:pt x="8" y="7"/>
                    </a:lnTo>
                    <a:lnTo>
                      <a:pt x="8" y="4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C66D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44" name="Content Placeholder 2"/>
          <p:cNvSpPr txBox="1">
            <a:spLocks/>
          </p:cNvSpPr>
          <p:nvPr/>
        </p:nvSpPr>
        <p:spPr bwMode="auto">
          <a:xfrm>
            <a:off x="6705600" y="4343400"/>
            <a:ext cx="198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600" b="1" kern="0" smtClean="0">
                <a:solidFill>
                  <a:srgbClr val="190033"/>
                </a:solidFill>
                <a:ea typeface="Arial" charset="0"/>
                <a:cs typeface="Arial" charset="0"/>
              </a:rPr>
              <a:t>doubling of U.S. obesity rate since 1980s</a:t>
            </a:r>
            <a:endParaRPr lang="en-US" sz="1600" b="1" kern="0" dirty="0" smtClean="0">
              <a:solidFill>
                <a:srgbClr val="190033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7 obese (borders)b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7391400" cy="566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86106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dirty="0"/>
              <a:t>Age-adjusted</a:t>
            </a:r>
            <a:r>
              <a:rPr lang="en-US" sz="2300" dirty="0" smtClean="0"/>
              <a:t> % </a:t>
            </a:r>
            <a:r>
              <a:rPr lang="en-US" sz="2300" dirty="0"/>
              <a:t>of adults aged </a:t>
            </a:r>
            <a:r>
              <a:rPr lang="en-US" sz="2300" dirty="0">
                <a:ea typeface="Arial" charset="0"/>
                <a:cs typeface="Arial" charset="0"/>
              </a:rPr>
              <a:t>≥20 years who are obese, 2007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257800" y="6324600"/>
            <a:ext cx="3200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u="sng" dirty="0"/>
              <a:t>MMWR 58:1259-1263, 2009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543800" cy="1295400"/>
          </a:xfrm>
        </p:spPr>
        <p:txBody>
          <a:bodyPr/>
          <a:lstStyle/>
          <a:p>
            <a:pPr eaLnBrk="1" hangingPunct="1"/>
            <a:r>
              <a:rPr kumimoji="1" lang="en-US" sz="3100"/>
              <a:t>City Trees &amp; Nature</a:t>
            </a:r>
            <a:br>
              <a:rPr kumimoji="1" lang="en-US" sz="3100"/>
            </a:br>
            <a:r>
              <a:rPr kumimoji="1" lang="en-US"/>
              <a:t>Active Living</a:t>
            </a:r>
          </a:p>
        </p:txBody>
      </p:sp>
      <p:pic>
        <p:nvPicPr>
          <p:cNvPr id="154627" name="Picture 3" descr="Screen shot 2010-07-22 at 8.04.15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33600"/>
            <a:ext cx="81121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Line 2"/>
          <p:cNvSpPr>
            <a:spLocks noChangeShapeType="1"/>
          </p:cNvSpPr>
          <p:nvPr/>
        </p:nvSpPr>
        <p:spPr bwMode="auto">
          <a:xfrm>
            <a:off x="219075" y="5969000"/>
            <a:ext cx="6029325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0" y="5791200"/>
            <a:ext cx="6238875" cy="755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b="1">
                <a:solidFill>
                  <a:srgbClr val="F2F260"/>
                </a:solidFill>
                <a:latin typeface="High Tower Text" pitchFamily="18" charset="0"/>
              </a:rPr>
              <a:t>parks, open spaces &amp; trails</a:t>
            </a:r>
            <a:endParaRPr lang="en-US" sz="3600" b="1" i="1">
              <a:solidFill>
                <a:schemeClr val="tx2"/>
              </a:solidFill>
              <a:latin typeface="High Tower Text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r>
              <a:rPr lang="en-US" dirty="0" smtClean="0"/>
              <a:t>Parks Prescription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248400" cy="762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San Francisco </a:t>
            </a:r>
          </a:p>
          <a:p>
            <a:pPr marL="0" indent="0">
              <a:buNone/>
            </a:pPr>
            <a:r>
              <a:rPr lang="en-US" dirty="0" smtClean="0"/>
              <a:t>Albuquerque</a:t>
            </a:r>
            <a:endParaRPr lang="en-US" dirty="0"/>
          </a:p>
        </p:txBody>
      </p:sp>
      <p:pic>
        <p:nvPicPr>
          <p:cNvPr id="4" name="Picture 3" descr="Screen Shot 2011-09-17 at 6.57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179" y="1066800"/>
            <a:ext cx="443222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8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Line 2"/>
          <p:cNvSpPr>
            <a:spLocks noChangeShapeType="1"/>
          </p:cNvSpPr>
          <p:nvPr/>
        </p:nvSpPr>
        <p:spPr bwMode="auto">
          <a:xfrm>
            <a:off x="0" y="6070600"/>
            <a:ext cx="7380288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title"/>
          </p:nvPr>
        </p:nvSpPr>
        <p:spPr>
          <a:xfrm>
            <a:off x="-441325" y="5345113"/>
            <a:ext cx="7437438" cy="882650"/>
          </a:xfrm>
        </p:spPr>
        <p:txBody>
          <a:bodyPr/>
          <a:lstStyle/>
          <a:p>
            <a:pPr>
              <a:defRPr/>
            </a:pPr>
            <a:r>
              <a:rPr kumimoji="1" lang="en-US" sz="3600">
                <a:solidFill>
                  <a:srgbClr val="F2F260"/>
                </a:solidFill>
                <a:ea typeface="+mj-ea"/>
                <a:cs typeface="+mj-cs"/>
              </a:rPr>
              <a:t>make room for pedestrians</a:t>
            </a:r>
            <a:endParaRPr kumimoji="1" lang="en-US" sz="3600"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7975"/>
            <a:ext cx="7543800" cy="1295400"/>
          </a:xfrm>
        </p:spPr>
        <p:txBody>
          <a:bodyPr/>
          <a:lstStyle/>
          <a:p>
            <a:pPr eaLnBrk="1" hangingPunct="1"/>
            <a:r>
              <a:rPr kumimoji="1" lang="en-US" sz="3500"/>
              <a:t>Nature, Human Health &amp;</a:t>
            </a:r>
            <a:br>
              <a:rPr kumimoji="1" lang="en-US" sz="3500"/>
            </a:br>
            <a:r>
              <a:rPr kumimoji="1" lang="en-US" sz="3500"/>
              <a:t>Walkable Neighborhoods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82000" cy="3767138"/>
          </a:xfrm>
        </p:spPr>
        <p:txBody>
          <a:bodyPr/>
          <a:lstStyle/>
          <a:p>
            <a:pPr eaLnBrk="1" hangingPunct="1"/>
            <a:r>
              <a:rPr kumimoji="1" lang="en-US"/>
              <a:t>Outcomes: Elderly People &amp; Walking</a:t>
            </a:r>
          </a:p>
          <a:p>
            <a:pPr lvl="1" eaLnBrk="1" hangingPunct="1"/>
            <a:r>
              <a:rPr kumimoji="1" lang="en-US"/>
              <a:t>less illness</a:t>
            </a:r>
          </a:p>
          <a:p>
            <a:pPr lvl="1" eaLnBrk="1" hangingPunct="1"/>
            <a:r>
              <a:rPr kumimoji="1" lang="en-US"/>
              <a:t>lower mortality rate</a:t>
            </a:r>
          </a:p>
          <a:p>
            <a:pPr lvl="1" eaLnBrk="1" hangingPunct="1">
              <a:buFont typeface="Wingdings" charset="2"/>
              <a:buNone/>
            </a:pPr>
            <a:endParaRPr kumimoji="1" lang="en-US"/>
          </a:p>
          <a:p>
            <a:pPr eaLnBrk="1" hangingPunct="1"/>
            <a:r>
              <a:rPr kumimoji="1" lang="en-US"/>
              <a:t>Environments: Neighborhood Streets (Tokyo)</a:t>
            </a:r>
          </a:p>
          <a:p>
            <a:pPr lvl="1" eaLnBrk="1" hangingPunct="1"/>
            <a:r>
              <a:rPr kumimoji="1" lang="en-US"/>
              <a:t>tree - lined</a:t>
            </a:r>
          </a:p>
          <a:p>
            <a:pPr lvl="1" eaLnBrk="1" hangingPunct="1"/>
            <a:r>
              <a:rPr kumimoji="1" lang="en-US"/>
              <a:t>parks</a:t>
            </a:r>
          </a:p>
        </p:txBody>
      </p:sp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3581400" y="5672138"/>
            <a:ext cx="4953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Helvetica" charset="0"/>
              </a:rPr>
              <a:t>Takano, Nakamura, Watanabe. 2002. </a:t>
            </a:r>
            <a:br>
              <a:rPr lang="en-US" sz="1800">
                <a:latin typeface="Helvetica" charset="0"/>
              </a:rPr>
            </a:br>
            <a:r>
              <a:rPr lang="en-US" sz="1800">
                <a:latin typeface="Helvetica" charset="0"/>
              </a:rPr>
              <a:t>Journal of Epidemiology &amp; Community Health</a:t>
            </a:r>
          </a:p>
          <a:p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543800" cy="1295400"/>
          </a:xfrm>
        </p:spPr>
        <p:txBody>
          <a:bodyPr/>
          <a:lstStyle/>
          <a:p>
            <a:pPr eaLnBrk="1" hangingPunct="1"/>
            <a:r>
              <a:rPr kumimoji="1" lang="en-US" sz="3100" dirty="0"/>
              <a:t>City Trees &amp; Nature</a:t>
            </a:r>
            <a:br>
              <a:rPr kumimoji="1" lang="en-US" sz="3100" dirty="0"/>
            </a:br>
            <a:r>
              <a:rPr kumimoji="1" lang="en-US" dirty="0"/>
              <a:t>Community Economics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411663"/>
          </a:xfrm>
        </p:spPr>
        <p:txBody>
          <a:bodyPr/>
          <a:lstStyle/>
          <a:p>
            <a:pPr eaLnBrk="1" hangingPunct="1"/>
            <a:r>
              <a:rPr kumimoji="1" lang="en-US" sz="2600" dirty="0"/>
              <a:t>Residential real estate values - </a:t>
            </a:r>
            <a:br>
              <a:rPr kumimoji="1" lang="en-US" sz="2600" dirty="0"/>
            </a:br>
            <a:r>
              <a:rPr kumimoji="1" lang="en-US" sz="2600" dirty="0"/>
              <a:t>3-7% with trees in yard</a:t>
            </a:r>
          </a:p>
          <a:p>
            <a:pPr eaLnBrk="1" hangingPunct="1"/>
            <a:r>
              <a:rPr kumimoji="1" lang="en-US" sz="2600" dirty="0"/>
              <a:t>Residential real estate values - </a:t>
            </a:r>
            <a:br>
              <a:rPr kumimoji="1" lang="en-US" sz="2600" dirty="0"/>
            </a:br>
            <a:r>
              <a:rPr kumimoji="1" lang="en-US" sz="2600" dirty="0"/>
              <a:t>5-20%, proximity to natural open space</a:t>
            </a:r>
          </a:p>
          <a:p>
            <a:pPr eaLnBrk="1" hangingPunct="1"/>
            <a:r>
              <a:rPr kumimoji="1" lang="en-US" sz="2600" dirty="0"/>
              <a:t>Commercial property rental rates - 7</a:t>
            </a:r>
            <a:r>
              <a:rPr kumimoji="1" lang="en-US" sz="2600" dirty="0" smtClean="0"/>
              <a:t>%</a:t>
            </a:r>
          </a:p>
          <a:p>
            <a:pPr eaLnBrk="1" hangingPunct="1"/>
            <a:r>
              <a:rPr kumimoji="1" lang="en-US" sz="2600" dirty="0" smtClean="0"/>
              <a:t>Increased rent values – ROW &amp; yard trees </a:t>
            </a:r>
            <a:r>
              <a:rPr kumimoji="1" lang="en-US" sz="1400" dirty="0" smtClean="0"/>
              <a:t>(Donovan 2011)</a:t>
            </a:r>
            <a:endParaRPr kumimoji="1" lang="en-US" sz="1400" dirty="0"/>
          </a:p>
          <a:p>
            <a:pPr eaLnBrk="1" hangingPunct="1"/>
            <a:r>
              <a:rPr kumimoji="1" lang="en-US" sz="2600" dirty="0"/>
              <a:t>Improved consumer environments in business districts - 9-12% product spending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5646003"/>
            <a:ext cx="4953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Red Fields, Green Fields</a:t>
            </a:r>
          </a:p>
          <a:p>
            <a:r>
              <a:rPr lang="en-US" dirty="0" smtClean="0"/>
              <a:t>urban neighborhood revitalization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0" y="1727200"/>
            <a:ext cx="5432425" cy="873125"/>
          </a:xfrm>
        </p:spPr>
        <p:txBody>
          <a:bodyPr/>
          <a:lstStyle/>
          <a:p>
            <a:pPr>
              <a:defRPr/>
            </a:pPr>
            <a:r>
              <a:rPr kumimoji="1" lang="en-US" sz="3200">
                <a:solidFill>
                  <a:srgbClr val="F2F260"/>
                </a:solidFill>
                <a:ea typeface="+mj-ea"/>
                <a:cs typeface="+mj-cs"/>
              </a:rPr>
              <a:t>Workplace Nature Views</a:t>
            </a:r>
            <a:endParaRPr kumimoji="1" lang="en-US" sz="3200">
              <a:ea typeface="+mj-ea"/>
              <a:cs typeface="+mj-cs"/>
            </a:endParaRPr>
          </a:p>
        </p:txBody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4413" y="2608263"/>
            <a:ext cx="5316537" cy="3827462"/>
          </a:xfrm>
        </p:spPr>
        <p:txBody>
          <a:bodyPr/>
          <a:lstStyle/>
          <a:p>
            <a:pPr>
              <a:lnSpc>
                <a:spcPct val="85000"/>
              </a:lnSpc>
              <a:defRPr/>
            </a:pPr>
            <a:r>
              <a:rPr kumimoji="1" lang="en-US" sz="2400" b="1">
                <a:latin typeface="Helvetica" charset="0"/>
                <a:ea typeface="+mn-ea"/>
                <a:cs typeface="+mn-cs"/>
              </a:rPr>
              <a:t>Well-being</a:t>
            </a:r>
            <a:endParaRPr kumimoji="1" lang="en-US" sz="2000" b="1">
              <a:latin typeface="Helvetica" charset="0"/>
              <a:ea typeface="+mn-ea"/>
              <a:cs typeface="+mn-cs"/>
            </a:endParaRPr>
          </a:p>
          <a:p>
            <a:pPr lvl="1">
              <a:lnSpc>
                <a:spcPct val="85000"/>
              </a:lnSpc>
              <a:defRPr/>
            </a:pPr>
            <a:r>
              <a:rPr kumimoji="1" lang="en-US" sz="2000" b="1">
                <a:solidFill>
                  <a:srgbClr val="FFCC66"/>
                </a:solidFill>
                <a:latin typeface="Helvetica" charset="0"/>
              </a:rPr>
              <a:t>desk workers without view of nature reported 23% more ailments in prior 6 months</a:t>
            </a:r>
            <a:r>
              <a:rPr kumimoji="1" lang="en-US" sz="2600" b="1">
                <a:solidFill>
                  <a:schemeClr val="folHlink"/>
                </a:solidFill>
                <a:latin typeface="Helvetica" charset="0"/>
              </a:rPr>
              <a:t> </a:t>
            </a:r>
          </a:p>
          <a:p>
            <a:pPr>
              <a:lnSpc>
                <a:spcPct val="85000"/>
              </a:lnSpc>
              <a:defRPr/>
            </a:pPr>
            <a:endParaRPr kumimoji="1" lang="en-US" sz="2000" b="1">
              <a:solidFill>
                <a:srgbClr val="B8967C"/>
              </a:solidFill>
              <a:latin typeface="Helvetica" charset="0"/>
              <a:ea typeface="+mn-ea"/>
              <a:cs typeface="+mn-cs"/>
            </a:endParaRPr>
          </a:p>
          <a:p>
            <a:pPr>
              <a:lnSpc>
                <a:spcPct val="87000"/>
              </a:lnSpc>
              <a:defRPr/>
            </a:pPr>
            <a:r>
              <a:rPr kumimoji="1" lang="en-US" sz="2400" b="1">
                <a:latin typeface="Helvetica" charset="0"/>
                <a:ea typeface="+mn-ea"/>
                <a:cs typeface="+mn-cs"/>
              </a:rPr>
              <a:t>Job Satisfaction</a:t>
            </a:r>
            <a:endParaRPr kumimoji="1" lang="en-US" sz="2000" b="1">
              <a:latin typeface="Helvetica" charset="0"/>
              <a:ea typeface="+mn-ea"/>
              <a:cs typeface="+mn-cs"/>
            </a:endParaRPr>
          </a:p>
          <a:p>
            <a:pPr lvl="1">
              <a:lnSpc>
                <a:spcPct val="85000"/>
              </a:lnSpc>
              <a:defRPr/>
            </a:pPr>
            <a:r>
              <a:rPr kumimoji="1" lang="en-US" sz="2000" b="1">
                <a:solidFill>
                  <a:srgbClr val="FFCC66"/>
                </a:solidFill>
                <a:latin typeface="Helvetica" charset="0"/>
              </a:rPr>
              <a:t>less frustrated and more patient</a:t>
            </a:r>
          </a:p>
          <a:p>
            <a:pPr lvl="1">
              <a:lnSpc>
                <a:spcPct val="85000"/>
              </a:lnSpc>
              <a:defRPr/>
            </a:pPr>
            <a:r>
              <a:rPr kumimoji="1" lang="en-US" sz="2000" b="1">
                <a:solidFill>
                  <a:srgbClr val="FFCC66"/>
                </a:solidFill>
                <a:latin typeface="Helvetica" charset="0"/>
              </a:rPr>
              <a:t>higher overall job satisfaction and enthusiasm</a:t>
            </a:r>
            <a:endParaRPr kumimoji="1" lang="en-US" sz="2600" b="1">
              <a:solidFill>
                <a:schemeClr val="folHlink"/>
              </a:solidFill>
              <a:latin typeface="Helvetica" charset="0"/>
            </a:endParaRP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3881438" y="444500"/>
            <a:ext cx="4529137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Helvetica" charset="0"/>
              </a:rPr>
              <a:t>Kaplan, R.  1993. Landscape </a:t>
            </a:r>
            <a:br>
              <a:rPr lang="en-US" sz="2000" b="1">
                <a:latin typeface="Helvetica" charset="0"/>
              </a:rPr>
            </a:br>
            <a:r>
              <a:rPr lang="en-US" sz="2000" b="1">
                <a:latin typeface="Helvetica" charset="0"/>
              </a:rPr>
              <a:t>and Urban Planning.</a:t>
            </a:r>
          </a:p>
        </p:txBody>
      </p:sp>
      <p:sp>
        <p:nvSpPr>
          <p:cNvPr id="217093" name="Line 5"/>
          <p:cNvSpPr>
            <a:spLocks noChangeShapeType="1"/>
          </p:cNvSpPr>
          <p:nvPr/>
        </p:nvSpPr>
        <p:spPr bwMode="auto">
          <a:xfrm>
            <a:off x="1879600" y="2451100"/>
            <a:ext cx="564991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3"/>
          <p:cNvSpPr>
            <a:spLocks noChangeArrowheads="1"/>
          </p:cNvSpPr>
          <p:nvPr/>
        </p:nvSpPr>
        <p:spPr bwMode="auto">
          <a:xfrm>
            <a:off x="1219200" y="2133600"/>
            <a:ext cx="68929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eaLnBrk="1" hangingPunct="1"/>
            <a:endParaRPr lang="en-US" sz="4400" i="1" smtClean="0">
              <a:solidFill>
                <a:srgbClr val="E5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59747" name="Picture 6" descr="ESB_Grounds_2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762000" y="5638800"/>
            <a:ext cx="800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1" hangingPunct="1"/>
            <a:r>
              <a:rPr lang="en-US" sz="2000" b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ＭＳ Ｐゴシック" charset="0"/>
              </a:rPr>
              <a:t>Pierce County WA, Chambers Creek Properties - 4 year growth</a:t>
            </a:r>
            <a:endParaRPr lang="en-US" sz="4400" i="1" smtClean="0">
              <a:solidFill>
                <a:srgbClr val="E5FFFF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90600" y="457200"/>
            <a:ext cx="6770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Trees &amp; Retail Environments Research</a:t>
            </a:r>
            <a:endParaRPr lang="en-US" sz="2800" b="1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219200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Tm="10153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62600"/>
            <a:ext cx="7010400" cy="990600"/>
          </a:xfrm>
        </p:spPr>
        <p:txBody>
          <a:bodyPr/>
          <a:lstStyle/>
          <a:p>
            <a:pPr algn="r"/>
            <a:r>
              <a:rPr kumimoji="1" lang="en-US"/>
              <a:t/>
            </a:r>
            <a:br>
              <a:rPr kumimoji="1" lang="en-US"/>
            </a:br>
            <a:r>
              <a:rPr kumimoji="1" lang="en-US" sz="3500"/>
              <a:t>www.naturewithin.info</a:t>
            </a:r>
            <a:r>
              <a:rPr kumimoji="1" lang="en-US"/>
              <a:t/>
            </a:r>
            <a:br>
              <a:rPr kumimoji="1" lang="en-US"/>
            </a:br>
            <a:endParaRPr kumimoji="1" lang="en-US" sz="2600" b="0">
              <a:solidFill>
                <a:srgbClr val="F2F260"/>
              </a:solidFill>
              <a:latin typeface="Times New Roman" charset="0"/>
            </a:endParaRPr>
          </a:p>
        </p:txBody>
      </p:sp>
      <p:pic>
        <p:nvPicPr>
          <p:cNvPr id="5" name="Picture 4" descr="Screen shot 2010-09-21 at 3.17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008" y="304800"/>
            <a:ext cx="6049117" cy="4648200"/>
          </a:xfrm>
          <a:prstGeom prst="rect">
            <a:avLst/>
          </a:prstGeom>
        </p:spPr>
      </p:pic>
      <p:pic>
        <p:nvPicPr>
          <p:cNvPr id="81924" name="Picture 3" descr="Screen shot 2010-07-21 at 6.54.21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3976688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2133600"/>
            <a:ext cx="6934200" cy="13716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• Research Questions •</a:t>
            </a:r>
            <a:b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trees and visual quality?</a:t>
            </a:r>
            <a:b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trees and consumer behavior?</a:t>
            </a:r>
            <a:b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trees and product pricing?</a:t>
            </a:r>
            <a:b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4499" name="Line 3"/>
          <p:cNvSpPr>
            <a:spLocks noChangeShapeType="1"/>
          </p:cNvSpPr>
          <p:nvPr/>
        </p:nvSpPr>
        <p:spPr bwMode="auto">
          <a:xfrm>
            <a:off x="749300" y="914400"/>
            <a:ext cx="0" cy="2590800"/>
          </a:xfrm>
          <a:prstGeom prst="line">
            <a:avLst/>
          </a:prstGeom>
          <a:noFill/>
          <a:ln w="57150">
            <a:solidFill>
              <a:srgbClr val="943E6B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500" name="Line 5"/>
          <p:cNvSpPr>
            <a:spLocks noChangeShapeType="1"/>
          </p:cNvSpPr>
          <p:nvPr/>
        </p:nvSpPr>
        <p:spPr bwMode="auto">
          <a:xfrm>
            <a:off x="749300" y="3505200"/>
            <a:ext cx="6311900" cy="0"/>
          </a:xfrm>
          <a:prstGeom prst="line">
            <a:avLst/>
          </a:prstGeom>
          <a:noFill/>
          <a:ln w="28575">
            <a:solidFill>
              <a:srgbClr val="943E6B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914400" y="3581400"/>
            <a:ext cx="7480300" cy="198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•</a:t>
            </a:r>
            <a:r>
              <a:rPr lang="en-US" sz="3200" b="1" dirty="0">
                <a:solidFill>
                  <a:srgbClr val="600000"/>
                </a:solidFill>
                <a:ea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600000"/>
                </a:solidFill>
                <a:ea typeface="Arial" charset="0"/>
                <a:cs typeface="Arial" charset="0"/>
              </a:rPr>
              <a:t>Methods:</a:t>
            </a:r>
            <a:br>
              <a:rPr lang="en-US" b="1" dirty="0">
                <a:solidFill>
                  <a:srgbClr val="600000"/>
                </a:solidFill>
                <a:ea typeface="Arial" charset="0"/>
                <a:cs typeface="Arial" charset="0"/>
              </a:rPr>
            </a:br>
            <a:r>
              <a:rPr lang="en-US" b="1" dirty="0">
                <a:solidFill>
                  <a:srgbClr val="600000"/>
                </a:solidFill>
                <a:ea typeface="Arial" charset="0"/>
                <a:cs typeface="Arial" charset="0"/>
              </a:rPr>
              <a:t>	mail out/in surveys</a:t>
            </a:r>
            <a:br>
              <a:rPr lang="en-US" b="1" dirty="0">
                <a:solidFill>
                  <a:srgbClr val="600000"/>
                </a:solidFill>
                <a:ea typeface="Arial" charset="0"/>
                <a:cs typeface="Arial" charset="0"/>
              </a:rPr>
            </a:br>
            <a:r>
              <a:rPr lang="en-US" b="1" dirty="0">
                <a:solidFill>
                  <a:srgbClr val="600000"/>
                </a:solidFill>
                <a:ea typeface="Arial" charset="0"/>
                <a:cs typeface="Arial" charset="0"/>
              </a:rPr>
              <a:t>	national or local sample</a:t>
            </a:r>
          </a:p>
          <a:p>
            <a:r>
              <a:rPr lang="en-US" b="1" dirty="0">
                <a:solidFill>
                  <a:srgbClr val="600000"/>
                </a:solidFill>
                <a:ea typeface="Arial" charset="0"/>
                <a:cs typeface="Arial" charset="0"/>
              </a:rPr>
              <a:t>	residents/nearby city residents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743200" y="5715000"/>
            <a:ext cx="61035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partners: U </a:t>
            </a:r>
            <a:r>
              <a:rPr lang="en-US" sz="1800" dirty="0"/>
              <a:t>of </a:t>
            </a:r>
            <a:r>
              <a:rPr lang="en-US" sz="1800" dirty="0" smtClean="0"/>
              <a:t>Washington, NGOs, business organizations</a:t>
            </a:r>
          </a:p>
          <a:p>
            <a:r>
              <a:rPr lang="en-US" sz="1800" dirty="0" smtClean="0"/>
              <a:t>funded </a:t>
            </a:r>
            <a:r>
              <a:rPr lang="en-US" sz="1800" dirty="0"/>
              <a:t>by </a:t>
            </a:r>
            <a:r>
              <a:rPr lang="en-US" sz="1800" dirty="0" smtClean="0"/>
              <a:t>USDA </a:t>
            </a:r>
            <a:r>
              <a:rPr lang="en-US" sz="1800" dirty="0"/>
              <a:t>Forest 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990600"/>
            <a:ext cx="69965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smtClean="0"/>
              <a:t>Trees &amp; Shopper Environments Research</a:t>
            </a:r>
            <a:endParaRPr lang="en-US" sz="2700" b="1" dirty="0"/>
          </a:p>
        </p:txBody>
      </p:sp>
    </p:spTree>
  </p:cSld>
  <p:clrMapOvr>
    <a:masterClrMapping/>
  </p:clrMapOvr>
  <p:transition xmlns:p14="http://schemas.microsoft.com/office/powerpoint/2010/main" advTm="10153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93663" y="107950"/>
            <a:ext cx="8042275" cy="73025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Image Categories </a:t>
            </a:r>
            <a:r>
              <a:rPr lang="en-US"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(sorted by ratings)</a:t>
            </a:r>
            <a:endParaRPr lang="en-US" sz="360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6547" name="Text Box 3"/>
          <p:cNvSpPr txBox="1">
            <a:spLocks noChangeArrowheads="1"/>
          </p:cNvSpPr>
          <p:nvPr/>
        </p:nvSpPr>
        <p:spPr bwMode="auto">
          <a:xfrm>
            <a:off x="5094288" y="5562600"/>
            <a:ext cx="1863725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hlink"/>
                </a:solidFill>
                <a:latin typeface="Geneva" charset="0"/>
              </a:rPr>
              <a:t>Full Canopy</a:t>
            </a:r>
          </a:p>
          <a:p>
            <a:r>
              <a:rPr lang="en-US" b="1">
                <a:solidFill>
                  <a:schemeClr val="hlink"/>
                </a:solidFill>
                <a:latin typeface="Geneva" charset="0"/>
              </a:rPr>
              <a:t>mean 3.63</a:t>
            </a:r>
            <a:endParaRPr lang="en-US" b="1">
              <a:solidFill>
                <a:schemeClr val="hlink"/>
              </a:solidFill>
            </a:endParaRPr>
          </a:p>
        </p:txBody>
      </p:sp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1668463" y="1566863"/>
            <a:ext cx="2073275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hlink"/>
                </a:solidFill>
                <a:latin typeface="Geneva" charset="0"/>
              </a:rPr>
              <a:t>Pocket Parks</a:t>
            </a:r>
          </a:p>
          <a:p>
            <a:r>
              <a:rPr lang="en-US" b="1">
                <a:solidFill>
                  <a:schemeClr val="hlink"/>
                </a:solidFill>
                <a:latin typeface="Geneva" charset="0"/>
              </a:rPr>
              <a:t>mean 3.72</a:t>
            </a:r>
          </a:p>
          <a:p>
            <a:r>
              <a:rPr lang="en-US" b="1">
                <a:solidFill>
                  <a:schemeClr val="hlink"/>
                </a:solidFill>
                <a:latin typeface="Geneva" charset="0"/>
              </a:rPr>
              <a:t>(highest)</a:t>
            </a:r>
            <a:endParaRPr lang="en-US" b="1">
              <a:solidFill>
                <a:schemeClr val="hlink"/>
              </a:solidFill>
            </a:endParaRPr>
          </a:p>
        </p:txBody>
      </p:sp>
      <p:sp>
        <p:nvSpPr>
          <p:cNvPr id="236549" name="Text Box 7"/>
          <p:cNvSpPr txBox="1">
            <a:spLocks noChangeArrowheads="1"/>
          </p:cNvSpPr>
          <p:nvPr/>
        </p:nvSpPr>
        <p:spPr bwMode="auto">
          <a:xfrm>
            <a:off x="5854700" y="4037013"/>
            <a:ext cx="2436813" cy="917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chemeClr val="hlink"/>
                </a:solidFill>
                <a:latin typeface="Geneva" charset="0"/>
              </a:rPr>
              <a:t>Scale : 1=not at all, 5=like very much, 26 images</a:t>
            </a:r>
            <a:endParaRPr lang="en-US" sz="1800" b="1">
              <a:solidFill>
                <a:schemeClr val="hlink"/>
              </a:solidFill>
            </a:endParaRPr>
          </a:p>
        </p:txBody>
      </p:sp>
      <p:pic>
        <p:nvPicPr>
          <p:cNvPr id="23655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1066800"/>
            <a:ext cx="4176713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5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7713" y="3916363"/>
            <a:ext cx="4176712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Tm="4403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3"/>
          <p:cNvSpPr txBox="1">
            <a:spLocks noChangeArrowheads="1"/>
          </p:cNvSpPr>
          <p:nvPr/>
        </p:nvSpPr>
        <p:spPr bwMode="auto">
          <a:xfrm>
            <a:off x="2022475" y="4114800"/>
            <a:ext cx="208915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hlink"/>
                </a:solidFill>
                <a:latin typeface="Geneva" charset="0"/>
              </a:rPr>
              <a:t>Intermittent</a:t>
            </a:r>
          </a:p>
          <a:p>
            <a:r>
              <a:rPr lang="en-US" b="1">
                <a:solidFill>
                  <a:schemeClr val="hlink"/>
                </a:solidFill>
                <a:latin typeface="Geneva" charset="0"/>
              </a:rPr>
              <a:t>Trees</a:t>
            </a:r>
          </a:p>
          <a:p>
            <a:r>
              <a:rPr lang="en-US" b="1">
                <a:solidFill>
                  <a:schemeClr val="hlink"/>
                </a:solidFill>
                <a:latin typeface="Geneva" charset="0"/>
              </a:rPr>
              <a:t>2.78</a:t>
            </a:r>
            <a:endParaRPr lang="en-US" b="1">
              <a:solidFill>
                <a:schemeClr val="hlink"/>
              </a:solidFill>
            </a:endParaRPr>
          </a:p>
        </p:txBody>
      </p:sp>
      <p:sp>
        <p:nvSpPr>
          <p:cNvPr id="238595" name="Text Box 4"/>
          <p:cNvSpPr txBox="1">
            <a:spLocks noChangeArrowheads="1"/>
          </p:cNvSpPr>
          <p:nvPr/>
        </p:nvSpPr>
        <p:spPr bwMode="auto">
          <a:xfrm>
            <a:off x="579438" y="1873250"/>
            <a:ext cx="1474787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hlink"/>
                </a:solidFill>
                <a:latin typeface="Geneva" charset="0"/>
              </a:rPr>
              <a:t>Enclosed</a:t>
            </a:r>
            <a:br>
              <a:rPr lang="en-US" b="1">
                <a:solidFill>
                  <a:schemeClr val="hlink"/>
                </a:solidFill>
                <a:latin typeface="Geneva" charset="0"/>
              </a:rPr>
            </a:br>
            <a:r>
              <a:rPr lang="en-US" b="1">
                <a:solidFill>
                  <a:schemeClr val="hlink"/>
                </a:solidFill>
                <a:latin typeface="Geneva" charset="0"/>
              </a:rPr>
              <a:t>Sidewalk</a:t>
            </a:r>
            <a:br>
              <a:rPr lang="en-US" b="1">
                <a:solidFill>
                  <a:schemeClr val="hlink"/>
                </a:solidFill>
                <a:latin typeface="Geneva" charset="0"/>
              </a:rPr>
            </a:br>
            <a:r>
              <a:rPr lang="en-US" b="1">
                <a:solidFill>
                  <a:schemeClr val="hlink"/>
                </a:solidFill>
                <a:latin typeface="Geneva" charset="0"/>
              </a:rPr>
              <a:t> 3.32</a:t>
            </a:r>
            <a:endParaRPr lang="en-US" b="1">
              <a:solidFill>
                <a:schemeClr val="hlink"/>
              </a:solidFill>
            </a:endParaRPr>
          </a:p>
        </p:txBody>
      </p:sp>
      <p:pic>
        <p:nvPicPr>
          <p:cNvPr id="23859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60363"/>
            <a:ext cx="44958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7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548063"/>
            <a:ext cx="45720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Tm="1931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3"/>
          <p:cNvSpPr txBox="1">
            <a:spLocks noChangeArrowheads="1"/>
          </p:cNvSpPr>
          <p:nvPr/>
        </p:nvSpPr>
        <p:spPr bwMode="auto">
          <a:xfrm>
            <a:off x="228600" y="2667000"/>
            <a:ext cx="2374900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hlink"/>
                </a:solidFill>
                <a:latin typeface="Geneva" charset="0"/>
              </a:rPr>
              <a:t>No Trees</a:t>
            </a:r>
            <a:br>
              <a:rPr lang="en-US" b="1" dirty="0">
                <a:solidFill>
                  <a:schemeClr val="hlink"/>
                </a:solidFill>
                <a:latin typeface="Geneva" charset="0"/>
              </a:rPr>
            </a:br>
            <a:r>
              <a:rPr lang="en-US" b="1" dirty="0">
                <a:solidFill>
                  <a:schemeClr val="hlink"/>
                </a:solidFill>
                <a:latin typeface="Geneva" charset="0"/>
              </a:rPr>
              <a:t> mean 1.65</a:t>
            </a:r>
          </a:p>
          <a:p>
            <a:r>
              <a:rPr lang="en-US" b="1" dirty="0">
                <a:solidFill>
                  <a:schemeClr val="hlink"/>
                </a:solidFill>
                <a:latin typeface="Geneva" charset="0"/>
              </a:rPr>
              <a:t>(lowest)</a:t>
            </a:r>
          </a:p>
          <a:p>
            <a:endParaRPr lang="en-US" b="1" dirty="0">
              <a:solidFill>
                <a:schemeClr val="hlink"/>
              </a:solidFill>
              <a:latin typeface="Geneva" charset="0"/>
            </a:endParaRPr>
          </a:p>
          <a:p>
            <a:r>
              <a:rPr lang="en-US" b="1" dirty="0">
                <a:solidFill>
                  <a:schemeClr val="hlink"/>
                </a:solidFill>
                <a:latin typeface="Geneva" charset="0"/>
              </a:rPr>
              <a:t>(high - 3.72)</a:t>
            </a:r>
            <a:endParaRPr lang="en-US" b="1" dirty="0">
              <a:solidFill>
                <a:schemeClr val="hlink"/>
              </a:solidFill>
            </a:endParaRPr>
          </a:p>
        </p:txBody>
      </p:sp>
      <p:pic>
        <p:nvPicPr>
          <p:cNvPr id="24064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4900" y="1066800"/>
            <a:ext cx="6359525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Tm="3057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0" y="3429000"/>
            <a:ext cx="2976563" cy="1620838"/>
          </a:xfrm>
        </p:spPr>
        <p:txBody>
          <a:bodyPr anchor="t"/>
          <a:lstStyle/>
          <a:p>
            <a:pPr eaLnBrk="1" hangingPunct="1">
              <a:lnSpc>
                <a:spcPct val="80000"/>
              </a:lnSpc>
            </a:pPr>
            <a:r>
              <a:rPr lang="en-US" sz="2800" b="1">
                <a:solidFill>
                  <a:schemeClr val="tx1"/>
                </a:solidFill>
                <a:latin typeface="Geneva" charset="0"/>
                <a:ea typeface="Geneva" charset="0"/>
                <a:cs typeface="Geneva" charset="0"/>
              </a:rPr>
              <a:t>Place Marketing</a:t>
            </a:r>
            <a:br>
              <a:rPr lang="en-US" sz="2800" b="1">
                <a:solidFill>
                  <a:schemeClr val="tx1"/>
                </a:solidFill>
                <a:latin typeface="Geneva" charset="0"/>
                <a:ea typeface="Geneva" charset="0"/>
                <a:cs typeface="Geneva" charset="0"/>
              </a:rPr>
            </a:br>
            <a:r>
              <a:rPr lang="en-US" sz="2800" b="1">
                <a:solidFill>
                  <a:schemeClr val="tx1"/>
                </a:solidFill>
                <a:latin typeface="Geneva" charset="0"/>
                <a:ea typeface="Geneva" charset="0"/>
                <a:cs typeface="Geneva" charset="0"/>
              </a:rPr>
              <a:t/>
            </a:r>
            <a:br>
              <a:rPr lang="en-US" sz="2800" b="1">
                <a:solidFill>
                  <a:schemeClr val="tx1"/>
                </a:solidFill>
                <a:latin typeface="Geneva" charset="0"/>
                <a:ea typeface="Geneva" charset="0"/>
                <a:cs typeface="Geneva" charset="0"/>
              </a:rPr>
            </a:br>
            <a:r>
              <a:rPr lang="en-US" sz="2800" b="1">
                <a:solidFill>
                  <a:schemeClr val="tx1"/>
                </a:solidFill>
                <a:latin typeface="Geneva" charset="0"/>
                <a:ea typeface="Geneva" charset="0"/>
                <a:cs typeface="Geneva" charset="0"/>
              </a:rPr>
              <a:t>Relationship Marketing</a:t>
            </a:r>
            <a:endParaRPr lang="en-US" sz="2800" b="1">
              <a:latin typeface="Geneva" charset="0"/>
              <a:ea typeface="Geneva" charset="0"/>
              <a:cs typeface="Geneva" charset="0"/>
            </a:endParaRPr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627063" y="4392613"/>
            <a:ext cx="4335462" cy="657225"/>
          </a:xfrm>
        </p:spPr>
        <p:txBody>
          <a:bodyPr/>
          <a:lstStyle/>
          <a:p>
            <a:pPr eaLnBrk="1" hangingPunct="1">
              <a:buFont typeface="Monotype Sorts" charset="2"/>
              <a:buNone/>
            </a:pPr>
            <a:r>
              <a:rPr lang="en-US" sz="2800" b="1">
                <a:solidFill>
                  <a:schemeClr val="tx2"/>
                </a:solidFill>
                <a:latin typeface="Geneva" charset="0"/>
                <a:ea typeface="Geneva" charset="0"/>
                <a:cs typeface="Geneva" charset="0"/>
              </a:rPr>
              <a:t>3. Product Pricing</a:t>
            </a:r>
            <a:endParaRPr lang="en-US" b="1">
              <a:latin typeface="Geneva" charset="0"/>
              <a:ea typeface="Geneva" charset="0"/>
              <a:cs typeface="Geneva" charset="0"/>
            </a:endParaRPr>
          </a:p>
        </p:txBody>
      </p:sp>
      <p:sp>
        <p:nvSpPr>
          <p:cNvPr id="242692" name="Rectangle 4"/>
          <p:cNvSpPr>
            <a:spLocks noChangeArrowheads="1"/>
          </p:cNvSpPr>
          <p:nvPr/>
        </p:nvSpPr>
        <p:spPr bwMode="auto">
          <a:xfrm>
            <a:off x="539750" y="4889500"/>
            <a:ext cx="5565775" cy="1196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</a:pPr>
            <a:r>
              <a:rPr lang="en-US" sz="2000" b="1">
                <a:solidFill>
                  <a:srgbClr val="600000"/>
                </a:solidFill>
              </a:rPr>
              <a:t>• </a:t>
            </a:r>
            <a:r>
              <a:rPr lang="en-US" sz="2000" b="1">
                <a:solidFill>
                  <a:srgbClr val="600000"/>
                </a:solidFill>
                <a:latin typeface="Geneva" charset="0"/>
              </a:rPr>
              <a:t>higher willingness to pay for all </a:t>
            </a:r>
            <a:br>
              <a:rPr lang="en-US" sz="2000" b="1">
                <a:solidFill>
                  <a:srgbClr val="600000"/>
                </a:solidFill>
                <a:latin typeface="Geneva" charset="0"/>
              </a:rPr>
            </a:br>
            <a:r>
              <a:rPr lang="en-US" sz="2000" b="1">
                <a:solidFill>
                  <a:srgbClr val="600000"/>
                </a:solidFill>
                <a:latin typeface="Geneva" charset="0"/>
              </a:rPr>
              <a:t>types of goods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sz="2000" b="1">
                <a:solidFill>
                  <a:srgbClr val="600000"/>
                </a:solidFill>
                <a:latin typeface="Geneva" charset="0"/>
              </a:rPr>
              <a:t>• higher in districts with trees – 9-12%</a:t>
            </a:r>
          </a:p>
        </p:txBody>
      </p:sp>
      <p:sp>
        <p:nvSpPr>
          <p:cNvPr id="242693" name="Rectangle 5"/>
          <p:cNvSpPr>
            <a:spLocks noChangeArrowheads="1"/>
          </p:cNvSpPr>
          <p:nvPr/>
        </p:nvSpPr>
        <p:spPr bwMode="auto">
          <a:xfrm>
            <a:off x="571500" y="506413"/>
            <a:ext cx="4418013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r>
              <a:rPr lang="en-US" sz="2800" b="1">
                <a:solidFill>
                  <a:schemeClr val="tx2"/>
                </a:solidFill>
                <a:latin typeface="Geneva" charset="0"/>
              </a:rPr>
              <a:t>1. Place Perceptions</a:t>
            </a:r>
            <a:endParaRPr lang="en-US">
              <a:solidFill>
                <a:schemeClr val="tx2"/>
              </a:solidFill>
              <a:latin typeface="Geneva" charset="0"/>
            </a:endParaRPr>
          </a:p>
        </p:txBody>
      </p:sp>
      <p:sp>
        <p:nvSpPr>
          <p:cNvPr id="242694" name="Rectangle 6"/>
          <p:cNvSpPr>
            <a:spLocks noChangeArrowheads="1"/>
          </p:cNvSpPr>
          <p:nvPr/>
        </p:nvSpPr>
        <p:spPr bwMode="auto">
          <a:xfrm>
            <a:off x="795338" y="954088"/>
            <a:ext cx="4278312" cy="175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</a:pPr>
            <a:r>
              <a:rPr lang="en-US" sz="2000" b="1">
                <a:solidFill>
                  <a:srgbClr val="600000"/>
                </a:solidFill>
              </a:rPr>
              <a:t>• </a:t>
            </a:r>
            <a:r>
              <a:rPr lang="en-US" sz="2000" b="1">
                <a:solidFill>
                  <a:srgbClr val="600000"/>
                </a:solidFill>
                <a:latin typeface="Geneva" charset="0"/>
              </a:rPr>
              <a:t>Place Character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sz="2000" b="1">
                <a:solidFill>
                  <a:srgbClr val="600000"/>
                </a:solidFill>
                <a:latin typeface="Geneva" charset="0"/>
              </a:rPr>
              <a:t>• Interaction with Merchants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sz="2000" b="1">
                <a:solidFill>
                  <a:srgbClr val="600000"/>
                </a:solidFill>
                <a:latin typeface="Geneva" charset="0"/>
              </a:rPr>
              <a:t>• Quality of Products</a:t>
            </a:r>
            <a:endParaRPr lang="en-US" sz="2000" b="1">
              <a:solidFill>
                <a:srgbClr val="600000"/>
              </a:solidFill>
            </a:endParaRPr>
          </a:p>
        </p:txBody>
      </p:sp>
      <p:sp>
        <p:nvSpPr>
          <p:cNvPr id="242695" name="Rectangle 7"/>
          <p:cNvSpPr>
            <a:spLocks noChangeArrowheads="1"/>
          </p:cNvSpPr>
          <p:nvPr/>
        </p:nvSpPr>
        <p:spPr bwMode="auto">
          <a:xfrm>
            <a:off x="615950" y="2336800"/>
            <a:ext cx="4373563" cy="481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r>
              <a:rPr lang="en-US" sz="2800" b="1">
                <a:solidFill>
                  <a:schemeClr val="tx2"/>
                </a:solidFill>
                <a:latin typeface="Geneva" charset="0"/>
              </a:rPr>
              <a:t>2. Patronage Behavior</a:t>
            </a:r>
            <a:endParaRPr lang="en-US">
              <a:solidFill>
                <a:srgbClr val="F2F260"/>
              </a:solidFill>
              <a:latin typeface="Geneva" charset="0"/>
            </a:endParaRPr>
          </a:p>
        </p:txBody>
      </p:sp>
      <p:sp>
        <p:nvSpPr>
          <p:cNvPr id="242696" name="Rectangle 8"/>
          <p:cNvSpPr>
            <a:spLocks noChangeArrowheads="1"/>
          </p:cNvSpPr>
          <p:nvPr/>
        </p:nvSpPr>
        <p:spPr bwMode="auto">
          <a:xfrm>
            <a:off x="847725" y="2800350"/>
            <a:ext cx="5434013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</a:pPr>
            <a:r>
              <a:rPr lang="en-US" sz="2000" b="1">
                <a:solidFill>
                  <a:srgbClr val="600000"/>
                </a:solidFill>
              </a:rPr>
              <a:t>• </a:t>
            </a:r>
            <a:r>
              <a:rPr lang="en-US" sz="2000" b="1">
                <a:solidFill>
                  <a:srgbClr val="600000"/>
                </a:solidFill>
                <a:latin typeface="Geneva" charset="0"/>
              </a:rPr>
              <a:t>travel time, travel distance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sz="2000" b="1">
                <a:solidFill>
                  <a:srgbClr val="600000"/>
                </a:solidFill>
                <a:latin typeface="Geneva" charset="0"/>
              </a:rPr>
              <a:t>• duration &amp; frequency of visits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sz="2000" b="1">
                <a:solidFill>
                  <a:srgbClr val="600000"/>
                </a:solidFill>
                <a:latin typeface="Geneva" charset="0"/>
              </a:rPr>
              <a:t>• willingness to pay for parking</a:t>
            </a:r>
          </a:p>
          <a:p>
            <a:pPr marL="342900" indent="-342900" algn="ctr"/>
            <a:endParaRPr lang="en-US" sz="2000" b="1">
              <a:solidFill>
                <a:schemeClr val="hlink"/>
              </a:solidFill>
            </a:endParaRPr>
          </a:p>
        </p:txBody>
      </p:sp>
      <p:pic>
        <p:nvPicPr>
          <p:cNvPr id="24269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9088" y="639763"/>
            <a:ext cx="34925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2514600"/>
            <a:ext cx="3656013" cy="1995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eneva" charset="0"/>
                <a:ea typeface="+mj-ea"/>
                <a:cs typeface="+mj-cs"/>
              </a:rPr>
              <a:t>retail &amp; place marketing</a:t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eneva" charset="0"/>
                <a:ea typeface="+mj-ea"/>
                <a:cs typeface="+mj-cs"/>
              </a:rPr>
            </a:b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eneva" charset="0"/>
                <a:ea typeface="+mj-ea"/>
                <a:cs typeface="+mj-cs"/>
              </a:rPr>
              <a:t/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eneva" charset="0"/>
                <a:ea typeface="+mj-ea"/>
                <a:cs typeface="+mj-cs"/>
              </a:rPr>
            </a:b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eneva" charset="0"/>
                <a:ea typeface="+mj-ea"/>
                <a:cs typeface="+mj-cs"/>
              </a:rPr>
              <a:t>“Companies stage an experience when they engage customers in a memorable way.”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ExprncEcnm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3738" y="406400"/>
            <a:ext cx="3986212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381000" y="122238"/>
            <a:ext cx="7772400" cy="1401762"/>
          </a:xfrm>
        </p:spPr>
        <p:txBody>
          <a:bodyPr/>
          <a:lstStyle/>
          <a:p>
            <a:r>
              <a:rPr lang="en-US" sz="3100" smtClean="0"/>
              <a:t>hospitals: healing gardens</a:t>
            </a:r>
          </a:p>
        </p:txBody>
      </p:sp>
      <p:pic>
        <p:nvPicPr>
          <p:cNvPr id="94211" name="Picture 4" descr="hospita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5" descr="Tree - kids play3 - park - amsterdam - boulanger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524000"/>
            <a:ext cx="6248400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5" name="Title 1"/>
          <p:cNvSpPr>
            <a:spLocks noGrp="1"/>
          </p:cNvSpPr>
          <p:nvPr>
            <p:ph type="title"/>
          </p:nvPr>
        </p:nvSpPr>
        <p:spPr>
          <a:xfrm>
            <a:off x="838200" y="122238"/>
            <a:ext cx="7010400" cy="1249362"/>
          </a:xfrm>
        </p:spPr>
        <p:txBody>
          <a:bodyPr/>
          <a:lstStyle/>
          <a:p>
            <a:r>
              <a:rPr lang="en-US" sz="3200" dirty="0" smtClean="0"/>
              <a:t>Nature &amp; Psych Development</a:t>
            </a:r>
            <a:br>
              <a:rPr lang="en-US" sz="3200" dirty="0" smtClean="0"/>
            </a:br>
            <a:r>
              <a:rPr lang="en-US" sz="3100" dirty="0" smtClean="0"/>
              <a:t>children’s play &amp; imagination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tnership_year1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3048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51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467600" cy="15240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Nature Deficits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Richard </a:t>
            </a:r>
            <a:r>
              <a:rPr lang="en-US" sz="2800" dirty="0" err="1" smtClean="0">
                <a:latin typeface="Arial" charset="0"/>
                <a:ea typeface="ＭＳ Ｐゴシック" charset="0"/>
                <a:cs typeface="ＭＳ Ｐゴシック" charset="0"/>
              </a:rPr>
              <a:t>Louv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7764" name="Picture 3" descr="jwj-tree-40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6462713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6324600"/>
            <a:ext cx="8001000" cy="533400"/>
          </a:xfrm>
        </p:spPr>
        <p:txBody>
          <a:bodyPr/>
          <a:lstStyle/>
          <a:p>
            <a:pPr eaLnBrk="1" hangingPunct="1"/>
            <a:r>
              <a:rPr kumimoji="1" lang="en-US" sz="2600"/>
              <a:t>http://www.treeclimbing.jp/</a:t>
            </a:r>
            <a:endParaRPr kumimoji="1" lang="en-US"/>
          </a:p>
        </p:txBody>
      </p:sp>
      <p:pic>
        <p:nvPicPr>
          <p:cNvPr id="241667" name="Picture 3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0"/>
            <a:ext cx="8305800" cy="630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1" lang="en-US"/>
          </a:p>
        </p:txBody>
      </p:sp>
      <p:sp>
        <p:nvSpPr>
          <p:cNvPr id="24371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6324600"/>
            <a:ext cx="8153400" cy="533400"/>
          </a:xfrm>
        </p:spPr>
        <p:txBody>
          <a:bodyPr/>
          <a:lstStyle/>
          <a:p>
            <a:pPr eaLnBrk="1" hangingPunct="1"/>
            <a:r>
              <a:rPr kumimoji="1" lang="en-US" sz="2600"/>
              <a:t>physically disabled &amp; tree climbing!</a:t>
            </a:r>
            <a:endParaRPr kumimoji="1" lang="en-US"/>
          </a:p>
        </p:txBody>
      </p:sp>
      <p:pic>
        <p:nvPicPr>
          <p:cNvPr id="243716" name="Picture 4" descr="A day with the tre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45820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717" name="Picture 5" descr="Filling out SD Questionaire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459288"/>
            <a:ext cx="3200400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2" descr="JapanTreeClimb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7299" name="Rectangle 3"/>
          <p:cNvSpPr>
            <a:spLocks noChangeArrowheads="1"/>
          </p:cNvSpPr>
          <p:nvPr/>
        </p:nvSpPr>
        <p:spPr bwMode="auto">
          <a:xfrm>
            <a:off x="609600" y="5638800"/>
            <a:ext cx="81121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lang="en-US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recreational tree climbing (&amp;</a:t>
            </a:r>
            <a:r>
              <a:rPr lang="en-US" sz="28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youth </a:t>
            </a:r>
            <a:r>
              <a:rPr lang="en-US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therapy)</a:t>
            </a:r>
            <a:endParaRPr lang="en-US" sz="28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4" name="Picture 2" descr="Say Tre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7713" y="1676400"/>
            <a:ext cx="331628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5555" name="Picture 3" descr="at the top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52600"/>
            <a:ext cx="320198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5556" name="Picture 4" descr="I love i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2360613" y="1144587"/>
            <a:ext cx="426720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&amp;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8EF0E-7C4D-994F-84CE-95D9CC8BC0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CampusWork-Learn, Libra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0"/>
            <a:ext cx="6507691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22238"/>
            <a:ext cx="3124200" cy="3078162"/>
          </a:xfrm>
        </p:spPr>
        <p:txBody>
          <a:bodyPr/>
          <a:lstStyle/>
          <a:p>
            <a:r>
              <a:rPr lang="en-US" sz="2800" dirty="0" smtClean="0"/>
              <a:t>the</a:t>
            </a:r>
            <a:r>
              <a:rPr lang="en-US" sz="3600" dirty="0" smtClean="0"/>
              <a:t> nature advantage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8EF0E-7C4D-994F-84CE-95D9CC8BC0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3810000"/>
            <a:ext cx="8305800" cy="1330325"/>
          </a:xfrm>
        </p:spPr>
        <p:txBody>
          <a:bodyPr/>
          <a:lstStyle/>
          <a:p>
            <a:r>
              <a:rPr lang="en-US" sz="2400" dirty="0" smtClean="0"/>
              <a:t>College students with more natural views from their dorm windows</a:t>
            </a:r>
          </a:p>
          <a:p>
            <a:pPr lvl="1"/>
            <a:r>
              <a:rPr lang="en-US" sz="2400" dirty="0" smtClean="0"/>
              <a:t>scored higher on tests of capacity to direct attention </a:t>
            </a:r>
          </a:p>
          <a:p>
            <a:pPr lvl="1"/>
            <a:r>
              <a:rPr lang="en-US" sz="2400" dirty="0" smtClean="0"/>
              <a:t>rated themselves as able to function more effectively</a:t>
            </a:r>
            <a:endParaRPr lang="en-US" sz="2400" dirty="0"/>
          </a:p>
        </p:txBody>
      </p:sp>
      <p:pic>
        <p:nvPicPr>
          <p:cNvPr id="7" name="Picture 6" descr="Camp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5054600" cy="33697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58674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000000"/>
                </a:solidFill>
              </a:rPr>
              <a:t>Tennessen</a:t>
            </a:r>
            <a:r>
              <a:rPr lang="en-US" sz="1800" dirty="0" smtClean="0">
                <a:solidFill>
                  <a:srgbClr val="000000"/>
                </a:solidFill>
              </a:rPr>
              <a:t> &amp; </a:t>
            </a:r>
            <a:r>
              <a:rPr lang="en-US" sz="1800" dirty="0" err="1" smtClean="0">
                <a:solidFill>
                  <a:srgbClr val="000000"/>
                </a:solidFill>
              </a:rPr>
              <a:t>Cimprich</a:t>
            </a:r>
            <a:r>
              <a:rPr lang="en-US" sz="1800" dirty="0" smtClean="0">
                <a:solidFill>
                  <a:srgbClr val="000000"/>
                </a:solidFill>
              </a:rPr>
              <a:t>. 1995.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Journal of Environmental Psychology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High School Campuses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cafeteria &amp; classroom window views with greater quantities of trees and shrubs</a:t>
            </a:r>
          </a:p>
          <a:p>
            <a:pPr lvl="1"/>
            <a:r>
              <a:rPr lang="en-US" dirty="0" smtClean="0"/>
              <a:t>positively associated with: </a:t>
            </a:r>
          </a:p>
          <a:p>
            <a:pPr lvl="1"/>
            <a:r>
              <a:rPr lang="en-US" dirty="0" smtClean="0"/>
              <a:t>standardized test scores, </a:t>
            </a:r>
          </a:p>
          <a:p>
            <a:pPr lvl="1"/>
            <a:r>
              <a:rPr lang="en-US" dirty="0" smtClean="0"/>
              <a:t>graduation rates </a:t>
            </a:r>
          </a:p>
          <a:p>
            <a:pPr lvl="1"/>
            <a:r>
              <a:rPr lang="en-US" dirty="0" smtClean="0"/>
              <a:t>%</a:t>
            </a:r>
            <a:r>
              <a:rPr lang="en-US" dirty="0" err="1" smtClean="0"/>
              <a:t>s</a:t>
            </a:r>
            <a:r>
              <a:rPr lang="en-US" dirty="0" smtClean="0"/>
              <a:t> of students planning to attend a four-year college</a:t>
            </a:r>
          </a:p>
          <a:p>
            <a:pPr lvl="1"/>
            <a:r>
              <a:rPr lang="en-US" dirty="0" smtClean="0"/>
              <a:t>fewer occurrences of criminal behavior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042D4A-3E64-3640-A1A4-887E1DECAF7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228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Matsuoka. 2010. Landscape &amp; Urban Planning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7" descr="Bltmr_School_all gra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609600" y="5334000"/>
            <a:ext cx="81121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lang="en-US" sz="40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nature recovery </a:t>
            </a:r>
            <a:r>
              <a:rPr lang="en-US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</a:t>
            </a:r>
            <a:r>
              <a:rPr lang="en-US" sz="40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schools</a:t>
            </a:r>
            <a:endParaRPr lang="en-US" sz="4400" i="1">
              <a:solidFill>
                <a:srgbClr val="E5FFFF"/>
              </a:solidFill>
            </a:endParaRPr>
          </a:p>
        </p:txBody>
      </p:sp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5410200" y="5334000"/>
            <a:ext cx="3198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CC00"/>
                </a:solidFill>
              </a:rPr>
              <a:t>Parks &amp; People Foundation, Baltimore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609600" y="5638800"/>
            <a:ext cx="81121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lang="en-US" sz="40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nature recovery &amp; schools</a:t>
            </a:r>
            <a:endParaRPr lang="en-US" sz="4400" i="1">
              <a:solidFill>
                <a:srgbClr val="E5FFFF"/>
              </a:solidFill>
            </a:endParaRPr>
          </a:p>
        </p:txBody>
      </p:sp>
      <p:sp>
        <p:nvSpPr>
          <p:cNvPr id="205827" name="Text Box 4"/>
          <p:cNvSpPr txBox="1">
            <a:spLocks noChangeArrowheads="1"/>
          </p:cNvSpPr>
          <p:nvPr/>
        </p:nvSpPr>
        <p:spPr bwMode="auto">
          <a:xfrm>
            <a:off x="5410200" y="5638800"/>
            <a:ext cx="3198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CC00"/>
                </a:solidFill>
              </a:rPr>
              <a:t>Parks &amp; People Foundation, Baltimore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828" name="Picture 5" descr="Bltmr_School_Aspha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8900"/>
            <a:ext cx="9144000" cy="667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29" name="Picture 6" descr="Bltmr_School_CircleAeri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124200"/>
            <a:ext cx="3667125" cy="3130550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11-15 at 6.55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35835"/>
            <a:ext cx="9144000" cy="2722165"/>
          </a:xfrm>
          <a:prstGeom prst="rect">
            <a:avLst/>
          </a:prstGeom>
        </p:spPr>
      </p:pic>
      <p:pic>
        <p:nvPicPr>
          <p:cNvPr id="5" name="Picture 4" descr="image-displ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56" y="0"/>
            <a:ext cx="6407444" cy="4703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762000"/>
            <a:ext cx="289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community context and collaboration in transportation design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6496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6" descr="Bltmr_School_First Cir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609600" y="5638800"/>
            <a:ext cx="81121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lang="en-US" sz="40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first phase - reading circle</a:t>
            </a:r>
            <a:endParaRPr lang="en-US" sz="4400" i="1">
              <a:solidFill>
                <a:srgbClr val="E5FFFF"/>
              </a:solidFill>
            </a:endParaRPr>
          </a:p>
        </p:txBody>
      </p:sp>
      <p:sp>
        <p:nvSpPr>
          <p:cNvPr id="207876" name="Text Box 3"/>
          <p:cNvSpPr txBox="1">
            <a:spLocks noChangeArrowheads="1"/>
          </p:cNvSpPr>
          <p:nvPr/>
        </p:nvSpPr>
        <p:spPr bwMode="auto">
          <a:xfrm>
            <a:off x="5410200" y="5638800"/>
            <a:ext cx="3198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CC00"/>
                </a:solidFill>
              </a:rPr>
              <a:t>Parks &amp; People Foundation, Baltimore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5" descr="Bltmr_School_Asphalt ri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0120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609600" y="5638800"/>
            <a:ext cx="81121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lang="en-US" sz="40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depaving</a:t>
            </a:r>
            <a:r>
              <a:rPr lang="en-US" sz="4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&amp; nature recovery</a:t>
            </a:r>
            <a:endParaRPr lang="en-US" sz="4400" i="1" dirty="0">
              <a:solidFill>
                <a:srgbClr val="E5FFFF"/>
              </a:solidFill>
            </a:endParaRPr>
          </a:p>
        </p:txBody>
      </p:sp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5410200" y="5638800"/>
            <a:ext cx="3198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CC00"/>
                </a:solidFill>
              </a:rPr>
              <a:t>Parks &amp; People Foundation, Baltimore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09925" name="Picture 6" descr="Bltmr_School_down to dir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352800" cy="2514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609600" y="5638800"/>
            <a:ext cx="81121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lang="en-US" sz="44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school asphalt recovery</a:t>
            </a:r>
            <a:endParaRPr lang="en-US" sz="4400" i="1">
              <a:solidFill>
                <a:srgbClr val="E5FFFF"/>
              </a:solidFill>
            </a:endParaRPr>
          </a:p>
        </p:txBody>
      </p:sp>
      <p:pic>
        <p:nvPicPr>
          <p:cNvPr id="211971" name="Picture 3" descr="Bltmr_School Asphalt_kids plant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4572000" y="152400"/>
            <a:ext cx="3198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CCFF"/>
                </a:solidFill>
              </a:rPr>
              <a:t>Parks &amp; People Foundation, Baltimore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1524000" y="228600"/>
            <a:ext cx="6324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lang="en-US" sz="3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planning skills </a:t>
            </a:r>
            <a:r>
              <a:rPr lang="en-US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</a:t>
            </a:r>
            <a:r>
              <a:rPr lang="en-US" sz="3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efficacy</a:t>
            </a:r>
            <a:endParaRPr lang="en-US" sz="4400" i="1">
              <a:solidFill>
                <a:srgbClr val="E5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r>
              <a:rPr lang="en-US" b="0" dirty="0"/>
              <a:t>Urban </a:t>
            </a:r>
            <a:r>
              <a:rPr lang="en-US" b="0" dirty="0" smtClean="0"/>
              <a:t>Trees </a:t>
            </a:r>
            <a:r>
              <a:rPr lang="en-US" sz="3200" b="0" dirty="0"/>
              <a:t>and</a:t>
            </a:r>
            <a:r>
              <a:rPr lang="en-US" b="0" dirty="0"/>
              <a:t> B</a:t>
            </a:r>
            <a:r>
              <a:rPr lang="en-US" b="0" dirty="0" smtClean="0"/>
              <a:t>irth </a:t>
            </a:r>
            <a:r>
              <a:rPr lang="en-US" b="0" dirty="0"/>
              <a:t>O</a:t>
            </a:r>
            <a:r>
              <a:rPr lang="en-US" b="0" dirty="0" smtClean="0"/>
              <a:t>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696200" cy="4419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“We found that a 10% </a:t>
            </a:r>
            <a:r>
              <a:rPr lang="en-US" dirty="0" smtClean="0">
                <a:solidFill>
                  <a:srgbClr val="800000"/>
                </a:solidFill>
              </a:rPr>
              <a:t>increase in tree</a:t>
            </a:r>
            <a:r>
              <a:rPr lang="en-US" dirty="0">
                <a:solidFill>
                  <a:srgbClr val="800000"/>
                </a:solidFill>
              </a:rPr>
              <a:t>-</a:t>
            </a:r>
            <a:r>
              <a:rPr lang="en-US" dirty="0" smtClean="0">
                <a:solidFill>
                  <a:srgbClr val="800000"/>
                </a:solidFill>
              </a:rPr>
              <a:t>canopy cover</a:t>
            </a:r>
            <a:r>
              <a:rPr lang="en-US" dirty="0" smtClean="0"/>
              <a:t> within 50m of a house </a:t>
            </a:r>
            <a:r>
              <a:rPr lang="en-US" dirty="0" smtClean="0">
                <a:solidFill>
                  <a:srgbClr val="800000"/>
                </a:solidFill>
              </a:rPr>
              <a:t>reduced the number of small for gestational age births</a:t>
            </a:r>
            <a:r>
              <a:rPr lang="en-US" dirty="0" smtClean="0"/>
              <a:t> by 1.42 per 1000 births. Results suggest that </a:t>
            </a:r>
            <a:r>
              <a:rPr lang="en-US" dirty="0" smtClean="0">
                <a:solidFill>
                  <a:srgbClr val="800000"/>
                </a:solidFill>
              </a:rPr>
              <a:t>the natural environment may affect pregnancy outcomes</a:t>
            </a:r>
            <a:r>
              <a:rPr lang="en-US" dirty="0" smtClean="0"/>
              <a:t> and should be evaluated in future research.” </a:t>
            </a:r>
          </a:p>
          <a:p>
            <a:pPr marL="0" indent="0">
              <a:buNone/>
            </a:pPr>
            <a:r>
              <a:rPr lang="en-US" dirty="0" smtClean="0"/>
              <a:t>               </a:t>
            </a:r>
            <a:r>
              <a:rPr lang="en-US" sz="2400" i="1" dirty="0" smtClean="0"/>
              <a:t>Donovan et al., Health &amp; Place, 2011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 descr="CPR-Orange-County-Inf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953000"/>
            <a:ext cx="2590800" cy="1719072"/>
          </a:xfrm>
          <a:prstGeom prst="rect">
            <a:avLst/>
          </a:prstGeom>
        </p:spPr>
      </p:pic>
      <p:pic>
        <p:nvPicPr>
          <p:cNvPr id="5" name="Picture 4" descr="Sleepingbab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53000"/>
            <a:ext cx="2321859" cy="1741394"/>
          </a:xfrm>
          <a:prstGeom prst="rect">
            <a:avLst/>
          </a:prstGeom>
        </p:spPr>
      </p:pic>
      <p:pic>
        <p:nvPicPr>
          <p:cNvPr id="6" name="Picture 5" descr="nursery-rhymes-5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953000"/>
            <a:ext cx="23622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90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715000"/>
            <a:ext cx="8229600" cy="914400"/>
          </a:xfrm>
        </p:spPr>
        <p:txBody>
          <a:bodyPr anchor="t"/>
          <a:lstStyle/>
          <a:p>
            <a:pPr eaLnBrk="1" hangingPunct="1"/>
            <a:r>
              <a:rPr kumimoji="1" lang="en-US" sz="3100" dirty="0" err="1" smtClean="0"/>
              <a:t>www.greenhealth.washington.edu</a:t>
            </a:r>
            <a:r>
              <a:rPr kumimoji="1" lang="en-US" sz="3100" dirty="0" smtClean="0"/>
              <a:t/>
            </a:r>
            <a:br>
              <a:rPr kumimoji="1" lang="en-US" sz="3100" dirty="0" smtClean="0"/>
            </a:br>
            <a:r>
              <a:rPr kumimoji="1" lang="en-US" sz="3100" dirty="0" smtClean="0"/>
              <a:t/>
            </a:r>
            <a:br>
              <a:rPr kumimoji="1" lang="en-US" sz="3100" dirty="0" smtClean="0"/>
            </a:br>
            <a:r>
              <a:rPr kumimoji="1" lang="en-US" sz="3100" dirty="0" smtClean="0"/>
              <a:t/>
            </a:r>
            <a:br>
              <a:rPr kumimoji="1" lang="en-US" sz="3100" dirty="0" smtClean="0"/>
            </a:br>
            <a:endParaRPr kumimoji="1" lang="en-US" sz="2600" dirty="0" smtClean="0"/>
          </a:p>
        </p:txBody>
      </p:sp>
      <p:sp>
        <p:nvSpPr>
          <p:cNvPr id="147459" name="Rectangle 2"/>
          <p:cNvSpPr txBox="1">
            <a:spLocks noChangeArrowheads="1"/>
          </p:cNvSpPr>
          <p:nvPr/>
        </p:nvSpPr>
        <p:spPr bwMode="auto">
          <a:xfrm>
            <a:off x="6172200" y="1752600"/>
            <a:ext cx="2667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kumimoji="1" lang="en-US" sz="2300" b="1" dirty="0" smtClean="0">
                <a:solidFill>
                  <a:schemeClr val="tx2"/>
                </a:solidFill>
              </a:rPr>
              <a:t>additional</a:t>
            </a:r>
            <a:endParaRPr kumimoji="1" lang="en-US" sz="2300" b="1" dirty="0">
              <a:solidFill>
                <a:schemeClr val="tx2"/>
              </a:solidFill>
            </a:endParaRPr>
          </a:p>
          <a:p>
            <a:pPr eaLnBrk="1" hangingPunct="1"/>
            <a:r>
              <a:rPr kumimoji="1" lang="en-US" sz="2300" b="1" dirty="0" smtClean="0">
                <a:solidFill>
                  <a:schemeClr val="tx2"/>
                </a:solidFill>
              </a:rPr>
              <a:t>products:</a:t>
            </a:r>
          </a:p>
          <a:p>
            <a:pPr eaLnBrk="1" hangingPunct="1"/>
            <a:endParaRPr kumimoji="1" lang="en-US" sz="2300" b="1" dirty="0">
              <a:solidFill>
                <a:schemeClr val="tx2"/>
              </a:solidFill>
            </a:endParaRPr>
          </a:p>
          <a:p>
            <a:pPr eaLnBrk="1" hangingPunct="1"/>
            <a:r>
              <a:rPr kumimoji="1" lang="en-US" sz="2300" b="1" dirty="0" smtClean="0">
                <a:solidFill>
                  <a:schemeClr val="tx2"/>
                </a:solidFill>
              </a:rPr>
              <a:t>YouTube</a:t>
            </a:r>
          </a:p>
          <a:p>
            <a:pPr eaLnBrk="1" hangingPunct="1"/>
            <a:endParaRPr kumimoji="1" lang="en-US" sz="2300" b="1" dirty="0">
              <a:solidFill>
                <a:schemeClr val="tx2"/>
              </a:solidFill>
            </a:endParaRPr>
          </a:p>
          <a:p>
            <a:pPr eaLnBrk="1" hangingPunct="1"/>
            <a:r>
              <a:rPr kumimoji="1" lang="en-US" sz="2300" b="1" dirty="0" err="1" smtClean="0">
                <a:solidFill>
                  <a:schemeClr val="tx2"/>
                </a:solidFill>
              </a:rPr>
              <a:t>powerpoint</a:t>
            </a:r>
            <a:r>
              <a:rPr kumimoji="1" lang="en-US" sz="2300" b="1" dirty="0" smtClean="0">
                <a:solidFill>
                  <a:schemeClr val="tx2"/>
                </a:solidFill>
              </a:rPr>
              <a:t> presentations</a:t>
            </a:r>
          </a:p>
          <a:p>
            <a:pPr eaLnBrk="1" hangingPunct="1"/>
            <a:endParaRPr kumimoji="1" lang="en-US" sz="2300" b="1" dirty="0">
              <a:solidFill>
                <a:schemeClr val="tx2"/>
              </a:solidFill>
            </a:endParaRPr>
          </a:p>
          <a:p>
            <a:pPr eaLnBrk="1" hangingPunct="1"/>
            <a:r>
              <a:rPr kumimoji="1" lang="en-US" sz="2300" b="1" dirty="0" smtClean="0">
                <a:solidFill>
                  <a:schemeClr val="tx2"/>
                </a:solidFill>
              </a:rPr>
              <a:t>hard copy 2 page briefings</a:t>
            </a:r>
            <a:endParaRPr kumimoji="1" lang="en-US" sz="2300" b="1" dirty="0">
              <a:solidFill>
                <a:schemeClr val="tx2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00200" y="228600"/>
            <a:ext cx="4267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kumimoji="1" lang="en-US" sz="3100" b="1" kern="0" dirty="0">
                <a:solidFill>
                  <a:schemeClr val="tx2"/>
                </a:solidFill>
                <a:latin typeface="+mj-lt"/>
              </a:rPr>
              <a:t>Research Reviews</a:t>
            </a:r>
            <a:br>
              <a:rPr kumimoji="1" lang="en-US" sz="3100" b="1" kern="0" dirty="0">
                <a:solidFill>
                  <a:schemeClr val="tx2"/>
                </a:solidFill>
                <a:latin typeface="+mj-lt"/>
              </a:rPr>
            </a:br>
            <a:r>
              <a:rPr kumimoji="1" lang="en-US" sz="3100" b="1" kern="0" dirty="0">
                <a:solidFill>
                  <a:schemeClr val="tx2"/>
                </a:solidFill>
                <a:latin typeface="+mj-lt"/>
              </a:rPr>
              <a:t/>
            </a:r>
            <a:br>
              <a:rPr kumimoji="1" lang="en-US" sz="3100" b="1" kern="0" dirty="0">
                <a:solidFill>
                  <a:schemeClr val="tx2"/>
                </a:solidFill>
                <a:latin typeface="+mj-lt"/>
              </a:rPr>
            </a:br>
            <a:endParaRPr kumimoji="1" lang="en-US" sz="2600" b="1" kern="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47461" name="Picture 5" descr="Screen shot 2010-07-23 at 3.24.39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838200"/>
            <a:ext cx="56118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4004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11-04 at 9.56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429000"/>
            <a:ext cx="3642467" cy="3140248"/>
          </a:xfrm>
          <a:prstGeom prst="rect">
            <a:avLst/>
          </a:prstGeom>
        </p:spPr>
      </p:pic>
      <p:pic>
        <p:nvPicPr>
          <p:cNvPr id="5" name="Picture 4" descr="Screen Shot 2011-11-04 at 9.57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5029200" cy="420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507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133600"/>
            <a:ext cx="7581900" cy="2438400"/>
          </a:xfrm>
        </p:spPr>
        <p:txBody>
          <a:bodyPr anchor="t"/>
          <a:lstStyle/>
          <a:p>
            <a:pPr algn="ctr"/>
            <a:r>
              <a:rPr lang="en-US" dirty="0" smtClean="0"/>
              <a:t>Volunteer Stewardship Survey</a:t>
            </a:r>
            <a:br>
              <a:rPr lang="en-US" dirty="0" smtClean="0"/>
            </a:br>
            <a:r>
              <a:rPr lang="en-US" dirty="0" smtClean="0"/>
              <a:t>Summer/Autumn 2010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43400" y="6596390"/>
            <a:ext cx="480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Cascade Land Conservancy – USFS Pacific NW Research Station</a:t>
            </a:r>
            <a:endParaRPr lang="en-US" sz="1100" dirty="0">
              <a:solidFill>
                <a:srgbClr val="0000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28" name="Picture 28" descr="info_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5867400"/>
            <a:ext cx="2514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0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8913" y="3154363"/>
            <a:ext cx="735012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66800" y="2438400"/>
            <a:ext cx="7467600" cy="4572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sz="2200" i="1" dirty="0" smtClean="0"/>
              <a:t>Partnering for sustainable cities through science, policy, and citizen action</a:t>
            </a:r>
          </a:p>
          <a:p>
            <a:pPr eaLnBrk="1" hangingPunct="1">
              <a:buFont typeface="Wingdings" charset="2"/>
              <a:buNone/>
            </a:pPr>
            <a:r>
              <a:rPr lang="en-US" sz="2200" i="1" dirty="0" smtClean="0"/>
              <a:t>   	       </a:t>
            </a:r>
            <a:r>
              <a:rPr lang="en-US" sz="1600" dirty="0" smtClean="0"/>
              <a:t>USDA Forest Service </a:t>
            </a:r>
            <a:br>
              <a:rPr lang="en-US" sz="1600" dirty="0" smtClean="0"/>
            </a:br>
            <a:r>
              <a:rPr lang="en-US" sz="1600" dirty="0" smtClean="0"/>
              <a:t>          Pacific NW Research Station</a:t>
            </a: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33363" y="-644525"/>
            <a:ext cx="7848600" cy="1711325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b="0" i="1" dirty="0" smtClean="0">
                <a:solidFill>
                  <a:srgbClr val="336600"/>
                </a:solidFill>
                <a:ea typeface="+mj-ea"/>
                <a:cs typeface="+mj-cs"/>
              </a:rPr>
              <a:t>Green Cities Research Alliance</a:t>
            </a:r>
          </a:p>
        </p:txBody>
      </p:sp>
      <p:sp>
        <p:nvSpPr>
          <p:cNvPr id="273413" name="Line 5"/>
          <p:cNvSpPr>
            <a:spLocks noChangeShapeType="1"/>
          </p:cNvSpPr>
          <p:nvPr/>
        </p:nvSpPr>
        <p:spPr bwMode="auto">
          <a:xfrm>
            <a:off x="990600" y="457200"/>
            <a:ext cx="746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  <a:ea typeface="+mn-ea"/>
              <a:cs typeface="+mn-cs"/>
            </a:endParaRPr>
          </a:p>
        </p:txBody>
      </p:sp>
      <p:pic>
        <p:nvPicPr>
          <p:cNvPr id="273414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1143000"/>
            <a:ext cx="749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5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0" y="4075113"/>
            <a:ext cx="1119188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16" name="TextBox 8"/>
          <p:cNvSpPr txBox="1">
            <a:spLocks noChangeArrowheads="1"/>
          </p:cNvSpPr>
          <p:nvPr/>
        </p:nvSpPr>
        <p:spPr bwMode="auto">
          <a:xfrm>
            <a:off x="1981200" y="5180013"/>
            <a:ext cx="16002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University of Washington</a:t>
            </a:r>
          </a:p>
        </p:txBody>
      </p:sp>
      <p:pic>
        <p:nvPicPr>
          <p:cNvPr id="273417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7800" y="2995613"/>
            <a:ext cx="8191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8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24713" y="2976563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9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4419600"/>
            <a:ext cx="83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20" name="TextBox 18"/>
          <p:cNvSpPr txBox="1">
            <a:spLocks noChangeArrowheads="1"/>
          </p:cNvSpPr>
          <p:nvPr/>
        </p:nvSpPr>
        <p:spPr bwMode="auto">
          <a:xfrm>
            <a:off x="393700" y="5181600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UW Remote Sensing &amp; Geospatial Lab</a:t>
            </a:r>
          </a:p>
        </p:txBody>
      </p:sp>
      <p:pic>
        <p:nvPicPr>
          <p:cNvPr id="273421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79825" y="4087813"/>
            <a:ext cx="137477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22" name="Picture 2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92725" y="4164013"/>
            <a:ext cx="1447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23" name="TextBox 22"/>
          <p:cNvSpPr txBox="1">
            <a:spLocks noChangeArrowheads="1"/>
          </p:cNvSpPr>
          <p:nvPr/>
        </p:nvSpPr>
        <p:spPr bwMode="auto">
          <a:xfrm>
            <a:off x="5222875" y="5118100"/>
            <a:ext cx="16351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Parks &amp; Recreation Division</a:t>
            </a:r>
          </a:p>
        </p:txBody>
      </p:sp>
      <p:pic>
        <p:nvPicPr>
          <p:cNvPr id="273424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00400" y="5715000"/>
            <a:ext cx="19304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25" name="Picture 2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45438" y="4572000"/>
            <a:ext cx="76200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26" name="Line 5"/>
          <p:cNvSpPr>
            <a:spLocks noChangeShapeType="1"/>
          </p:cNvSpPr>
          <p:nvPr/>
        </p:nvSpPr>
        <p:spPr bwMode="auto">
          <a:xfrm>
            <a:off x="990600" y="3983038"/>
            <a:ext cx="7467600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  <a:ea typeface="+mn-ea"/>
              <a:cs typeface="+mn-cs"/>
            </a:endParaRPr>
          </a:p>
        </p:txBody>
      </p:sp>
      <p:pic>
        <p:nvPicPr>
          <p:cNvPr id="273427" name="Picture 27" descr="PNW research station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54750" y="2998788"/>
            <a:ext cx="7905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29" name="Picture 29" descr="EarthCorps_rgb_300.jp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6096000"/>
            <a:ext cx="15351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30" name="TextBox 16"/>
          <p:cNvSpPr txBox="1">
            <a:spLocks noChangeArrowheads="1"/>
          </p:cNvSpPr>
          <p:nvPr/>
        </p:nvSpPr>
        <p:spPr bwMode="auto">
          <a:xfrm>
            <a:off x="7529512" y="6238875"/>
            <a:ext cx="13096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City of Seattle</a:t>
            </a:r>
          </a:p>
        </p:txBody>
      </p:sp>
      <p:pic>
        <p:nvPicPr>
          <p:cNvPr id="273431" name="Picture 30" descr="CityOfSeattle_USEME.ti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702550" y="5478463"/>
            <a:ext cx="762000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32" name="Line 5"/>
          <p:cNvSpPr>
            <a:spLocks noChangeShapeType="1"/>
          </p:cNvSpPr>
          <p:nvPr/>
        </p:nvSpPr>
        <p:spPr bwMode="auto">
          <a:xfrm>
            <a:off x="2057400" y="5665788"/>
            <a:ext cx="495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  <a:ea typeface="+mn-ea"/>
              <a:cs typeface="+mn-cs"/>
            </a:endParaRPr>
          </a:p>
        </p:txBody>
      </p:sp>
      <p:pic>
        <p:nvPicPr>
          <p:cNvPr id="26" name="Picture 30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4817"/>
          <a:stretch>
            <a:fillRect/>
          </a:stretch>
        </p:blipFill>
        <p:spPr bwMode="auto">
          <a:xfrm>
            <a:off x="7442200" y="76200"/>
            <a:ext cx="787400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685800"/>
          </a:xfrm>
        </p:spPr>
        <p:txBody>
          <a:bodyPr/>
          <a:lstStyle/>
          <a:p>
            <a:r>
              <a:rPr lang="en-US" dirty="0" smtClean="0"/>
              <a:t>Civic Environmental Stewardship?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781800" cy="4343400"/>
          </a:xfrm>
        </p:spPr>
        <p:txBody>
          <a:bodyPr/>
          <a:lstStyle/>
          <a:p>
            <a:r>
              <a:rPr lang="en-US" dirty="0" smtClean="0"/>
              <a:t>mostly volunteers, including event leaders</a:t>
            </a:r>
          </a:p>
          <a:p>
            <a:r>
              <a:rPr lang="en-US" dirty="0" smtClean="0"/>
              <a:t>working on </a:t>
            </a:r>
            <a:br>
              <a:rPr lang="en-US" dirty="0" smtClean="0"/>
            </a:br>
            <a:r>
              <a:rPr lang="en-US" dirty="0" smtClean="0"/>
              <a:t>public parks &amp; </a:t>
            </a:r>
            <a:br>
              <a:rPr lang="en-US" dirty="0" smtClean="0"/>
            </a:br>
            <a:r>
              <a:rPr lang="en-US" dirty="0" smtClean="0"/>
              <a:t>green belts</a:t>
            </a:r>
          </a:p>
          <a:p>
            <a:r>
              <a:rPr lang="en-US" dirty="0" smtClean="0"/>
              <a:t>urban settings</a:t>
            </a:r>
            <a:endParaRPr lang="en-US" dirty="0"/>
          </a:p>
        </p:txBody>
      </p:sp>
      <p:pic>
        <p:nvPicPr>
          <p:cNvPr id="4" name="Picture 3" descr="REI stewar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854" y="2362200"/>
            <a:ext cx="46079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9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752600"/>
            <a:ext cx="5334000" cy="1371600"/>
          </a:xfrm>
        </p:spPr>
        <p:txBody>
          <a:bodyPr anchor="t"/>
          <a:lstStyle/>
          <a:p>
            <a:pPr algn="ctr"/>
            <a:r>
              <a:rPr lang="en-US" sz="3200" dirty="0" smtClean="0"/>
              <a:t>Stewardship </a:t>
            </a:r>
            <a:br>
              <a:rPr lang="en-US" sz="3200" dirty="0" smtClean="0"/>
            </a:br>
            <a:r>
              <a:rPr lang="en-US" sz="3200" dirty="0" smtClean="0"/>
              <a:t>“Footprint” Analysis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units of analysis</a:t>
            </a:r>
            <a:br>
              <a:rPr lang="en-US" sz="3200" dirty="0" smtClean="0"/>
            </a:br>
            <a:r>
              <a:rPr lang="en-US" sz="3200" dirty="0" smtClean="0"/>
              <a:t>social scales</a:t>
            </a:r>
            <a:endParaRPr lang="en-US" sz="3200" dirty="0"/>
          </a:p>
        </p:txBody>
      </p:sp>
      <p:pic>
        <p:nvPicPr>
          <p:cNvPr id="5" name="Picture 4" descr="Screen shot 2011-05-05 at 12.40.30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04800"/>
            <a:ext cx="2133600" cy="5867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Complete the Streets!</a:t>
            </a:r>
            <a:br>
              <a:rPr lang="en-US"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cars/pedestrians/bikes</a:t>
            </a:r>
            <a:endParaRPr lang="en-US" sz="40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5539" name="Picture 3" descr="Image05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752600"/>
            <a:ext cx="5810250" cy="4525963"/>
          </a:xfrm>
          <a:effectLst>
            <a:outerShdw blurRad="63500" dist="25400" dir="16979900" algn="ctr" rotWithShape="0">
              <a:srgbClr val="808080">
                <a:alpha val="75000"/>
              </a:srgbClr>
            </a:outerShdw>
          </a:effectLst>
        </p:spPr>
      </p:pic>
      <p:pic>
        <p:nvPicPr>
          <p:cNvPr id="28160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724400"/>
            <a:ext cx="29718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0" y="1752600"/>
            <a:ext cx="1981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07" dir="16979964" algn="ctr" rotWithShape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smtClean="0">
                <a:solidFill>
                  <a:srgbClr val="FFFFFF"/>
                </a:solidFill>
              </a:rPr>
              <a:t>multi-modal</a:t>
            </a:r>
          </a:p>
          <a:p>
            <a:pPr algn="ctr" eaLnBrk="1" hangingPunct="1"/>
            <a:r>
              <a:rPr lang="en-US" sz="3200" smtClean="0">
                <a:solidFill>
                  <a:srgbClr val="FFFFFF"/>
                </a:solidFill>
              </a:rPr>
              <a:t>systems</a:t>
            </a:r>
            <a:endParaRPr lang="en-US" sz="480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Line 1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ヒラギノ角ゴ ProN W3"/>
              <a:cs typeface="ヒラギノ角ゴ ProN W3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199438" y="152400"/>
            <a:ext cx="792162" cy="1293813"/>
            <a:chOff x="0" y="0"/>
            <a:chExt cx="499" cy="815"/>
          </a:xfrm>
        </p:grpSpPr>
        <p:sp>
          <p:nvSpPr>
            <p:cNvPr id="295946" name="Oval 3"/>
            <p:cNvSpPr>
              <a:spLocks/>
            </p:cNvSpPr>
            <p:nvPr/>
          </p:nvSpPr>
          <p:spPr bwMode="auto">
            <a:xfrm>
              <a:off x="0" y="0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47" name="Oval 4"/>
            <p:cNvSpPr>
              <a:spLocks/>
            </p:cNvSpPr>
            <p:nvPr/>
          </p:nvSpPr>
          <p:spPr bwMode="auto">
            <a:xfrm>
              <a:off x="105" y="0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48" name="Oval 5"/>
            <p:cNvSpPr>
              <a:spLocks/>
            </p:cNvSpPr>
            <p:nvPr/>
          </p:nvSpPr>
          <p:spPr bwMode="auto">
            <a:xfrm>
              <a:off x="211" y="0"/>
              <a:ext cx="72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49" name="Oval 6"/>
            <p:cNvSpPr>
              <a:spLocks/>
            </p:cNvSpPr>
            <p:nvPr/>
          </p:nvSpPr>
          <p:spPr bwMode="auto">
            <a:xfrm>
              <a:off x="0" y="105"/>
              <a:ext cx="75" cy="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0" name="Oval 7"/>
            <p:cNvSpPr>
              <a:spLocks/>
            </p:cNvSpPr>
            <p:nvPr/>
          </p:nvSpPr>
          <p:spPr bwMode="auto">
            <a:xfrm>
              <a:off x="105" y="105"/>
              <a:ext cx="75" cy="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1" name="Oval 8"/>
            <p:cNvSpPr>
              <a:spLocks/>
            </p:cNvSpPr>
            <p:nvPr/>
          </p:nvSpPr>
          <p:spPr bwMode="auto">
            <a:xfrm>
              <a:off x="211" y="105"/>
              <a:ext cx="72" cy="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2" name="Oval 9"/>
            <p:cNvSpPr>
              <a:spLocks/>
            </p:cNvSpPr>
            <p:nvPr/>
          </p:nvSpPr>
          <p:spPr bwMode="auto">
            <a:xfrm>
              <a:off x="317" y="105"/>
              <a:ext cx="69" cy="73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3" name="Oval 10"/>
            <p:cNvSpPr>
              <a:spLocks/>
            </p:cNvSpPr>
            <p:nvPr/>
          </p:nvSpPr>
          <p:spPr bwMode="auto">
            <a:xfrm>
              <a:off x="0" y="211"/>
              <a:ext cx="75" cy="6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4" name="Oval 11"/>
            <p:cNvSpPr>
              <a:spLocks/>
            </p:cNvSpPr>
            <p:nvPr/>
          </p:nvSpPr>
          <p:spPr bwMode="auto">
            <a:xfrm>
              <a:off x="105" y="211"/>
              <a:ext cx="75" cy="6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5" name="Oval 12"/>
            <p:cNvSpPr>
              <a:spLocks/>
            </p:cNvSpPr>
            <p:nvPr/>
          </p:nvSpPr>
          <p:spPr bwMode="auto">
            <a:xfrm>
              <a:off x="211" y="211"/>
              <a:ext cx="72" cy="69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6" name="Oval 13"/>
            <p:cNvSpPr>
              <a:spLocks/>
            </p:cNvSpPr>
            <p:nvPr/>
          </p:nvSpPr>
          <p:spPr bwMode="auto">
            <a:xfrm>
              <a:off x="317" y="211"/>
              <a:ext cx="69" cy="69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7" name="Oval 14"/>
            <p:cNvSpPr>
              <a:spLocks/>
            </p:cNvSpPr>
            <p:nvPr/>
          </p:nvSpPr>
          <p:spPr bwMode="auto">
            <a:xfrm>
              <a:off x="423" y="211"/>
              <a:ext cx="76" cy="69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8" name="Oval 15"/>
            <p:cNvSpPr>
              <a:spLocks/>
            </p:cNvSpPr>
            <p:nvPr/>
          </p:nvSpPr>
          <p:spPr bwMode="auto">
            <a:xfrm>
              <a:off x="0" y="317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9" name="Oval 16"/>
            <p:cNvSpPr>
              <a:spLocks/>
            </p:cNvSpPr>
            <p:nvPr/>
          </p:nvSpPr>
          <p:spPr bwMode="auto">
            <a:xfrm>
              <a:off x="105" y="317"/>
              <a:ext cx="75" cy="75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0" name="Oval 17"/>
            <p:cNvSpPr>
              <a:spLocks/>
            </p:cNvSpPr>
            <p:nvPr/>
          </p:nvSpPr>
          <p:spPr bwMode="auto">
            <a:xfrm>
              <a:off x="211" y="317"/>
              <a:ext cx="72" cy="75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1" name="Oval 18"/>
            <p:cNvSpPr>
              <a:spLocks/>
            </p:cNvSpPr>
            <p:nvPr/>
          </p:nvSpPr>
          <p:spPr bwMode="auto">
            <a:xfrm>
              <a:off x="317" y="317"/>
              <a:ext cx="69" cy="75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2" name="Oval 19"/>
            <p:cNvSpPr>
              <a:spLocks/>
            </p:cNvSpPr>
            <p:nvPr/>
          </p:nvSpPr>
          <p:spPr bwMode="auto">
            <a:xfrm>
              <a:off x="0" y="423"/>
              <a:ext cx="75" cy="75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3" name="Oval 20"/>
            <p:cNvSpPr>
              <a:spLocks/>
            </p:cNvSpPr>
            <p:nvPr/>
          </p:nvSpPr>
          <p:spPr bwMode="auto">
            <a:xfrm>
              <a:off x="105" y="423"/>
              <a:ext cx="75" cy="75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4" name="Oval 21"/>
            <p:cNvSpPr>
              <a:spLocks/>
            </p:cNvSpPr>
            <p:nvPr/>
          </p:nvSpPr>
          <p:spPr bwMode="auto">
            <a:xfrm>
              <a:off x="211" y="423"/>
              <a:ext cx="72" cy="75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5" name="Oval 22"/>
            <p:cNvSpPr>
              <a:spLocks/>
            </p:cNvSpPr>
            <p:nvPr/>
          </p:nvSpPr>
          <p:spPr bwMode="auto">
            <a:xfrm>
              <a:off x="317" y="423"/>
              <a:ext cx="69" cy="75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6" name="Oval 23"/>
            <p:cNvSpPr>
              <a:spLocks/>
            </p:cNvSpPr>
            <p:nvPr/>
          </p:nvSpPr>
          <p:spPr bwMode="auto">
            <a:xfrm>
              <a:off x="423" y="423"/>
              <a:ext cx="76" cy="75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7" name="Oval 24"/>
            <p:cNvSpPr>
              <a:spLocks/>
            </p:cNvSpPr>
            <p:nvPr/>
          </p:nvSpPr>
          <p:spPr bwMode="auto">
            <a:xfrm>
              <a:off x="0" y="528"/>
              <a:ext cx="75" cy="75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8" name="Oval 25"/>
            <p:cNvSpPr>
              <a:spLocks/>
            </p:cNvSpPr>
            <p:nvPr/>
          </p:nvSpPr>
          <p:spPr bwMode="auto">
            <a:xfrm>
              <a:off x="105" y="528"/>
              <a:ext cx="75" cy="75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9" name="Oval 26"/>
            <p:cNvSpPr>
              <a:spLocks/>
            </p:cNvSpPr>
            <p:nvPr/>
          </p:nvSpPr>
          <p:spPr bwMode="auto">
            <a:xfrm>
              <a:off x="211" y="528"/>
              <a:ext cx="72" cy="75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0" name="Oval 27"/>
            <p:cNvSpPr>
              <a:spLocks/>
            </p:cNvSpPr>
            <p:nvPr/>
          </p:nvSpPr>
          <p:spPr bwMode="auto">
            <a:xfrm>
              <a:off x="317" y="528"/>
              <a:ext cx="69" cy="75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1" name="Oval 28"/>
            <p:cNvSpPr>
              <a:spLocks/>
            </p:cNvSpPr>
            <p:nvPr/>
          </p:nvSpPr>
          <p:spPr bwMode="auto">
            <a:xfrm>
              <a:off x="0" y="634"/>
              <a:ext cx="75" cy="71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2" name="Oval 29"/>
            <p:cNvSpPr>
              <a:spLocks/>
            </p:cNvSpPr>
            <p:nvPr/>
          </p:nvSpPr>
          <p:spPr bwMode="auto">
            <a:xfrm>
              <a:off x="105" y="634"/>
              <a:ext cx="75" cy="71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3" name="Oval 30"/>
            <p:cNvSpPr>
              <a:spLocks/>
            </p:cNvSpPr>
            <p:nvPr/>
          </p:nvSpPr>
          <p:spPr bwMode="auto">
            <a:xfrm>
              <a:off x="211" y="634"/>
              <a:ext cx="72" cy="71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4" name="Oval 31"/>
            <p:cNvSpPr>
              <a:spLocks/>
            </p:cNvSpPr>
            <p:nvPr/>
          </p:nvSpPr>
          <p:spPr bwMode="auto">
            <a:xfrm>
              <a:off x="317" y="634"/>
              <a:ext cx="69" cy="71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5" name="Oval 32"/>
            <p:cNvSpPr>
              <a:spLocks/>
            </p:cNvSpPr>
            <p:nvPr/>
          </p:nvSpPr>
          <p:spPr bwMode="auto">
            <a:xfrm>
              <a:off x="105" y="740"/>
              <a:ext cx="75" cy="75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6" name="Oval 33"/>
            <p:cNvSpPr>
              <a:spLocks/>
            </p:cNvSpPr>
            <p:nvPr/>
          </p:nvSpPr>
          <p:spPr bwMode="auto">
            <a:xfrm>
              <a:off x="317" y="740"/>
              <a:ext cx="69" cy="75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</p:grpSp>
      <p:sp>
        <p:nvSpPr>
          <p:cNvPr id="40" name="Title 39"/>
          <p:cNvSpPr>
            <a:spLocks noGrp="1"/>
          </p:cNvSpPr>
          <p:nvPr>
            <p:ph type="title"/>
          </p:nvPr>
        </p:nvSpPr>
        <p:spPr>
          <a:xfrm>
            <a:off x="457200" y="381000"/>
            <a:ext cx="7467600" cy="1036638"/>
          </a:xfrm>
        </p:spPr>
        <p:txBody>
          <a:bodyPr anchor="t"/>
          <a:lstStyle/>
          <a:p>
            <a:r>
              <a:rPr lang="en-US" sz="3800" dirty="0" smtClean="0"/>
              <a:t>Place &amp; Respondent Sampling</a:t>
            </a:r>
            <a:endParaRPr lang="en-US" sz="3800" dirty="0"/>
          </a:p>
        </p:txBody>
      </p: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3352800" y="1447800"/>
            <a:ext cx="5791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b="1" kern="0" dirty="0" smtClean="0">
                <a:solidFill>
                  <a:srgbClr val="000000"/>
                </a:solidFill>
                <a:latin typeface="Arial"/>
              </a:rPr>
              <a:t>Population: 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</a:rPr>
              <a:t>All 188 organized volunteer environmental stewardship events on forested Seattle Parks’ lands Oct -Dec 2010.  Estimated 3,000 individuals</a:t>
            </a:r>
            <a:endParaRPr lang="en-US" sz="3200" b="1" kern="0" dirty="0" smtClean="0">
              <a:solidFill>
                <a:srgbClr val="000000"/>
              </a:solidFill>
              <a:latin typeface="Arial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b="1" kern="0" dirty="0" smtClean="0">
                <a:solidFill>
                  <a:srgbClr val="000000"/>
                </a:solidFill>
                <a:latin typeface="Arial"/>
              </a:rPr>
              <a:t>Surveyed: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</a:rPr>
              <a:t> 33 events, 155 volunteers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b="1" kern="0" dirty="0" smtClean="0">
                <a:solidFill>
                  <a:srgbClr val="000000"/>
                </a:solidFill>
                <a:latin typeface="Arial"/>
              </a:rPr>
              <a:t>Events at random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b="1" kern="0" dirty="0" smtClean="0">
                <a:solidFill>
                  <a:srgbClr val="000000"/>
                </a:solidFill>
                <a:latin typeface="Arial"/>
              </a:rPr>
              <a:t>People at random within events</a:t>
            </a:r>
          </a:p>
          <a:p>
            <a:pPr marL="342900" indent="-342900">
              <a:spcBef>
                <a:spcPct val="20000"/>
              </a:spcBef>
              <a:buFont typeface="Wingdings" charset="2"/>
              <a:buBlip>
                <a:blip r:embed="rId2"/>
              </a:buBlip>
              <a:defRPr/>
            </a:pPr>
            <a:endParaRPr lang="en-US" sz="320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" name="Content Placeholder 8" descr="Captur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1000" y="1295400"/>
            <a:ext cx="2619375" cy="5295900"/>
          </a:xfrm>
          <a:prstGeom prst="rect">
            <a:avLst/>
          </a:prstGeom>
        </p:spPr>
      </p:pic>
      <p:pic>
        <p:nvPicPr>
          <p:cNvPr id="38" name="Picture 37" descr="Screen shot 2011-03-23 at 2.29.1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5562600"/>
            <a:ext cx="3073400" cy="1028233"/>
          </a:xfrm>
          <a:prstGeom prst="rect">
            <a:avLst/>
          </a:prstGeom>
          <a:solidFill>
            <a:srgbClr val="BDA448"/>
          </a:solidFill>
          <a:ln>
            <a:solidFill>
              <a:srgbClr val="BDA448"/>
            </a:solidFill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066800" y="1524000"/>
            <a:ext cx="6781800" cy="502920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				</a:t>
            </a:r>
            <a:r>
              <a:rPr lang="en-US" sz="2600" dirty="0" smtClean="0">
                <a:solidFill>
                  <a:srgbClr val="215E20"/>
                </a:solidFill>
                <a:latin typeface="Arial"/>
                <a:ea typeface="ヒラギノ角ゴ ProN W3"/>
                <a:cs typeface="ヒラギノ角ゴ ProN W3"/>
              </a:rPr>
              <a:t>mean (</a:t>
            </a:r>
            <a:r>
              <a:rPr lang="en-US" sz="2600" dirty="0" err="1" smtClean="0">
                <a:solidFill>
                  <a:srgbClr val="215E20"/>
                </a:solidFill>
                <a:latin typeface="Arial"/>
                <a:ea typeface="ヒラギノ角ゴ ProN W3"/>
                <a:cs typeface="ヒラギノ角ゴ ProN W3"/>
              </a:rPr>
              <a:t>sd</a:t>
            </a:r>
            <a:r>
              <a:rPr lang="en-US" sz="2600" dirty="0" smtClean="0">
                <a:solidFill>
                  <a:srgbClr val="215E20"/>
                </a:solidFill>
                <a:latin typeface="Arial"/>
                <a:ea typeface="ヒラギノ角ゴ ProN W3"/>
                <a:cs typeface="ヒラギノ角ゴ ProN W3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Engaged Learning		5.39 (1.10)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Caring for Others		4.82 (1.65)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Group Dynamics		4.11 (1.68)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Self Reflection		3.77 (1.49)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Social Influence		3.76 (1.5)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Career Opportunity	3.18 (1.66)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Solace			3.11 (1.62)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  <a:ea typeface="ヒラギノ角ゴ ProN W3"/>
              <a:cs typeface="ヒラギノ角ゴ ProN W3"/>
            </a:endParaRPr>
          </a:p>
        </p:txBody>
      </p:sp>
      <p:sp>
        <p:nvSpPr>
          <p:cNvPr id="295938" name="Line 1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ヒラギノ角ゴ ProN W3"/>
              <a:cs typeface="ヒラギノ角ゴ ProN W3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199438" y="152400"/>
            <a:ext cx="792162" cy="1293813"/>
            <a:chOff x="0" y="0"/>
            <a:chExt cx="499" cy="815"/>
          </a:xfrm>
        </p:grpSpPr>
        <p:sp>
          <p:nvSpPr>
            <p:cNvPr id="295946" name="Oval 3"/>
            <p:cNvSpPr>
              <a:spLocks/>
            </p:cNvSpPr>
            <p:nvPr/>
          </p:nvSpPr>
          <p:spPr bwMode="auto">
            <a:xfrm>
              <a:off x="0" y="0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47" name="Oval 4"/>
            <p:cNvSpPr>
              <a:spLocks/>
            </p:cNvSpPr>
            <p:nvPr/>
          </p:nvSpPr>
          <p:spPr bwMode="auto">
            <a:xfrm>
              <a:off x="105" y="0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48" name="Oval 5"/>
            <p:cNvSpPr>
              <a:spLocks/>
            </p:cNvSpPr>
            <p:nvPr/>
          </p:nvSpPr>
          <p:spPr bwMode="auto">
            <a:xfrm>
              <a:off x="211" y="0"/>
              <a:ext cx="72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49" name="Oval 6"/>
            <p:cNvSpPr>
              <a:spLocks/>
            </p:cNvSpPr>
            <p:nvPr/>
          </p:nvSpPr>
          <p:spPr bwMode="auto">
            <a:xfrm>
              <a:off x="0" y="105"/>
              <a:ext cx="75" cy="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0" name="Oval 7"/>
            <p:cNvSpPr>
              <a:spLocks/>
            </p:cNvSpPr>
            <p:nvPr/>
          </p:nvSpPr>
          <p:spPr bwMode="auto">
            <a:xfrm>
              <a:off x="105" y="105"/>
              <a:ext cx="75" cy="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1" name="Oval 8"/>
            <p:cNvSpPr>
              <a:spLocks/>
            </p:cNvSpPr>
            <p:nvPr/>
          </p:nvSpPr>
          <p:spPr bwMode="auto">
            <a:xfrm>
              <a:off x="211" y="105"/>
              <a:ext cx="72" cy="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2" name="Oval 9"/>
            <p:cNvSpPr>
              <a:spLocks/>
            </p:cNvSpPr>
            <p:nvPr/>
          </p:nvSpPr>
          <p:spPr bwMode="auto">
            <a:xfrm>
              <a:off x="317" y="105"/>
              <a:ext cx="69" cy="73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3" name="Oval 10"/>
            <p:cNvSpPr>
              <a:spLocks/>
            </p:cNvSpPr>
            <p:nvPr/>
          </p:nvSpPr>
          <p:spPr bwMode="auto">
            <a:xfrm>
              <a:off x="0" y="211"/>
              <a:ext cx="75" cy="6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4" name="Oval 11"/>
            <p:cNvSpPr>
              <a:spLocks/>
            </p:cNvSpPr>
            <p:nvPr/>
          </p:nvSpPr>
          <p:spPr bwMode="auto">
            <a:xfrm>
              <a:off x="105" y="211"/>
              <a:ext cx="75" cy="6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5" name="Oval 12"/>
            <p:cNvSpPr>
              <a:spLocks/>
            </p:cNvSpPr>
            <p:nvPr/>
          </p:nvSpPr>
          <p:spPr bwMode="auto">
            <a:xfrm>
              <a:off x="211" y="211"/>
              <a:ext cx="72" cy="69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6" name="Oval 13"/>
            <p:cNvSpPr>
              <a:spLocks/>
            </p:cNvSpPr>
            <p:nvPr/>
          </p:nvSpPr>
          <p:spPr bwMode="auto">
            <a:xfrm>
              <a:off x="317" y="211"/>
              <a:ext cx="69" cy="69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7" name="Oval 14"/>
            <p:cNvSpPr>
              <a:spLocks/>
            </p:cNvSpPr>
            <p:nvPr/>
          </p:nvSpPr>
          <p:spPr bwMode="auto">
            <a:xfrm>
              <a:off x="423" y="211"/>
              <a:ext cx="76" cy="69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8" name="Oval 15"/>
            <p:cNvSpPr>
              <a:spLocks/>
            </p:cNvSpPr>
            <p:nvPr/>
          </p:nvSpPr>
          <p:spPr bwMode="auto">
            <a:xfrm>
              <a:off x="0" y="317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9" name="Oval 16"/>
            <p:cNvSpPr>
              <a:spLocks/>
            </p:cNvSpPr>
            <p:nvPr/>
          </p:nvSpPr>
          <p:spPr bwMode="auto">
            <a:xfrm>
              <a:off x="105" y="317"/>
              <a:ext cx="75" cy="75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0" name="Oval 17"/>
            <p:cNvSpPr>
              <a:spLocks/>
            </p:cNvSpPr>
            <p:nvPr/>
          </p:nvSpPr>
          <p:spPr bwMode="auto">
            <a:xfrm>
              <a:off x="211" y="317"/>
              <a:ext cx="72" cy="75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1" name="Oval 18"/>
            <p:cNvSpPr>
              <a:spLocks/>
            </p:cNvSpPr>
            <p:nvPr/>
          </p:nvSpPr>
          <p:spPr bwMode="auto">
            <a:xfrm>
              <a:off x="317" y="317"/>
              <a:ext cx="69" cy="75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2" name="Oval 19"/>
            <p:cNvSpPr>
              <a:spLocks/>
            </p:cNvSpPr>
            <p:nvPr/>
          </p:nvSpPr>
          <p:spPr bwMode="auto">
            <a:xfrm>
              <a:off x="0" y="423"/>
              <a:ext cx="75" cy="75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3" name="Oval 20"/>
            <p:cNvSpPr>
              <a:spLocks/>
            </p:cNvSpPr>
            <p:nvPr/>
          </p:nvSpPr>
          <p:spPr bwMode="auto">
            <a:xfrm>
              <a:off x="105" y="423"/>
              <a:ext cx="75" cy="75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4" name="Oval 21"/>
            <p:cNvSpPr>
              <a:spLocks/>
            </p:cNvSpPr>
            <p:nvPr/>
          </p:nvSpPr>
          <p:spPr bwMode="auto">
            <a:xfrm>
              <a:off x="211" y="423"/>
              <a:ext cx="72" cy="75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5" name="Oval 22"/>
            <p:cNvSpPr>
              <a:spLocks/>
            </p:cNvSpPr>
            <p:nvPr/>
          </p:nvSpPr>
          <p:spPr bwMode="auto">
            <a:xfrm>
              <a:off x="317" y="423"/>
              <a:ext cx="69" cy="75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6" name="Oval 23"/>
            <p:cNvSpPr>
              <a:spLocks/>
            </p:cNvSpPr>
            <p:nvPr/>
          </p:nvSpPr>
          <p:spPr bwMode="auto">
            <a:xfrm>
              <a:off x="423" y="423"/>
              <a:ext cx="76" cy="75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7" name="Oval 24"/>
            <p:cNvSpPr>
              <a:spLocks/>
            </p:cNvSpPr>
            <p:nvPr/>
          </p:nvSpPr>
          <p:spPr bwMode="auto">
            <a:xfrm>
              <a:off x="0" y="528"/>
              <a:ext cx="75" cy="75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8" name="Oval 25"/>
            <p:cNvSpPr>
              <a:spLocks/>
            </p:cNvSpPr>
            <p:nvPr/>
          </p:nvSpPr>
          <p:spPr bwMode="auto">
            <a:xfrm>
              <a:off x="105" y="528"/>
              <a:ext cx="75" cy="75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9" name="Oval 26"/>
            <p:cNvSpPr>
              <a:spLocks/>
            </p:cNvSpPr>
            <p:nvPr/>
          </p:nvSpPr>
          <p:spPr bwMode="auto">
            <a:xfrm>
              <a:off x="211" y="528"/>
              <a:ext cx="72" cy="75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0" name="Oval 27"/>
            <p:cNvSpPr>
              <a:spLocks/>
            </p:cNvSpPr>
            <p:nvPr/>
          </p:nvSpPr>
          <p:spPr bwMode="auto">
            <a:xfrm>
              <a:off x="317" y="528"/>
              <a:ext cx="69" cy="75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1" name="Oval 28"/>
            <p:cNvSpPr>
              <a:spLocks/>
            </p:cNvSpPr>
            <p:nvPr/>
          </p:nvSpPr>
          <p:spPr bwMode="auto">
            <a:xfrm>
              <a:off x="0" y="634"/>
              <a:ext cx="75" cy="71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2" name="Oval 29"/>
            <p:cNvSpPr>
              <a:spLocks/>
            </p:cNvSpPr>
            <p:nvPr/>
          </p:nvSpPr>
          <p:spPr bwMode="auto">
            <a:xfrm>
              <a:off x="105" y="634"/>
              <a:ext cx="75" cy="71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3" name="Oval 30"/>
            <p:cNvSpPr>
              <a:spLocks/>
            </p:cNvSpPr>
            <p:nvPr/>
          </p:nvSpPr>
          <p:spPr bwMode="auto">
            <a:xfrm>
              <a:off x="211" y="634"/>
              <a:ext cx="72" cy="71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4" name="Oval 31"/>
            <p:cNvSpPr>
              <a:spLocks/>
            </p:cNvSpPr>
            <p:nvPr/>
          </p:nvSpPr>
          <p:spPr bwMode="auto">
            <a:xfrm>
              <a:off x="317" y="634"/>
              <a:ext cx="69" cy="71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5" name="Oval 32"/>
            <p:cNvSpPr>
              <a:spLocks/>
            </p:cNvSpPr>
            <p:nvPr/>
          </p:nvSpPr>
          <p:spPr bwMode="auto">
            <a:xfrm>
              <a:off x="105" y="740"/>
              <a:ext cx="75" cy="75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6" name="Oval 33"/>
            <p:cNvSpPr>
              <a:spLocks/>
            </p:cNvSpPr>
            <p:nvPr/>
          </p:nvSpPr>
          <p:spPr bwMode="auto">
            <a:xfrm>
              <a:off x="317" y="740"/>
              <a:ext cx="69" cy="75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</p:grpSp>
      <p:sp>
        <p:nvSpPr>
          <p:cNvPr id="295940" name="Rectangle 34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543800" cy="1524000"/>
          </a:xfrm>
        </p:spPr>
        <p:txBody>
          <a:bodyPr anchor="t"/>
          <a:lstStyle/>
          <a:p>
            <a:pPr eaLnBrk="1" hangingPunct="1"/>
            <a:r>
              <a:rPr lang="en-US" sz="3200" dirty="0" smtClean="0"/>
              <a:t>Why is volunteering important to you? </a:t>
            </a:r>
            <a:r>
              <a:rPr lang="en-US" sz="2400" dirty="0" smtClean="0"/>
              <a:t>dependent variables – rating 1-7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/>
            </a:r>
            <a:br>
              <a:rPr lang="en-US" sz="3100" dirty="0"/>
            </a:br>
            <a:endParaRPr lang="en-US" sz="31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533400" y="1371600"/>
            <a:ext cx="7315200" cy="5080000"/>
            <a:chOff x="381000" y="1524000"/>
            <a:chExt cx="7315200" cy="5080000"/>
          </a:xfrm>
        </p:grpSpPr>
        <p:pic>
          <p:nvPicPr>
            <p:cNvPr id="37" name="Picture 36" descr="Screen shot 2011-03-22 at 1.03.16 PM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0" y="1524000"/>
              <a:ext cx="5715000" cy="508000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 bwMode="auto">
            <a:xfrm>
              <a:off x="381000" y="1524000"/>
              <a:ext cx="1600200" cy="50292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41" name="Isosceles Triangle 40"/>
            <p:cNvSpPr/>
            <p:nvPr/>
          </p:nvSpPr>
          <p:spPr bwMode="auto">
            <a:xfrm rot="1235141">
              <a:off x="1059704" y="2106996"/>
              <a:ext cx="1302151" cy="3230179"/>
            </a:xfrm>
            <a:prstGeom prst="triangle">
              <a:avLst>
                <a:gd name="adj" fmla="val 13692"/>
              </a:avLst>
            </a:prstGeom>
            <a:solidFill>
              <a:schemeClr val="accent1">
                <a:alpha val="29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343400" y="6596390"/>
            <a:ext cx="480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Cascade Land Conservancy – USFS Pacific NW Research Station</a:t>
            </a:r>
            <a:endParaRPr lang="en-US" sz="1100" dirty="0">
              <a:solidFill>
                <a:srgbClr val="000000"/>
              </a:solidFill>
              <a:latin typeface="Arial"/>
              <a:ea typeface="ヒラギノ角ゴ ProN W3"/>
              <a:cs typeface="ヒラギノ角ゴ ProN W3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Line 1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ヒラギノ角ゴ ProN W3"/>
              <a:cs typeface="ヒラギノ角ゴ ProN W3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151813" y="152400"/>
            <a:ext cx="792162" cy="1293813"/>
            <a:chOff x="0" y="0"/>
            <a:chExt cx="499" cy="815"/>
          </a:xfrm>
        </p:grpSpPr>
        <p:sp>
          <p:nvSpPr>
            <p:cNvPr id="295946" name="Oval 3"/>
            <p:cNvSpPr>
              <a:spLocks/>
            </p:cNvSpPr>
            <p:nvPr/>
          </p:nvSpPr>
          <p:spPr bwMode="auto">
            <a:xfrm>
              <a:off x="0" y="0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47" name="Oval 4"/>
            <p:cNvSpPr>
              <a:spLocks/>
            </p:cNvSpPr>
            <p:nvPr/>
          </p:nvSpPr>
          <p:spPr bwMode="auto">
            <a:xfrm>
              <a:off x="105" y="0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48" name="Oval 5"/>
            <p:cNvSpPr>
              <a:spLocks/>
            </p:cNvSpPr>
            <p:nvPr/>
          </p:nvSpPr>
          <p:spPr bwMode="auto">
            <a:xfrm>
              <a:off x="211" y="0"/>
              <a:ext cx="72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49" name="Oval 6"/>
            <p:cNvSpPr>
              <a:spLocks/>
            </p:cNvSpPr>
            <p:nvPr/>
          </p:nvSpPr>
          <p:spPr bwMode="auto">
            <a:xfrm>
              <a:off x="0" y="105"/>
              <a:ext cx="75" cy="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0" name="Oval 7"/>
            <p:cNvSpPr>
              <a:spLocks/>
            </p:cNvSpPr>
            <p:nvPr/>
          </p:nvSpPr>
          <p:spPr bwMode="auto">
            <a:xfrm>
              <a:off x="105" y="105"/>
              <a:ext cx="75" cy="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1" name="Oval 8"/>
            <p:cNvSpPr>
              <a:spLocks/>
            </p:cNvSpPr>
            <p:nvPr/>
          </p:nvSpPr>
          <p:spPr bwMode="auto">
            <a:xfrm>
              <a:off x="211" y="105"/>
              <a:ext cx="72" cy="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2" name="Oval 9"/>
            <p:cNvSpPr>
              <a:spLocks/>
            </p:cNvSpPr>
            <p:nvPr/>
          </p:nvSpPr>
          <p:spPr bwMode="auto">
            <a:xfrm>
              <a:off x="317" y="105"/>
              <a:ext cx="69" cy="73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3" name="Oval 10"/>
            <p:cNvSpPr>
              <a:spLocks/>
            </p:cNvSpPr>
            <p:nvPr/>
          </p:nvSpPr>
          <p:spPr bwMode="auto">
            <a:xfrm>
              <a:off x="0" y="211"/>
              <a:ext cx="75" cy="6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4" name="Oval 11"/>
            <p:cNvSpPr>
              <a:spLocks/>
            </p:cNvSpPr>
            <p:nvPr/>
          </p:nvSpPr>
          <p:spPr bwMode="auto">
            <a:xfrm>
              <a:off x="105" y="211"/>
              <a:ext cx="75" cy="6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5" name="Oval 12"/>
            <p:cNvSpPr>
              <a:spLocks/>
            </p:cNvSpPr>
            <p:nvPr/>
          </p:nvSpPr>
          <p:spPr bwMode="auto">
            <a:xfrm>
              <a:off x="211" y="211"/>
              <a:ext cx="72" cy="69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6" name="Oval 13"/>
            <p:cNvSpPr>
              <a:spLocks/>
            </p:cNvSpPr>
            <p:nvPr/>
          </p:nvSpPr>
          <p:spPr bwMode="auto">
            <a:xfrm>
              <a:off x="317" y="211"/>
              <a:ext cx="69" cy="69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7" name="Oval 14"/>
            <p:cNvSpPr>
              <a:spLocks/>
            </p:cNvSpPr>
            <p:nvPr/>
          </p:nvSpPr>
          <p:spPr bwMode="auto">
            <a:xfrm>
              <a:off x="423" y="211"/>
              <a:ext cx="76" cy="69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8" name="Oval 15"/>
            <p:cNvSpPr>
              <a:spLocks/>
            </p:cNvSpPr>
            <p:nvPr/>
          </p:nvSpPr>
          <p:spPr bwMode="auto">
            <a:xfrm>
              <a:off x="0" y="317"/>
              <a:ext cx="75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59" name="Oval 16"/>
            <p:cNvSpPr>
              <a:spLocks/>
            </p:cNvSpPr>
            <p:nvPr/>
          </p:nvSpPr>
          <p:spPr bwMode="auto">
            <a:xfrm>
              <a:off x="105" y="317"/>
              <a:ext cx="75" cy="75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0" name="Oval 17"/>
            <p:cNvSpPr>
              <a:spLocks/>
            </p:cNvSpPr>
            <p:nvPr/>
          </p:nvSpPr>
          <p:spPr bwMode="auto">
            <a:xfrm>
              <a:off x="211" y="317"/>
              <a:ext cx="72" cy="75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1" name="Oval 18"/>
            <p:cNvSpPr>
              <a:spLocks/>
            </p:cNvSpPr>
            <p:nvPr/>
          </p:nvSpPr>
          <p:spPr bwMode="auto">
            <a:xfrm>
              <a:off x="317" y="317"/>
              <a:ext cx="69" cy="75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2" name="Oval 19"/>
            <p:cNvSpPr>
              <a:spLocks/>
            </p:cNvSpPr>
            <p:nvPr/>
          </p:nvSpPr>
          <p:spPr bwMode="auto">
            <a:xfrm>
              <a:off x="0" y="423"/>
              <a:ext cx="75" cy="75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3" name="Oval 20"/>
            <p:cNvSpPr>
              <a:spLocks/>
            </p:cNvSpPr>
            <p:nvPr/>
          </p:nvSpPr>
          <p:spPr bwMode="auto">
            <a:xfrm>
              <a:off x="105" y="423"/>
              <a:ext cx="75" cy="75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4" name="Oval 21"/>
            <p:cNvSpPr>
              <a:spLocks/>
            </p:cNvSpPr>
            <p:nvPr/>
          </p:nvSpPr>
          <p:spPr bwMode="auto">
            <a:xfrm>
              <a:off x="211" y="423"/>
              <a:ext cx="72" cy="75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5" name="Oval 22"/>
            <p:cNvSpPr>
              <a:spLocks/>
            </p:cNvSpPr>
            <p:nvPr/>
          </p:nvSpPr>
          <p:spPr bwMode="auto">
            <a:xfrm>
              <a:off x="317" y="423"/>
              <a:ext cx="69" cy="75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6" name="Oval 23"/>
            <p:cNvSpPr>
              <a:spLocks/>
            </p:cNvSpPr>
            <p:nvPr/>
          </p:nvSpPr>
          <p:spPr bwMode="auto">
            <a:xfrm>
              <a:off x="423" y="423"/>
              <a:ext cx="76" cy="75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7" name="Oval 24"/>
            <p:cNvSpPr>
              <a:spLocks/>
            </p:cNvSpPr>
            <p:nvPr/>
          </p:nvSpPr>
          <p:spPr bwMode="auto">
            <a:xfrm>
              <a:off x="0" y="528"/>
              <a:ext cx="75" cy="75"/>
            </a:xfrm>
            <a:prstGeom prst="ellipse">
              <a:avLst/>
            </a:pr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8" name="Oval 25"/>
            <p:cNvSpPr>
              <a:spLocks/>
            </p:cNvSpPr>
            <p:nvPr/>
          </p:nvSpPr>
          <p:spPr bwMode="auto">
            <a:xfrm>
              <a:off x="105" y="528"/>
              <a:ext cx="75" cy="75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69" name="Oval 26"/>
            <p:cNvSpPr>
              <a:spLocks/>
            </p:cNvSpPr>
            <p:nvPr/>
          </p:nvSpPr>
          <p:spPr bwMode="auto">
            <a:xfrm>
              <a:off x="211" y="528"/>
              <a:ext cx="72" cy="75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0" name="Oval 27"/>
            <p:cNvSpPr>
              <a:spLocks/>
            </p:cNvSpPr>
            <p:nvPr/>
          </p:nvSpPr>
          <p:spPr bwMode="auto">
            <a:xfrm>
              <a:off x="317" y="528"/>
              <a:ext cx="69" cy="75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1" name="Oval 28"/>
            <p:cNvSpPr>
              <a:spLocks/>
            </p:cNvSpPr>
            <p:nvPr/>
          </p:nvSpPr>
          <p:spPr bwMode="auto">
            <a:xfrm>
              <a:off x="0" y="634"/>
              <a:ext cx="75" cy="71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2" name="Oval 29"/>
            <p:cNvSpPr>
              <a:spLocks/>
            </p:cNvSpPr>
            <p:nvPr/>
          </p:nvSpPr>
          <p:spPr bwMode="auto">
            <a:xfrm>
              <a:off x="105" y="634"/>
              <a:ext cx="75" cy="71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3" name="Oval 30"/>
            <p:cNvSpPr>
              <a:spLocks/>
            </p:cNvSpPr>
            <p:nvPr/>
          </p:nvSpPr>
          <p:spPr bwMode="auto">
            <a:xfrm>
              <a:off x="211" y="634"/>
              <a:ext cx="72" cy="71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4" name="Oval 31"/>
            <p:cNvSpPr>
              <a:spLocks/>
            </p:cNvSpPr>
            <p:nvPr/>
          </p:nvSpPr>
          <p:spPr bwMode="auto">
            <a:xfrm>
              <a:off x="317" y="634"/>
              <a:ext cx="69" cy="71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5" name="Oval 32"/>
            <p:cNvSpPr>
              <a:spLocks/>
            </p:cNvSpPr>
            <p:nvPr/>
          </p:nvSpPr>
          <p:spPr bwMode="auto">
            <a:xfrm>
              <a:off x="105" y="740"/>
              <a:ext cx="75" cy="75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  <p:sp>
          <p:nvSpPr>
            <p:cNvPr id="295976" name="Oval 33"/>
            <p:cNvSpPr>
              <a:spLocks/>
            </p:cNvSpPr>
            <p:nvPr/>
          </p:nvSpPr>
          <p:spPr bwMode="auto">
            <a:xfrm>
              <a:off x="317" y="740"/>
              <a:ext cx="69" cy="75"/>
            </a:xfrm>
            <a:prstGeom prst="ellipse">
              <a:avLst/>
            </a:prstGeom>
            <a:solidFill>
              <a:srgbClr val="D8D8E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endParaRPr>
            </a:p>
          </p:txBody>
        </p:sp>
      </p:grpSp>
      <p:sp>
        <p:nvSpPr>
          <p:cNvPr id="295940" name="Rectangle 34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315200" cy="1676400"/>
          </a:xfrm>
        </p:spPr>
        <p:txBody>
          <a:bodyPr anchor="t"/>
          <a:lstStyle/>
          <a:p>
            <a:pPr eaLnBrk="1" hangingPunct="1"/>
            <a:r>
              <a:rPr lang="en-US" sz="3100" dirty="0" smtClean="0"/>
              <a:t>Stewardship Organization Mission</a:t>
            </a:r>
            <a:br>
              <a:rPr lang="en-US" sz="3100" dirty="0" smtClean="0"/>
            </a:br>
            <a:r>
              <a:rPr lang="en-US" sz="2800" dirty="0" smtClean="0"/>
              <a:t>King/Pierce Counties ~ 600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/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295945" name="Rectangle 39"/>
          <p:cNvSpPr>
            <a:spLocks/>
          </p:cNvSpPr>
          <p:nvPr/>
        </p:nvSpPr>
        <p:spPr bwMode="auto">
          <a:xfrm>
            <a:off x="609600" y="6096000"/>
            <a:ext cx="58039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100" b="1" i="1" dirty="0" err="1" smtClean="0">
                <a:solidFill>
                  <a:srgbClr val="330066"/>
                </a:solidFill>
                <a:ea typeface="Arial" charset="0"/>
                <a:cs typeface="Arial" charset="0"/>
                <a:sym typeface="Arial" charset="0"/>
              </a:rPr>
              <a:t>Wordle</a:t>
            </a:r>
            <a:r>
              <a:rPr lang="en-US" sz="3100" b="1" dirty="0" smtClean="0">
                <a:solidFill>
                  <a:srgbClr val="330066"/>
                </a:solidFill>
                <a:ea typeface="Arial" charset="0"/>
                <a:cs typeface="Arial" charset="0"/>
                <a:sym typeface="Arial" charset="0"/>
              </a:rPr>
              <a:t> tag cloud</a:t>
            </a:r>
            <a:endParaRPr lang="en-US" sz="3100" b="1" dirty="0">
              <a:solidFill>
                <a:srgbClr val="330066"/>
              </a:solidFill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41" name="Picture 40" descr="MissionWordl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1447800"/>
            <a:ext cx="7620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4343400" y="6596390"/>
            <a:ext cx="480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Cascade Land Conservancy – USFS Pacific NW Research Station</a:t>
            </a:r>
            <a:endParaRPr lang="en-US" sz="1100" dirty="0">
              <a:solidFill>
                <a:srgbClr val="000000"/>
              </a:solidFill>
              <a:latin typeface="Arial"/>
              <a:ea typeface="ヒラギノ角ゴ ProN W3"/>
              <a:cs typeface="ヒラギノ角ゴ ProN W3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Veteran/Soldier Stewards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6934200" cy="1905000"/>
          </a:xfrm>
        </p:spPr>
        <p:txBody>
          <a:bodyPr/>
          <a:lstStyle/>
          <a:p>
            <a:r>
              <a:rPr lang="en-US" sz="2800" dirty="0" smtClean="0"/>
              <a:t>stress disorders</a:t>
            </a:r>
          </a:p>
          <a:p>
            <a:r>
              <a:rPr lang="en-US" sz="2800" dirty="0" smtClean="0"/>
              <a:t>disengaged </a:t>
            </a:r>
            <a:r>
              <a:rPr lang="en-US" sz="2400" dirty="0" smtClean="0"/>
              <a:t>(family, community)</a:t>
            </a:r>
            <a:endParaRPr lang="en-US" sz="2800" dirty="0"/>
          </a:p>
          <a:p>
            <a:r>
              <a:rPr lang="en-US" sz="2800" dirty="0" smtClean="0"/>
              <a:t>green jobs</a:t>
            </a:r>
          </a:p>
          <a:p>
            <a:r>
              <a:rPr lang="en-US" sz="2800" dirty="0" smtClean="0"/>
              <a:t>project start – early 2012</a:t>
            </a:r>
            <a:endParaRPr lang="en-US" sz="2800" dirty="0"/>
          </a:p>
        </p:txBody>
      </p:sp>
      <p:pic>
        <p:nvPicPr>
          <p:cNvPr id="4" name="Picture 3" descr="crying_soldi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3409950"/>
            <a:ext cx="2828925" cy="2990850"/>
          </a:xfrm>
          <a:prstGeom prst="rect">
            <a:avLst/>
          </a:prstGeom>
        </p:spPr>
      </p:pic>
      <p:pic>
        <p:nvPicPr>
          <p:cNvPr id="5" name="Picture 4" descr="soldiersadn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3409950"/>
            <a:ext cx="4445000" cy="2969804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81025"/>
            <a:ext cx="8191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creen Shot 2011-11-15 at 7.45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328446"/>
            <a:ext cx="711200" cy="66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63773" y="2938046"/>
            <a:ext cx="1018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WA DNR</a:t>
            </a:r>
            <a:endParaRPr lang="en-US" sz="1600" b="1" dirty="0">
              <a:solidFill>
                <a:srgbClr val="000090"/>
              </a:solidFill>
            </a:endParaRPr>
          </a:p>
        </p:txBody>
      </p:sp>
      <p:pic>
        <p:nvPicPr>
          <p:cNvPr id="11" name="Picture 10" descr="373321_8829726273_1972858528_q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498600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52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0838"/>
            <a:ext cx="8382000" cy="140176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NUCFAC 2009 Annual Report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Trees &amp; Nature Benefits</a:t>
            </a:r>
            <a:endParaRPr lang="en-US" dirty="0"/>
          </a:p>
        </p:txBody>
      </p:sp>
      <p:pic>
        <p:nvPicPr>
          <p:cNvPr id="8" name="Picture 7" descr="Screen shot 2010-09-21 at 3.38.2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52600"/>
            <a:ext cx="8541179" cy="37338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5181600"/>
            <a:ext cx="8839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39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•</a:t>
            </a:r>
            <a:r>
              <a:rPr lang="en-US" sz="3200" b="1" kern="0" dirty="0" smtClean="0">
                <a:solidFill>
                  <a:schemeClr val="tx2"/>
                </a:solidFill>
                <a:latin typeface="+mj-lt"/>
              </a:rPr>
              <a:t> messages • livability • quality of life • </a:t>
            </a:r>
            <a:br>
              <a:rPr lang="en-US" sz="3200" b="1" kern="0" dirty="0" smtClean="0">
                <a:solidFill>
                  <a:schemeClr val="tx2"/>
                </a:solidFill>
                <a:latin typeface="+mj-lt"/>
              </a:rPr>
            </a:br>
            <a:r>
              <a:rPr lang="en-US" sz="3200" b="1" kern="0" dirty="0" smtClean="0">
                <a:solidFill>
                  <a:schemeClr val="tx2"/>
                </a:solidFill>
                <a:latin typeface="+mj-lt"/>
              </a:rPr>
              <a:t>• community competition • public values •</a:t>
            </a:r>
            <a:endParaRPr kumimoji="0" lang="en-US" sz="39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616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91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  <a:cs typeface="+mj-cs"/>
              </a:rPr>
              <a:t>Reducing Atmospheric Carbon Dioxide</a:t>
            </a:r>
          </a:p>
        </p:txBody>
      </p:sp>
      <p:sp>
        <p:nvSpPr>
          <p:cNvPr id="142340" name="Rectangle 5"/>
          <p:cNvSpPr>
            <a:spLocks noChangeArrowheads="1"/>
          </p:cNvSpPr>
          <p:nvPr/>
        </p:nvSpPr>
        <p:spPr bwMode="auto">
          <a:xfrm>
            <a:off x="2954338" y="914400"/>
            <a:ext cx="1717675" cy="673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41" name="Rectangle 6"/>
          <p:cNvSpPr>
            <a:spLocks noChangeArrowheads="1"/>
          </p:cNvSpPr>
          <p:nvPr/>
        </p:nvSpPr>
        <p:spPr bwMode="auto">
          <a:xfrm>
            <a:off x="2273300" y="838200"/>
            <a:ext cx="1585913" cy="884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42" name="Rectangle 7"/>
          <p:cNvSpPr>
            <a:spLocks noChangeArrowheads="1"/>
          </p:cNvSpPr>
          <p:nvPr/>
        </p:nvSpPr>
        <p:spPr bwMode="auto">
          <a:xfrm>
            <a:off x="609600" y="1600200"/>
            <a:ext cx="1717675" cy="673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43" name="Text Box 8"/>
          <p:cNvSpPr txBox="1">
            <a:spLocks noChangeArrowheads="1"/>
          </p:cNvSpPr>
          <p:nvPr/>
        </p:nvSpPr>
        <p:spPr bwMode="auto">
          <a:xfrm>
            <a:off x="5716588" y="6210300"/>
            <a:ext cx="31543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dirty="0"/>
              <a:t>Image courtesy of the Center for Urban Forest Research </a:t>
            </a:r>
          </a:p>
        </p:txBody>
      </p:sp>
      <p:pic>
        <p:nvPicPr>
          <p:cNvPr id="142344" name="Picture 10" descr="Fig11_CO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9838" y="936625"/>
            <a:ext cx="4222750" cy="5334000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0" y="-1270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616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91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Reducing Atmospheric Carbon Dioxide</a:t>
            </a:r>
          </a:p>
        </p:txBody>
      </p:sp>
      <p:sp>
        <p:nvSpPr>
          <p:cNvPr id="142340" name="Rectangle 5"/>
          <p:cNvSpPr>
            <a:spLocks noChangeArrowheads="1"/>
          </p:cNvSpPr>
          <p:nvPr/>
        </p:nvSpPr>
        <p:spPr bwMode="auto">
          <a:xfrm>
            <a:off x="2954338" y="914400"/>
            <a:ext cx="1717675" cy="673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41" name="Rectangle 6"/>
          <p:cNvSpPr>
            <a:spLocks noChangeArrowheads="1"/>
          </p:cNvSpPr>
          <p:nvPr/>
        </p:nvSpPr>
        <p:spPr bwMode="auto">
          <a:xfrm>
            <a:off x="2273300" y="838200"/>
            <a:ext cx="1585913" cy="884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42" name="Rectangle 7"/>
          <p:cNvSpPr>
            <a:spLocks noChangeArrowheads="1"/>
          </p:cNvSpPr>
          <p:nvPr/>
        </p:nvSpPr>
        <p:spPr bwMode="auto">
          <a:xfrm>
            <a:off x="609600" y="1600200"/>
            <a:ext cx="1717675" cy="673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29400" y="4495800"/>
            <a:ext cx="22098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/>
              <a:t>carbon emissions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6629400" y="5410200"/>
            <a:ext cx="2362200" cy="1371600"/>
            <a:chOff x="6629400" y="5257800"/>
            <a:chExt cx="2362200" cy="1371600"/>
          </a:xfrm>
        </p:grpSpPr>
        <p:sp>
          <p:nvSpPr>
            <p:cNvPr id="10" name="Content Placeholder 1"/>
            <p:cNvSpPr txBox="1">
              <a:spLocks/>
            </p:cNvSpPr>
            <p:nvPr/>
          </p:nvSpPr>
          <p:spPr bwMode="auto">
            <a:xfrm>
              <a:off x="6629400" y="5486400"/>
              <a:ext cx="23622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Ø"/>
                <a:defRPr sz="2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ü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 typeface="Wingdings" charset="2"/>
                <a:buNone/>
              </a:pPr>
              <a:r>
                <a:rPr lang="en-US" sz="2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plant more trees!</a:t>
              </a:r>
              <a:endPara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" name="Isosceles Triangle 2"/>
            <p:cNvSpPr/>
            <p:nvPr/>
          </p:nvSpPr>
          <p:spPr>
            <a:xfrm>
              <a:off x="6629400" y="5257800"/>
              <a:ext cx="2362200" cy="2286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62600" y="2743200"/>
            <a:ext cx="2258468" cy="1400297"/>
            <a:chOff x="5562600" y="2895600"/>
            <a:chExt cx="2258468" cy="1400297"/>
          </a:xfrm>
        </p:grpSpPr>
        <p:sp>
          <p:nvSpPr>
            <p:cNvPr id="13" name="Content Placeholder 1"/>
            <p:cNvSpPr txBox="1">
              <a:spLocks/>
            </p:cNvSpPr>
            <p:nvPr/>
          </p:nvSpPr>
          <p:spPr bwMode="auto">
            <a:xfrm>
              <a:off x="5562600" y="2895600"/>
              <a:ext cx="22098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Ø"/>
                <a:defRPr sz="2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ü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en-US" sz="2400" b="1" dirty="0" smtClean="0"/>
                <a:t>emissions sources?</a:t>
              </a:r>
              <a:endParaRPr lang="en-US" sz="2400" b="1" dirty="0"/>
            </a:p>
          </p:txBody>
        </p:sp>
        <p:sp>
          <p:nvSpPr>
            <p:cNvPr id="6" name="Isosceles Triangle 5"/>
            <p:cNvSpPr/>
            <p:nvPr/>
          </p:nvSpPr>
          <p:spPr>
            <a:xfrm rot="1821590">
              <a:off x="6553289" y="3650048"/>
              <a:ext cx="1267779" cy="645849"/>
            </a:xfrm>
            <a:prstGeom prst="triangle">
              <a:avLst>
                <a:gd name="adj" fmla="val 44272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CO2PerCapit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518160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052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0" y="-1270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2342" name="Rectangle 7"/>
          <p:cNvSpPr>
            <a:spLocks noChangeArrowheads="1"/>
          </p:cNvSpPr>
          <p:nvPr/>
        </p:nvSpPr>
        <p:spPr bwMode="auto">
          <a:xfrm>
            <a:off x="609600" y="1600200"/>
            <a:ext cx="1717675" cy="673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29400" y="4495800"/>
            <a:ext cx="22098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/>
              <a:t>carbon emissions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6629400" y="5410200"/>
            <a:ext cx="2362200" cy="1371600"/>
            <a:chOff x="6629400" y="5257800"/>
            <a:chExt cx="2362200" cy="1371600"/>
          </a:xfrm>
        </p:grpSpPr>
        <p:sp>
          <p:nvSpPr>
            <p:cNvPr id="10" name="Content Placeholder 1"/>
            <p:cNvSpPr txBox="1">
              <a:spLocks/>
            </p:cNvSpPr>
            <p:nvPr/>
          </p:nvSpPr>
          <p:spPr bwMode="auto">
            <a:xfrm>
              <a:off x="6629400" y="5486400"/>
              <a:ext cx="23622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Ø"/>
                <a:defRPr sz="2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ü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 typeface="Wingdings" charset="2"/>
                <a:buNone/>
              </a:pPr>
              <a:r>
                <a:rPr lang="en-US" sz="2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plant more trees!</a:t>
              </a:r>
              <a:endPara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" name="Isosceles Triangle 2"/>
            <p:cNvSpPr/>
            <p:nvPr/>
          </p:nvSpPr>
          <p:spPr>
            <a:xfrm>
              <a:off x="6629400" y="5257800"/>
              <a:ext cx="2362200" cy="2286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62600" y="2743200"/>
            <a:ext cx="2258468" cy="1400297"/>
            <a:chOff x="5562600" y="2895600"/>
            <a:chExt cx="2258468" cy="1400297"/>
          </a:xfrm>
        </p:grpSpPr>
        <p:sp>
          <p:nvSpPr>
            <p:cNvPr id="13" name="Content Placeholder 1"/>
            <p:cNvSpPr txBox="1">
              <a:spLocks/>
            </p:cNvSpPr>
            <p:nvPr/>
          </p:nvSpPr>
          <p:spPr bwMode="auto">
            <a:xfrm>
              <a:off x="5562600" y="2895600"/>
              <a:ext cx="22098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Ø"/>
                <a:defRPr sz="2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ü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en-US" sz="2400" b="1" dirty="0" smtClean="0"/>
                <a:t>emissions sources?</a:t>
              </a:r>
              <a:endParaRPr lang="en-US" sz="2400" b="1" dirty="0"/>
            </a:p>
          </p:txBody>
        </p:sp>
        <p:sp>
          <p:nvSpPr>
            <p:cNvPr id="6" name="Isosceles Triangle 5"/>
            <p:cNvSpPr/>
            <p:nvPr/>
          </p:nvSpPr>
          <p:spPr>
            <a:xfrm rot="1821590">
              <a:off x="6553289" y="3650048"/>
              <a:ext cx="1267779" cy="645849"/>
            </a:xfrm>
            <a:prstGeom prst="triangle">
              <a:avLst>
                <a:gd name="adj" fmla="val 44272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us-ghg-sector_030707_10241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81843"/>
            <a:ext cx="5613400" cy="6014357"/>
          </a:xfrm>
          <a:prstGeom prst="rect">
            <a:avLst/>
          </a:prstGeom>
        </p:spPr>
      </p:pic>
      <p:sp>
        <p:nvSpPr>
          <p:cNvPr id="1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91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Reducing Atmospheric Carbon Dioxide</a:t>
            </a:r>
          </a:p>
        </p:txBody>
      </p:sp>
    </p:spTree>
    <p:extLst>
      <p:ext uri="{BB962C8B-B14F-4D97-AF65-F5344CB8AC3E}">
        <p14:creationId xmlns:p14="http://schemas.microsoft.com/office/powerpoint/2010/main" val="35356121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0" y="-1270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2342" name="Rectangle 7"/>
          <p:cNvSpPr>
            <a:spLocks noChangeArrowheads="1"/>
          </p:cNvSpPr>
          <p:nvPr/>
        </p:nvSpPr>
        <p:spPr bwMode="auto">
          <a:xfrm>
            <a:off x="609600" y="1600200"/>
            <a:ext cx="1717675" cy="673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29400" y="4495800"/>
            <a:ext cx="22098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/>
              <a:t>carbon emissions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6629400" y="5410200"/>
            <a:ext cx="2362200" cy="1371600"/>
            <a:chOff x="6629400" y="5257800"/>
            <a:chExt cx="2362200" cy="1371600"/>
          </a:xfrm>
        </p:grpSpPr>
        <p:sp>
          <p:nvSpPr>
            <p:cNvPr id="10" name="Content Placeholder 1"/>
            <p:cNvSpPr txBox="1">
              <a:spLocks/>
            </p:cNvSpPr>
            <p:nvPr/>
          </p:nvSpPr>
          <p:spPr bwMode="auto">
            <a:xfrm>
              <a:off x="6629400" y="5486400"/>
              <a:ext cx="23622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Ø"/>
                <a:defRPr sz="2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ü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 typeface="Wingdings" charset="2"/>
                <a:buNone/>
              </a:pPr>
              <a:r>
                <a:rPr lang="en-US" sz="2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plant more trees!</a:t>
              </a:r>
              <a:endPara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" name="Isosceles Triangle 2"/>
            <p:cNvSpPr/>
            <p:nvPr/>
          </p:nvSpPr>
          <p:spPr>
            <a:xfrm>
              <a:off x="6629400" y="5257800"/>
              <a:ext cx="2362200" cy="2286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62600" y="2743200"/>
            <a:ext cx="2258468" cy="1400297"/>
            <a:chOff x="5562600" y="2895600"/>
            <a:chExt cx="2258468" cy="1400297"/>
          </a:xfrm>
        </p:grpSpPr>
        <p:sp>
          <p:nvSpPr>
            <p:cNvPr id="13" name="Content Placeholder 1"/>
            <p:cNvSpPr txBox="1">
              <a:spLocks/>
            </p:cNvSpPr>
            <p:nvPr/>
          </p:nvSpPr>
          <p:spPr bwMode="auto">
            <a:xfrm>
              <a:off x="5562600" y="2895600"/>
              <a:ext cx="22098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Ø"/>
                <a:defRPr sz="2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ü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en-US" sz="2400" b="1" dirty="0" smtClean="0"/>
                <a:t>emissions sources?</a:t>
              </a:r>
              <a:endParaRPr lang="en-US" sz="2400" b="1" dirty="0"/>
            </a:p>
          </p:txBody>
        </p:sp>
        <p:sp>
          <p:nvSpPr>
            <p:cNvPr id="6" name="Isosceles Triangle 5"/>
            <p:cNvSpPr/>
            <p:nvPr/>
          </p:nvSpPr>
          <p:spPr>
            <a:xfrm rot="1821590">
              <a:off x="6553289" y="3650048"/>
              <a:ext cx="1267779" cy="645849"/>
            </a:xfrm>
            <a:prstGeom prst="triangle">
              <a:avLst>
                <a:gd name="adj" fmla="val 44272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91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Reducing Atmospheric Carbon Dioxide</a:t>
            </a:r>
          </a:p>
        </p:txBody>
      </p:sp>
      <p:pic>
        <p:nvPicPr>
          <p:cNvPr id="5" name="Picture 4" descr="mobility modes_carb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5105400" cy="539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50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0" y="-1270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2342" name="Rectangle 7"/>
          <p:cNvSpPr>
            <a:spLocks noChangeArrowheads="1"/>
          </p:cNvSpPr>
          <p:nvPr/>
        </p:nvSpPr>
        <p:spPr bwMode="auto">
          <a:xfrm>
            <a:off x="609600" y="1600200"/>
            <a:ext cx="1717675" cy="673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29400" y="4495800"/>
            <a:ext cx="22098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/>
              <a:t>carbon emissions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6629400" y="5410200"/>
            <a:ext cx="2362200" cy="1371600"/>
            <a:chOff x="6629400" y="5257800"/>
            <a:chExt cx="2362200" cy="1371600"/>
          </a:xfrm>
        </p:grpSpPr>
        <p:sp>
          <p:nvSpPr>
            <p:cNvPr id="10" name="Content Placeholder 1"/>
            <p:cNvSpPr txBox="1">
              <a:spLocks/>
            </p:cNvSpPr>
            <p:nvPr/>
          </p:nvSpPr>
          <p:spPr bwMode="auto">
            <a:xfrm>
              <a:off x="6629400" y="5486400"/>
              <a:ext cx="23622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Ø"/>
                <a:defRPr sz="2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ü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 typeface="Wingdings" charset="2"/>
                <a:buNone/>
              </a:pPr>
              <a:r>
                <a:rPr lang="en-US" sz="1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plant more trees!</a:t>
              </a:r>
              <a:endParaRPr lang="en-US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" name="Isosceles Triangle 2"/>
            <p:cNvSpPr/>
            <p:nvPr/>
          </p:nvSpPr>
          <p:spPr>
            <a:xfrm>
              <a:off x="6629400" y="5257800"/>
              <a:ext cx="2362200" cy="2286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5562600" y="2286000"/>
            <a:ext cx="220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ü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400" b="1" dirty="0" smtClean="0"/>
              <a:t>reduced</a:t>
            </a:r>
            <a:br>
              <a:rPr lang="en-US" sz="2400" b="1" dirty="0" smtClean="0"/>
            </a:br>
            <a:r>
              <a:rPr lang="en-US" sz="2400" b="1" dirty="0" smtClean="0"/>
              <a:t>emissions sources!</a:t>
            </a:r>
            <a:endParaRPr lang="en-US" sz="2400" b="1" dirty="0"/>
          </a:p>
        </p:txBody>
      </p:sp>
      <p:sp>
        <p:nvSpPr>
          <p:cNvPr id="6" name="Isosceles Triangle 5"/>
          <p:cNvSpPr/>
          <p:nvPr/>
        </p:nvSpPr>
        <p:spPr>
          <a:xfrm rot="1821590">
            <a:off x="6553289" y="3497648"/>
            <a:ext cx="1267779" cy="645849"/>
          </a:xfrm>
          <a:prstGeom prst="triangle">
            <a:avLst>
              <a:gd name="adj" fmla="val 44272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91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Reducing Atmospheric Carbon Dioxide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2286000" y="1295400"/>
            <a:ext cx="236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ü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compact cities!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 rot="8096157">
            <a:off x="4396280" y="1805238"/>
            <a:ext cx="838200" cy="1143000"/>
          </a:xfrm>
          <a:prstGeom prst="triangle">
            <a:avLst>
              <a:gd name="adj" fmla="val 2857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ook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1981200" cy="2965061"/>
          </a:xfrm>
          <a:prstGeom prst="rect">
            <a:avLst/>
          </a:prstGeom>
        </p:spPr>
      </p:pic>
      <p:pic>
        <p:nvPicPr>
          <p:cNvPr id="9" name="Picture 8" descr="9781594202773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48000"/>
            <a:ext cx="2178050" cy="331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7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itle 1"/>
          <p:cNvSpPr>
            <a:spLocks noGrp="1"/>
          </p:cNvSpPr>
          <p:nvPr>
            <p:ph type="title"/>
          </p:nvPr>
        </p:nvSpPr>
        <p:spPr>
          <a:xfrm>
            <a:off x="1066800" y="685800"/>
            <a:ext cx="6400800" cy="1066800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EcoDistricts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5347" name="Content Placeholder 3" descr="Screen shot 2011-01-20 at 9.22.58 PM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70" r="-14870"/>
          <a:stretch>
            <a:fillRect/>
          </a:stretch>
        </p:blipFill>
        <p:spPr>
          <a:xfrm>
            <a:off x="228600" y="1752600"/>
            <a:ext cx="8229600" cy="44116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-76200" y="-1270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2342" name="Rectangle 7"/>
          <p:cNvSpPr>
            <a:spLocks noChangeArrowheads="1"/>
          </p:cNvSpPr>
          <p:nvPr/>
        </p:nvSpPr>
        <p:spPr bwMode="auto">
          <a:xfrm>
            <a:off x="609600" y="1600200"/>
            <a:ext cx="1717675" cy="673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29400" y="4495800"/>
            <a:ext cx="22098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/>
              <a:t>carbon emissions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6629400" y="5410200"/>
            <a:ext cx="2362200" cy="1371600"/>
            <a:chOff x="6629400" y="5257800"/>
            <a:chExt cx="2362200" cy="1371600"/>
          </a:xfrm>
        </p:grpSpPr>
        <p:sp>
          <p:nvSpPr>
            <p:cNvPr id="10" name="Content Placeholder 1"/>
            <p:cNvSpPr txBox="1">
              <a:spLocks/>
            </p:cNvSpPr>
            <p:nvPr/>
          </p:nvSpPr>
          <p:spPr bwMode="auto">
            <a:xfrm>
              <a:off x="6629400" y="5486400"/>
              <a:ext cx="23622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Ø"/>
                <a:defRPr sz="2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ü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 typeface="Wingdings" charset="2"/>
                <a:buNone/>
              </a:pPr>
              <a:r>
                <a:rPr lang="en-US" sz="1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plant more trees!</a:t>
              </a:r>
              <a:endParaRPr lang="en-US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" name="Isosceles Triangle 2"/>
            <p:cNvSpPr/>
            <p:nvPr/>
          </p:nvSpPr>
          <p:spPr>
            <a:xfrm>
              <a:off x="6629400" y="5257800"/>
              <a:ext cx="2362200" cy="2286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5562600" y="2286000"/>
            <a:ext cx="220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ü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400" b="1" dirty="0" smtClean="0"/>
              <a:t>reduced</a:t>
            </a:r>
            <a:br>
              <a:rPr lang="en-US" sz="2400" b="1" dirty="0" smtClean="0"/>
            </a:br>
            <a:r>
              <a:rPr lang="en-US" sz="2400" b="1" dirty="0" smtClean="0"/>
              <a:t>emissions sources!</a:t>
            </a:r>
            <a:endParaRPr lang="en-US" sz="2400" b="1" dirty="0"/>
          </a:p>
        </p:txBody>
      </p:sp>
      <p:sp>
        <p:nvSpPr>
          <p:cNvPr id="6" name="Isosceles Triangle 5"/>
          <p:cNvSpPr/>
          <p:nvPr/>
        </p:nvSpPr>
        <p:spPr>
          <a:xfrm rot="1821590">
            <a:off x="6553289" y="3497648"/>
            <a:ext cx="1267779" cy="645849"/>
          </a:xfrm>
          <a:prstGeom prst="triangle">
            <a:avLst>
              <a:gd name="adj" fmla="val 44272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91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Reducing Atmospheric Carbon Dioxide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2286000" y="1295400"/>
            <a:ext cx="236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ü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compact cities!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 rot="8096157">
            <a:off x="4396280" y="1805238"/>
            <a:ext cx="838200" cy="1143000"/>
          </a:xfrm>
          <a:prstGeom prst="triangle">
            <a:avLst>
              <a:gd name="adj" fmla="val 2857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"/>
          <p:cNvSpPr txBox="1">
            <a:spLocks/>
          </p:cNvSpPr>
          <p:nvPr/>
        </p:nvSpPr>
        <p:spPr bwMode="auto">
          <a:xfrm>
            <a:off x="304800" y="2819400"/>
            <a:ext cx="220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ü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400" b="1" dirty="0" smtClean="0"/>
              <a:t>Green Cities: Good Health</a:t>
            </a:r>
            <a:endParaRPr lang="en-US" sz="2400" b="1" dirty="0"/>
          </a:p>
        </p:txBody>
      </p:sp>
      <p:sp>
        <p:nvSpPr>
          <p:cNvPr id="19" name="Isosceles Triangle 18"/>
          <p:cNvSpPr/>
          <p:nvPr/>
        </p:nvSpPr>
        <p:spPr>
          <a:xfrm rot="3451965">
            <a:off x="1639708" y="1804185"/>
            <a:ext cx="699811" cy="1381009"/>
          </a:xfrm>
          <a:prstGeom prst="triangle">
            <a:avLst>
              <a:gd name="adj" fmla="val 2857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P105056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418700"/>
            <a:ext cx="3602778" cy="29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398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1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Reducing Stormwater Runoff</a:t>
            </a:r>
          </a:p>
        </p:txBody>
      </p:sp>
      <p:sp>
        <p:nvSpPr>
          <p:cNvPr id="144388" name="Rectangle 5"/>
          <p:cNvSpPr>
            <a:spLocks noChangeArrowheads="1"/>
          </p:cNvSpPr>
          <p:nvPr/>
        </p:nvSpPr>
        <p:spPr bwMode="auto">
          <a:xfrm>
            <a:off x="2954338" y="914400"/>
            <a:ext cx="1717675" cy="673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389" name="Rectangle 6"/>
          <p:cNvSpPr>
            <a:spLocks noChangeArrowheads="1"/>
          </p:cNvSpPr>
          <p:nvPr/>
        </p:nvSpPr>
        <p:spPr bwMode="auto">
          <a:xfrm>
            <a:off x="2273300" y="838200"/>
            <a:ext cx="1585913" cy="884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390" name="Rectangle 7"/>
          <p:cNvSpPr>
            <a:spLocks noChangeArrowheads="1"/>
          </p:cNvSpPr>
          <p:nvPr/>
        </p:nvSpPr>
        <p:spPr bwMode="auto">
          <a:xfrm>
            <a:off x="609600" y="1600200"/>
            <a:ext cx="1717675" cy="673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391" name="Text Box 10"/>
          <p:cNvSpPr txBox="1">
            <a:spLocks noChangeArrowheads="1"/>
          </p:cNvSpPr>
          <p:nvPr/>
        </p:nvSpPr>
        <p:spPr bwMode="auto">
          <a:xfrm>
            <a:off x="5716588" y="6210300"/>
            <a:ext cx="31543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Image courtesy of the Center for Urban Forest Research </a:t>
            </a:r>
          </a:p>
        </p:txBody>
      </p:sp>
      <p:pic>
        <p:nvPicPr>
          <p:cNvPr id="144392" name="Picture 11" descr="Figure_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838200"/>
            <a:ext cx="4810125" cy="531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i-Tree Suite of Software</a:t>
            </a:r>
          </a:p>
        </p:txBody>
      </p:sp>
      <p:pic>
        <p:nvPicPr>
          <p:cNvPr id="273411" name="Picture 23" descr="C:\Documents and Settings\Kelaine\My Documents\Urban Ecos\i-Tree Training\Graphics\Version 3 Logos\12 i-tree logos-2hydro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6525" y="4191000"/>
            <a:ext cx="120967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2" name="Picture 24" descr="C:\Documents and Settings\Kelaine\My Documents\Urban Ecos\i-Tree Training\Graphics\Version 3 Logos\12 i-tree logos-3species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4191000"/>
            <a:ext cx="120967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3" name="Picture 25" descr="C:\Documents and Settings\Kelaine\My Documents\Urban Ecos\i-Tree Training\Graphics\Version 3 Logos\12 i-tree logos-5storm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4191000"/>
            <a:ext cx="120967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4" name="Picture 26" descr="C:\Documents and Settings\Kelaine\My Documents\Urban Ecos\i-Tree Training\Graphics\Version 3 Logos\12 i-tree logos-6eco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1676400"/>
            <a:ext cx="1747838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5" name="Picture 27" descr="C:\Documents and Settings\Kelaine\My Documents\Urban Ecos\i-Tree Training\Graphics\Version 3 Logos\12 i-tree logos-9street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1676400"/>
            <a:ext cx="1747838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6" name="Picture 28" descr="C:\Documents and Settings\Kelaine\My Documents\Urban Ecos\i-Tree Training\Graphics\Version 3 Logos\12 i-tree logos-10Vue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04925" y="4191000"/>
            <a:ext cx="120967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creen shot 2010-07-22 at 2.40.38 PM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24200" y="2438400"/>
            <a:ext cx="277653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Line 2"/>
          <p:cNvSpPr>
            <a:spLocks noChangeShapeType="1"/>
          </p:cNvSpPr>
          <p:nvPr/>
        </p:nvSpPr>
        <p:spPr bwMode="auto">
          <a:xfrm>
            <a:off x="387350" y="6065838"/>
            <a:ext cx="875665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title"/>
          </p:nvPr>
        </p:nvSpPr>
        <p:spPr>
          <a:xfrm>
            <a:off x="260350" y="5835650"/>
            <a:ext cx="8883650" cy="1022350"/>
          </a:xfrm>
        </p:spPr>
        <p:txBody>
          <a:bodyPr/>
          <a:lstStyle/>
          <a:p>
            <a:pPr>
              <a:defRPr/>
            </a:pPr>
            <a:r>
              <a:rPr kumimoji="1" lang="en-US" sz="3600" dirty="0" smtClean="0">
                <a:solidFill>
                  <a:srgbClr val="F2F260"/>
                </a:solidFill>
                <a:ea typeface="+mj-ea"/>
                <a:cs typeface="+mj-cs"/>
              </a:rPr>
              <a:t>trees &amp; green </a:t>
            </a:r>
            <a:r>
              <a:rPr kumimoji="1" lang="en-US" sz="3600" dirty="0">
                <a:solidFill>
                  <a:srgbClr val="F2F260"/>
                </a:solidFill>
                <a:ea typeface="+mj-ea"/>
                <a:cs typeface="+mj-cs"/>
              </a:rPr>
              <a:t>= health &amp; happiness</a:t>
            </a:r>
            <a:endParaRPr kumimoji="1" lang="en-US" sz="3600" dirty="0"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7543800" cy="1630362"/>
          </a:xfrm>
        </p:spPr>
        <p:txBody>
          <a:bodyPr/>
          <a:lstStyle/>
          <a:p>
            <a:r>
              <a:rPr lang="en-US" sz="3600" dirty="0" smtClean="0"/>
              <a:t>More!</a:t>
            </a:r>
            <a:br>
              <a:rPr lang="en-US" sz="3600" dirty="0" smtClean="0"/>
            </a:br>
            <a:r>
              <a:rPr lang="en-US" sz="3600" dirty="0" smtClean="0"/>
              <a:t>Partners in Community Forestry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2538"/>
            <a:ext cx="8229600" cy="4411662"/>
          </a:xfrm>
        </p:spPr>
        <p:txBody>
          <a:bodyPr/>
          <a:lstStyle/>
          <a:p>
            <a:r>
              <a:rPr lang="en-US" sz="2800" dirty="0" smtClean="0"/>
              <a:t>evidence says! experience of nature in cities is profoundly important for public health</a:t>
            </a:r>
            <a:r>
              <a:rPr lang="en-US" sz="2800" dirty="0"/>
              <a:t> </a:t>
            </a:r>
            <a:r>
              <a:rPr lang="en-US" sz="2800" dirty="0" smtClean="0"/>
              <a:t>and human well-being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who cares? who should?</a:t>
            </a:r>
            <a:br>
              <a:rPr lang="en-US" sz="2800" dirty="0" smtClean="0"/>
            </a:br>
            <a:endParaRPr lang="en-US" sz="2800" dirty="0"/>
          </a:p>
          <a:p>
            <a:r>
              <a:rPr lang="en-US" sz="2800" dirty="0" smtClean="0"/>
              <a:t>translate the evidence into outreach and program ideas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8EF0E-7C4D-994F-84CE-95D9CC8BC0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62600"/>
            <a:ext cx="7010400" cy="990600"/>
          </a:xfrm>
        </p:spPr>
        <p:txBody>
          <a:bodyPr/>
          <a:lstStyle/>
          <a:p>
            <a:pPr algn="r"/>
            <a:r>
              <a:rPr kumimoji="1" lang="en-US"/>
              <a:t/>
            </a:r>
            <a:br>
              <a:rPr kumimoji="1" lang="en-US"/>
            </a:br>
            <a:r>
              <a:rPr kumimoji="1" lang="en-US" sz="3500"/>
              <a:t>www.naturewithin.info</a:t>
            </a:r>
            <a:r>
              <a:rPr kumimoji="1" lang="en-US"/>
              <a:t/>
            </a:r>
            <a:br>
              <a:rPr kumimoji="1" lang="en-US"/>
            </a:br>
            <a:endParaRPr kumimoji="1" lang="en-US" sz="2600" b="0">
              <a:solidFill>
                <a:srgbClr val="F2F260"/>
              </a:solidFill>
              <a:latin typeface="Times New Roman" charset="0"/>
            </a:endParaRPr>
          </a:p>
        </p:txBody>
      </p:sp>
      <p:pic>
        <p:nvPicPr>
          <p:cNvPr id="275459" name="Picture 3" descr="Screen shot 2010-07-21 at 6.54.21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4800"/>
            <a:ext cx="6948488" cy="51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1"/>
          <p:cNvSpPr>
            <a:spLocks noGrp="1"/>
          </p:cNvSpPr>
          <p:nvPr>
            <p:ph type="title"/>
          </p:nvPr>
        </p:nvSpPr>
        <p:spPr>
          <a:xfrm>
            <a:off x="5562600" y="1409700"/>
            <a:ext cx="2819400" cy="33909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EcoDistrict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Land Use + Trees!</a:t>
            </a:r>
          </a:p>
        </p:txBody>
      </p:sp>
      <p:pic>
        <p:nvPicPr>
          <p:cNvPr id="186371" name="Picture 7" descr="mixed-use-ecodistrict-dij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42900"/>
            <a:ext cx="481488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11-15 at 6.48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7543800" cy="59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3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theme/theme1.xml><?xml version="1.0" encoding="utf-8"?>
<a:theme xmlns:a="http://schemas.openxmlformats.org/drawingml/2006/main" name="Pond">
  <a:themeElements>
    <a:clrScheme name="Pond 1">
      <a:dk1>
        <a:srgbClr val="000000"/>
      </a:dk1>
      <a:lt1>
        <a:srgbClr val="E1F3BC"/>
      </a:lt1>
      <a:dk2>
        <a:srgbClr val="000C44"/>
      </a:dk2>
      <a:lt2>
        <a:srgbClr val="969696"/>
      </a:lt2>
      <a:accent1>
        <a:srgbClr val="7BD163"/>
      </a:accent1>
      <a:accent2>
        <a:srgbClr val="8EC4F9"/>
      </a:accent2>
      <a:accent3>
        <a:srgbClr val="EEF8DA"/>
      </a:accent3>
      <a:accent4>
        <a:srgbClr val="000000"/>
      </a:accent4>
      <a:accent5>
        <a:srgbClr val="BFE5B7"/>
      </a:accent5>
      <a:accent6>
        <a:srgbClr val="80B1E2"/>
      </a:accent6>
      <a:hlink>
        <a:srgbClr val="779AB6"/>
      </a:hlink>
      <a:folHlink>
        <a:srgbClr val="107D4B"/>
      </a:folHlink>
    </a:clrScheme>
    <a:fontScheme name="Pon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Pond 1">
        <a:dk1>
          <a:srgbClr val="000000"/>
        </a:dk1>
        <a:lt1>
          <a:srgbClr val="E1F3BC"/>
        </a:lt1>
        <a:dk2>
          <a:srgbClr val="000C44"/>
        </a:dk2>
        <a:lt2>
          <a:srgbClr val="969696"/>
        </a:lt2>
        <a:accent1>
          <a:srgbClr val="7BD163"/>
        </a:accent1>
        <a:accent2>
          <a:srgbClr val="8EC4F9"/>
        </a:accent2>
        <a:accent3>
          <a:srgbClr val="EEF8DA"/>
        </a:accent3>
        <a:accent4>
          <a:srgbClr val="000000"/>
        </a:accent4>
        <a:accent5>
          <a:srgbClr val="BFE5B7"/>
        </a:accent5>
        <a:accent6>
          <a:srgbClr val="80B1E2"/>
        </a:accent6>
        <a:hlink>
          <a:srgbClr val="779AB6"/>
        </a:hlink>
        <a:folHlink>
          <a:srgbClr val="107D4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Textured">
  <a:themeElements>
    <a:clrScheme name="Textured 1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extured 1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2B5481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ACB3C1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2B5481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ACB3C1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80808"/>
        </a:dk1>
        <a:lt1>
          <a:srgbClr val="FFFFFF"/>
        </a:lt1>
        <a:dk2>
          <a:srgbClr val="2B5481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ACB3C1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1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Textured">
  <a:themeElements>
    <a:clrScheme name="Textured 1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Textured 1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2B5481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ACB3C1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2B5481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ACB3C1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80808"/>
        </a:dk1>
        <a:lt1>
          <a:srgbClr val="FFFFFF"/>
        </a:lt1>
        <a:dk2>
          <a:srgbClr val="2B5481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ACB3C1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High Tower Text"/>
        <a:ea typeface=""/>
        <a:cs typeface=""/>
      </a:majorFont>
      <a:minorFont>
        <a:latin typeface="High Towe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iTreeSlides">
  <a:themeElements>
    <a:clrScheme name="iTreeSlid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reeSlide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Tree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reeSlid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reeSlid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reeSlid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reeSlid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reeSlid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reeSlid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reeSlid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reeSlid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reeSlid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reeSlid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reeSlid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6_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0066"/>
      </a:accent1>
      <a:accent2>
        <a:srgbClr val="333399"/>
      </a:accent2>
      <a:accent3>
        <a:srgbClr val="FFFFFF"/>
      </a:accent3>
      <a:accent4>
        <a:srgbClr val="000000"/>
      </a:accent4>
      <a:accent5>
        <a:srgbClr val="ADAAB8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Textured">
  <a:themeElements>
    <a:clrScheme name="Textured 1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extured 1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2B5481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ACB3C1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2B5481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ACB3C1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80808"/>
        </a:dk1>
        <a:lt1>
          <a:srgbClr val="FFFFFF"/>
        </a:lt1>
        <a:dk2>
          <a:srgbClr val="2B5481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ACB3C1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5_Textured">
  <a:themeElements>
    <a:clrScheme name="Textured 1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xtured 1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2B5481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ACB3C1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2B5481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ACB3C1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80808"/>
        </a:dk1>
        <a:lt1>
          <a:srgbClr val="FFFFFF"/>
        </a:lt1>
        <a:dk2>
          <a:srgbClr val="2B5481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ACB3C1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7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icrosoft Office 98">
  <a:themeElements>
    <a:clrScheme name="">
      <a:dk1>
        <a:srgbClr val="081D58"/>
      </a:dk1>
      <a:lt1>
        <a:srgbClr val="FFFFFF"/>
      </a:lt1>
      <a:dk2>
        <a:srgbClr val="381CE0"/>
      </a:dk2>
      <a:lt2>
        <a:srgbClr val="FAFD00"/>
      </a:lt2>
      <a:accent1>
        <a:srgbClr val="F57B49"/>
      </a:accent1>
      <a:accent2>
        <a:srgbClr val="F95AB7"/>
      </a:accent2>
      <a:accent3>
        <a:srgbClr val="AEABE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Microsoft Office 98">
      <a:majorFont>
        <a:latin typeface="Palatino"/>
        <a:ea typeface=""/>
        <a:cs typeface=""/>
      </a:majorFont>
      <a:minorFont>
        <a:latin typeface="Gene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iTreeSlides">
  <a:themeElements>
    <a:clrScheme name="iTreeSlid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reeSlide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Tree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reeSlid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reeSlid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reeSlid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reeSlid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reeSlid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reeSlid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reeSlid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reeSlid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reeSlid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reeSlid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reeSlid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ry temp1">
  <a:themeElements>
    <a:clrScheme name="try temp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y temp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ry temp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y temp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y temp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y temp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y temp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y temp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y temp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y temp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y temp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y temp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y temp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y temp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2004:Templates:Presentations:Designs:Network</Template>
  <TotalTime>7532</TotalTime>
  <Words>1180</Words>
  <Application>Microsoft Macintosh PowerPoint</Application>
  <PresentationFormat>On-screen Show (4:3)</PresentationFormat>
  <Paragraphs>304</Paragraphs>
  <Slides>75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24</vt:i4>
      </vt:variant>
      <vt:variant>
        <vt:lpstr>Slide Titles</vt:lpstr>
      </vt:variant>
      <vt:variant>
        <vt:i4>75</vt:i4>
      </vt:variant>
    </vt:vector>
  </HeadingPairs>
  <TitlesOfParts>
    <vt:vector size="99" baseType="lpstr">
      <vt:lpstr>Pond</vt:lpstr>
      <vt:lpstr>Default Design</vt:lpstr>
      <vt:lpstr>Microsoft Office 98</vt:lpstr>
      <vt:lpstr>Network</vt:lpstr>
      <vt:lpstr>2_Network</vt:lpstr>
      <vt:lpstr>iTreeSlides</vt:lpstr>
      <vt:lpstr>Blank Presentation</vt:lpstr>
      <vt:lpstr>3_Blank Presentation</vt:lpstr>
      <vt:lpstr>try temp1</vt:lpstr>
      <vt:lpstr>Breeze</vt:lpstr>
      <vt:lpstr>1_Textured</vt:lpstr>
      <vt:lpstr>4_Network</vt:lpstr>
      <vt:lpstr>5_Network</vt:lpstr>
      <vt:lpstr>1_Concourse</vt:lpstr>
      <vt:lpstr>1_Blank Presentation</vt:lpstr>
      <vt:lpstr>10_Network</vt:lpstr>
      <vt:lpstr>11_Network</vt:lpstr>
      <vt:lpstr>4_Textured</vt:lpstr>
      <vt:lpstr>Office Theme</vt:lpstr>
      <vt:lpstr>1_iTreeSlides</vt:lpstr>
      <vt:lpstr>6_Default - Title and Content</vt:lpstr>
      <vt:lpstr>3_Textured</vt:lpstr>
      <vt:lpstr>5_Textured</vt:lpstr>
      <vt:lpstr>7_Network</vt:lpstr>
      <vt:lpstr>Supporting Partnerships for Green Cities &amp; Good Health</vt:lpstr>
      <vt:lpstr>PowerPoint Presentation</vt:lpstr>
      <vt:lpstr>PowerPoint Presentation</vt:lpstr>
      <vt:lpstr>PowerPoint Presentation</vt:lpstr>
      <vt:lpstr>PowerPoint Presentation</vt:lpstr>
      <vt:lpstr>Complete the Streets! cars/pedestrians/bikes</vt:lpstr>
      <vt:lpstr>EcoDistricts</vt:lpstr>
      <vt:lpstr>EcoDistrict  Land Use + Trees!</vt:lpstr>
      <vt:lpstr>PowerPoint Presentation</vt:lpstr>
      <vt:lpstr>Why are city trees &amp;  urban greening important?</vt:lpstr>
      <vt:lpstr>Ecosystem Services Framework</vt:lpstr>
      <vt:lpstr>PowerPoint Presentation</vt:lpstr>
      <vt:lpstr>www.greenhealth.washington.edu   </vt:lpstr>
      <vt:lpstr>Finding that study . . . . . .</vt:lpstr>
      <vt:lpstr>PowerPoint Presentation</vt:lpstr>
      <vt:lpstr>Urban Green :: Human Health &amp; Well Being                                      &gt; 1,800 articles</vt:lpstr>
      <vt:lpstr>Research Reviews   </vt:lpstr>
      <vt:lpstr>Physical Inactivity &amp; Obesity</vt:lpstr>
      <vt:lpstr>Obesity Trends* Among U.S. Adults 1985</vt:lpstr>
      <vt:lpstr>Obesity Trends* Among U.S. Adults 2008</vt:lpstr>
      <vt:lpstr>PowerPoint Presentation</vt:lpstr>
      <vt:lpstr>PowerPoint Presentation</vt:lpstr>
      <vt:lpstr>City Trees &amp; Nature Active Living</vt:lpstr>
      <vt:lpstr>PowerPoint Presentation</vt:lpstr>
      <vt:lpstr>Parks Prescription</vt:lpstr>
      <vt:lpstr>make room for pedestrians</vt:lpstr>
      <vt:lpstr>Nature, Human Health &amp; Walkable Neighborhoods</vt:lpstr>
      <vt:lpstr>City Trees &amp; Nature Community Economics</vt:lpstr>
      <vt:lpstr>Workplace Nature Views</vt:lpstr>
      <vt:lpstr>PowerPoint Presentation</vt:lpstr>
      <vt:lpstr> www.naturewithin.info </vt:lpstr>
      <vt:lpstr>• Research Questions •  trees and visual quality?  trees and consumer behavior?  trees and product pricing? </vt:lpstr>
      <vt:lpstr>Image Categories (sorted by ratings)</vt:lpstr>
      <vt:lpstr>PowerPoint Presentation</vt:lpstr>
      <vt:lpstr>PowerPoint Presentation</vt:lpstr>
      <vt:lpstr>Place Marketing  Relationship Marketing</vt:lpstr>
      <vt:lpstr>PowerPoint Presentation</vt:lpstr>
      <vt:lpstr>hospitals: healing gardens</vt:lpstr>
      <vt:lpstr>Nature &amp; Psych Development children’s play &amp; imagination</vt:lpstr>
      <vt:lpstr>Nature Deficits Richard Louv</vt:lpstr>
      <vt:lpstr>PowerPoint Presentation</vt:lpstr>
      <vt:lpstr>PowerPoint Presentation</vt:lpstr>
      <vt:lpstr>PowerPoint Presentation</vt:lpstr>
      <vt:lpstr>PowerPoint Presentation</vt:lpstr>
      <vt:lpstr>School &amp; Learning</vt:lpstr>
      <vt:lpstr>the nature advantage</vt:lpstr>
      <vt:lpstr>Green High School Campuses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Urban Trees and Birth Outcomes</vt:lpstr>
      <vt:lpstr>www.greenhealth.washington.edu   </vt:lpstr>
      <vt:lpstr>PowerPoint Presentation</vt:lpstr>
      <vt:lpstr>Volunteer Stewardship Survey Summer/Autumn 2010  </vt:lpstr>
      <vt:lpstr>Green Cities Research Alliance</vt:lpstr>
      <vt:lpstr>Civic Environmental Stewardship?</vt:lpstr>
      <vt:lpstr>Stewardship  “Footprint” Analysis   units of analysis social scales</vt:lpstr>
      <vt:lpstr>Place &amp; Respondent Sampling</vt:lpstr>
      <vt:lpstr>Why is volunteering important to you? dependent variables – rating 1-7   </vt:lpstr>
      <vt:lpstr>Stewardship Organization Mission King/Pierce Counties ~ 600   </vt:lpstr>
      <vt:lpstr>Veteran/Soldier Stewards</vt:lpstr>
      <vt:lpstr> NUCFAC 2009 Annual Report Trees &amp; Nature Benefits</vt:lpstr>
      <vt:lpstr>Reducing Atmospheric Carbon Dioxide</vt:lpstr>
      <vt:lpstr>Reducing Atmospheric Carbon Dioxide</vt:lpstr>
      <vt:lpstr>Reducing Atmospheric Carbon Dioxide</vt:lpstr>
      <vt:lpstr>Reducing Atmospheric Carbon Dioxide</vt:lpstr>
      <vt:lpstr>Reducing Atmospheric Carbon Dioxide</vt:lpstr>
      <vt:lpstr>Reducing Atmospheric Carbon Dioxide</vt:lpstr>
      <vt:lpstr>Reducing Stormwater Runoff</vt:lpstr>
      <vt:lpstr>i-Tree Suite of Software</vt:lpstr>
      <vt:lpstr>trees &amp; green = health &amp; happiness</vt:lpstr>
      <vt:lpstr>More! Partners in Community Forestry</vt:lpstr>
      <vt:lpstr> www.naturewithin.info </vt:lpstr>
    </vt:vector>
  </TitlesOfParts>
  <Manager/>
  <Company>University of Washington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K. Wolf</dc:creator>
  <cp:keywords/>
  <dc:description/>
  <cp:lastModifiedBy>Kathleen Wolf</cp:lastModifiedBy>
  <cp:revision>284</cp:revision>
  <cp:lastPrinted>2008-05-22T21:28:34Z</cp:lastPrinted>
  <dcterms:created xsi:type="dcterms:W3CDTF">2011-01-21T13:08:24Z</dcterms:created>
  <dcterms:modified xsi:type="dcterms:W3CDTF">2012-03-19T15:17:40Z</dcterms:modified>
  <cp:category/>
</cp:coreProperties>
</file>