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tags/tag1.xml" ContentType="application/vnd.openxmlformats-officedocument.presentationml.tags+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diagrams/layout2.xml" ContentType="application/vnd.openxmlformats-officedocument.drawingml.diagramLayout+xml"/>
  <Override PartName="/ppt/slides/slide89.xml" ContentType="application/vnd.openxmlformats-officedocument.presentationml.slide+xml"/>
  <Override PartName="/ppt/charts/chart4.xml" ContentType="application/vnd.openxmlformats-officedocument.drawingml.chart+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diagrams/quickStyle1.xml" ContentType="application/vnd.openxmlformats-officedocument.drawingml.diagramStyl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charts/chart2.xml" ContentType="application/vnd.openxmlformats-officedocument.drawingml.chart+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97"/>
  </p:notesMasterIdLst>
  <p:handoutMasterIdLst>
    <p:handoutMasterId r:id="rId98"/>
  </p:handoutMasterIdLst>
  <p:sldIdLst>
    <p:sldId id="259" r:id="rId2"/>
    <p:sldId id="574" r:id="rId3"/>
    <p:sldId id="570" r:id="rId4"/>
    <p:sldId id="567" r:id="rId5"/>
    <p:sldId id="569" r:id="rId6"/>
    <p:sldId id="568" r:id="rId7"/>
    <p:sldId id="489" r:id="rId8"/>
    <p:sldId id="490" r:id="rId9"/>
    <p:sldId id="491" r:id="rId10"/>
    <p:sldId id="492" r:id="rId11"/>
    <p:sldId id="493" r:id="rId12"/>
    <p:sldId id="494" r:id="rId13"/>
    <p:sldId id="495" r:id="rId14"/>
    <p:sldId id="496" r:id="rId15"/>
    <p:sldId id="497" r:id="rId16"/>
    <p:sldId id="498" r:id="rId17"/>
    <p:sldId id="499" r:id="rId18"/>
    <p:sldId id="500" r:id="rId19"/>
    <p:sldId id="501" r:id="rId20"/>
    <p:sldId id="502" r:id="rId21"/>
    <p:sldId id="503" r:id="rId22"/>
    <p:sldId id="504" r:id="rId23"/>
    <p:sldId id="505" r:id="rId24"/>
    <p:sldId id="506" r:id="rId25"/>
    <p:sldId id="508" r:id="rId26"/>
    <p:sldId id="509" r:id="rId27"/>
    <p:sldId id="510" r:id="rId28"/>
    <p:sldId id="511" r:id="rId29"/>
    <p:sldId id="513" r:id="rId30"/>
    <p:sldId id="514" r:id="rId31"/>
    <p:sldId id="515" r:id="rId32"/>
    <p:sldId id="516" r:id="rId33"/>
    <p:sldId id="517" r:id="rId34"/>
    <p:sldId id="518" r:id="rId35"/>
    <p:sldId id="519" r:id="rId36"/>
    <p:sldId id="520" r:id="rId37"/>
    <p:sldId id="521" r:id="rId38"/>
    <p:sldId id="522" r:id="rId39"/>
    <p:sldId id="523" r:id="rId40"/>
    <p:sldId id="524" r:id="rId41"/>
    <p:sldId id="525" r:id="rId42"/>
    <p:sldId id="526" r:id="rId43"/>
    <p:sldId id="527" r:id="rId44"/>
    <p:sldId id="528" r:id="rId45"/>
    <p:sldId id="529" r:id="rId46"/>
    <p:sldId id="530" r:id="rId47"/>
    <p:sldId id="531" r:id="rId48"/>
    <p:sldId id="534" r:id="rId49"/>
    <p:sldId id="536" r:id="rId50"/>
    <p:sldId id="537" r:id="rId51"/>
    <p:sldId id="576" r:id="rId52"/>
    <p:sldId id="577" r:id="rId53"/>
    <p:sldId id="578" r:id="rId54"/>
    <p:sldId id="579" r:id="rId55"/>
    <p:sldId id="580" r:id="rId56"/>
    <p:sldId id="581" r:id="rId57"/>
    <p:sldId id="582" r:id="rId58"/>
    <p:sldId id="583" r:id="rId59"/>
    <p:sldId id="584" r:id="rId60"/>
    <p:sldId id="539" r:id="rId61"/>
    <p:sldId id="540" r:id="rId62"/>
    <p:sldId id="541" r:id="rId63"/>
    <p:sldId id="542" r:id="rId64"/>
    <p:sldId id="543" r:id="rId65"/>
    <p:sldId id="544" r:id="rId66"/>
    <p:sldId id="545" r:id="rId67"/>
    <p:sldId id="546" r:id="rId68"/>
    <p:sldId id="547" r:id="rId69"/>
    <p:sldId id="550" r:id="rId70"/>
    <p:sldId id="551" r:id="rId71"/>
    <p:sldId id="552" r:id="rId72"/>
    <p:sldId id="553" r:id="rId73"/>
    <p:sldId id="554" r:id="rId74"/>
    <p:sldId id="555" r:id="rId75"/>
    <p:sldId id="556" r:id="rId76"/>
    <p:sldId id="557" r:id="rId77"/>
    <p:sldId id="558" r:id="rId78"/>
    <p:sldId id="559" r:id="rId79"/>
    <p:sldId id="560" r:id="rId80"/>
    <p:sldId id="561" r:id="rId81"/>
    <p:sldId id="562" r:id="rId82"/>
    <p:sldId id="563" r:id="rId83"/>
    <p:sldId id="572" r:id="rId84"/>
    <p:sldId id="575" r:id="rId85"/>
    <p:sldId id="415" r:id="rId86"/>
    <p:sldId id="448" r:id="rId87"/>
    <p:sldId id="450" r:id="rId88"/>
    <p:sldId id="451" r:id="rId89"/>
    <p:sldId id="478" r:id="rId90"/>
    <p:sldId id="479" r:id="rId91"/>
    <p:sldId id="480" r:id="rId92"/>
    <p:sldId id="564" r:id="rId93"/>
    <p:sldId id="565" r:id="rId94"/>
    <p:sldId id="566" r:id="rId95"/>
    <p:sldId id="452" r:id="rId96"/>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CC00"/>
    <a:srgbClr val="9900CC"/>
    <a:srgbClr val="CCFF33"/>
    <a:srgbClr val="006600"/>
    <a:srgbClr val="0000CC"/>
    <a:srgbClr val="FF33CC"/>
    <a:srgbClr val="663300"/>
  </p:clrMru>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64" autoAdjust="0"/>
    <p:restoredTop sz="94631" autoAdjust="0"/>
  </p:normalViewPr>
  <p:slideViewPr>
    <p:cSldViewPr>
      <p:cViewPr>
        <p:scale>
          <a:sx n="66" d="100"/>
          <a:sy n="66" d="100"/>
        </p:scale>
        <p:origin x="-1704" y="-300"/>
      </p:cViewPr>
      <p:guideLst>
        <p:guide orient="horz" pos="2160"/>
        <p:guide pos="2880"/>
      </p:guideLst>
    </p:cSldViewPr>
  </p:slideViewPr>
  <p:outlineViewPr>
    <p:cViewPr>
      <p:scale>
        <a:sx n="33" d="100"/>
        <a:sy n="33" d="100"/>
      </p:scale>
      <p:origin x="246" y="0"/>
    </p:cViewPr>
  </p:outlineViewPr>
  <p:notesTextViewPr>
    <p:cViewPr>
      <p:scale>
        <a:sx n="100" d="100"/>
        <a:sy n="100" d="100"/>
      </p:scale>
      <p:origin x="0" y="0"/>
    </p:cViewPr>
  </p:notesTextViewPr>
  <p:sorterViewPr>
    <p:cViewPr>
      <p:scale>
        <a:sx n="66" d="100"/>
        <a:sy n="66" d="100"/>
      </p:scale>
      <p:origin x="0" y="10194"/>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E:\DOCUMENTOS\Potencia%20instalada%20en%20CUB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cap="small" baseline="0"/>
              <a:t>Total Equipment Installed</a:t>
            </a:r>
          </a:p>
        </c:rich>
      </c:tx>
    </c:title>
    <c:plotArea>
      <c:layout/>
      <c:lineChart>
        <c:grouping val="standard"/>
        <c:ser>
          <c:idx val="1"/>
          <c:order val="0"/>
          <c:spPr>
            <a:ln>
              <a:solidFill>
                <a:srgbClr val="FFC000"/>
              </a:solidFill>
            </a:ln>
          </c:spPr>
          <c:marker>
            <c:symbol val="circle"/>
            <c:size val="10"/>
            <c:spPr>
              <a:solidFill>
                <a:schemeClr val="tx1"/>
              </a:solidFill>
            </c:spPr>
          </c:marker>
          <c:cat>
            <c:numRef>
              <c:f>Hoja1!$A$1:$A$8</c:f>
              <c:numCache>
                <c:formatCode>General</c:formatCode>
                <c:ptCount val="8"/>
                <c:pt idx="0">
                  <c:v>1999</c:v>
                </c:pt>
                <c:pt idx="1">
                  <c:v>2000</c:v>
                </c:pt>
                <c:pt idx="2">
                  <c:v>2001</c:v>
                </c:pt>
                <c:pt idx="3">
                  <c:v>2002</c:v>
                </c:pt>
                <c:pt idx="4">
                  <c:v>2003</c:v>
                </c:pt>
                <c:pt idx="5">
                  <c:v>2004</c:v>
                </c:pt>
                <c:pt idx="6">
                  <c:v>2005</c:v>
                </c:pt>
                <c:pt idx="7">
                  <c:v>2006</c:v>
                </c:pt>
              </c:numCache>
            </c:numRef>
          </c:cat>
          <c:val>
            <c:numRef>
              <c:f>Hoja1!$B$1:$B$8</c:f>
              <c:numCache>
                <c:formatCode>General</c:formatCode>
                <c:ptCount val="8"/>
                <c:pt idx="0">
                  <c:v>6575</c:v>
                </c:pt>
                <c:pt idx="1">
                  <c:v>8276</c:v>
                </c:pt>
                <c:pt idx="2">
                  <c:v>11909</c:v>
                </c:pt>
                <c:pt idx="3">
                  <c:v>15002</c:v>
                </c:pt>
                <c:pt idx="4">
                  <c:v>15610</c:v>
                </c:pt>
                <c:pt idx="5">
                  <c:v>18386</c:v>
                </c:pt>
                <c:pt idx="6">
                  <c:v>15208</c:v>
                </c:pt>
                <c:pt idx="7">
                  <c:v>15190</c:v>
                </c:pt>
              </c:numCache>
            </c:numRef>
          </c:val>
        </c:ser>
        <c:marker val="1"/>
        <c:axId val="32813824"/>
        <c:axId val="32841728"/>
      </c:lineChart>
      <c:catAx>
        <c:axId val="32813824"/>
        <c:scaling>
          <c:orientation val="minMax"/>
        </c:scaling>
        <c:axPos val="b"/>
        <c:majorGridlines/>
        <c:numFmt formatCode="General" sourceLinked="1"/>
        <c:majorTickMark val="none"/>
        <c:tickLblPos val="nextTo"/>
        <c:crossAx val="32841728"/>
        <c:crosses val="autoZero"/>
        <c:auto val="1"/>
        <c:lblAlgn val="ctr"/>
        <c:lblOffset val="100"/>
      </c:catAx>
      <c:valAx>
        <c:axId val="32841728"/>
        <c:scaling>
          <c:orientation val="minMax"/>
        </c:scaling>
        <c:axPos val="l"/>
        <c:majorGridlines/>
        <c:numFmt formatCode="General" sourceLinked="1"/>
        <c:majorTickMark val="none"/>
        <c:tickLblPos val="nextTo"/>
        <c:crossAx val="32813824"/>
        <c:crosses val="autoZero"/>
        <c:crossBetween val="between"/>
        <c:majorUnit val="2500"/>
      </c:valAx>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lineChart>
        <c:grouping val="stacked"/>
        <c:ser>
          <c:idx val="1"/>
          <c:order val="0"/>
          <c:tx>
            <c:strRef>
              <c:f>Hoja1!$C$1</c:f>
              <c:strCache>
                <c:ptCount val="1"/>
                <c:pt idx="0">
                  <c:v>PV</c:v>
                </c:pt>
              </c:strCache>
            </c:strRef>
          </c:tx>
          <c:spPr>
            <a:ln w="38100">
              <a:solidFill>
                <a:srgbClr val="FFC000"/>
              </a:solidFill>
            </a:ln>
            <a:effectLst>
              <a:outerShdw blurRad="50800" dist="38100" algn="l" rotWithShape="0">
                <a:schemeClr val="bg1">
                  <a:alpha val="40000"/>
                </a:schemeClr>
              </a:outerShdw>
            </a:effectLst>
          </c:spPr>
          <c:marker>
            <c:spPr>
              <a:solidFill>
                <a:schemeClr val="tx1"/>
              </a:solidFill>
              <a:effectLst>
                <a:outerShdw blurRad="50800" dist="38100" algn="l" rotWithShape="0">
                  <a:schemeClr val="bg1">
                    <a:alpha val="40000"/>
                  </a:schemeClr>
                </a:outerShdw>
              </a:effectLst>
            </c:spPr>
          </c:marker>
          <c:cat>
            <c:numRef>
              <c:f>Hoja1!$A$2:$A$7</c:f>
              <c:numCache>
                <c:formatCode>General</c:formatCode>
                <c:ptCount val="6"/>
                <c:pt idx="0">
                  <c:v>1999</c:v>
                </c:pt>
                <c:pt idx="1">
                  <c:v>2000</c:v>
                </c:pt>
                <c:pt idx="2">
                  <c:v>2001</c:v>
                </c:pt>
                <c:pt idx="3">
                  <c:v>2002</c:v>
                </c:pt>
                <c:pt idx="4">
                  <c:v>2003</c:v>
                </c:pt>
                <c:pt idx="5">
                  <c:v>2004</c:v>
                </c:pt>
              </c:numCache>
            </c:numRef>
          </c:cat>
          <c:val>
            <c:numRef>
              <c:f>Hoja1!$C$2:$C$7</c:f>
              <c:numCache>
                <c:formatCode>General</c:formatCode>
                <c:ptCount val="6"/>
                <c:pt idx="0">
                  <c:v>642</c:v>
                </c:pt>
                <c:pt idx="1">
                  <c:v>947</c:v>
                </c:pt>
                <c:pt idx="2">
                  <c:v>3216</c:v>
                </c:pt>
                <c:pt idx="3">
                  <c:v>5318</c:v>
                </c:pt>
                <c:pt idx="4">
                  <c:v>5593</c:v>
                </c:pt>
                <c:pt idx="5">
                  <c:v>8597</c:v>
                </c:pt>
              </c:numCache>
            </c:numRef>
          </c:val>
        </c:ser>
        <c:ser>
          <c:idx val="3"/>
          <c:order val="1"/>
          <c:tx>
            <c:strRef>
              <c:f>Hoja1!$E$1</c:f>
              <c:strCache>
                <c:ptCount val="1"/>
                <c:pt idx="0">
                  <c:v>solar heaters</c:v>
                </c:pt>
              </c:strCache>
            </c:strRef>
          </c:tx>
          <c:spPr>
            <a:ln w="38100">
              <a:solidFill>
                <a:schemeClr val="tx1"/>
              </a:solidFill>
            </a:ln>
            <a:effectLst>
              <a:outerShdw blurRad="50800" dist="38100" dir="2700000" algn="tl" rotWithShape="0">
                <a:schemeClr val="bg1">
                  <a:alpha val="40000"/>
                </a:schemeClr>
              </a:outerShdw>
            </a:effectLst>
          </c:spPr>
          <c:marker>
            <c:spPr>
              <a:solidFill>
                <a:schemeClr val="bg1"/>
              </a:solidFill>
              <a:effectLst>
                <a:outerShdw blurRad="50800" dist="38100" dir="2700000" algn="tl" rotWithShape="0">
                  <a:schemeClr val="bg1">
                    <a:alpha val="40000"/>
                  </a:schemeClr>
                </a:outerShdw>
              </a:effectLst>
            </c:spPr>
          </c:marker>
          <c:cat>
            <c:numRef>
              <c:f>Hoja1!$A$2:$A$7</c:f>
              <c:numCache>
                <c:formatCode>General</c:formatCode>
                <c:ptCount val="6"/>
                <c:pt idx="0">
                  <c:v>1999</c:v>
                </c:pt>
                <c:pt idx="1">
                  <c:v>2000</c:v>
                </c:pt>
                <c:pt idx="2">
                  <c:v>2001</c:v>
                </c:pt>
                <c:pt idx="3">
                  <c:v>2002</c:v>
                </c:pt>
                <c:pt idx="4">
                  <c:v>2003</c:v>
                </c:pt>
                <c:pt idx="5">
                  <c:v>2004</c:v>
                </c:pt>
              </c:numCache>
            </c:numRef>
          </c:cat>
          <c:val>
            <c:numRef>
              <c:f>Hoja1!$E$2:$E$7</c:f>
              <c:numCache>
                <c:formatCode>General</c:formatCode>
                <c:ptCount val="6"/>
                <c:pt idx="0">
                  <c:v>389</c:v>
                </c:pt>
                <c:pt idx="1">
                  <c:v>1060</c:v>
                </c:pt>
                <c:pt idx="2">
                  <c:v>1280</c:v>
                </c:pt>
                <c:pt idx="3">
                  <c:v>1394</c:v>
                </c:pt>
                <c:pt idx="4">
                  <c:v>1812</c:v>
                </c:pt>
                <c:pt idx="5">
                  <c:v>1548</c:v>
                </c:pt>
              </c:numCache>
            </c:numRef>
          </c:val>
        </c:ser>
        <c:marker val="1"/>
        <c:axId val="32989568"/>
        <c:axId val="32821632"/>
      </c:lineChart>
      <c:catAx>
        <c:axId val="32989568"/>
        <c:scaling>
          <c:orientation val="minMax"/>
        </c:scaling>
        <c:axPos val="b"/>
        <c:majorGridlines/>
        <c:numFmt formatCode="General" sourceLinked="1"/>
        <c:tickLblPos val="nextTo"/>
        <c:crossAx val="32821632"/>
        <c:crosses val="autoZero"/>
        <c:auto val="1"/>
        <c:lblAlgn val="ctr"/>
        <c:lblOffset val="100"/>
      </c:catAx>
      <c:valAx>
        <c:axId val="32821632"/>
        <c:scaling>
          <c:orientation val="minMax"/>
        </c:scaling>
        <c:axPos val="l"/>
        <c:majorGridlines/>
        <c:numFmt formatCode="General" sourceLinked="1"/>
        <c:tickLblPos val="nextTo"/>
        <c:crossAx val="32989568"/>
        <c:crosses val="autoZero"/>
        <c:crossBetween val="between"/>
      </c:valAx>
    </c:plotArea>
    <c:legend>
      <c:legendPos val="r"/>
      <c:layout>
        <c:manualLayout>
          <c:xMode val="edge"/>
          <c:yMode val="edge"/>
          <c:x val="0.80807715404038583"/>
          <c:y val="0.56443283861530291"/>
          <c:w val="0.19192284595961417"/>
          <c:h val="0.16743438320210213"/>
        </c:manualLayout>
      </c:layout>
      <c:txPr>
        <a:bodyPr/>
        <a:lstStyle/>
        <a:p>
          <a:pPr>
            <a:defRPr sz="1800"/>
          </a:pPr>
          <a:endParaRPr lang="en-US"/>
        </a:p>
      </c:txPr>
    </c:legend>
    <c:plotVisOnly val="1"/>
  </c:chart>
  <c:txPr>
    <a:bodyPr/>
    <a:lstStyle/>
    <a:p>
      <a:pPr>
        <a:defRPr sz="14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plotArea>
      <c:layout/>
      <c:lineChart>
        <c:grouping val="standard"/>
        <c:ser>
          <c:idx val="2"/>
          <c:order val="1"/>
          <c:tx>
            <c:v>Hydro</c:v>
          </c:tx>
          <c:spPr>
            <a:ln w="38100">
              <a:solidFill>
                <a:srgbClr val="92D050"/>
              </a:solidFill>
            </a:ln>
          </c:spPr>
          <c:marker>
            <c:symbol val="circle"/>
            <c:size val="9"/>
            <c:spPr>
              <a:solidFill>
                <a:schemeClr val="tx1"/>
              </a:solidFill>
            </c:spPr>
          </c:marker>
          <c:cat>
            <c:numRef>
              <c:f>Hoja2!$B$3:$B$24</c:f>
              <c:numCache>
                <c:formatCode>General_)</c:formatCode>
                <c:ptCount val="22"/>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numCache>
            </c:numRef>
          </c:cat>
          <c:val>
            <c:numRef>
              <c:f>Hoja2!$E$3:$E$24</c:f>
              <c:numCache>
                <c:formatCode>#\ ###\ ###.0</c:formatCode>
                <c:ptCount val="22"/>
                <c:pt idx="0">
                  <c:v>54.3</c:v>
                </c:pt>
                <c:pt idx="1">
                  <c:v>59.3</c:v>
                </c:pt>
                <c:pt idx="2">
                  <c:v>43.9</c:v>
                </c:pt>
                <c:pt idx="3">
                  <c:v>72.8</c:v>
                </c:pt>
                <c:pt idx="4">
                  <c:v>82</c:v>
                </c:pt>
                <c:pt idx="5">
                  <c:v>90.9</c:v>
                </c:pt>
                <c:pt idx="6">
                  <c:v>104.7</c:v>
                </c:pt>
                <c:pt idx="7">
                  <c:v>80.5</c:v>
                </c:pt>
                <c:pt idx="8">
                  <c:v>82.4</c:v>
                </c:pt>
                <c:pt idx="9">
                  <c:v>48.5</c:v>
                </c:pt>
                <c:pt idx="10">
                  <c:v>74.400000000000006</c:v>
                </c:pt>
                <c:pt idx="11">
                  <c:v>95.2</c:v>
                </c:pt>
                <c:pt idx="12">
                  <c:v>130</c:v>
                </c:pt>
                <c:pt idx="13">
                  <c:v>96.7</c:v>
                </c:pt>
                <c:pt idx="14">
                  <c:v>103.3</c:v>
                </c:pt>
                <c:pt idx="15">
                  <c:v>89</c:v>
                </c:pt>
                <c:pt idx="16">
                  <c:v>75</c:v>
                </c:pt>
                <c:pt idx="17">
                  <c:v>106.4</c:v>
                </c:pt>
                <c:pt idx="18">
                  <c:v>127.7</c:v>
                </c:pt>
                <c:pt idx="19">
                  <c:v>87.6</c:v>
                </c:pt>
                <c:pt idx="20" formatCode="#,##0.0">
                  <c:v>67.7</c:v>
                </c:pt>
                <c:pt idx="21" formatCode="#,##0.0">
                  <c:v>93.6</c:v>
                </c:pt>
              </c:numCache>
            </c:numRef>
          </c:val>
        </c:ser>
        <c:marker val="1"/>
        <c:axId val="38104064"/>
        <c:axId val="38114432"/>
      </c:lineChart>
      <c:lineChart>
        <c:grouping val="standard"/>
        <c:ser>
          <c:idx val="1"/>
          <c:order val="0"/>
          <c:tx>
            <c:v>Biomass</c:v>
          </c:tx>
          <c:spPr>
            <a:ln>
              <a:solidFill>
                <a:schemeClr val="tx1"/>
              </a:solidFill>
            </a:ln>
          </c:spPr>
          <c:marker>
            <c:spPr>
              <a:solidFill>
                <a:schemeClr val="tx1"/>
              </a:solidFill>
            </c:spPr>
          </c:marker>
          <c:cat>
            <c:numRef>
              <c:f>Hoja2!$B$3:$B$24</c:f>
              <c:numCache>
                <c:formatCode>General_)</c:formatCode>
                <c:ptCount val="22"/>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numCache>
            </c:numRef>
          </c:cat>
          <c:val>
            <c:numRef>
              <c:f>Hoja2!$C$3:$C$24</c:f>
              <c:numCache>
                <c:formatCode>#\ ###\ ###.0</c:formatCode>
                <c:ptCount val="22"/>
                <c:pt idx="0">
                  <c:v>1131.4000000000001</c:v>
                </c:pt>
                <c:pt idx="1">
                  <c:v>1184.7</c:v>
                </c:pt>
                <c:pt idx="2">
                  <c:v>1204.7</c:v>
                </c:pt>
                <c:pt idx="3">
                  <c:v>1317.3</c:v>
                </c:pt>
                <c:pt idx="4">
                  <c:v>1280.0999999999999</c:v>
                </c:pt>
                <c:pt idx="5">
                  <c:v>1449.1</c:v>
                </c:pt>
                <c:pt idx="6">
                  <c:v>1264.4000000000001</c:v>
                </c:pt>
                <c:pt idx="7">
                  <c:v>1337.2</c:v>
                </c:pt>
                <c:pt idx="8">
                  <c:v>887.2</c:v>
                </c:pt>
                <c:pt idx="9">
                  <c:v>896.9</c:v>
                </c:pt>
                <c:pt idx="10">
                  <c:v>689.7</c:v>
                </c:pt>
                <c:pt idx="11">
                  <c:v>922.1</c:v>
                </c:pt>
                <c:pt idx="12">
                  <c:v>869.7</c:v>
                </c:pt>
                <c:pt idx="13">
                  <c:v>779.1</c:v>
                </c:pt>
                <c:pt idx="14">
                  <c:v>880.9</c:v>
                </c:pt>
                <c:pt idx="15">
                  <c:v>944.2</c:v>
                </c:pt>
                <c:pt idx="16">
                  <c:v>930.3</c:v>
                </c:pt>
                <c:pt idx="17">
                  <c:v>938.5</c:v>
                </c:pt>
                <c:pt idx="18">
                  <c:v>720.1</c:v>
                </c:pt>
                <c:pt idx="19">
                  <c:v>788.6</c:v>
                </c:pt>
                <c:pt idx="20">
                  <c:v>419.5</c:v>
                </c:pt>
                <c:pt idx="21">
                  <c:v>406.1</c:v>
                </c:pt>
              </c:numCache>
            </c:numRef>
          </c:val>
        </c:ser>
        <c:marker val="1"/>
        <c:axId val="38117760"/>
        <c:axId val="38115968"/>
      </c:lineChart>
      <c:catAx>
        <c:axId val="38104064"/>
        <c:scaling>
          <c:orientation val="minMax"/>
        </c:scaling>
        <c:axPos val="b"/>
        <c:numFmt formatCode="0" sourceLinked="0"/>
        <c:tickLblPos val="nextTo"/>
        <c:txPr>
          <a:bodyPr/>
          <a:lstStyle/>
          <a:p>
            <a:pPr>
              <a:defRPr sz="1400">
                <a:latin typeface="Arial" pitchFamily="34" charset="0"/>
                <a:cs typeface="Arial" pitchFamily="34" charset="0"/>
              </a:defRPr>
            </a:pPr>
            <a:endParaRPr lang="en-US"/>
          </a:p>
        </c:txPr>
        <c:crossAx val="38114432"/>
        <c:crosses val="autoZero"/>
        <c:auto val="1"/>
        <c:lblAlgn val="ctr"/>
        <c:lblOffset val="100"/>
      </c:catAx>
      <c:valAx>
        <c:axId val="38114432"/>
        <c:scaling>
          <c:orientation val="minMax"/>
        </c:scaling>
        <c:axPos val="l"/>
        <c:majorGridlines>
          <c:spPr>
            <a:ln w="12700">
              <a:solidFill>
                <a:schemeClr val="tx1"/>
              </a:solidFill>
            </a:ln>
          </c:spPr>
        </c:majorGridlines>
        <c:numFmt formatCode="0" sourceLinked="0"/>
        <c:tickLblPos val="nextTo"/>
        <c:txPr>
          <a:bodyPr/>
          <a:lstStyle/>
          <a:p>
            <a:pPr>
              <a:defRPr sz="1400">
                <a:latin typeface="Arial" pitchFamily="34" charset="0"/>
                <a:cs typeface="Arial" pitchFamily="34" charset="0"/>
              </a:defRPr>
            </a:pPr>
            <a:endParaRPr lang="en-US"/>
          </a:p>
        </c:txPr>
        <c:crossAx val="38104064"/>
        <c:crosses val="autoZero"/>
        <c:crossBetween val="between"/>
      </c:valAx>
      <c:valAx>
        <c:axId val="38115968"/>
        <c:scaling>
          <c:orientation val="minMax"/>
        </c:scaling>
        <c:axPos val="r"/>
        <c:numFmt formatCode="0" sourceLinked="0"/>
        <c:tickLblPos val="nextTo"/>
        <c:txPr>
          <a:bodyPr/>
          <a:lstStyle/>
          <a:p>
            <a:pPr>
              <a:defRPr sz="1400">
                <a:latin typeface="Arial" pitchFamily="34" charset="0"/>
                <a:cs typeface="Arial" pitchFamily="34" charset="0"/>
              </a:defRPr>
            </a:pPr>
            <a:endParaRPr lang="en-US"/>
          </a:p>
        </c:txPr>
        <c:crossAx val="38117760"/>
        <c:crosses val="max"/>
        <c:crossBetween val="between"/>
      </c:valAx>
      <c:catAx>
        <c:axId val="38117760"/>
        <c:scaling>
          <c:orientation val="minMax"/>
        </c:scaling>
        <c:delete val="1"/>
        <c:axPos val="b"/>
        <c:numFmt formatCode="General_)" sourceLinked="1"/>
        <c:tickLblPos val="none"/>
        <c:crossAx val="38115968"/>
        <c:crosses val="autoZero"/>
        <c:auto val="1"/>
        <c:lblAlgn val="ctr"/>
        <c:lblOffset val="100"/>
      </c:catAx>
    </c:plotArea>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8.1116043882043048E-2"/>
          <c:y val="4.1120155472810317E-2"/>
          <c:w val="0.89280990880989264"/>
          <c:h val="0.85709957118993663"/>
        </c:manualLayout>
      </c:layout>
      <c:lineChart>
        <c:grouping val="standard"/>
        <c:ser>
          <c:idx val="0"/>
          <c:order val="0"/>
          <c:tx>
            <c:strRef>
              <c:f>Hoja1!$B$3</c:f>
              <c:strCache>
                <c:ptCount val="1"/>
                <c:pt idx="0">
                  <c:v>E (TJ)</c:v>
                </c:pt>
              </c:strCache>
            </c:strRef>
          </c:tx>
          <c:spPr>
            <a:ln>
              <a:solidFill>
                <a:schemeClr val="accent2">
                  <a:lumMod val="75000"/>
                </a:schemeClr>
              </a:solidFill>
            </a:ln>
          </c:spPr>
          <c:marker>
            <c:spPr>
              <a:solidFill>
                <a:schemeClr val="tx1"/>
              </a:solidFill>
            </c:spPr>
          </c:marker>
          <c:cat>
            <c:numRef>
              <c:f>Hoja1!$A$4:$A$12</c:f>
              <c:numCache>
                <c:formatCode>General</c:formatCode>
                <c:ptCount val="9"/>
                <c:pt idx="0">
                  <c:v>1970</c:v>
                </c:pt>
                <c:pt idx="1">
                  <c:v>1975</c:v>
                </c:pt>
                <c:pt idx="2">
                  <c:v>1980</c:v>
                </c:pt>
                <c:pt idx="3">
                  <c:v>1985</c:v>
                </c:pt>
                <c:pt idx="4">
                  <c:v>1990</c:v>
                </c:pt>
                <c:pt idx="5">
                  <c:v>1995</c:v>
                </c:pt>
                <c:pt idx="6">
                  <c:v>2000</c:v>
                </c:pt>
                <c:pt idx="7">
                  <c:v>2002</c:v>
                </c:pt>
                <c:pt idx="8">
                  <c:v>2003</c:v>
                </c:pt>
              </c:numCache>
            </c:numRef>
          </c:cat>
          <c:val>
            <c:numRef>
              <c:f>Hoja1!$B$4:$B$12</c:f>
              <c:numCache>
                <c:formatCode>General</c:formatCode>
                <c:ptCount val="9"/>
                <c:pt idx="0">
                  <c:v>49.6</c:v>
                </c:pt>
                <c:pt idx="1">
                  <c:v>33.9</c:v>
                </c:pt>
                <c:pt idx="2">
                  <c:v>31.6</c:v>
                </c:pt>
                <c:pt idx="3">
                  <c:v>31.6</c:v>
                </c:pt>
                <c:pt idx="4">
                  <c:v>37.4</c:v>
                </c:pt>
                <c:pt idx="5">
                  <c:v>34</c:v>
                </c:pt>
                <c:pt idx="6">
                  <c:v>31.4</c:v>
                </c:pt>
                <c:pt idx="7">
                  <c:v>24.7</c:v>
                </c:pt>
                <c:pt idx="8">
                  <c:v>20.7</c:v>
                </c:pt>
              </c:numCache>
            </c:numRef>
          </c:val>
        </c:ser>
        <c:marker val="1"/>
        <c:axId val="32967680"/>
        <c:axId val="38127488"/>
      </c:lineChart>
      <c:catAx>
        <c:axId val="32967680"/>
        <c:scaling>
          <c:orientation val="minMax"/>
        </c:scaling>
        <c:axPos val="b"/>
        <c:majorGridlines>
          <c:spPr>
            <a:ln w="12700">
              <a:solidFill>
                <a:schemeClr val="tx1"/>
              </a:solidFill>
            </a:ln>
          </c:spPr>
        </c:majorGridlines>
        <c:numFmt formatCode="General" sourceLinked="1"/>
        <c:majorTickMark val="none"/>
        <c:tickLblPos val="nextTo"/>
        <c:crossAx val="38127488"/>
        <c:crosses val="autoZero"/>
        <c:auto val="1"/>
        <c:lblAlgn val="ctr"/>
        <c:lblOffset val="100"/>
      </c:catAx>
      <c:valAx>
        <c:axId val="38127488"/>
        <c:scaling>
          <c:orientation val="minMax"/>
        </c:scaling>
        <c:axPos val="l"/>
        <c:majorGridlines>
          <c:spPr>
            <a:ln w="12700">
              <a:solidFill>
                <a:schemeClr val="tx1"/>
              </a:solidFill>
            </a:ln>
          </c:spPr>
        </c:majorGridlines>
        <c:numFmt formatCode="General" sourceLinked="1"/>
        <c:tickLblPos val="nextTo"/>
        <c:crossAx val="32967680"/>
        <c:crosses val="autoZero"/>
        <c:crossBetween val="between"/>
      </c:valAx>
    </c:plotArea>
    <c:plotVisOnly val="1"/>
  </c:chart>
  <c:txPr>
    <a:bodyPr/>
    <a:lstStyle/>
    <a:p>
      <a:pPr>
        <a:defRPr sz="1400">
          <a:latin typeface="Arial" pitchFamily="34" charset="0"/>
          <a:cs typeface="Arial" pitchFamily="34" charset="0"/>
        </a:defRPr>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26"/>
  <c:chart>
    <c:view3D>
      <c:rotX val="30"/>
      <c:perspective val="30"/>
    </c:view3D>
    <c:plotArea>
      <c:layout>
        <c:manualLayout>
          <c:layoutTarget val="inner"/>
          <c:xMode val="edge"/>
          <c:yMode val="edge"/>
          <c:x val="9.3055555555555974E-2"/>
          <c:y val="0.13657407407407407"/>
          <c:w val="0.87222222222222223"/>
          <c:h val="0.82870370370370372"/>
        </c:manualLayout>
      </c:layout>
      <c:pie3DChart>
        <c:varyColors val="1"/>
        <c:ser>
          <c:idx val="0"/>
          <c:order val="0"/>
          <c:explosion val="25"/>
          <c:dLbls>
            <c:dLbl>
              <c:idx val="0"/>
              <c:layout>
                <c:manualLayout>
                  <c:x val="0.11708442694663206"/>
                  <c:y val="2.1399825021872286E-2"/>
                </c:manualLayout>
              </c:layout>
              <c:tx>
                <c:rich>
                  <a:bodyPr/>
                  <a:lstStyle/>
                  <a:p>
                    <a:r>
                      <a:rPr lang="en-US" dirty="0" smtClean="0"/>
                      <a:t>Natural Gas 375</a:t>
                    </a:r>
                    <a:endParaRPr lang="en-US" dirty="0"/>
                  </a:p>
                </c:rich>
              </c:tx>
              <c:showLegendKey val="1"/>
              <c:showVal val="1"/>
              <c:showCatName val="1"/>
              <c:separator> </c:separator>
            </c:dLbl>
            <c:dLbl>
              <c:idx val="1"/>
              <c:layout>
                <c:manualLayout>
                  <c:x val="-0.11772922134733178"/>
                  <c:y val="-0.10391987459900814"/>
                </c:manualLayout>
              </c:layout>
              <c:tx>
                <c:rich>
                  <a:bodyPr/>
                  <a:lstStyle/>
                  <a:p>
                    <a:r>
                      <a:rPr lang="en-US" dirty="0" smtClean="0"/>
                      <a:t>Oil </a:t>
                    </a:r>
                    <a:r>
                      <a:rPr lang="en-US" dirty="0"/>
                      <a:t>2298</a:t>
                    </a:r>
                  </a:p>
                </c:rich>
              </c:tx>
              <c:showLegendKey val="1"/>
              <c:showVal val="1"/>
              <c:showCatName val="1"/>
              <c:separator> </c:separator>
            </c:dLbl>
            <c:dLbl>
              <c:idx val="2"/>
              <c:layout>
                <c:manualLayout>
                  <c:x val="-1.7944881889763831E-2"/>
                  <c:y val="-0.20833333333333381"/>
                </c:manualLayout>
              </c:layout>
              <c:tx>
                <c:rich>
                  <a:bodyPr/>
                  <a:lstStyle/>
                  <a:p>
                    <a:r>
                      <a:rPr lang="en-US" dirty="0" smtClean="0"/>
                      <a:t>Cogeneration </a:t>
                    </a:r>
                    <a:r>
                      <a:rPr lang="en-US" dirty="0"/>
                      <a:t>528,5</a:t>
                    </a:r>
                  </a:p>
                </c:rich>
              </c:tx>
              <c:showLegendKey val="1"/>
              <c:showVal val="1"/>
              <c:showCatName val="1"/>
              <c:separator> </c:separator>
            </c:dLbl>
            <c:dLbl>
              <c:idx val="3"/>
              <c:layout>
                <c:manualLayout>
                  <c:x val="-0.15833333333333396"/>
                  <c:y val="-2.7777777777777936E-2"/>
                </c:manualLayout>
              </c:layout>
              <c:tx>
                <c:rich>
                  <a:bodyPr/>
                  <a:lstStyle/>
                  <a:p>
                    <a:r>
                      <a:rPr lang="en-US" dirty="0" smtClean="0"/>
                      <a:t>Diesel Pike plants </a:t>
                    </a:r>
                    <a:r>
                      <a:rPr lang="en-US" dirty="0"/>
                      <a:t>80</a:t>
                    </a:r>
                  </a:p>
                </c:rich>
              </c:tx>
              <c:showLegendKey val="1"/>
              <c:showVal val="1"/>
              <c:showCatName val="1"/>
              <c:separator> </c:separator>
            </c:dLbl>
            <c:dLbl>
              <c:idx val="4"/>
              <c:layout>
                <c:manualLayout>
                  <c:x val="0.14166666666666666"/>
                  <c:y val="-0.2200951443569554"/>
                </c:manualLayout>
              </c:layout>
              <c:tx>
                <c:rich>
                  <a:bodyPr/>
                  <a:lstStyle/>
                  <a:p>
                    <a:r>
                      <a:rPr lang="en-US" dirty="0" err="1" smtClean="0"/>
                      <a:t>Gensets</a:t>
                    </a:r>
                    <a:r>
                      <a:rPr lang="en-US" dirty="0" smtClean="0"/>
                      <a:t> </a:t>
                    </a:r>
                    <a:r>
                      <a:rPr lang="en-US" dirty="0"/>
                      <a:t>(fuel oil) 540</a:t>
                    </a:r>
                  </a:p>
                </c:rich>
              </c:tx>
              <c:showLegendKey val="1"/>
              <c:showVal val="1"/>
              <c:showCatName val="1"/>
              <c:separator> </c:separator>
            </c:dLbl>
            <c:dLbl>
              <c:idx val="5"/>
              <c:layout>
                <c:manualLayout>
                  <c:x val="0.11666666666666672"/>
                  <c:y val="2.3305263925342708E-2"/>
                </c:manualLayout>
              </c:layout>
              <c:tx>
                <c:rich>
                  <a:bodyPr/>
                  <a:lstStyle/>
                  <a:p>
                    <a:r>
                      <a:rPr lang="en-US" dirty="0" err="1" smtClean="0"/>
                      <a:t>Gensets</a:t>
                    </a:r>
                    <a:r>
                      <a:rPr lang="en-US" dirty="0" smtClean="0"/>
                      <a:t> </a:t>
                    </a:r>
                    <a:r>
                      <a:rPr lang="en-US" dirty="0"/>
                      <a:t>(diesel) 1280</a:t>
                    </a:r>
                  </a:p>
                </c:rich>
              </c:tx>
              <c:showLegendKey val="1"/>
              <c:showVal val="1"/>
              <c:showCatName val="1"/>
              <c:separator> </c:separator>
            </c:dLbl>
            <c:dLbl>
              <c:idx val="6"/>
              <c:layout>
                <c:manualLayout>
                  <c:x val="0.10364107611548556"/>
                  <c:y val="0.1111111111111111"/>
                </c:manualLayout>
              </c:layout>
              <c:tx>
                <c:rich>
                  <a:bodyPr/>
                  <a:lstStyle/>
                  <a:p>
                    <a:r>
                      <a:rPr lang="en-US" dirty="0" smtClean="0"/>
                      <a:t>Emergency </a:t>
                    </a:r>
                    <a:r>
                      <a:rPr lang="en-US" dirty="0" err="1" smtClean="0"/>
                      <a:t>gensets</a:t>
                    </a:r>
                    <a:r>
                      <a:rPr lang="en-US" dirty="0" smtClean="0"/>
                      <a:t> </a:t>
                    </a:r>
                    <a:r>
                      <a:rPr lang="en-US" dirty="0"/>
                      <a:t>690</a:t>
                    </a:r>
                  </a:p>
                </c:rich>
              </c:tx>
              <c:showLegendKey val="1"/>
              <c:showVal val="1"/>
              <c:showCatName val="1"/>
              <c:separator> </c:separator>
            </c:dLbl>
            <c:dLbl>
              <c:idx val="7"/>
              <c:layout>
                <c:manualLayout>
                  <c:x val="-0.34283595800524935"/>
                  <c:y val="-5.8389472149314704E-2"/>
                </c:manualLayout>
              </c:layout>
              <c:tx>
                <c:rich>
                  <a:bodyPr/>
                  <a:lstStyle/>
                  <a:p>
                    <a:r>
                      <a:rPr lang="en-US" dirty="0" smtClean="0"/>
                      <a:t>PFV </a:t>
                    </a:r>
                    <a:r>
                      <a:rPr lang="en-US" dirty="0"/>
                      <a:t>2,57</a:t>
                    </a:r>
                  </a:p>
                </c:rich>
              </c:tx>
              <c:showLegendKey val="1"/>
              <c:showVal val="1"/>
              <c:showCatName val="1"/>
              <c:separator> </c:separator>
            </c:dLbl>
            <c:dLbl>
              <c:idx val="8"/>
              <c:layout>
                <c:manualLayout>
                  <c:x val="-0.10364326334208226"/>
                  <c:y val="-5.6074657334499851E-2"/>
                </c:manualLayout>
              </c:layout>
              <c:tx>
                <c:rich>
                  <a:bodyPr/>
                  <a:lstStyle/>
                  <a:p>
                    <a:r>
                      <a:rPr lang="en-US" dirty="0" smtClean="0"/>
                      <a:t>Wind 5,4</a:t>
                    </a:r>
                    <a:endParaRPr lang="en-US" dirty="0"/>
                  </a:p>
                </c:rich>
              </c:tx>
              <c:showLegendKey val="1"/>
              <c:showVal val="1"/>
              <c:showCatName val="1"/>
              <c:separator> </c:separator>
            </c:dLbl>
            <c:dLbl>
              <c:idx val="9"/>
              <c:layout>
                <c:manualLayout>
                  <c:x val="0.21981780402449777"/>
                  <c:y val="-6.9963546223388823E-2"/>
                </c:manualLayout>
              </c:layout>
              <c:tx>
                <c:rich>
                  <a:bodyPr/>
                  <a:lstStyle/>
                  <a:p>
                    <a:r>
                      <a:rPr lang="en-US" dirty="0" smtClean="0"/>
                      <a:t>Hydro 62</a:t>
                    </a:r>
                    <a:endParaRPr lang="en-US" dirty="0"/>
                  </a:p>
                </c:rich>
              </c:tx>
              <c:showLegendKey val="1"/>
              <c:showVal val="1"/>
              <c:showCatName val="1"/>
              <c:separator> </c:separator>
            </c:dLbl>
            <c:txPr>
              <a:bodyPr/>
              <a:lstStyle/>
              <a:p>
                <a:pPr>
                  <a:defRPr sz="1400">
                    <a:latin typeface="Verdana" pitchFamily="34" charset="0"/>
                  </a:defRPr>
                </a:pPr>
                <a:endParaRPr lang="en-US"/>
              </a:p>
            </c:txPr>
            <c:showLegendKey val="1"/>
            <c:showVal val="1"/>
            <c:showCatName val="1"/>
            <c:separator> </c:separator>
            <c:showLeaderLines val="1"/>
          </c:dLbls>
          <c:cat>
            <c:strRef>
              <c:f>Hoja1!$A$1:$A$10</c:f>
              <c:strCache>
                <c:ptCount val="10"/>
                <c:pt idx="0">
                  <c:v>Gas Natural</c:v>
                </c:pt>
                <c:pt idx="1">
                  <c:v>CTE</c:v>
                </c:pt>
                <c:pt idx="2">
                  <c:v>Cogeneración</c:v>
                </c:pt>
                <c:pt idx="3">
                  <c:v>Plantas Diesel Pico</c:v>
                </c:pt>
                <c:pt idx="4">
                  <c:v>GE (fuel oil)</c:v>
                </c:pt>
                <c:pt idx="5">
                  <c:v>GE (diesel)</c:v>
                </c:pt>
                <c:pt idx="6">
                  <c:v>GE (emergencia)</c:v>
                </c:pt>
                <c:pt idx="7">
                  <c:v>FV</c:v>
                </c:pt>
                <c:pt idx="8">
                  <c:v>Eólica</c:v>
                </c:pt>
                <c:pt idx="9">
                  <c:v>Hidro</c:v>
                </c:pt>
              </c:strCache>
            </c:strRef>
          </c:cat>
          <c:val>
            <c:numRef>
              <c:f>Hoja1!$B$1:$B$10</c:f>
              <c:numCache>
                <c:formatCode>General</c:formatCode>
                <c:ptCount val="10"/>
                <c:pt idx="0">
                  <c:v>375</c:v>
                </c:pt>
                <c:pt idx="1">
                  <c:v>2298</c:v>
                </c:pt>
                <c:pt idx="2">
                  <c:v>528.5</c:v>
                </c:pt>
                <c:pt idx="3">
                  <c:v>80</c:v>
                </c:pt>
                <c:pt idx="4">
                  <c:v>540</c:v>
                </c:pt>
                <c:pt idx="5">
                  <c:v>1280</c:v>
                </c:pt>
                <c:pt idx="6">
                  <c:v>690</c:v>
                </c:pt>
                <c:pt idx="7">
                  <c:v>2.57</c:v>
                </c:pt>
                <c:pt idx="8">
                  <c:v>5.4</c:v>
                </c:pt>
                <c:pt idx="9">
                  <c:v>61</c:v>
                </c:pt>
              </c:numCache>
            </c:numRef>
          </c:val>
        </c:ser>
      </c:pie3DChart>
    </c:plotArea>
    <c:plotVisOnly val="1"/>
  </c:chart>
  <c:spPr>
    <a:noFill/>
    <a:ln>
      <a:noFill/>
    </a:ln>
  </c:spPr>
  <c:externalData r:id="rId1"/>
</c:chartSpac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C80677-C5C6-4CCB-B9D9-B62013F7CADA}" type="doc">
      <dgm:prSet loTypeId="urn:microsoft.com/office/officeart/2005/8/layout/hierarchy6" loCatId="hierarchy" qsTypeId="urn:microsoft.com/office/officeart/2005/8/quickstyle/simple1#1" qsCatId="simple" csTypeId="urn:microsoft.com/office/officeart/2005/8/colors/accent1_2#1" csCatId="accent1" phldr="1"/>
      <dgm:spPr/>
      <dgm:t>
        <a:bodyPr/>
        <a:lstStyle/>
        <a:p>
          <a:endParaRPr lang="es-ES"/>
        </a:p>
      </dgm:t>
    </dgm:pt>
    <dgm:pt modelId="{E6517057-4F51-4471-A978-FD4578A9749C}">
      <dgm:prSet phldrT="[Texto]" custT="1"/>
      <dgm:spPr>
        <a:solidFill>
          <a:schemeClr val="accent2"/>
        </a:solidFill>
        <a:ln>
          <a:noFill/>
        </a:ln>
        <a:effectLst>
          <a:outerShdw blurRad="50800" dist="88900" dir="8100000" algn="tr" rotWithShape="0">
            <a:prstClr val="black">
              <a:alpha val="40000"/>
            </a:prstClr>
          </a:outerShdw>
        </a:effectLst>
      </dgm:spPr>
      <dgm:t>
        <a:bodyPr/>
        <a:lstStyle/>
        <a:p>
          <a:r>
            <a:rPr lang="es-ES" sz="3600" b="1" dirty="0" err="1" smtClean="0">
              <a:effectLst>
                <a:outerShdw blurRad="38100" dist="38100" dir="2700000" algn="tl">
                  <a:srgbClr val="000000">
                    <a:alpha val="43137"/>
                  </a:srgbClr>
                </a:outerShdw>
              </a:effectLst>
              <a:latin typeface="Verdana" pitchFamily="34" charset="0"/>
              <a:cs typeface="Arial" pitchFamily="34" charset="0"/>
            </a:rPr>
            <a:t>Today</a:t>
          </a:r>
          <a:r>
            <a:rPr lang="es-ES" sz="3600" b="1" dirty="0" smtClean="0">
              <a:effectLst>
                <a:outerShdw blurRad="38100" dist="38100" dir="2700000" algn="tl">
                  <a:srgbClr val="000000">
                    <a:alpha val="43137"/>
                  </a:srgbClr>
                </a:outerShdw>
              </a:effectLst>
              <a:latin typeface="Verdana" pitchFamily="34" charset="0"/>
              <a:cs typeface="Arial" pitchFamily="34" charset="0"/>
            </a:rPr>
            <a:t> </a:t>
          </a:r>
          <a:r>
            <a:rPr lang="es-ES" sz="3600" b="1" dirty="0" err="1" smtClean="0">
              <a:effectLst>
                <a:outerShdw blurRad="38100" dist="38100" dir="2700000" algn="tl">
                  <a:srgbClr val="000000">
                    <a:alpha val="43137"/>
                  </a:srgbClr>
                </a:outerShdw>
              </a:effectLst>
              <a:latin typeface="Verdana" pitchFamily="34" charset="0"/>
              <a:cs typeface="Arial" pitchFamily="34" charset="0"/>
            </a:rPr>
            <a:t>Energy</a:t>
          </a:r>
          <a:r>
            <a:rPr lang="es-ES" sz="3600" b="1" dirty="0" smtClean="0">
              <a:effectLst>
                <a:outerShdw blurRad="38100" dist="38100" dir="2700000" algn="tl">
                  <a:srgbClr val="000000">
                    <a:alpha val="43137"/>
                  </a:srgbClr>
                </a:outerShdw>
              </a:effectLst>
              <a:latin typeface="Verdana" pitchFamily="34" charset="0"/>
              <a:cs typeface="Arial" pitchFamily="34" charset="0"/>
            </a:rPr>
            <a:t> </a:t>
          </a:r>
          <a:r>
            <a:rPr lang="es-ES" sz="3600" b="1" dirty="0" err="1" smtClean="0">
              <a:effectLst>
                <a:outerShdw blurRad="38100" dist="38100" dir="2700000" algn="tl">
                  <a:srgbClr val="000000">
                    <a:alpha val="43137"/>
                  </a:srgbClr>
                </a:outerShdw>
              </a:effectLst>
              <a:latin typeface="Verdana" pitchFamily="34" charset="0"/>
              <a:cs typeface="Arial" pitchFamily="34" charset="0"/>
            </a:rPr>
            <a:t>Paradigm</a:t>
          </a:r>
          <a:endParaRPr lang="es-ES" sz="3600" b="1" dirty="0">
            <a:effectLst>
              <a:outerShdw blurRad="38100" dist="38100" dir="2700000" algn="tl">
                <a:srgbClr val="000000">
                  <a:alpha val="43137"/>
                </a:srgbClr>
              </a:outerShdw>
            </a:effectLst>
            <a:latin typeface="Verdana" pitchFamily="34" charset="0"/>
            <a:cs typeface="Arial" pitchFamily="34" charset="0"/>
          </a:endParaRPr>
        </a:p>
      </dgm:t>
    </dgm:pt>
    <dgm:pt modelId="{DC8880CF-4567-45FC-8111-FB57F3572BE0}" type="parTrans" cxnId="{4976F713-AB30-4BA5-920E-A100E8756254}">
      <dgm:prSet/>
      <dgm:spPr/>
      <dgm:t>
        <a:bodyPr/>
        <a:lstStyle/>
        <a:p>
          <a:endParaRPr lang="es-ES"/>
        </a:p>
      </dgm:t>
    </dgm:pt>
    <dgm:pt modelId="{72E3240F-63A8-49F3-B100-02ECEB76C015}" type="sibTrans" cxnId="{4976F713-AB30-4BA5-920E-A100E8756254}">
      <dgm:prSet/>
      <dgm:spPr/>
      <dgm:t>
        <a:bodyPr/>
        <a:lstStyle/>
        <a:p>
          <a:endParaRPr lang="es-ES"/>
        </a:p>
      </dgm:t>
    </dgm:pt>
    <dgm:pt modelId="{5E29FBEC-BB8B-4DD7-9047-914809D5D70F}">
      <dgm:prSet phldrT="[Texto]" custT="1"/>
      <dgm:spPr>
        <a:solidFill>
          <a:srgbClr val="FFC000"/>
        </a:solidFill>
        <a:ln>
          <a:noFill/>
        </a:ln>
        <a:effectLst>
          <a:outerShdw blurRad="50800" dist="88900" dir="8100000" algn="tr" rotWithShape="0">
            <a:prstClr val="black">
              <a:alpha val="40000"/>
            </a:prstClr>
          </a:outerShdw>
        </a:effectLst>
        <a:scene3d>
          <a:camera prst="orthographicFront"/>
          <a:lightRig rig="threePt" dir="t"/>
        </a:scene3d>
        <a:sp3d>
          <a:bevelT/>
        </a:sp3d>
      </dgm:spPr>
      <dgm:t>
        <a:bodyPr/>
        <a:lstStyle/>
        <a:p>
          <a:r>
            <a:rPr lang="es-ES" sz="2300" dirty="0" err="1" smtClean="0">
              <a:solidFill>
                <a:schemeClr val="tx1"/>
              </a:solidFill>
              <a:effectLst>
                <a:outerShdw blurRad="38100" dist="38100" dir="2700000" algn="tl">
                  <a:srgbClr val="000000">
                    <a:alpha val="43137"/>
                  </a:srgbClr>
                </a:outerShdw>
              </a:effectLst>
              <a:latin typeface="Verdana" pitchFamily="34" charset="0"/>
              <a:cs typeface="Arial" pitchFamily="34" charset="0"/>
            </a:rPr>
            <a:t>Centralization</a:t>
          </a:r>
          <a:endParaRPr lang="es-ES" sz="2300" dirty="0">
            <a:solidFill>
              <a:schemeClr val="tx1"/>
            </a:solidFill>
            <a:effectLst>
              <a:outerShdw blurRad="38100" dist="38100" dir="2700000" algn="tl">
                <a:srgbClr val="000000">
                  <a:alpha val="43137"/>
                </a:srgbClr>
              </a:outerShdw>
            </a:effectLst>
            <a:latin typeface="Verdana" pitchFamily="34" charset="0"/>
            <a:cs typeface="Arial" pitchFamily="34" charset="0"/>
          </a:endParaRPr>
        </a:p>
      </dgm:t>
    </dgm:pt>
    <dgm:pt modelId="{E5386AF5-2CB6-463D-BA2C-04598639AFC6}" type="parTrans" cxnId="{0A3F3FE5-DB69-4876-A537-7D485EF285B7}">
      <dgm:prSet>
        <dgm:style>
          <a:lnRef idx="2">
            <a:schemeClr val="dk1"/>
          </a:lnRef>
          <a:fillRef idx="0">
            <a:schemeClr val="dk1"/>
          </a:fillRef>
          <a:effectRef idx="1">
            <a:schemeClr val="dk1"/>
          </a:effectRef>
          <a:fontRef idx="minor">
            <a:schemeClr val="tx1"/>
          </a:fontRef>
        </dgm:style>
      </dgm:prSet>
      <dgm:spPr>
        <a:ln>
          <a:solidFill>
            <a:schemeClr val="accent1"/>
          </a:solidFill>
        </a:ln>
      </dgm:spPr>
      <dgm:t>
        <a:bodyPr/>
        <a:lstStyle/>
        <a:p>
          <a:endParaRPr lang="es-ES"/>
        </a:p>
      </dgm:t>
    </dgm:pt>
    <dgm:pt modelId="{7E3BFF42-71AD-4C3C-BCD4-3E658F0A021B}" type="sibTrans" cxnId="{0A3F3FE5-DB69-4876-A537-7D485EF285B7}">
      <dgm:prSet/>
      <dgm:spPr/>
      <dgm:t>
        <a:bodyPr/>
        <a:lstStyle/>
        <a:p>
          <a:endParaRPr lang="es-ES"/>
        </a:p>
      </dgm:t>
    </dgm:pt>
    <dgm:pt modelId="{D8CB61EA-2190-4CD4-8667-2DA43B4A67AF}">
      <dgm:prSet phldrT="[Texto]" custT="1"/>
      <dgm:spPr>
        <a:solidFill>
          <a:srgbClr val="00B050"/>
        </a:solidFill>
        <a:ln>
          <a:noFill/>
        </a:ln>
        <a:effectLst>
          <a:outerShdw blurRad="50800" dist="88900" dir="8100000" algn="tr" rotWithShape="0">
            <a:prstClr val="black">
              <a:alpha val="40000"/>
            </a:prstClr>
          </a:outerShdw>
        </a:effectLst>
        <a:scene3d>
          <a:camera prst="orthographicFront"/>
          <a:lightRig rig="threePt" dir="t"/>
        </a:scene3d>
        <a:sp3d>
          <a:bevelT/>
        </a:sp3d>
      </dgm:spPr>
      <dgm:t>
        <a:bodyPr/>
        <a:lstStyle/>
        <a:p>
          <a:r>
            <a:rPr lang="es-ES" sz="2400" dirty="0" err="1" smtClean="0">
              <a:solidFill>
                <a:schemeClr val="tx1"/>
              </a:solidFill>
              <a:effectLst>
                <a:outerShdw blurRad="38100" dist="38100" dir="2700000" algn="tl">
                  <a:srgbClr val="000000">
                    <a:alpha val="43137"/>
                  </a:srgbClr>
                </a:outerShdw>
              </a:effectLst>
              <a:latin typeface="Verdana" pitchFamily="34" charset="0"/>
              <a:cs typeface="Arial" pitchFamily="34" charset="0"/>
            </a:rPr>
            <a:t>Fossil</a:t>
          </a:r>
          <a:r>
            <a:rPr lang="es-ES" sz="2400" dirty="0" smtClean="0">
              <a:solidFill>
                <a:schemeClr val="tx1"/>
              </a:solidFill>
              <a:effectLst>
                <a:outerShdw blurRad="38100" dist="38100" dir="2700000" algn="tl">
                  <a:srgbClr val="000000">
                    <a:alpha val="43137"/>
                  </a:srgbClr>
                </a:outerShdw>
              </a:effectLst>
              <a:latin typeface="Verdana" pitchFamily="34" charset="0"/>
              <a:cs typeface="Arial" pitchFamily="34" charset="0"/>
            </a:rPr>
            <a:t> </a:t>
          </a:r>
          <a:r>
            <a:rPr lang="es-ES" sz="2400" dirty="0" err="1" smtClean="0">
              <a:solidFill>
                <a:schemeClr val="tx1"/>
              </a:solidFill>
              <a:effectLst>
                <a:outerShdw blurRad="38100" dist="38100" dir="2700000" algn="tl">
                  <a:srgbClr val="000000">
                    <a:alpha val="43137"/>
                  </a:srgbClr>
                </a:outerShdw>
              </a:effectLst>
              <a:latin typeface="Verdana" pitchFamily="34" charset="0"/>
              <a:cs typeface="Arial" pitchFamily="34" charset="0"/>
            </a:rPr>
            <a:t>Fuels</a:t>
          </a:r>
          <a:endParaRPr lang="es-ES" sz="2400" dirty="0">
            <a:solidFill>
              <a:schemeClr val="tx1"/>
            </a:solidFill>
            <a:effectLst>
              <a:outerShdw blurRad="38100" dist="38100" dir="2700000" algn="tl">
                <a:srgbClr val="000000">
                  <a:alpha val="43137"/>
                </a:srgbClr>
              </a:outerShdw>
            </a:effectLst>
            <a:latin typeface="Verdana" pitchFamily="34" charset="0"/>
            <a:cs typeface="Arial" pitchFamily="34" charset="0"/>
          </a:endParaRPr>
        </a:p>
      </dgm:t>
    </dgm:pt>
    <dgm:pt modelId="{75FB9939-70CD-410E-8774-4D3C4DAAAC3A}" type="parTrans" cxnId="{9C3F997F-F148-406F-85C6-9F2FE3745439}">
      <dgm:prSet>
        <dgm:style>
          <a:lnRef idx="2">
            <a:schemeClr val="dk1"/>
          </a:lnRef>
          <a:fillRef idx="0">
            <a:schemeClr val="dk1"/>
          </a:fillRef>
          <a:effectRef idx="1">
            <a:schemeClr val="dk1"/>
          </a:effectRef>
          <a:fontRef idx="minor">
            <a:schemeClr val="tx1"/>
          </a:fontRef>
        </dgm:style>
      </dgm:prSet>
      <dgm:spPr>
        <a:ln>
          <a:solidFill>
            <a:schemeClr val="accent1"/>
          </a:solidFill>
        </a:ln>
      </dgm:spPr>
      <dgm:t>
        <a:bodyPr/>
        <a:lstStyle/>
        <a:p>
          <a:endParaRPr lang="es-ES"/>
        </a:p>
      </dgm:t>
    </dgm:pt>
    <dgm:pt modelId="{DA186503-FCF1-47A4-8812-542033176C42}" type="sibTrans" cxnId="{9C3F997F-F148-406F-85C6-9F2FE3745439}">
      <dgm:prSet/>
      <dgm:spPr/>
      <dgm:t>
        <a:bodyPr/>
        <a:lstStyle/>
        <a:p>
          <a:endParaRPr lang="es-ES"/>
        </a:p>
      </dgm:t>
    </dgm:pt>
    <dgm:pt modelId="{923A621D-54DA-43CE-BF80-4195DB1CA311}">
      <dgm:prSet phldrT="[Texto]" custT="1"/>
      <dgm:spPr>
        <a:solidFill>
          <a:schemeClr val="accent6">
            <a:lumMod val="75000"/>
          </a:schemeClr>
        </a:solidFill>
        <a:ln>
          <a:noFill/>
        </a:ln>
        <a:effectLst>
          <a:outerShdw blurRad="50800" dist="88900" dir="8100000" algn="tr" rotWithShape="0">
            <a:prstClr val="black">
              <a:alpha val="40000"/>
            </a:prstClr>
          </a:outerShdw>
        </a:effectLst>
        <a:scene3d>
          <a:camera prst="orthographicFront"/>
          <a:lightRig rig="threePt" dir="t"/>
        </a:scene3d>
        <a:sp3d>
          <a:bevelT/>
        </a:sp3d>
      </dgm:spPr>
      <dgm:t>
        <a:bodyPr/>
        <a:lstStyle/>
        <a:p>
          <a:pPr>
            <a:lnSpc>
              <a:spcPct val="100000"/>
            </a:lnSpc>
          </a:pPr>
          <a:r>
            <a:rPr lang="es-ES" sz="2400" dirty="0" err="1" smtClean="0">
              <a:solidFill>
                <a:schemeClr val="tx1"/>
              </a:solidFill>
              <a:effectLst>
                <a:outerShdw blurRad="38100" dist="38100" dir="2700000" algn="tl">
                  <a:srgbClr val="000000">
                    <a:alpha val="43137"/>
                  </a:srgbClr>
                </a:outerShdw>
              </a:effectLst>
              <a:latin typeface="Verdana" pitchFamily="34" charset="0"/>
              <a:cs typeface="Arial" pitchFamily="34" charset="0"/>
            </a:rPr>
            <a:t>Consumerism</a:t>
          </a:r>
          <a:r>
            <a:rPr lang="es-ES" sz="2400" dirty="0" smtClean="0">
              <a:solidFill>
                <a:schemeClr val="tx1"/>
              </a:solidFill>
              <a:effectLst>
                <a:outerShdw blurRad="38100" dist="38100" dir="2700000" algn="tl">
                  <a:srgbClr val="000000">
                    <a:alpha val="43137"/>
                  </a:srgbClr>
                </a:outerShdw>
              </a:effectLst>
              <a:latin typeface="Verdana" pitchFamily="34" charset="0"/>
              <a:cs typeface="Arial" pitchFamily="34" charset="0"/>
            </a:rPr>
            <a:t> </a:t>
          </a:r>
          <a:endParaRPr lang="es-ES" sz="2400" dirty="0">
            <a:solidFill>
              <a:schemeClr val="tx1"/>
            </a:solidFill>
            <a:effectLst>
              <a:outerShdw blurRad="38100" dist="38100" dir="2700000" algn="tl">
                <a:srgbClr val="000000">
                  <a:alpha val="43137"/>
                </a:srgbClr>
              </a:outerShdw>
            </a:effectLst>
            <a:latin typeface="Verdana" pitchFamily="34" charset="0"/>
            <a:cs typeface="Arial" pitchFamily="34" charset="0"/>
          </a:endParaRPr>
        </a:p>
      </dgm:t>
    </dgm:pt>
    <dgm:pt modelId="{1E0806FA-DDD2-4A59-A2D6-E24372893CEB}" type="parTrans" cxnId="{CC482234-5ED1-4960-AA36-8DB59FE22472}">
      <dgm:prSet>
        <dgm:style>
          <a:lnRef idx="2">
            <a:schemeClr val="dk1"/>
          </a:lnRef>
          <a:fillRef idx="0">
            <a:schemeClr val="dk1"/>
          </a:fillRef>
          <a:effectRef idx="1">
            <a:schemeClr val="dk1"/>
          </a:effectRef>
          <a:fontRef idx="minor">
            <a:schemeClr val="tx1"/>
          </a:fontRef>
        </dgm:style>
      </dgm:prSet>
      <dgm:spPr>
        <a:ln>
          <a:solidFill>
            <a:schemeClr val="accent1"/>
          </a:solidFill>
        </a:ln>
      </dgm:spPr>
      <dgm:t>
        <a:bodyPr/>
        <a:lstStyle/>
        <a:p>
          <a:endParaRPr lang="es-ES"/>
        </a:p>
      </dgm:t>
    </dgm:pt>
    <dgm:pt modelId="{91B592CD-E066-424A-8E48-D42BB45EF8EB}" type="sibTrans" cxnId="{CC482234-5ED1-4960-AA36-8DB59FE22472}">
      <dgm:prSet/>
      <dgm:spPr/>
      <dgm:t>
        <a:bodyPr/>
        <a:lstStyle/>
        <a:p>
          <a:endParaRPr lang="es-ES"/>
        </a:p>
      </dgm:t>
    </dgm:pt>
    <dgm:pt modelId="{0C3A2102-81E4-4F57-A955-BE410135F7F6}" type="pres">
      <dgm:prSet presAssocID="{26C80677-C5C6-4CCB-B9D9-B62013F7CADA}" presName="mainComposite" presStyleCnt="0">
        <dgm:presLayoutVars>
          <dgm:chPref val="1"/>
          <dgm:dir/>
          <dgm:animOne val="branch"/>
          <dgm:animLvl val="lvl"/>
          <dgm:resizeHandles val="exact"/>
        </dgm:presLayoutVars>
      </dgm:prSet>
      <dgm:spPr/>
      <dgm:t>
        <a:bodyPr/>
        <a:lstStyle/>
        <a:p>
          <a:endParaRPr lang="es-ES"/>
        </a:p>
      </dgm:t>
    </dgm:pt>
    <dgm:pt modelId="{F9D25F5E-94FE-44C0-AA4A-666C8DF43862}" type="pres">
      <dgm:prSet presAssocID="{26C80677-C5C6-4CCB-B9D9-B62013F7CADA}" presName="hierFlow" presStyleCnt="0"/>
      <dgm:spPr/>
      <dgm:t>
        <a:bodyPr/>
        <a:lstStyle/>
        <a:p>
          <a:endParaRPr lang="es-ES"/>
        </a:p>
      </dgm:t>
    </dgm:pt>
    <dgm:pt modelId="{4836F672-BBC3-4FE8-AC3B-9C991A1053F8}" type="pres">
      <dgm:prSet presAssocID="{26C80677-C5C6-4CCB-B9D9-B62013F7CADA}" presName="hierChild1" presStyleCnt="0">
        <dgm:presLayoutVars>
          <dgm:chPref val="1"/>
          <dgm:animOne val="branch"/>
          <dgm:animLvl val="lvl"/>
        </dgm:presLayoutVars>
      </dgm:prSet>
      <dgm:spPr/>
      <dgm:t>
        <a:bodyPr/>
        <a:lstStyle/>
        <a:p>
          <a:endParaRPr lang="es-ES"/>
        </a:p>
      </dgm:t>
    </dgm:pt>
    <dgm:pt modelId="{DF91F668-7A21-4311-A0AE-171C17C35EBA}" type="pres">
      <dgm:prSet presAssocID="{E6517057-4F51-4471-A978-FD4578A9749C}" presName="Name14" presStyleCnt="0"/>
      <dgm:spPr/>
      <dgm:t>
        <a:bodyPr/>
        <a:lstStyle/>
        <a:p>
          <a:endParaRPr lang="es-ES"/>
        </a:p>
      </dgm:t>
    </dgm:pt>
    <dgm:pt modelId="{5BD4456F-0B0D-4DD1-A4FB-A4664219A0D5}" type="pres">
      <dgm:prSet presAssocID="{E6517057-4F51-4471-A978-FD4578A9749C}" presName="level1Shape" presStyleLbl="node0" presStyleIdx="0" presStyleCnt="1" custScaleX="438560" custScaleY="150061">
        <dgm:presLayoutVars>
          <dgm:chPref val="3"/>
        </dgm:presLayoutVars>
      </dgm:prSet>
      <dgm:spPr/>
      <dgm:t>
        <a:bodyPr/>
        <a:lstStyle/>
        <a:p>
          <a:endParaRPr lang="es-ES"/>
        </a:p>
      </dgm:t>
    </dgm:pt>
    <dgm:pt modelId="{442A5ED2-0992-4552-B49A-246B2B9F8C31}" type="pres">
      <dgm:prSet presAssocID="{E6517057-4F51-4471-A978-FD4578A9749C}" presName="hierChild2" presStyleCnt="0"/>
      <dgm:spPr/>
      <dgm:t>
        <a:bodyPr/>
        <a:lstStyle/>
        <a:p>
          <a:endParaRPr lang="es-ES"/>
        </a:p>
      </dgm:t>
    </dgm:pt>
    <dgm:pt modelId="{496CCC03-CC9B-4F51-8E09-F8F9D23C3F40}" type="pres">
      <dgm:prSet presAssocID="{E5386AF5-2CB6-463D-BA2C-04598639AFC6}" presName="Name19" presStyleLbl="parChTrans1D2" presStyleIdx="0" presStyleCnt="3"/>
      <dgm:spPr/>
      <dgm:t>
        <a:bodyPr/>
        <a:lstStyle/>
        <a:p>
          <a:endParaRPr lang="es-ES"/>
        </a:p>
      </dgm:t>
    </dgm:pt>
    <dgm:pt modelId="{2FEBE084-66D9-42ED-873E-8D0FCC9A1BAC}" type="pres">
      <dgm:prSet presAssocID="{5E29FBEC-BB8B-4DD7-9047-914809D5D70F}" presName="Name21" presStyleCnt="0"/>
      <dgm:spPr/>
      <dgm:t>
        <a:bodyPr/>
        <a:lstStyle/>
        <a:p>
          <a:endParaRPr lang="es-ES"/>
        </a:p>
      </dgm:t>
    </dgm:pt>
    <dgm:pt modelId="{FF5C3837-2A91-4906-B8DB-624D0FF2ABCD}" type="pres">
      <dgm:prSet presAssocID="{5E29FBEC-BB8B-4DD7-9047-914809D5D70F}" presName="level2Shape" presStyleLbl="node2" presStyleIdx="0" presStyleCnt="3" custScaleX="179926" custScaleY="96184"/>
      <dgm:spPr/>
      <dgm:t>
        <a:bodyPr/>
        <a:lstStyle/>
        <a:p>
          <a:endParaRPr lang="es-ES"/>
        </a:p>
      </dgm:t>
    </dgm:pt>
    <dgm:pt modelId="{DD3C0E39-41CC-454F-B409-F1451CF2C902}" type="pres">
      <dgm:prSet presAssocID="{5E29FBEC-BB8B-4DD7-9047-914809D5D70F}" presName="hierChild3" presStyleCnt="0"/>
      <dgm:spPr/>
      <dgm:t>
        <a:bodyPr/>
        <a:lstStyle/>
        <a:p>
          <a:endParaRPr lang="es-ES"/>
        </a:p>
      </dgm:t>
    </dgm:pt>
    <dgm:pt modelId="{9CD0B25D-1F1C-42F8-AF48-FE001AE4CA52}" type="pres">
      <dgm:prSet presAssocID="{75FB9939-70CD-410E-8774-4D3C4DAAAC3A}" presName="Name19" presStyleLbl="parChTrans1D2" presStyleIdx="1" presStyleCnt="3"/>
      <dgm:spPr/>
      <dgm:t>
        <a:bodyPr/>
        <a:lstStyle/>
        <a:p>
          <a:endParaRPr lang="es-ES"/>
        </a:p>
      </dgm:t>
    </dgm:pt>
    <dgm:pt modelId="{44FEB4AB-7D2D-4CEB-AA96-30B8BCD09F1D}" type="pres">
      <dgm:prSet presAssocID="{D8CB61EA-2190-4CD4-8667-2DA43B4A67AF}" presName="Name21" presStyleCnt="0"/>
      <dgm:spPr/>
      <dgm:t>
        <a:bodyPr/>
        <a:lstStyle/>
        <a:p>
          <a:endParaRPr lang="es-ES"/>
        </a:p>
      </dgm:t>
    </dgm:pt>
    <dgm:pt modelId="{B4569D4A-6083-482B-ADC6-4F79E81D21E0}" type="pres">
      <dgm:prSet presAssocID="{D8CB61EA-2190-4CD4-8667-2DA43B4A67AF}" presName="level2Shape" presStyleLbl="node2" presStyleIdx="1" presStyleCnt="3" custScaleX="185956"/>
      <dgm:spPr/>
      <dgm:t>
        <a:bodyPr/>
        <a:lstStyle/>
        <a:p>
          <a:endParaRPr lang="es-ES"/>
        </a:p>
      </dgm:t>
    </dgm:pt>
    <dgm:pt modelId="{E999F992-4A89-47A5-B521-BB39DD0CA75F}" type="pres">
      <dgm:prSet presAssocID="{D8CB61EA-2190-4CD4-8667-2DA43B4A67AF}" presName="hierChild3" presStyleCnt="0"/>
      <dgm:spPr/>
      <dgm:t>
        <a:bodyPr/>
        <a:lstStyle/>
        <a:p>
          <a:endParaRPr lang="es-ES"/>
        </a:p>
      </dgm:t>
    </dgm:pt>
    <dgm:pt modelId="{AD19EA91-27F2-4C82-8787-8E209DCC6E49}" type="pres">
      <dgm:prSet presAssocID="{1E0806FA-DDD2-4A59-A2D6-E24372893CEB}" presName="Name19" presStyleLbl="parChTrans1D2" presStyleIdx="2" presStyleCnt="3"/>
      <dgm:spPr/>
      <dgm:t>
        <a:bodyPr/>
        <a:lstStyle/>
        <a:p>
          <a:endParaRPr lang="es-ES"/>
        </a:p>
      </dgm:t>
    </dgm:pt>
    <dgm:pt modelId="{45365EAC-D558-4C9E-8FFD-A8C959B236E6}" type="pres">
      <dgm:prSet presAssocID="{923A621D-54DA-43CE-BF80-4195DB1CA311}" presName="Name21" presStyleCnt="0"/>
      <dgm:spPr/>
      <dgm:t>
        <a:bodyPr/>
        <a:lstStyle/>
        <a:p>
          <a:endParaRPr lang="es-ES"/>
        </a:p>
      </dgm:t>
    </dgm:pt>
    <dgm:pt modelId="{E0C8B8F6-5DC6-4565-ADE6-25699D333879}" type="pres">
      <dgm:prSet presAssocID="{923A621D-54DA-43CE-BF80-4195DB1CA311}" presName="level2Shape" presStyleLbl="node2" presStyleIdx="2" presStyleCnt="3" custScaleX="196098" custScaleY="99397"/>
      <dgm:spPr/>
      <dgm:t>
        <a:bodyPr/>
        <a:lstStyle/>
        <a:p>
          <a:endParaRPr lang="es-ES"/>
        </a:p>
      </dgm:t>
    </dgm:pt>
    <dgm:pt modelId="{619959BB-1724-48C9-9790-809941A2E8D7}" type="pres">
      <dgm:prSet presAssocID="{923A621D-54DA-43CE-BF80-4195DB1CA311}" presName="hierChild3" presStyleCnt="0"/>
      <dgm:spPr/>
      <dgm:t>
        <a:bodyPr/>
        <a:lstStyle/>
        <a:p>
          <a:endParaRPr lang="es-ES"/>
        </a:p>
      </dgm:t>
    </dgm:pt>
    <dgm:pt modelId="{2F7A3766-4DFC-40C4-89CF-0DC49A107AB1}" type="pres">
      <dgm:prSet presAssocID="{26C80677-C5C6-4CCB-B9D9-B62013F7CADA}" presName="bgShapesFlow" presStyleCnt="0"/>
      <dgm:spPr/>
      <dgm:t>
        <a:bodyPr/>
        <a:lstStyle/>
        <a:p>
          <a:endParaRPr lang="es-ES"/>
        </a:p>
      </dgm:t>
    </dgm:pt>
  </dgm:ptLst>
  <dgm:cxnLst>
    <dgm:cxn modelId="{4976F713-AB30-4BA5-920E-A100E8756254}" srcId="{26C80677-C5C6-4CCB-B9D9-B62013F7CADA}" destId="{E6517057-4F51-4471-A978-FD4578A9749C}" srcOrd="0" destOrd="0" parTransId="{DC8880CF-4567-45FC-8111-FB57F3572BE0}" sibTransId="{72E3240F-63A8-49F3-B100-02ECEB76C015}"/>
    <dgm:cxn modelId="{47ABBA51-3333-43EC-ACCB-2CB5958C307B}" type="presOf" srcId="{75FB9939-70CD-410E-8774-4D3C4DAAAC3A}" destId="{9CD0B25D-1F1C-42F8-AF48-FE001AE4CA52}" srcOrd="0" destOrd="0" presId="urn:microsoft.com/office/officeart/2005/8/layout/hierarchy6"/>
    <dgm:cxn modelId="{5D41FDC0-A9C0-4958-B0C6-C278E8995DDE}" type="presOf" srcId="{E5386AF5-2CB6-463D-BA2C-04598639AFC6}" destId="{496CCC03-CC9B-4F51-8E09-F8F9D23C3F40}" srcOrd="0" destOrd="0" presId="urn:microsoft.com/office/officeart/2005/8/layout/hierarchy6"/>
    <dgm:cxn modelId="{0EEE425D-A412-479B-8354-080DE6FABD49}" type="presOf" srcId="{E6517057-4F51-4471-A978-FD4578A9749C}" destId="{5BD4456F-0B0D-4DD1-A4FB-A4664219A0D5}" srcOrd="0" destOrd="0" presId="urn:microsoft.com/office/officeart/2005/8/layout/hierarchy6"/>
    <dgm:cxn modelId="{45530CA8-FFBF-4EEC-9890-164E923E53B6}" type="presOf" srcId="{1E0806FA-DDD2-4A59-A2D6-E24372893CEB}" destId="{AD19EA91-27F2-4C82-8787-8E209DCC6E49}" srcOrd="0" destOrd="0" presId="urn:microsoft.com/office/officeart/2005/8/layout/hierarchy6"/>
    <dgm:cxn modelId="{0A3F3FE5-DB69-4876-A537-7D485EF285B7}" srcId="{E6517057-4F51-4471-A978-FD4578A9749C}" destId="{5E29FBEC-BB8B-4DD7-9047-914809D5D70F}" srcOrd="0" destOrd="0" parTransId="{E5386AF5-2CB6-463D-BA2C-04598639AFC6}" sibTransId="{7E3BFF42-71AD-4C3C-BCD4-3E658F0A021B}"/>
    <dgm:cxn modelId="{CBD1A7CA-5ED5-4632-ABD3-9B06A7DC7B81}" type="presOf" srcId="{26C80677-C5C6-4CCB-B9D9-B62013F7CADA}" destId="{0C3A2102-81E4-4F57-A955-BE410135F7F6}" srcOrd="0" destOrd="0" presId="urn:microsoft.com/office/officeart/2005/8/layout/hierarchy6"/>
    <dgm:cxn modelId="{D25D7BA2-45CB-49C3-8BA4-A09283E193FF}" type="presOf" srcId="{923A621D-54DA-43CE-BF80-4195DB1CA311}" destId="{E0C8B8F6-5DC6-4565-ADE6-25699D333879}" srcOrd="0" destOrd="0" presId="urn:microsoft.com/office/officeart/2005/8/layout/hierarchy6"/>
    <dgm:cxn modelId="{CC482234-5ED1-4960-AA36-8DB59FE22472}" srcId="{E6517057-4F51-4471-A978-FD4578A9749C}" destId="{923A621D-54DA-43CE-BF80-4195DB1CA311}" srcOrd="2" destOrd="0" parTransId="{1E0806FA-DDD2-4A59-A2D6-E24372893CEB}" sibTransId="{91B592CD-E066-424A-8E48-D42BB45EF8EB}"/>
    <dgm:cxn modelId="{3B0E7C8A-1849-4DA4-9EAE-52FE7E480304}" type="presOf" srcId="{D8CB61EA-2190-4CD4-8667-2DA43B4A67AF}" destId="{B4569D4A-6083-482B-ADC6-4F79E81D21E0}" srcOrd="0" destOrd="0" presId="urn:microsoft.com/office/officeart/2005/8/layout/hierarchy6"/>
    <dgm:cxn modelId="{A73FD220-FA4F-4120-BAC1-4F3FEA5A0C57}" type="presOf" srcId="{5E29FBEC-BB8B-4DD7-9047-914809D5D70F}" destId="{FF5C3837-2A91-4906-B8DB-624D0FF2ABCD}" srcOrd="0" destOrd="0" presId="urn:microsoft.com/office/officeart/2005/8/layout/hierarchy6"/>
    <dgm:cxn modelId="{9C3F997F-F148-406F-85C6-9F2FE3745439}" srcId="{E6517057-4F51-4471-A978-FD4578A9749C}" destId="{D8CB61EA-2190-4CD4-8667-2DA43B4A67AF}" srcOrd="1" destOrd="0" parTransId="{75FB9939-70CD-410E-8774-4D3C4DAAAC3A}" sibTransId="{DA186503-FCF1-47A4-8812-542033176C42}"/>
    <dgm:cxn modelId="{89CA7C73-0CF7-4E53-B611-86D1C2C1E58F}" type="presParOf" srcId="{0C3A2102-81E4-4F57-A955-BE410135F7F6}" destId="{F9D25F5E-94FE-44C0-AA4A-666C8DF43862}" srcOrd="0" destOrd="0" presId="urn:microsoft.com/office/officeart/2005/8/layout/hierarchy6"/>
    <dgm:cxn modelId="{870CFA74-7B91-4335-80B2-9A817475A248}" type="presParOf" srcId="{F9D25F5E-94FE-44C0-AA4A-666C8DF43862}" destId="{4836F672-BBC3-4FE8-AC3B-9C991A1053F8}" srcOrd="0" destOrd="0" presId="urn:microsoft.com/office/officeart/2005/8/layout/hierarchy6"/>
    <dgm:cxn modelId="{5469F03E-FD08-492F-A22C-303EF0E7445E}" type="presParOf" srcId="{4836F672-BBC3-4FE8-AC3B-9C991A1053F8}" destId="{DF91F668-7A21-4311-A0AE-171C17C35EBA}" srcOrd="0" destOrd="0" presId="urn:microsoft.com/office/officeart/2005/8/layout/hierarchy6"/>
    <dgm:cxn modelId="{8B304A57-317C-4BA3-A55C-1567B83E0692}" type="presParOf" srcId="{DF91F668-7A21-4311-A0AE-171C17C35EBA}" destId="{5BD4456F-0B0D-4DD1-A4FB-A4664219A0D5}" srcOrd="0" destOrd="0" presId="urn:microsoft.com/office/officeart/2005/8/layout/hierarchy6"/>
    <dgm:cxn modelId="{94B95D59-7460-4D62-82A5-169108E40FDB}" type="presParOf" srcId="{DF91F668-7A21-4311-A0AE-171C17C35EBA}" destId="{442A5ED2-0992-4552-B49A-246B2B9F8C31}" srcOrd="1" destOrd="0" presId="urn:microsoft.com/office/officeart/2005/8/layout/hierarchy6"/>
    <dgm:cxn modelId="{31319529-76F0-4A5F-AAFA-778FC4826797}" type="presParOf" srcId="{442A5ED2-0992-4552-B49A-246B2B9F8C31}" destId="{496CCC03-CC9B-4F51-8E09-F8F9D23C3F40}" srcOrd="0" destOrd="0" presId="urn:microsoft.com/office/officeart/2005/8/layout/hierarchy6"/>
    <dgm:cxn modelId="{E1E6E9E8-673F-4095-9814-997BC19C48AA}" type="presParOf" srcId="{442A5ED2-0992-4552-B49A-246B2B9F8C31}" destId="{2FEBE084-66D9-42ED-873E-8D0FCC9A1BAC}" srcOrd="1" destOrd="0" presId="urn:microsoft.com/office/officeart/2005/8/layout/hierarchy6"/>
    <dgm:cxn modelId="{C083DE29-F85A-46C4-A073-14F596CD0409}" type="presParOf" srcId="{2FEBE084-66D9-42ED-873E-8D0FCC9A1BAC}" destId="{FF5C3837-2A91-4906-B8DB-624D0FF2ABCD}" srcOrd="0" destOrd="0" presId="urn:microsoft.com/office/officeart/2005/8/layout/hierarchy6"/>
    <dgm:cxn modelId="{FAD3228F-D05B-4B1D-851A-D9AA948B0E64}" type="presParOf" srcId="{2FEBE084-66D9-42ED-873E-8D0FCC9A1BAC}" destId="{DD3C0E39-41CC-454F-B409-F1451CF2C902}" srcOrd="1" destOrd="0" presId="urn:microsoft.com/office/officeart/2005/8/layout/hierarchy6"/>
    <dgm:cxn modelId="{17BE294B-24D8-41A5-A14B-763E8985E4FC}" type="presParOf" srcId="{442A5ED2-0992-4552-B49A-246B2B9F8C31}" destId="{9CD0B25D-1F1C-42F8-AF48-FE001AE4CA52}" srcOrd="2" destOrd="0" presId="urn:microsoft.com/office/officeart/2005/8/layout/hierarchy6"/>
    <dgm:cxn modelId="{B740EEC2-FC3D-46BD-A60A-AD9F81746CB4}" type="presParOf" srcId="{442A5ED2-0992-4552-B49A-246B2B9F8C31}" destId="{44FEB4AB-7D2D-4CEB-AA96-30B8BCD09F1D}" srcOrd="3" destOrd="0" presId="urn:microsoft.com/office/officeart/2005/8/layout/hierarchy6"/>
    <dgm:cxn modelId="{62699FCE-9F9A-4D09-A312-BE066EB10FA8}" type="presParOf" srcId="{44FEB4AB-7D2D-4CEB-AA96-30B8BCD09F1D}" destId="{B4569D4A-6083-482B-ADC6-4F79E81D21E0}" srcOrd="0" destOrd="0" presId="urn:microsoft.com/office/officeart/2005/8/layout/hierarchy6"/>
    <dgm:cxn modelId="{788694A3-E78D-4647-9D1C-F90335548F2C}" type="presParOf" srcId="{44FEB4AB-7D2D-4CEB-AA96-30B8BCD09F1D}" destId="{E999F992-4A89-47A5-B521-BB39DD0CA75F}" srcOrd="1" destOrd="0" presId="urn:microsoft.com/office/officeart/2005/8/layout/hierarchy6"/>
    <dgm:cxn modelId="{DC2E72A0-6ACF-4E31-86D0-6FD0DE2B2351}" type="presParOf" srcId="{442A5ED2-0992-4552-B49A-246B2B9F8C31}" destId="{AD19EA91-27F2-4C82-8787-8E209DCC6E49}" srcOrd="4" destOrd="0" presId="urn:microsoft.com/office/officeart/2005/8/layout/hierarchy6"/>
    <dgm:cxn modelId="{CBD451CD-E0F5-4752-9EDD-4B65F67A51EC}" type="presParOf" srcId="{442A5ED2-0992-4552-B49A-246B2B9F8C31}" destId="{45365EAC-D558-4C9E-8FFD-A8C959B236E6}" srcOrd="5" destOrd="0" presId="urn:microsoft.com/office/officeart/2005/8/layout/hierarchy6"/>
    <dgm:cxn modelId="{92F52B53-FBBB-40E0-9E6F-4D95D1BB2D34}" type="presParOf" srcId="{45365EAC-D558-4C9E-8FFD-A8C959B236E6}" destId="{E0C8B8F6-5DC6-4565-ADE6-25699D333879}" srcOrd="0" destOrd="0" presId="urn:microsoft.com/office/officeart/2005/8/layout/hierarchy6"/>
    <dgm:cxn modelId="{F1124BDF-AED7-4093-8F91-E6BFFB3C93AA}" type="presParOf" srcId="{45365EAC-D558-4C9E-8FFD-A8C959B236E6}" destId="{619959BB-1724-48C9-9790-809941A2E8D7}" srcOrd="1" destOrd="0" presId="urn:microsoft.com/office/officeart/2005/8/layout/hierarchy6"/>
    <dgm:cxn modelId="{8D33177A-AFA1-497A-99F3-567277265E27}" type="presParOf" srcId="{0C3A2102-81E4-4F57-A955-BE410135F7F6}" destId="{2F7A3766-4DFC-40C4-89CF-0DC49A107AB1}" srcOrd="1" destOrd="0" presId="urn:microsoft.com/office/officeart/2005/8/layout/hierarchy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C80677-C5C6-4CCB-B9D9-B62013F7CADA}" type="doc">
      <dgm:prSet loTypeId="urn:microsoft.com/office/officeart/2005/8/layout/hierarchy6" loCatId="hierarchy" qsTypeId="urn:microsoft.com/office/officeart/2005/8/quickstyle/simple1#2" qsCatId="simple" csTypeId="urn:microsoft.com/office/officeart/2005/8/colors/accent1_2#2" csCatId="accent1" phldr="1"/>
      <dgm:spPr/>
      <dgm:t>
        <a:bodyPr/>
        <a:lstStyle/>
        <a:p>
          <a:endParaRPr lang="es-ES"/>
        </a:p>
      </dgm:t>
    </dgm:pt>
    <dgm:pt modelId="{E6517057-4F51-4471-A978-FD4578A9749C}">
      <dgm:prSet phldrT="[Texto]" custT="1"/>
      <dgm:spPr>
        <a:solidFill>
          <a:schemeClr val="accent2"/>
        </a:solidFill>
        <a:ln>
          <a:noFill/>
        </a:ln>
        <a:effectLst>
          <a:outerShdw blurRad="50800" dist="101600" dir="8100000" algn="tr" rotWithShape="0">
            <a:prstClr val="black">
              <a:alpha val="40000"/>
            </a:prstClr>
          </a:outerShdw>
        </a:effectLst>
      </dgm:spPr>
      <dgm:t>
        <a:bodyPr/>
        <a:lstStyle/>
        <a:p>
          <a:r>
            <a:rPr lang="es-ES" sz="3600" b="1" dirty="0" smtClean="0">
              <a:effectLst>
                <a:outerShdw blurRad="38100" dist="38100" dir="2700000" algn="tl">
                  <a:srgbClr val="000000">
                    <a:alpha val="43137"/>
                  </a:srgbClr>
                </a:outerShdw>
              </a:effectLst>
              <a:latin typeface="Verdana" pitchFamily="34" charset="0"/>
              <a:cs typeface="Arial" pitchFamily="34" charset="0"/>
            </a:rPr>
            <a:t>New </a:t>
          </a:r>
          <a:r>
            <a:rPr lang="es-ES" sz="3600" b="1" dirty="0" err="1" smtClean="0">
              <a:effectLst>
                <a:outerShdw blurRad="38100" dist="38100" dir="2700000" algn="tl">
                  <a:srgbClr val="000000">
                    <a:alpha val="43137"/>
                  </a:srgbClr>
                </a:outerShdw>
              </a:effectLst>
              <a:latin typeface="Verdana" pitchFamily="34" charset="0"/>
              <a:cs typeface="Arial" pitchFamily="34" charset="0"/>
            </a:rPr>
            <a:t>Energy</a:t>
          </a:r>
          <a:r>
            <a:rPr lang="es-ES" sz="3600" b="1" dirty="0" smtClean="0">
              <a:effectLst>
                <a:outerShdw blurRad="38100" dist="38100" dir="2700000" algn="tl">
                  <a:srgbClr val="000000">
                    <a:alpha val="43137"/>
                  </a:srgbClr>
                </a:outerShdw>
              </a:effectLst>
              <a:latin typeface="Verdana" pitchFamily="34" charset="0"/>
              <a:cs typeface="Arial" pitchFamily="34" charset="0"/>
            </a:rPr>
            <a:t> </a:t>
          </a:r>
          <a:r>
            <a:rPr lang="es-ES" sz="3600" b="1" dirty="0" err="1" smtClean="0">
              <a:effectLst>
                <a:outerShdw blurRad="38100" dist="38100" dir="2700000" algn="tl">
                  <a:srgbClr val="000000">
                    <a:alpha val="43137"/>
                  </a:srgbClr>
                </a:outerShdw>
              </a:effectLst>
              <a:latin typeface="Verdana" pitchFamily="34" charset="0"/>
              <a:cs typeface="Arial" pitchFamily="34" charset="0"/>
            </a:rPr>
            <a:t>Paradigm</a:t>
          </a:r>
          <a:endParaRPr lang="es-ES" sz="3600" b="1" dirty="0">
            <a:effectLst>
              <a:outerShdw blurRad="38100" dist="38100" dir="2700000" algn="tl">
                <a:srgbClr val="000000">
                  <a:alpha val="43137"/>
                </a:srgbClr>
              </a:outerShdw>
            </a:effectLst>
            <a:latin typeface="Verdana" pitchFamily="34" charset="0"/>
            <a:cs typeface="Arial" pitchFamily="34" charset="0"/>
          </a:endParaRPr>
        </a:p>
      </dgm:t>
    </dgm:pt>
    <dgm:pt modelId="{DC8880CF-4567-45FC-8111-FB57F3572BE0}" type="parTrans" cxnId="{4976F713-AB30-4BA5-920E-A100E8756254}">
      <dgm:prSet/>
      <dgm:spPr/>
      <dgm:t>
        <a:bodyPr/>
        <a:lstStyle/>
        <a:p>
          <a:endParaRPr lang="es-ES"/>
        </a:p>
      </dgm:t>
    </dgm:pt>
    <dgm:pt modelId="{72E3240F-63A8-49F3-B100-02ECEB76C015}" type="sibTrans" cxnId="{4976F713-AB30-4BA5-920E-A100E8756254}">
      <dgm:prSet/>
      <dgm:spPr/>
      <dgm:t>
        <a:bodyPr/>
        <a:lstStyle/>
        <a:p>
          <a:endParaRPr lang="es-ES"/>
        </a:p>
      </dgm:t>
    </dgm:pt>
    <dgm:pt modelId="{5E29FBEC-BB8B-4DD7-9047-914809D5D70F}">
      <dgm:prSet phldrT="[Texto]" custT="1"/>
      <dgm:spPr>
        <a:solidFill>
          <a:srgbClr val="FFC000"/>
        </a:solidFill>
        <a:ln>
          <a:noFill/>
        </a:ln>
        <a:effectLst>
          <a:outerShdw blurRad="50800" dist="101600" dir="8100000" algn="tr" rotWithShape="0">
            <a:prstClr val="black">
              <a:alpha val="40000"/>
            </a:prstClr>
          </a:outerShdw>
        </a:effectLst>
        <a:scene3d>
          <a:camera prst="orthographicFront"/>
          <a:lightRig rig="threePt" dir="t"/>
        </a:scene3d>
        <a:sp3d>
          <a:bevelT/>
        </a:sp3d>
      </dgm:spPr>
      <dgm:t>
        <a:bodyPr/>
        <a:lstStyle/>
        <a:p>
          <a:pPr>
            <a:lnSpc>
              <a:spcPct val="100000"/>
            </a:lnSpc>
            <a:spcAft>
              <a:spcPts val="0"/>
            </a:spcAft>
          </a:pPr>
          <a:r>
            <a:rPr lang="es-ES" sz="2400" dirty="0" err="1" smtClean="0">
              <a:solidFill>
                <a:schemeClr val="tx1"/>
              </a:solidFill>
              <a:effectLst>
                <a:outerShdw blurRad="38100" dist="38100" dir="2700000" algn="tl">
                  <a:srgbClr val="000000">
                    <a:alpha val="43137"/>
                  </a:srgbClr>
                </a:outerShdw>
              </a:effectLst>
              <a:latin typeface="Verdana" pitchFamily="34" charset="0"/>
              <a:cs typeface="Arial" pitchFamily="34" charset="0"/>
            </a:rPr>
            <a:t>Descentralization</a:t>
          </a:r>
          <a:endParaRPr lang="es-ES" sz="2400" dirty="0" smtClean="0">
            <a:solidFill>
              <a:schemeClr val="tx1"/>
            </a:solidFill>
            <a:effectLst>
              <a:outerShdw blurRad="38100" dist="38100" dir="2700000" algn="tl">
                <a:srgbClr val="000000">
                  <a:alpha val="43137"/>
                </a:srgbClr>
              </a:outerShdw>
            </a:effectLst>
            <a:latin typeface="Verdana" pitchFamily="34" charset="0"/>
            <a:cs typeface="Arial" pitchFamily="34" charset="0"/>
          </a:endParaRPr>
        </a:p>
        <a:p>
          <a:pPr>
            <a:lnSpc>
              <a:spcPct val="100000"/>
            </a:lnSpc>
            <a:spcAft>
              <a:spcPts val="0"/>
            </a:spcAft>
          </a:pPr>
          <a:r>
            <a:rPr lang="es-ES" sz="2400" dirty="0" err="1" smtClean="0">
              <a:solidFill>
                <a:schemeClr val="tx1"/>
              </a:solidFill>
              <a:effectLst>
                <a:outerShdw blurRad="38100" dist="38100" dir="2700000" algn="tl">
                  <a:srgbClr val="000000">
                    <a:alpha val="43137"/>
                  </a:srgbClr>
                </a:outerShdw>
              </a:effectLst>
              <a:latin typeface="Verdana" pitchFamily="34" charset="0"/>
              <a:cs typeface="Arial" pitchFamily="34" charset="0"/>
            </a:rPr>
            <a:t>Efficiency</a:t>
          </a:r>
          <a:endParaRPr lang="es-ES" sz="2400" dirty="0">
            <a:solidFill>
              <a:schemeClr val="tx1"/>
            </a:solidFill>
            <a:effectLst>
              <a:outerShdw blurRad="38100" dist="38100" dir="2700000" algn="tl">
                <a:srgbClr val="000000">
                  <a:alpha val="43137"/>
                </a:srgbClr>
              </a:outerShdw>
            </a:effectLst>
            <a:latin typeface="Verdana" pitchFamily="34" charset="0"/>
            <a:cs typeface="Arial" pitchFamily="34" charset="0"/>
          </a:endParaRPr>
        </a:p>
      </dgm:t>
    </dgm:pt>
    <dgm:pt modelId="{E5386AF5-2CB6-463D-BA2C-04598639AFC6}" type="parTrans" cxnId="{0A3F3FE5-DB69-4876-A537-7D485EF285B7}">
      <dgm:prSet>
        <dgm:style>
          <a:lnRef idx="2">
            <a:schemeClr val="dk1"/>
          </a:lnRef>
          <a:fillRef idx="0">
            <a:schemeClr val="dk1"/>
          </a:fillRef>
          <a:effectRef idx="1">
            <a:schemeClr val="dk1"/>
          </a:effectRef>
          <a:fontRef idx="minor">
            <a:schemeClr val="tx1"/>
          </a:fontRef>
        </dgm:style>
      </dgm:prSet>
      <dgm:spPr>
        <a:ln>
          <a:solidFill>
            <a:schemeClr val="accent1"/>
          </a:solidFill>
        </a:ln>
      </dgm:spPr>
      <dgm:t>
        <a:bodyPr/>
        <a:lstStyle/>
        <a:p>
          <a:endParaRPr lang="es-ES"/>
        </a:p>
      </dgm:t>
    </dgm:pt>
    <dgm:pt modelId="{7E3BFF42-71AD-4C3C-BCD4-3E658F0A021B}" type="sibTrans" cxnId="{0A3F3FE5-DB69-4876-A537-7D485EF285B7}">
      <dgm:prSet/>
      <dgm:spPr/>
      <dgm:t>
        <a:bodyPr/>
        <a:lstStyle/>
        <a:p>
          <a:endParaRPr lang="es-ES"/>
        </a:p>
      </dgm:t>
    </dgm:pt>
    <dgm:pt modelId="{D8CB61EA-2190-4CD4-8667-2DA43B4A67AF}">
      <dgm:prSet phldrT="[Texto]" custT="1"/>
      <dgm:spPr>
        <a:solidFill>
          <a:srgbClr val="00B050"/>
        </a:solidFill>
        <a:ln>
          <a:noFill/>
        </a:ln>
        <a:effectLst>
          <a:outerShdw blurRad="50800" dist="101600" dir="8100000" algn="tr" rotWithShape="0">
            <a:prstClr val="black">
              <a:alpha val="40000"/>
            </a:prstClr>
          </a:outerShdw>
        </a:effectLst>
        <a:scene3d>
          <a:camera prst="orthographicFront"/>
          <a:lightRig rig="threePt" dir="t"/>
        </a:scene3d>
        <a:sp3d>
          <a:bevelT/>
        </a:sp3d>
      </dgm:spPr>
      <dgm:t>
        <a:bodyPr/>
        <a:lstStyle/>
        <a:p>
          <a:r>
            <a:rPr lang="es-ES" sz="2400" dirty="0" smtClean="0">
              <a:solidFill>
                <a:schemeClr val="tx1"/>
              </a:solidFill>
              <a:effectLst>
                <a:outerShdw blurRad="38100" dist="38100" dir="2700000" algn="tl">
                  <a:srgbClr val="000000">
                    <a:alpha val="43137"/>
                  </a:srgbClr>
                </a:outerShdw>
              </a:effectLst>
              <a:latin typeface="Verdana" pitchFamily="34" charset="0"/>
              <a:cs typeface="Arial" pitchFamily="34" charset="0"/>
            </a:rPr>
            <a:t>Solar </a:t>
          </a:r>
          <a:r>
            <a:rPr lang="es-ES" sz="2400" dirty="0" err="1" smtClean="0">
              <a:solidFill>
                <a:schemeClr val="tx1"/>
              </a:solidFill>
              <a:effectLst>
                <a:outerShdw blurRad="38100" dist="38100" dir="2700000" algn="tl">
                  <a:srgbClr val="000000">
                    <a:alpha val="43137"/>
                  </a:srgbClr>
                </a:outerShdw>
              </a:effectLst>
              <a:latin typeface="Verdana" pitchFamily="34" charset="0"/>
              <a:cs typeface="Arial" pitchFamily="34" charset="0"/>
            </a:rPr>
            <a:t>Energy</a:t>
          </a:r>
          <a:endParaRPr lang="es-ES" sz="2400" dirty="0">
            <a:solidFill>
              <a:schemeClr val="tx1"/>
            </a:solidFill>
            <a:effectLst>
              <a:outerShdw blurRad="38100" dist="38100" dir="2700000" algn="tl">
                <a:srgbClr val="000000">
                  <a:alpha val="43137"/>
                </a:srgbClr>
              </a:outerShdw>
            </a:effectLst>
            <a:latin typeface="Verdana" pitchFamily="34" charset="0"/>
            <a:cs typeface="Arial" pitchFamily="34" charset="0"/>
          </a:endParaRPr>
        </a:p>
      </dgm:t>
    </dgm:pt>
    <dgm:pt modelId="{75FB9939-70CD-410E-8774-4D3C4DAAAC3A}" type="parTrans" cxnId="{9C3F997F-F148-406F-85C6-9F2FE3745439}">
      <dgm:prSet>
        <dgm:style>
          <a:lnRef idx="2">
            <a:schemeClr val="dk1"/>
          </a:lnRef>
          <a:fillRef idx="0">
            <a:schemeClr val="dk1"/>
          </a:fillRef>
          <a:effectRef idx="1">
            <a:schemeClr val="dk1"/>
          </a:effectRef>
          <a:fontRef idx="minor">
            <a:schemeClr val="tx1"/>
          </a:fontRef>
        </dgm:style>
      </dgm:prSet>
      <dgm:spPr>
        <a:ln>
          <a:solidFill>
            <a:schemeClr val="accent1"/>
          </a:solidFill>
        </a:ln>
      </dgm:spPr>
      <dgm:t>
        <a:bodyPr/>
        <a:lstStyle/>
        <a:p>
          <a:endParaRPr lang="es-ES"/>
        </a:p>
      </dgm:t>
    </dgm:pt>
    <dgm:pt modelId="{DA186503-FCF1-47A4-8812-542033176C42}" type="sibTrans" cxnId="{9C3F997F-F148-406F-85C6-9F2FE3745439}">
      <dgm:prSet/>
      <dgm:spPr/>
      <dgm:t>
        <a:bodyPr/>
        <a:lstStyle/>
        <a:p>
          <a:endParaRPr lang="es-ES"/>
        </a:p>
      </dgm:t>
    </dgm:pt>
    <dgm:pt modelId="{923A621D-54DA-43CE-BF80-4195DB1CA311}">
      <dgm:prSet phldrT="[Texto]" custT="1"/>
      <dgm:spPr>
        <a:solidFill>
          <a:schemeClr val="accent6">
            <a:lumMod val="75000"/>
          </a:schemeClr>
        </a:solidFill>
        <a:ln>
          <a:noFill/>
        </a:ln>
        <a:effectLst>
          <a:outerShdw blurRad="50800" dist="101600" dir="8100000" algn="tr" rotWithShape="0">
            <a:prstClr val="black">
              <a:alpha val="40000"/>
            </a:prstClr>
          </a:outerShdw>
        </a:effectLst>
        <a:scene3d>
          <a:camera prst="orthographicFront"/>
          <a:lightRig rig="threePt" dir="t"/>
        </a:scene3d>
        <a:sp3d>
          <a:bevelT/>
        </a:sp3d>
      </dgm:spPr>
      <dgm:t>
        <a:bodyPr/>
        <a:lstStyle/>
        <a:p>
          <a:r>
            <a:rPr lang="es-ES" sz="2400" dirty="0" err="1" smtClean="0">
              <a:solidFill>
                <a:schemeClr val="tx1"/>
              </a:solidFill>
              <a:effectLst>
                <a:outerShdw blurRad="38100" dist="38100" dir="2700000" algn="tl">
                  <a:srgbClr val="000000">
                    <a:alpha val="43137"/>
                  </a:srgbClr>
                </a:outerShdw>
              </a:effectLst>
              <a:latin typeface="Verdana" pitchFamily="34" charset="0"/>
              <a:cs typeface="Arial" pitchFamily="34" charset="0"/>
            </a:rPr>
            <a:t>Education</a:t>
          </a:r>
          <a:r>
            <a:rPr lang="es-ES" sz="2400" dirty="0" smtClean="0">
              <a:solidFill>
                <a:schemeClr val="tx1"/>
              </a:solidFill>
              <a:effectLst>
                <a:outerShdw blurRad="38100" dist="38100" dir="2700000" algn="tl">
                  <a:srgbClr val="000000">
                    <a:alpha val="43137"/>
                  </a:srgbClr>
                </a:outerShdw>
              </a:effectLst>
              <a:latin typeface="Verdana" pitchFamily="34" charset="0"/>
              <a:cs typeface="Arial" pitchFamily="34" charset="0"/>
            </a:rPr>
            <a:t> </a:t>
          </a:r>
          <a:r>
            <a:rPr lang="es-ES" sz="2400" dirty="0" err="1" smtClean="0">
              <a:solidFill>
                <a:schemeClr val="tx1"/>
              </a:solidFill>
              <a:effectLst>
                <a:outerShdw blurRad="38100" dist="38100" dir="2700000" algn="tl">
                  <a:srgbClr val="000000">
                    <a:alpha val="43137"/>
                  </a:srgbClr>
                </a:outerShdw>
              </a:effectLst>
              <a:latin typeface="Verdana" pitchFamily="34" charset="0"/>
              <a:cs typeface="Arial" pitchFamily="34" charset="0"/>
            </a:rPr>
            <a:t>Culture</a:t>
          </a:r>
          <a:endParaRPr lang="es-ES" sz="2400" dirty="0">
            <a:solidFill>
              <a:schemeClr val="tx1"/>
            </a:solidFill>
            <a:effectLst>
              <a:outerShdw blurRad="38100" dist="38100" dir="2700000" algn="tl">
                <a:srgbClr val="000000">
                  <a:alpha val="43137"/>
                </a:srgbClr>
              </a:outerShdw>
            </a:effectLst>
            <a:latin typeface="Verdana" pitchFamily="34" charset="0"/>
            <a:cs typeface="Arial" pitchFamily="34" charset="0"/>
          </a:endParaRPr>
        </a:p>
      </dgm:t>
    </dgm:pt>
    <dgm:pt modelId="{1E0806FA-DDD2-4A59-A2D6-E24372893CEB}" type="parTrans" cxnId="{CC482234-5ED1-4960-AA36-8DB59FE22472}">
      <dgm:prSet>
        <dgm:style>
          <a:lnRef idx="2">
            <a:schemeClr val="dk1"/>
          </a:lnRef>
          <a:fillRef idx="0">
            <a:schemeClr val="dk1"/>
          </a:fillRef>
          <a:effectRef idx="1">
            <a:schemeClr val="dk1"/>
          </a:effectRef>
          <a:fontRef idx="minor">
            <a:schemeClr val="tx1"/>
          </a:fontRef>
        </dgm:style>
      </dgm:prSet>
      <dgm:spPr>
        <a:ln>
          <a:solidFill>
            <a:schemeClr val="accent1"/>
          </a:solidFill>
        </a:ln>
      </dgm:spPr>
      <dgm:t>
        <a:bodyPr/>
        <a:lstStyle/>
        <a:p>
          <a:endParaRPr lang="es-ES"/>
        </a:p>
      </dgm:t>
    </dgm:pt>
    <dgm:pt modelId="{91B592CD-E066-424A-8E48-D42BB45EF8EB}" type="sibTrans" cxnId="{CC482234-5ED1-4960-AA36-8DB59FE22472}">
      <dgm:prSet/>
      <dgm:spPr/>
      <dgm:t>
        <a:bodyPr/>
        <a:lstStyle/>
        <a:p>
          <a:endParaRPr lang="es-ES"/>
        </a:p>
      </dgm:t>
    </dgm:pt>
    <dgm:pt modelId="{0C3A2102-81E4-4F57-A955-BE410135F7F6}" type="pres">
      <dgm:prSet presAssocID="{26C80677-C5C6-4CCB-B9D9-B62013F7CADA}" presName="mainComposite" presStyleCnt="0">
        <dgm:presLayoutVars>
          <dgm:chPref val="1"/>
          <dgm:dir/>
          <dgm:animOne val="branch"/>
          <dgm:animLvl val="lvl"/>
          <dgm:resizeHandles val="exact"/>
        </dgm:presLayoutVars>
      </dgm:prSet>
      <dgm:spPr/>
      <dgm:t>
        <a:bodyPr/>
        <a:lstStyle/>
        <a:p>
          <a:endParaRPr lang="es-ES"/>
        </a:p>
      </dgm:t>
    </dgm:pt>
    <dgm:pt modelId="{F9D25F5E-94FE-44C0-AA4A-666C8DF43862}" type="pres">
      <dgm:prSet presAssocID="{26C80677-C5C6-4CCB-B9D9-B62013F7CADA}" presName="hierFlow" presStyleCnt="0"/>
      <dgm:spPr/>
      <dgm:t>
        <a:bodyPr/>
        <a:lstStyle/>
        <a:p>
          <a:endParaRPr lang="es-ES"/>
        </a:p>
      </dgm:t>
    </dgm:pt>
    <dgm:pt modelId="{4836F672-BBC3-4FE8-AC3B-9C991A1053F8}" type="pres">
      <dgm:prSet presAssocID="{26C80677-C5C6-4CCB-B9D9-B62013F7CADA}" presName="hierChild1" presStyleCnt="0">
        <dgm:presLayoutVars>
          <dgm:chPref val="1"/>
          <dgm:animOne val="branch"/>
          <dgm:animLvl val="lvl"/>
        </dgm:presLayoutVars>
      </dgm:prSet>
      <dgm:spPr/>
      <dgm:t>
        <a:bodyPr/>
        <a:lstStyle/>
        <a:p>
          <a:endParaRPr lang="es-ES"/>
        </a:p>
      </dgm:t>
    </dgm:pt>
    <dgm:pt modelId="{DF91F668-7A21-4311-A0AE-171C17C35EBA}" type="pres">
      <dgm:prSet presAssocID="{E6517057-4F51-4471-A978-FD4578A9749C}" presName="Name14" presStyleCnt="0"/>
      <dgm:spPr/>
      <dgm:t>
        <a:bodyPr/>
        <a:lstStyle/>
        <a:p>
          <a:endParaRPr lang="es-ES"/>
        </a:p>
      </dgm:t>
    </dgm:pt>
    <dgm:pt modelId="{5BD4456F-0B0D-4DD1-A4FB-A4664219A0D5}" type="pres">
      <dgm:prSet presAssocID="{E6517057-4F51-4471-A978-FD4578A9749C}" presName="level1Shape" presStyleLbl="node0" presStyleIdx="0" presStyleCnt="1" custScaleX="438560" custScaleY="124358">
        <dgm:presLayoutVars>
          <dgm:chPref val="3"/>
        </dgm:presLayoutVars>
      </dgm:prSet>
      <dgm:spPr/>
      <dgm:t>
        <a:bodyPr/>
        <a:lstStyle/>
        <a:p>
          <a:endParaRPr lang="es-ES"/>
        </a:p>
      </dgm:t>
    </dgm:pt>
    <dgm:pt modelId="{442A5ED2-0992-4552-B49A-246B2B9F8C31}" type="pres">
      <dgm:prSet presAssocID="{E6517057-4F51-4471-A978-FD4578A9749C}" presName="hierChild2" presStyleCnt="0"/>
      <dgm:spPr/>
      <dgm:t>
        <a:bodyPr/>
        <a:lstStyle/>
        <a:p>
          <a:endParaRPr lang="es-ES"/>
        </a:p>
      </dgm:t>
    </dgm:pt>
    <dgm:pt modelId="{496CCC03-CC9B-4F51-8E09-F8F9D23C3F40}" type="pres">
      <dgm:prSet presAssocID="{E5386AF5-2CB6-463D-BA2C-04598639AFC6}" presName="Name19" presStyleLbl="parChTrans1D2" presStyleIdx="0" presStyleCnt="3"/>
      <dgm:spPr/>
      <dgm:t>
        <a:bodyPr/>
        <a:lstStyle/>
        <a:p>
          <a:endParaRPr lang="es-ES"/>
        </a:p>
      </dgm:t>
    </dgm:pt>
    <dgm:pt modelId="{2FEBE084-66D9-42ED-873E-8D0FCC9A1BAC}" type="pres">
      <dgm:prSet presAssocID="{5E29FBEC-BB8B-4DD7-9047-914809D5D70F}" presName="Name21" presStyleCnt="0"/>
      <dgm:spPr/>
      <dgm:t>
        <a:bodyPr/>
        <a:lstStyle/>
        <a:p>
          <a:endParaRPr lang="es-ES"/>
        </a:p>
      </dgm:t>
    </dgm:pt>
    <dgm:pt modelId="{FF5C3837-2A91-4906-B8DB-624D0FF2ABCD}" type="pres">
      <dgm:prSet presAssocID="{5E29FBEC-BB8B-4DD7-9047-914809D5D70F}" presName="level2Shape" presStyleLbl="node2" presStyleIdx="0" presStyleCnt="3" custScaleX="219890" custScaleY="96184"/>
      <dgm:spPr/>
      <dgm:t>
        <a:bodyPr/>
        <a:lstStyle/>
        <a:p>
          <a:endParaRPr lang="es-ES"/>
        </a:p>
      </dgm:t>
    </dgm:pt>
    <dgm:pt modelId="{DD3C0E39-41CC-454F-B409-F1451CF2C902}" type="pres">
      <dgm:prSet presAssocID="{5E29FBEC-BB8B-4DD7-9047-914809D5D70F}" presName="hierChild3" presStyleCnt="0"/>
      <dgm:spPr/>
      <dgm:t>
        <a:bodyPr/>
        <a:lstStyle/>
        <a:p>
          <a:endParaRPr lang="es-ES"/>
        </a:p>
      </dgm:t>
    </dgm:pt>
    <dgm:pt modelId="{9CD0B25D-1F1C-42F8-AF48-FE001AE4CA52}" type="pres">
      <dgm:prSet presAssocID="{75FB9939-70CD-410E-8774-4D3C4DAAAC3A}" presName="Name19" presStyleLbl="parChTrans1D2" presStyleIdx="1" presStyleCnt="3"/>
      <dgm:spPr/>
      <dgm:t>
        <a:bodyPr/>
        <a:lstStyle/>
        <a:p>
          <a:endParaRPr lang="es-ES"/>
        </a:p>
      </dgm:t>
    </dgm:pt>
    <dgm:pt modelId="{44FEB4AB-7D2D-4CEB-AA96-30B8BCD09F1D}" type="pres">
      <dgm:prSet presAssocID="{D8CB61EA-2190-4CD4-8667-2DA43B4A67AF}" presName="Name21" presStyleCnt="0"/>
      <dgm:spPr/>
      <dgm:t>
        <a:bodyPr/>
        <a:lstStyle/>
        <a:p>
          <a:endParaRPr lang="es-ES"/>
        </a:p>
      </dgm:t>
    </dgm:pt>
    <dgm:pt modelId="{B4569D4A-6083-482B-ADC6-4F79E81D21E0}" type="pres">
      <dgm:prSet presAssocID="{D8CB61EA-2190-4CD4-8667-2DA43B4A67AF}" presName="level2Shape" presStyleLbl="node2" presStyleIdx="1" presStyleCnt="3" custScaleX="156841"/>
      <dgm:spPr/>
      <dgm:t>
        <a:bodyPr/>
        <a:lstStyle/>
        <a:p>
          <a:endParaRPr lang="es-ES"/>
        </a:p>
      </dgm:t>
    </dgm:pt>
    <dgm:pt modelId="{E999F992-4A89-47A5-B521-BB39DD0CA75F}" type="pres">
      <dgm:prSet presAssocID="{D8CB61EA-2190-4CD4-8667-2DA43B4A67AF}" presName="hierChild3" presStyleCnt="0"/>
      <dgm:spPr/>
      <dgm:t>
        <a:bodyPr/>
        <a:lstStyle/>
        <a:p>
          <a:endParaRPr lang="es-ES"/>
        </a:p>
      </dgm:t>
    </dgm:pt>
    <dgm:pt modelId="{AD19EA91-27F2-4C82-8787-8E209DCC6E49}" type="pres">
      <dgm:prSet presAssocID="{1E0806FA-DDD2-4A59-A2D6-E24372893CEB}" presName="Name19" presStyleLbl="parChTrans1D2" presStyleIdx="2" presStyleCnt="3"/>
      <dgm:spPr/>
      <dgm:t>
        <a:bodyPr/>
        <a:lstStyle/>
        <a:p>
          <a:endParaRPr lang="es-ES"/>
        </a:p>
      </dgm:t>
    </dgm:pt>
    <dgm:pt modelId="{45365EAC-D558-4C9E-8FFD-A8C959B236E6}" type="pres">
      <dgm:prSet presAssocID="{923A621D-54DA-43CE-BF80-4195DB1CA311}" presName="Name21" presStyleCnt="0"/>
      <dgm:spPr/>
      <dgm:t>
        <a:bodyPr/>
        <a:lstStyle/>
        <a:p>
          <a:endParaRPr lang="es-ES"/>
        </a:p>
      </dgm:t>
    </dgm:pt>
    <dgm:pt modelId="{E0C8B8F6-5DC6-4565-ADE6-25699D333879}" type="pres">
      <dgm:prSet presAssocID="{923A621D-54DA-43CE-BF80-4195DB1CA311}" presName="level2Shape" presStyleLbl="node2" presStyleIdx="2" presStyleCnt="3" custScaleX="132798"/>
      <dgm:spPr/>
      <dgm:t>
        <a:bodyPr/>
        <a:lstStyle/>
        <a:p>
          <a:endParaRPr lang="es-ES"/>
        </a:p>
      </dgm:t>
    </dgm:pt>
    <dgm:pt modelId="{619959BB-1724-48C9-9790-809941A2E8D7}" type="pres">
      <dgm:prSet presAssocID="{923A621D-54DA-43CE-BF80-4195DB1CA311}" presName="hierChild3" presStyleCnt="0"/>
      <dgm:spPr/>
      <dgm:t>
        <a:bodyPr/>
        <a:lstStyle/>
        <a:p>
          <a:endParaRPr lang="es-ES"/>
        </a:p>
      </dgm:t>
    </dgm:pt>
    <dgm:pt modelId="{2F7A3766-4DFC-40C4-89CF-0DC49A107AB1}" type="pres">
      <dgm:prSet presAssocID="{26C80677-C5C6-4CCB-B9D9-B62013F7CADA}" presName="bgShapesFlow" presStyleCnt="0"/>
      <dgm:spPr/>
      <dgm:t>
        <a:bodyPr/>
        <a:lstStyle/>
        <a:p>
          <a:endParaRPr lang="es-ES"/>
        </a:p>
      </dgm:t>
    </dgm:pt>
  </dgm:ptLst>
  <dgm:cxnLst>
    <dgm:cxn modelId="{4976F713-AB30-4BA5-920E-A100E8756254}" srcId="{26C80677-C5C6-4CCB-B9D9-B62013F7CADA}" destId="{E6517057-4F51-4471-A978-FD4578A9749C}" srcOrd="0" destOrd="0" parTransId="{DC8880CF-4567-45FC-8111-FB57F3572BE0}" sibTransId="{72E3240F-63A8-49F3-B100-02ECEB76C015}"/>
    <dgm:cxn modelId="{BEBC9FBC-60DB-4C98-863F-B9C3A947E26D}" type="presOf" srcId="{26C80677-C5C6-4CCB-B9D9-B62013F7CADA}" destId="{0C3A2102-81E4-4F57-A955-BE410135F7F6}" srcOrd="0" destOrd="0" presId="urn:microsoft.com/office/officeart/2005/8/layout/hierarchy6"/>
    <dgm:cxn modelId="{DA41C28D-3E44-4CEE-9B98-A06BEEA57C70}" type="presOf" srcId="{5E29FBEC-BB8B-4DD7-9047-914809D5D70F}" destId="{FF5C3837-2A91-4906-B8DB-624D0FF2ABCD}" srcOrd="0" destOrd="0" presId="urn:microsoft.com/office/officeart/2005/8/layout/hierarchy6"/>
    <dgm:cxn modelId="{5498D295-3C2D-4ABB-B27B-C012FDBFB66B}" type="presOf" srcId="{75FB9939-70CD-410E-8774-4D3C4DAAAC3A}" destId="{9CD0B25D-1F1C-42F8-AF48-FE001AE4CA52}" srcOrd="0" destOrd="0" presId="urn:microsoft.com/office/officeart/2005/8/layout/hierarchy6"/>
    <dgm:cxn modelId="{0A3F3FE5-DB69-4876-A537-7D485EF285B7}" srcId="{E6517057-4F51-4471-A978-FD4578A9749C}" destId="{5E29FBEC-BB8B-4DD7-9047-914809D5D70F}" srcOrd="0" destOrd="0" parTransId="{E5386AF5-2CB6-463D-BA2C-04598639AFC6}" sibTransId="{7E3BFF42-71AD-4C3C-BCD4-3E658F0A021B}"/>
    <dgm:cxn modelId="{F86AA85B-ECE1-4A03-BDB5-04DA6CC4E6B3}" type="presOf" srcId="{923A621D-54DA-43CE-BF80-4195DB1CA311}" destId="{E0C8B8F6-5DC6-4565-ADE6-25699D333879}" srcOrd="0" destOrd="0" presId="urn:microsoft.com/office/officeart/2005/8/layout/hierarchy6"/>
    <dgm:cxn modelId="{A8EE17CD-3F28-4B3D-899E-A608F94380C0}" type="presOf" srcId="{E5386AF5-2CB6-463D-BA2C-04598639AFC6}" destId="{496CCC03-CC9B-4F51-8E09-F8F9D23C3F40}" srcOrd="0" destOrd="0" presId="urn:microsoft.com/office/officeart/2005/8/layout/hierarchy6"/>
    <dgm:cxn modelId="{B6CD1F30-1393-4557-83A9-935211B708DC}" type="presOf" srcId="{E6517057-4F51-4471-A978-FD4578A9749C}" destId="{5BD4456F-0B0D-4DD1-A4FB-A4664219A0D5}" srcOrd="0" destOrd="0" presId="urn:microsoft.com/office/officeart/2005/8/layout/hierarchy6"/>
    <dgm:cxn modelId="{CC482234-5ED1-4960-AA36-8DB59FE22472}" srcId="{E6517057-4F51-4471-A978-FD4578A9749C}" destId="{923A621D-54DA-43CE-BF80-4195DB1CA311}" srcOrd="2" destOrd="0" parTransId="{1E0806FA-DDD2-4A59-A2D6-E24372893CEB}" sibTransId="{91B592CD-E066-424A-8E48-D42BB45EF8EB}"/>
    <dgm:cxn modelId="{73428B03-C111-4E35-88D1-5B01973CCA04}" type="presOf" srcId="{1E0806FA-DDD2-4A59-A2D6-E24372893CEB}" destId="{AD19EA91-27F2-4C82-8787-8E209DCC6E49}" srcOrd="0" destOrd="0" presId="urn:microsoft.com/office/officeart/2005/8/layout/hierarchy6"/>
    <dgm:cxn modelId="{C32D5818-7C40-46E4-99A8-7978ED000922}" type="presOf" srcId="{D8CB61EA-2190-4CD4-8667-2DA43B4A67AF}" destId="{B4569D4A-6083-482B-ADC6-4F79E81D21E0}" srcOrd="0" destOrd="0" presId="urn:microsoft.com/office/officeart/2005/8/layout/hierarchy6"/>
    <dgm:cxn modelId="{9C3F997F-F148-406F-85C6-9F2FE3745439}" srcId="{E6517057-4F51-4471-A978-FD4578A9749C}" destId="{D8CB61EA-2190-4CD4-8667-2DA43B4A67AF}" srcOrd="1" destOrd="0" parTransId="{75FB9939-70CD-410E-8774-4D3C4DAAAC3A}" sibTransId="{DA186503-FCF1-47A4-8812-542033176C42}"/>
    <dgm:cxn modelId="{8364C69C-1D5F-4ED6-9E91-A6A0FF970CA6}" type="presParOf" srcId="{0C3A2102-81E4-4F57-A955-BE410135F7F6}" destId="{F9D25F5E-94FE-44C0-AA4A-666C8DF43862}" srcOrd="0" destOrd="0" presId="urn:microsoft.com/office/officeart/2005/8/layout/hierarchy6"/>
    <dgm:cxn modelId="{FF3146AE-F652-47D6-A317-44BC8B022049}" type="presParOf" srcId="{F9D25F5E-94FE-44C0-AA4A-666C8DF43862}" destId="{4836F672-BBC3-4FE8-AC3B-9C991A1053F8}" srcOrd="0" destOrd="0" presId="urn:microsoft.com/office/officeart/2005/8/layout/hierarchy6"/>
    <dgm:cxn modelId="{BA330897-58F2-4DE9-8434-B202D8B6AC38}" type="presParOf" srcId="{4836F672-BBC3-4FE8-AC3B-9C991A1053F8}" destId="{DF91F668-7A21-4311-A0AE-171C17C35EBA}" srcOrd="0" destOrd="0" presId="urn:microsoft.com/office/officeart/2005/8/layout/hierarchy6"/>
    <dgm:cxn modelId="{476E77B3-3852-4DF8-A8F7-80553FF5511F}" type="presParOf" srcId="{DF91F668-7A21-4311-A0AE-171C17C35EBA}" destId="{5BD4456F-0B0D-4DD1-A4FB-A4664219A0D5}" srcOrd="0" destOrd="0" presId="urn:microsoft.com/office/officeart/2005/8/layout/hierarchy6"/>
    <dgm:cxn modelId="{BC97C9E3-44C1-42DC-BB0C-83AF1775F77E}" type="presParOf" srcId="{DF91F668-7A21-4311-A0AE-171C17C35EBA}" destId="{442A5ED2-0992-4552-B49A-246B2B9F8C31}" srcOrd="1" destOrd="0" presId="urn:microsoft.com/office/officeart/2005/8/layout/hierarchy6"/>
    <dgm:cxn modelId="{38324C02-1118-46C6-8D93-1185F71EFD2E}" type="presParOf" srcId="{442A5ED2-0992-4552-B49A-246B2B9F8C31}" destId="{496CCC03-CC9B-4F51-8E09-F8F9D23C3F40}" srcOrd="0" destOrd="0" presId="urn:microsoft.com/office/officeart/2005/8/layout/hierarchy6"/>
    <dgm:cxn modelId="{EB149505-FF79-4744-A7D9-BBAA581C1CAD}" type="presParOf" srcId="{442A5ED2-0992-4552-B49A-246B2B9F8C31}" destId="{2FEBE084-66D9-42ED-873E-8D0FCC9A1BAC}" srcOrd="1" destOrd="0" presId="urn:microsoft.com/office/officeart/2005/8/layout/hierarchy6"/>
    <dgm:cxn modelId="{6E5F6FCD-BF59-4941-8422-F223E014E898}" type="presParOf" srcId="{2FEBE084-66D9-42ED-873E-8D0FCC9A1BAC}" destId="{FF5C3837-2A91-4906-B8DB-624D0FF2ABCD}" srcOrd="0" destOrd="0" presId="urn:microsoft.com/office/officeart/2005/8/layout/hierarchy6"/>
    <dgm:cxn modelId="{814941EE-E40B-4777-BDA8-61F6DC287440}" type="presParOf" srcId="{2FEBE084-66D9-42ED-873E-8D0FCC9A1BAC}" destId="{DD3C0E39-41CC-454F-B409-F1451CF2C902}" srcOrd="1" destOrd="0" presId="urn:microsoft.com/office/officeart/2005/8/layout/hierarchy6"/>
    <dgm:cxn modelId="{DD4C9EFE-2F7D-4310-B4ED-21B4C058F0F7}" type="presParOf" srcId="{442A5ED2-0992-4552-B49A-246B2B9F8C31}" destId="{9CD0B25D-1F1C-42F8-AF48-FE001AE4CA52}" srcOrd="2" destOrd="0" presId="urn:microsoft.com/office/officeart/2005/8/layout/hierarchy6"/>
    <dgm:cxn modelId="{44A27BBD-F4DE-4637-9BA0-06931E0A61A6}" type="presParOf" srcId="{442A5ED2-0992-4552-B49A-246B2B9F8C31}" destId="{44FEB4AB-7D2D-4CEB-AA96-30B8BCD09F1D}" srcOrd="3" destOrd="0" presId="urn:microsoft.com/office/officeart/2005/8/layout/hierarchy6"/>
    <dgm:cxn modelId="{FB7886A4-D536-4B83-A648-1D1215C64F20}" type="presParOf" srcId="{44FEB4AB-7D2D-4CEB-AA96-30B8BCD09F1D}" destId="{B4569D4A-6083-482B-ADC6-4F79E81D21E0}" srcOrd="0" destOrd="0" presId="urn:microsoft.com/office/officeart/2005/8/layout/hierarchy6"/>
    <dgm:cxn modelId="{33CBCAAD-A98D-4436-8386-96EC1AB5D474}" type="presParOf" srcId="{44FEB4AB-7D2D-4CEB-AA96-30B8BCD09F1D}" destId="{E999F992-4A89-47A5-B521-BB39DD0CA75F}" srcOrd="1" destOrd="0" presId="urn:microsoft.com/office/officeart/2005/8/layout/hierarchy6"/>
    <dgm:cxn modelId="{B2D77EC3-CF88-4169-8993-D30DE41723F5}" type="presParOf" srcId="{442A5ED2-0992-4552-B49A-246B2B9F8C31}" destId="{AD19EA91-27F2-4C82-8787-8E209DCC6E49}" srcOrd="4" destOrd="0" presId="urn:microsoft.com/office/officeart/2005/8/layout/hierarchy6"/>
    <dgm:cxn modelId="{B995ACB2-727A-4751-9EAD-65C087BB64A5}" type="presParOf" srcId="{442A5ED2-0992-4552-B49A-246B2B9F8C31}" destId="{45365EAC-D558-4C9E-8FFD-A8C959B236E6}" srcOrd="5" destOrd="0" presId="urn:microsoft.com/office/officeart/2005/8/layout/hierarchy6"/>
    <dgm:cxn modelId="{4F4E0232-E878-4853-96FD-014483BAAFFD}" type="presParOf" srcId="{45365EAC-D558-4C9E-8FFD-A8C959B236E6}" destId="{E0C8B8F6-5DC6-4565-ADE6-25699D333879}" srcOrd="0" destOrd="0" presId="urn:microsoft.com/office/officeart/2005/8/layout/hierarchy6"/>
    <dgm:cxn modelId="{A7D6EC24-3296-4A7E-9C50-E4B59A587522}" type="presParOf" srcId="{45365EAC-D558-4C9E-8FFD-A8C959B236E6}" destId="{619959BB-1724-48C9-9790-809941A2E8D7}" srcOrd="1" destOrd="0" presId="urn:microsoft.com/office/officeart/2005/8/layout/hierarchy6"/>
    <dgm:cxn modelId="{5C9842CB-A050-4DAF-999C-79E55156556D}" type="presParOf" srcId="{0C3A2102-81E4-4F57-A955-BE410135F7F6}" destId="{2F7A3766-4DFC-40C4-89CF-0DC49A107AB1}" srcOrd="1" destOrd="0" presId="urn:microsoft.com/office/officeart/2005/8/layout/hierarchy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4.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image" Target="../media/image15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85208" tIns="42604" rIns="85208" bIns="42604" numCol="1" anchor="t" anchorCtr="0" compatLnSpc="1">
            <a:prstTxWarp prst="textNoShape">
              <a:avLst/>
            </a:prstTxWarp>
          </a:bodyPr>
          <a:lstStyle>
            <a:lvl1pPr eaLnBrk="1" hangingPunct="1">
              <a:defRPr sz="1000">
                <a:latin typeface="Arial" charset="0"/>
              </a:defRPr>
            </a:lvl1pPr>
          </a:lstStyle>
          <a:p>
            <a:pPr>
              <a:defRPr/>
            </a:pPr>
            <a:endParaRPr lang="en-US"/>
          </a:p>
        </p:txBody>
      </p:sp>
      <p:sp>
        <p:nvSpPr>
          <p:cNvPr id="68611"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85208" tIns="42604" rIns="85208" bIns="42604" numCol="1" anchor="t" anchorCtr="0" compatLnSpc="1">
            <a:prstTxWarp prst="textNoShape">
              <a:avLst/>
            </a:prstTxWarp>
          </a:bodyPr>
          <a:lstStyle>
            <a:lvl1pPr algn="r" eaLnBrk="1" hangingPunct="1">
              <a:defRPr sz="1000">
                <a:latin typeface="Arial" charset="0"/>
              </a:defRPr>
            </a:lvl1pPr>
          </a:lstStyle>
          <a:p>
            <a:pPr>
              <a:defRPr/>
            </a:pPr>
            <a:endParaRPr lang="en-US"/>
          </a:p>
        </p:txBody>
      </p:sp>
      <p:sp>
        <p:nvSpPr>
          <p:cNvPr id="68612"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85208" tIns="42604" rIns="85208" bIns="42604" numCol="1" anchor="b" anchorCtr="0" compatLnSpc="1">
            <a:prstTxWarp prst="textNoShape">
              <a:avLst/>
            </a:prstTxWarp>
          </a:bodyPr>
          <a:lstStyle>
            <a:lvl1pPr eaLnBrk="1" hangingPunct="1">
              <a:defRPr sz="1000">
                <a:latin typeface="Arial" charset="0"/>
              </a:defRPr>
            </a:lvl1pPr>
          </a:lstStyle>
          <a:p>
            <a:pPr>
              <a:defRPr/>
            </a:pPr>
            <a:endParaRPr lang="en-US"/>
          </a:p>
        </p:txBody>
      </p:sp>
      <p:sp>
        <p:nvSpPr>
          <p:cNvPr id="68613"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85208" tIns="42604" rIns="85208" bIns="42604" numCol="1" anchor="b" anchorCtr="0" compatLnSpc="1">
            <a:prstTxWarp prst="textNoShape">
              <a:avLst/>
            </a:prstTxWarp>
          </a:bodyPr>
          <a:lstStyle>
            <a:lvl1pPr algn="r" eaLnBrk="1" hangingPunct="1">
              <a:defRPr sz="1000">
                <a:latin typeface="Arial" charset="0"/>
              </a:defRPr>
            </a:lvl1pPr>
          </a:lstStyle>
          <a:p>
            <a:pPr>
              <a:defRPr/>
            </a:pPr>
            <a:fld id="{7189D4C2-1074-4FE0-9821-1E85879D966E}"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85208" tIns="42604" rIns="85208" bIns="42604" numCol="1" anchor="t" anchorCtr="0" compatLnSpc="1">
            <a:prstTxWarp prst="textNoShape">
              <a:avLst/>
            </a:prstTxWarp>
          </a:bodyPr>
          <a:lstStyle>
            <a:lvl1pPr eaLnBrk="1" hangingPunct="1">
              <a:defRPr sz="1000">
                <a:latin typeface="Arial" charset="0"/>
              </a:defRPr>
            </a:lvl1pPr>
          </a:lstStyle>
          <a:p>
            <a:pPr>
              <a:defRPr/>
            </a:pPr>
            <a:endParaRPr lang="en-US"/>
          </a:p>
        </p:txBody>
      </p:sp>
      <p:sp>
        <p:nvSpPr>
          <p:cNvPr id="69635"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85208" tIns="42604" rIns="85208" bIns="42604" numCol="1" anchor="t" anchorCtr="0" compatLnSpc="1">
            <a:prstTxWarp prst="textNoShape">
              <a:avLst/>
            </a:prstTxWarp>
          </a:bodyPr>
          <a:lstStyle>
            <a:lvl1pPr algn="r" eaLnBrk="1" hangingPunct="1">
              <a:defRPr sz="1000">
                <a:latin typeface="Arial" charset="0"/>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990600" y="765175"/>
            <a:ext cx="5118100" cy="3838575"/>
          </a:xfrm>
          <a:prstGeom prst="rect">
            <a:avLst/>
          </a:prstGeom>
          <a:noFill/>
          <a:ln w="9525">
            <a:solidFill>
              <a:srgbClr val="000000"/>
            </a:solidFill>
            <a:miter lim="800000"/>
            <a:headEnd/>
            <a:tailEnd/>
          </a:ln>
        </p:spPr>
      </p:sp>
      <p:sp>
        <p:nvSpPr>
          <p:cNvPr id="69637"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85208" tIns="42604" rIns="85208" bIns="4260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9638"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85208" tIns="42604" rIns="85208" bIns="42604" numCol="1" anchor="b" anchorCtr="0" compatLnSpc="1">
            <a:prstTxWarp prst="textNoShape">
              <a:avLst/>
            </a:prstTxWarp>
          </a:bodyPr>
          <a:lstStyle>
            <a:lvl1pPr eaLnBrk="1" hangingPunct="1">
              <a:defRPr sz="1000">
                <a:latin typeface="Arial" charset="0"/>
              </a:defRPr>
            </a:lvl1pPr>
          </a:lstStyle>
          <a:p>
            <a:pPr>
              <a:defRPr/>
            </a:pPr>
            <a:endParaRPr lang="en-US"/>
          </a:p>
        </p:txBody>
      </p:sp>
      <p:sp>
        <p:nvSpPr>
          <p:cNvPr id="69639"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85208" tIns="42604" rIns="85208" bIns="42604" numCol="1" anchor="b" anchorCtr="0" compatLnSpc="1">
            <a:prstTxWarp prst="textNoShape">
              <a:avLst/>
            </a:prstTxWarp>
          </a:bodyPr>
          <a:lstStyle>
            <a:lvl1pPr algn="r" eaLnBrk="1" hangingPunct="1">
              <a:defRPr sz="1000">
                <a:latin typeface="Arial" charset="0"/>
              </a:defRPr>
            </a:lvl1pPr>
          </a:lstStyle>
          <a:p>
            <a:pPr>
              <a:defRPr/>
            </a:pPr>
            <a:fld id="{021609B9-9662-43FD-A72A-22D9DF47F11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p>
            <a:fld id="{ACDB2613-9A8D-4C8F-B016-CD0629864A07}" type="slidenum">
              <a:rPr lang="en-US" smtClean="0"/>
              <a:pPr/>
              <a:t>1</a:t>
            </a:fld>
            <a:endParaRPr lang="en-US" smtClean="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pPr eaLnBrk="1" hangingPunct="1"/>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1 Marcador de imagen de diapositiva"/>
          <p:cNvSpPr>
            <a:spLocks noGrp="1" noRot="1" noChangeAspect="1" noTextEdit="1"/>
          </p:cNvSpPr>
          <p:nvPr>
            <p:ph type="sldImg"/>
          </p:nvPr>
        </p:nvSpPr>
        <p:spPr>
          <a:ln/>
        </p:spPr>
      </p:sp>
      <p:sp>
        <p:nvSpPr>
          <p:cNvPr id="205826" name="2 Marcador de notas"/>
          <p:cNvSpPr>
            <a:spLocks noGrp="1"/>
          </p:cNvSpPr>
          <p:nvPr>
            <p:ph type="body" idx="1"/>
          </p:nvPr>
        </p:nvSpPr>
        <p:spPr>
          <a:noFill/>
          <a:ln/>
        </p:spPr>
        <p:txBody>
          <a:bodyPr/>
          <a:lstStyle/>
          <a:p>
            <a:endParaRPr lang="es-ES_tradnl" smtClean="0"/>
          </a:p>
        </p:txBody>
      </p:sp>
      <p:sp>
        <p:nvSpPr>
          <p:cNvPr id="205827" name="3 Marcador de número de diapositiva"/>
          <p:cNvSpPr>
            <a:spLocks noGrp="1"/>
          </p:cNvSpPr>
          <p:nvPr>
            <p:ph type="sldNum" sz="quarter" idx="5"/>
          </p:nvPr>
        </p:nvSpPr>
        <p:spPr>
          <a:noFill/>
        </p:spPr>
        <p:txBody>
          <a:bodyPr/>
          <a:lstStyle/>
          <a:p>
            <a:fld id="{AC1E4F6F-EFF6-4BFB-B5D1-46199F3B8DFA}" type="slidenum">
              <a:rPr lang="en-US" smtClean="0"/>
              <a:pPr/>
              <a:t>86</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1 Marcador de imagen de diapositiva"/>
          <p:cNvSpPr>
            <a:spLocks noGrp="1" noRot="1" noChangeAspect="1" noTextEdit="1"/>
          </p:cNvSpPr>
          <p:nvPr>
            <p:ph type="sldImg"/>
          </p:nvPr>
        </p:nvSpPr>
        <p:spPr>
          <a:ln/>
        </p:spPr>
      </p:sp>
      <p:sp>
        <p:nvSpPr>
          <p:cNvPr id="207874" name="2 Marcador de notas"/>
          <p:cNvSpPr>
            <a:spLocks noGrp="1"/>
          </p:cNvSpPr>
          <p:nvPr>
            <p:ph type="body" idx="1"/>
          </p:nvPr>
        </p:nvSpPr>
        <p:spPr>
          <a:noFill/>
          <a:ln/>
        </p:spPr>
        <p:txBody>
          <a:bodyPr/>
          <a:lstStyle/>
          <a:p>
            <a:endParaRPr lang="es-ES_tradnl" smtClean="0"/>
          </a:p>
        </p:txBody>
      </p:sp>
      <p:sp>
        <p:nvSpPr>
          <p:cNvPr id="207875" name="3 Marcador de número de diapositiva"/>
          <p:cNvSpPr>
            <a:spLocks noGrp="1"/>
          </p:cNvSpPr>
          <p:nvPr>
            <p:ph type="sldNum" sz="quarter" idx="5"/>
          </p:nvPr>
        </p:nvSpPr>
        <p:spPr>
          <a:noFill/>
        </p:spPr>
        <p:txBody>
          <a:bodyPr/>
          <a:lstStyle/>
          <a:p>
            <a:fld id="{6265D818-3325-4652-948E-EAFF69459423}" type="slidenum">
              <a:rPr lang="en-US" smtClean="0"/>
              <a:pPr/>
              <a:t>87</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1 Marcador de imagen de diapositiva"/>
          <p:cNvSpPr>
            <a:spLocks noGrp="1" noRot="1" noChangeAspect="1" noTextEdit="1"/>
          </p:cNvSpPr>
          <p:nvPr>
            <p:ph type="sldImg"/>
          </p:nvPr>
        </p:nvSpPr>
        <p:spPr>
          <a:ln/>
        </p:spPr>
      </p:sp>
      <p:sp>
        <p:nvSpPr>
          <p:cNvPr id="209922" name="2 Marcador de notas"/>
          <p:cNvSpPr>
            <a:spLocks noGrp="1"/>
          </p:cNvSpPr>
          <p:nvPr>
            <p:ph type="body" idx="1"/>
          </p:nvPr>
        </p:nvSpPr>
        <p:spPr>
          <a:noFill/>
          <a:ln/>
        </p:spPr>
        <p:txBody>
          <a:bodyPr/>
          <a:lstStyle/>
          <a:p>
            <a:endParaRPr lang="es-ES_tradnl" smtClean="0"/>
          </a:p>
        </p:txBody>
      </p:sp>
      <p:sp>
        <p:nvSpPr>
          <p:cNvPr id="209923" name="3 Marcador de número de diapositiva"/>
          <p:cNvSpPr>
            <a:spLocks noGrp="1"/>
          </p:cNvSpPr>
          <p:nvPr>
            <p:ph type="sldNum" sz="quarter" idx="5"/>
          </p:nvPr>
        </p:nvSpPr>
        <p:spPr>
          <a:noFill/>
        </p:spPr>
        <p:txBody>
          <a:bodyPr/>
          <a:lstStyle/>
          <a:p>
            <a:fld id="{B5998A58-4809-445E-A8E3-388E9DD6AE97}" type="slidenum">
              <a:rPr lang="en-US" smtClean="0"/>
              <a:pPr/>
              <a:t>88</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1 Marcador de imagen de diapositiva"/>
          <p:cNvSpPr>
            <a:spLocks noGrp="1" noRot="1" noChangeAspect="1" noTextEdit="1"/>
          </p:cNvSpPr>
          <p:nvPr>
            <p:ph type="sldImg"/>
          </p:nvPr>
        </p:nvSpPr>
        <p:spPr>
          <a:ln/>
        </p:spPr>
      </p:sp>
      <p:sp>
        <p:nvSpPr>
          <p:cNvPr id="218114" name="2 Marcador de notas"/>
          <p:cNvSpPr>
            <a:spLocks noGrp="1"/>
          </p:cNvSpPr>
          <p:nvPr>
            <p:ph type="body" idx="1"/>
          </p:nvPr>
        </p:nvSpPr>
        <p:spPr>
          <a:noFill/>
          <a:ln/>
        </p:spPr>
        <p:txBody>
          <a:bodyPr/>
          <a:lstStyle/>
          <a:p>
            <a:endParaRPr lang="es-ES_tradnl" smtClean="0"/>
          </a:p>
        </p:txBody>
      </p:sp>
      <p:sp>
        <p:nvSpPr>
          <p:cNvPr id="218115" name="3 Marcador de número de diapositiva"/>
          <p:cNvSpPr>
            <a:spLocks noGrp="1"/>
          </p:cNvSpPr>
          <p:nvPr>
            <p:ph type="sldNum" sz="quarter" idx="5"/>
          </p:nvPr>
        </p:nvSpPr>
        <p:spPr>
          <a:noFill/>
        </p:spPr>
        <p:txBody>
          <a:bodyPr/>
          <a:lstStyle/>
          <a:p>
            <a:fld id="{D34481B0-006E-46F6-B479-9F237099607D}" type="slidenum">
              <a:rPr lang="en-US" smtClean="0"/>
              <a:pPr/>
              <a:t>95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0" y="6350"/>
            <a:ext cx="9140825" cy="6851650"/>
            <a:chOff x="0" y="4"/>
            <a:chExt cx="5758" cy="4316"/>
          </a:xfrm>
        </p:grpSpPr>
        <p:grpSp>
          <p:nvGrpSpPr>
            <p:cNvPr id="5" name="Group 3"/>
            <p:cNvGrpSpPr>
              <a:grpSpLocks/>
            </p:cNvGrpSpPr>
            <p:nvPr/>
          </p:nvGrpSpPr>
          <p:grpSpPr bwMode="auto">
            <a:xfrm>
              <a:off x="0" y="1161"/>
              <a:ext cx="5758" cy="3159"/>
              <a:chOff x="0" y="1161"/>
              <a:chExt cx="5758" cy="3159"/>
            </a:xfrm>
          </p:grpSpPr>
          <p:sp>
            <p:nvSpPr>
              <p:cNvPr id="16" name="Freeform 4"/>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eaLnBrk="0" hangingPunct="0">
                  <a:defRPr/>
                </a:pPr>
                <a:endParaRPr lang="es-ES"/>
              </a:p>
            </p:txBody>
          </p:sp>
          <p:sp>
            <p:nvSpPr>
              <p:cNvPr id="17" name="Freeform 5"/>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eaLnBrk="0" hangingPunct="0">
                  <a:defRPr/>
                </a:pPr>
                <a:endParaRPr lang="es-ES"/>
              </a:p>
            </p:txBody>
          </p:sp>
        </p:grpSp>
        <p:sp>
          <p:nvSpPr>
            <p:cNvPr id="6" name="Freeform 6"/>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eaLnBrk="0" hangingPunct="0">
                <a:defRPr/>
              </a:pPr>
              <a:endParaRPr lang="es-ES"/>
            </a:p>
          </p:txBody>
        </p:sp>
        <p:sp>
          <p:nvSpPr>
            <p:cNvPr id="7" name="Freeform 7"/>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eaLnBrk="0" hangingPunct="0">
                <a:defRPr/>
              </a:pPr>
              <a:endParaRPr lang="es-ES"/>
            </a:p>
          </p:txBody>
        </p:sp>
        <p:sp>
          <p:nvSpPr>
            <p:cNvPr id="8" name="Freeform 8"/>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eaLnBrk="0" hangingPunct="0">
                <a:defRPr/>
              </a:pPr>
              <a:endParaRPr lang="es-ES"/>
            </a:p>
          </p:txBody>
        </p:sp>
        <p:grpSp>
          <p:nvGrpSpPr>
            <p:cNvPr id="9"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eaLnBrk="0" hangingPunct="0">
                  <a:defRPr/>
                </a:pPr>
                <a:endParaRPr lang="es-ES"/>
              </a:p>
            </p:txBody>
          </p:sp>
          <p:sp>
            <p:nvSpPr>
              <p:cNvPr id="11" name="Freeform 11"/>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s-ES"/>
              </a:p>
            </p:txBody>
          </p:sp>
          <p:sp>
            <p:nvSpPr>
              <p:cNvPr id="12" name="Freeform 12"/>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s-ES"/>
              </a:p>
            </p:txBody>
          </p:sp>
          <p:sp>
            <p:nvSpPr>
              <p:cNvPr id="13" name="Freeform 13"/>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eaLnBrk="0" hangingPunct="0">
                  <a:defRPr/>
                </a:pPr>
                <a:endParaRPr lang="es-ES"/>
              </a:p>
            </p:txBody>
          </p:sp>
          <p:sp>
            <p:nvSpPr>
              <p:cNvPr id="14" name="Freeform 14"/>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eaLnBrk="0" hangingPunct="0">
                  <a:defRPr/>
                </a:pPr>
                <a:endParaRPr lang="es-ES"/>
              </a:p>
            </p:txBody>
          </p:sp>
          <p:sp>
            <p:nvSpPr>
              <p:cNvPr id="15" name="Freeform 15"/>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eaLnBrk="0" hangingPunct="0">
                  <a:defRPr/>
                </a:pPr>
                <a:endParaRPr lang="es-ES"/>
              </a:p>
            </p:txBody>
          </p:sp>
        </p:grpSp>
      </p:grpSp>
      <p:sp>
        <p:nvSpPr>
          <p:cNvPr id="65552" name="Rectangle 16"/>
          <p:cNvSpPr>
            <a:spLocks noGrp="1" noChangeArrowheads="1"/>
          </p:cNvSpPr>
          <p:nvPr>
            <p:ph type="ctrTitle" sz="quarter"/>
          </p:nvPr>
        </p:nvSpPr>
        <p:spPr>
          <a:xfrm>
            <a:off x="1066800" y="1997075"/>
            <a:ext cx="7086600" cy="1431925"/>
          </a:xfrm>
        </p:spPr>
        <p:txBody>
          <a:bodyPr anchor="b"/>
          <a:lstStyle>
            <a:lvl1pPr>
              <a:defRPr/>
            </a:lvl1pPr>
          </a:lstStyle>
          <a:p>
            <a:r>
              <a:rPr lang="en-US"/>
              <a:t>Click to edit Master title style</a:t>
            </a:r>
          </a:p>
        </p:txBody>
      </p:sp>
      <p:sp>
        <p:nvSpPr>
          <p:cNvPr id="65553" name="Rectangle 17"/>
          <p:cNvSpPr>
            <a:spLocks noGrp="1" noChangeArrowheads="1"/>
          </p:cNvSpPr>
          <p:nvPr>
            <p:ph type="subTitle" sz="quarter" idx="1"/>
          </p:nvPr>
        </p:nvSpPr>
        <p:spPr>
          <a:xfrm>
            <a:off x="1066800" y="3886200"/>
            <a:ext cx="6400800" cy="1752600"/>
          </a:xfrm>
        </p:spPr>
        <p:txBody>
          <a:bodyPr/>
          <a:lstStyle>
            <a:lvl1pPr marL="0" indent="0">
              <a:buFont typeface="Wingdings" pitchFamily="2" charset="2"/>
              <a:buNone/>
              <a:defRPr/>
            </a:lvl1pPr>
          </a:lstStyle>
          <a:p>
            <a:r>
              <a:rPr lang="en-US"/>
              <a:t>Click to edit Master subtitle style</a:t>
            </a:r>
          </a:p>
        </p:txBody>
      </p:sp>
      <p:sp>
        <p:nvSpPr>
          <p:cNvPr id="18" name="Rectangle 18"/>
          <p:cNvSpPr>
            <a:spLocks noGrp="1" noChangeArrowheads="1"/>
          </p:cNvSpPr>
          <p:nvPr>
            <p:ph type="dt" sz="quarter" idx="10"/>
          </p:nvPr>
        </p:nvSpPr>
        <p:spPr/>
        <p:txBody>
          <a:bodyPr/>
          <a:lstStyle>
            <a:lvl1pPr>
              <a:defRPr/>
            </a:lvl1pPr>
          </a:lstStyle>
          <a:p>
            <a:pPr>
              <a:defRPr/>
            </a:pPr>
            <a:endParaRPr lang="en-US"/>
          </a:p>
        </p:txBody>
      </p:sp>
      <p:sp>
        <p:nvSpPr>
          <p:cNvPr id="19" name="Rectangle 19"/>
          <p:cNvSpPr>
            <a:spLocks noGrp="1" noChangeArrowheads="1"/>
          </p:cNvSpPr>
          <p:nvPr>
            <p:ph type="ftr" sz="quarter" idx="11"/>
          </p:nvPr>
        </p:nvSpPr>
        <p:spPr>
          <a:xfrm>
            <a:off x="3352800" y="6248400"/>
            <a:ext cx="2895600" cy="457200"/>
          </a:xfrm>
        </p:spPr>
        <p:txBody>
          <a:bodyPr/>
          <a:lstStyle>
            <a:lvl1pPr>
              <a:defRPr/>
            </a:lvl1pPr>
          </a:lstStyle>
          <a:p>
            <a:pPr>
              <a:defRPr/>
            </a:pPr>
            <a:endParaRPr lang="en-US"/>
          </a:p>
        </p:txBody>
      </p:sp>
      <p:sp>
        <p:nvSpPr>
          <p:cNvPr id="20" name="Rectangle 20"/>
          <p:cNvSpPr>
            <a:spLocks noGrp="1" noChangeArrowheads="1"/>
          </p:cNvSpPr>
          <p:nvPr>
            <p:ph type="sldNum" sz="quarter" idx="12"/>
          </p:nvPr>
        </p:nvSpPr>
        <p:spPr/>
        <p:txBody>
          <a:bodyPr/>
          <a:lstStyle>
            <a:lvl1pPr>
              <a:defRPr/>
            </a:lvl1pPr>
          </a:lstStyle>
          <a:p>
            <a:pPr>
              <a:defRPr/>
            </a:pPr>
            <a:fld id="{7C495463-8DD2-42E3-8B24-5BFFE8A6A03C}" type="slidenum">
              <a:rPr lang="en-US"/>
              <a:pPr>
                <a:defRPr/>
              </a:pPr>
              <a:t>‹#›</a:t>
            </a:fld>
            <a:endParaRPr lang="en-US"/>
          </a:p>
        </p:txBody>
      </p:sp>
    </p:spTree>
  </p:cSld>
  <p:clrMapOvr>
    <a:masterClrMapping/>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28D226BF-3A3C-4F38-9EB3-74004120A8C0}" type="slidenum">
              <a:rPr lang="en-US"/>
              <a:pPr>
                <a:defRPr/>
              </a:pPr>
              <a:t>‹#›</a:t>
            </a:fld>
            <a:endParaRPr lang="en-US"/>
          </a:p>
        </p:txBody>
      </p:sp>
    </p:spTree>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724650" y="304800"/>
            <a:ext cx="1885950" cy="57912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1066800" y="304800"/>
            <a:ext cx="5505450" cy="57912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2484D13-9A4F-4B73-B276-B0A606FDC869}" type="slidenum">
              <a:rPr lang="en-US"/>
              <a:pPr>
                <a:defRPr/>
              </a:pPr>
              <a:t>‹#›</a:t>
            </a:fld>
            <a:endParaRPr lang="en-US"/>
          </a:p>
        </p:txBody>
      </p:sp>
    </p:spTree>
  </p:cSld>
  <p:clrMapOvr>
    <a:masterClrMapping/>
  </p:clrMapOvr>
  <p:transition>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685800" y="1981200"/>
            <a:ext cx="381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9812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648200" y="41148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Rectangle 6"/>
          <p:cNvSpPr>
            <a:spLocks noGrp="1" noChangeArrowheads="1"/>
          </p:cNvSpPr>
          <p:nvPr>
            <p:ph type="dt" sz="half" idx="10"/>
          </p:nvPr>
        </p:nvSpPr>
        <p:spPr/>
        <p:txBody>
          <a:bodyPr/>
          <a:lstStyle>
            <a:lvl1pPr>
              <a:defRPr/>
            </a:lvl1pPr>
          </a:lstStyle>
          <a:p>
            <a:pPr>
              <a:defRPr/>
            </a:pPr>
            <a:endParaRPr lang="en-US"/>
          </a:p>
        </p:txBody>
      </p:sp>
      <p:sp>
        <p:nvSpPr>
          <p:cNvPr id="7" name="Rectangle 7"/>
          <p:cNvSpPr>
            <a:spLocks noGrp="1" noChangeArrowheads="1"/>
          </p:cNvSpPr>
          <p:nvPr>
            <p:ph type="ftr" sz="quarter" idx="11"/>
          </p:nvPr>
        </p:nvSpPr>
        <p:spPr/>
        <p:txBody>
          <a:bodyPr/>
          <a:lstStyle>
            <a:lvl1pPr>
              <a:defRPr/>
            </a:lvl1pPr>
          </a:lstStyle>
          <a:p>
            <a:pPr>
              <a:defRPr/>
            </a:pPr>
            <a:endParaRPr lang="en-US"/>
          </a:p>
        </p:txBody>
      </p:sp>
      <p:sp>
        <p:nvSpPr>
          <p:cNvPr id="8" name="Rectangle 8"/>
          <p:cNvSpPr>
            <a:spLocks noGrp="1" noChangeArrowheads="1"/>
          </p:cNvSpPr>
          <p:nvPr>
            <p:ph type="sldNum" sz="quarter" idx="12"/>
          </p:nvPr>
        </p:nvSpPr>
        <p:spPr/>
        <p:txBody>
          <a:bodyPr/>
          <a:lstStyle>
            <a:lvl1pPr>
              <a:defRPr/>
            </a:lvl1pPr>
          </a:lstStyle>
          <a:p>
            <a:pPr>
              <a:defRPr/>
            </a:pPr>
            <a:fld id="{8DFE686B-1748-418A-8ADB-28EB50F310F3}" type="slidenum">
              <a:rPr lang="en-US"/>
              <a:pPr>
                <a:defRPr/>
              </a:pPr>
              <a:t>‹#›</a:t>
            </a:fld>
            <a:endParaRPr lang="en-US"/>
          </a:p>
        </p:txBody>
      </p:sp>
    </p:spTree>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685800" y="1981200"/>
            <a:ext cx="381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lvl1pPr>
          </a:lstStyle>
          <a:p>
            <a:pPr>
              <a:defRPr/>
            </a:pPr>
            <a:fld id="{07EA84E3-87FE-403A-AB1E-0E1BECE7FF26}" type="slidenum">
              <a:rPr lang="en-US"/>
              <a:pPr>
                <a:defRPr/>
              </a:pPr>
              <a:t>‹#›</a:t>
            </a:fld>
            <a:endParaRPr lang="en-US"/>
          </a:p>
        </p:txBody>
      </p:sp>
    </p:spTree>
  </p:cSld>
  <p:clrMapOvr>
    <a:masterClrMapping/>
  </p:clrMapOvr>
  <p:transition spd="med">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685800" y="609600"/>
            <a:ext cx="7772400" cy="1143000"/>
          </a:xfrm>
        </p:spPr>
        <p:txBody>
          <a:bodyPr/>
          <a:lstStyle/>
          <a:p>
            <a:r>
              <a:rPr lang="es-ES" smtClean="0"/>
              <a:t>Haga clic para modificar el estilo de título del patrón</a:t>
            </a:r>
            <a:endParaRPr lang="es-ES"/>
          </a:p>
        </p:txBody>
      </p:sp>
      <p:sp>
        <p:nvSpPr>
          <p:cNvPr id="3" name="2 Marcador de contenido"/>
          <p:cNvSpPr>
            <a:spLocks noGrp="1"/>
          </p:cNvSpPr>
          <p:nvPr>
            <p:ph sz="quarter" idx="1"/>
          </p:nvPr>
        </p:nvSpPr>
        <p:spPr>
          <a:xfrm>
            <a:off x="685800" y="19812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9812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685800" y="41148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contenido"/>
          <p:cNvSpPr>
            <a:spLocks noGrp="1"/>
          </p:cNvSpPr>
          <p:nvPr>
            <p:ph sz="quarter" idx="4"/>
          </p:nvPr>
        </p:nvSpPr>
        <p:spPr>
          <a:xfrm>
            <a:off x="4648200" y="41148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6161D9AD-53B2-41A9-A356-48D3406233A5}" type="slidenum">
              <a:rPr lang="en-US"/>
              <a:pPr>
                <a:defRPr/>
              </a:pPr>
              <a:t>‹#›</a:t>
            </a:fld>
            <a:endParaRPr lang="en-US"/>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1AC559BF-2F09-481D-B9F6-102ED4190032}" type="slidenum">
              <a:rPr lang="en-US"/>
              <a:pPr>
                <a:defRPr/>
              </a:pPr>
              <a:t>‹#›</a:t>
            </a:fld>
            <a:endParaRPr lang="en-US"/>
          </a:p>
        </p:txBody>
      </p:sp>
    </p:spTree>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DD500B74-4663-479D-AFEA-0BE33C992C77}" type="slidenum">
              <a:rPr lang="en-US"/>
              <a:pPr>
                <a:defRPr/>
              </a:pPr>
              <a:t>‹#›</a:t>
            </a:fld>
            <a:endParaRPr lang="en-US"/>
          </a:p>
        </p:txBody>
      </p:sp>
    </p:spTree>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985946B4-6B9B-4ECF-9952-46BC8167972E}" type="slidenum">
              <a:rPr lang="en-US"/>
              <a:pPr>
                <a:defRPr/>
              </a:pPr>
              <a:t>‹#›</a:t>
            </a:fld>
            <a:endParaRPr lang="en-US"/>
          </a:p>
        </p:txBody>
      </p:sp>
    </p:spTree>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3D2B6ABA-29A1-4822-9C43-41E6E526AC76}" type="slidenum">
              <a:rPr lang="en-US"/>
              <a:pPr>
                <a:defRPr/>
              </a:pPr>
              <a:t>‹#›</a:t>
            </a:fld>
            <a:endParaRPr lang="en-US"/>
          </a:p>
        </p:txBody>
      </p:sp>
    </p:spTree>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D65D8775-088D-49E0-9EBC-4BB3645FE4E8}" type="slidenum">
              <a:rPr lang="en-US"/>
              <a:pPr>
                <a:defRPr/>
              </a:pPr>
              <a:t>‹#›</a:t>
            </a:fld>
            <a:endParaRPr lang="en-US"/>
          </a:p>
        </p:txBody>
      </p:sp>
    </p:spTree>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72FB2E3B-1D14-4E67-B040-C833ABCD0F1D}" type="slidenum">
              <a:rPr lang="en-US"/>
              <a:pPr>
                <a:defRPr/>
              </a:pPr>
              <a:t>‹#›</a:t>
            </a:fld>
            <a:endParaRPr lang="en-US"/>
          </a:p>
        </p:txBody>
      </p:sp>
    </p:spTree>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EE56F1DD-605C-430D-842F-404DFFA916D1}" type="slidenum">
              <a:rPr lang="en-US"/>
              <a:pPr>
                <a:defRPr/>
              </a:pPr>
              <a:t>‹#›</a:t>
            </a:fld>
            <a:endParaRPr lang="en-US"/>
          </a:p>
        </p:txBody>
      </p:sp>
    </p:spTree>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46568027-F31E-45AE-8EEF-792BC552222F}" type="slidenum">
              <a:rPr lang="en-US"/>
              <a:pPr>
                <a:defRPr/>
              </a:pPr>
              <a:t>‹#›</a:t>
            </a:fld>
            <a:endParaRPr lang="en-US"/>
          </a:p>
        </p:txBody>
      </p:sp>
    </p:spTree>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6350"/>
            <a:ext cx="9140825" cy="6851650"/>
            <a:chOff x="0" y="4"/>
            <a:chExt cx="5758" cy="4316"/>
          </a:xfrm>
        </p:grpSpPr>
        <p:sp>
          <p:nvSpPr>
            <p:cNvPr id="64515" name="Freeform 3"/>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eaLnBrk="0" hangingPunct="0">
                <a:defRPr/>
              </a:pPr>
              <a:endParaRPr lang="es-ES"/>
            </a:p>
          </p:txBody>
        </p:sp>
        <p:sp>
          <p:nvSpPr>
            <p:cNvPr id="64516" name="Freeform 4"/>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eaLnBrk="0" hangingPunct="0">
                <a:defRPr/>
              </a:pPr>
              <a:endParaRPr lang="es-ES"/>
            </a:p>
          </p:txBody>
        </p:sp>
        <p:grpSp>
          <p:nvGrpSpPr>
            <p:cNvPr id="1034" name="Group 5"/>
            <p:cNvGrpSpPr>
              <a:grpSpLocks/>
            </p:cNvGrpSpPr>
            <p:nvPr userDrawn="1"/>
          </p:nvGrpSpPr>
          <p:grpSpPr bwMode="auto">
            <a:xfrm>
              <a:off x="0" y="4"/>
              <a:ext cx="5758" cy="4316"/>
              <a:chOff x="0" y="4"/>
              <a:chExt cx="5758" cy="4316"/>
            </a:xfrm>
          </p:grpSpPr>
          <p:sp>
            <p:nvSpPr>
              <p:cNvPr id="64518" name="Freeform 6"/>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eaLnBrk="0" hangingPunct="0">
                  <a:defRPr/>
                </a:pPr>
                <a:endParaRPr lang="es-ES"/>
              </a:p>
            </p:txBody>
          </p:sp>
          <p:sp>
            <p:nvSpPr>
              <p:cNvPr id="64519" name="Freeform 7"/>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s-ES"/>
              </a:p>
            </p:txBody>
          </p:sp>
          <p:sp>
            <p:nvSpPr>
              <p:cNvPr id="64520" name="Freeform 8"/>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s-ES"/>
              </a:p>
            </p:txBody>
          </p:sp>
          <p:sp>
            <p:nvSpPr>
              <p:cNvPr id="64521" name="Freeform 9"/>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eaLnBrk="0" hangingPunct="0">
                  <a:defRPr/>
                </a:pPr>
                <a:endParaRPr lang="es-ES"/>
              </a:p>
            </p:txBody>
          </p:sp>
          <p:sp>
            <p:nvSpPr>
              <p:cNvPr id="64522" name="Freeform 10"/>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eaLnBrk="0" hangingPunct="0">
                  <a:defRPr/>
                </a:pPr>
                <a:endParaRPr lang="es-ES"/>
              </a:p>
            </p:txBody>
          </p:sp>
          <p:sp>
            <p:nvSpPr>
              <p:cNvPr id="64523" name="Freeform 11"/>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eaLnBrk="0" hangingPunct="0">
                  <a:defRPr/>
                </a:pPr>
                <a:endParaRPr lang="es-ES"/>
              </a:p>
            </p:txBody>
          </p:sp>
          <p:sp>
            <p:nvSpPr>
              <p:cNvPr id="64524" name="Freeform 12"/>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eaLnBrk="0" hangingPunct="0">
                  <a:defRPr/>
                </a:pPr>
                <a:endParaRPr lang="es-ES"/>
              </a:p>
            </p:txBody>
          </p:sp>
          <p:sp>
            <p:nvSpPr>
              <p:cNvPr id="64525" name="Freeform 13"/>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eaLnBrk="0" hangingPunct="0">
                  <a:defRPr/>
                </a:pPr>
                <a:endParaRPr lang="es-ES"/>
              </a:p>
            </p:txBody>
          </p:sp>
          <p:sp>
            <p:nvSpPr>
              <p:cNvPr id="64526" name="Freeform 14"/>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eaLnBrk="0" hangingPunct="0">
                  <a:defRPr/>
                </a:pPr>
                <a:endParaRPr lang="es-ES"/>
              </a:p>
            </p:txBody>
          </p:sp>
        </p:grpSp>
      </p:grpSp>
      <p:sp>
        <p:nvSpPr>
          <p:cNvPr id="64527" name="Rectangle 15"/>
          <p:cNvSpPr>
            <a:spLocks noGrp="1" noChangeArrowheads="1"/>
          </p:cNvSpPr>
          <p:nvPr>
            <p:ph type="title"/>
          </p:nvPr>
        </p:nvSpPr>
        <p:spPr bwMode="auto">
          <a:xfrm>
            <a:off x="1066800" y="304800"/>
            <a:ext cx="7543800"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4528" name="Rectangle 16"/>
          <p:cNvSpPr>
            <a:spLocks noGrp="1" noChangeArrowheads="1"/>
          </p:cNvSpPr>
          <p:nvPr>
            <p:ph type="body" idx="1"/>
          </p:nvPr>
        </p:nvSpPr>
        <p:spPr bwMode="auto">
          <a:xfrm>
            <a:off x="1066800" y="1981200"/>
            <a:ext cx="7543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4529" name="Rectangle 17"/>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p>
        </p:txBody>
      </p:sp>
      <p:sp>
        <p:nvSpPr>
          <p:cNvPr id="64530" name="Rectangle 18"/>
          <p:cNvSpPr>
            <a:spLocks noGrp="1" noChangeArrowheads="1"/>
          </p:cNvSpPr>
          <p:nvPr>
            <p:ph type="ftr" sz="quarter" idx="3"/>
          </p:nvPr>
        </p:nvSpPr>
        <p:spPr bwMode="auto">
          <a:xfrm>
            <a:off x="34290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p>
        </p:txBody>
      </p:sp>
      <p:sp>
        <p:nvSpPr>
          <p:cNvPr id="64531" name="Rectangle 19"/>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7AF33CB1-A1E2-487C-8004-8A8393276FD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12" r:id="rId1"/>
    <p:sldLayoutId id="2147483711" r:id="rId2"/>
    <p:sldLayoutId id="2147483710" r:id="rId3"/>
    <p:sldLayoutId id="2147483709" r:id="rId4"/>
    <p:sldLayoutId id="2147483708" r:id="rId5"/>
    <p:sldLayoutId id="2147483707" r:id="rId6"/>
    <p:sldLayoutId id="2147483706" r:id="rId7"/>
    <p:sldLayoutId id="2147483705" r:id="rId8"/>
    <p:sldLayoutId id="2147483704" r:id="rId9"/>
    <p:sldLayoutId id="2147483703" r:id="rId10"/>
    <p:sldLayoutId id="2147483702" r:id="rId11"/>
    <p:sldLayoutId id="2147483713" r:id="rId12"/>
    <p:sldLayoutId id="2147483714" r:id="rId13"/>
    <p:sldLayoutId id="2147483715" r:id="rId14"/>
  </p:sldLayoutIdLst>
  <p:transition>
    <p:wipe dir="d"/>
  </p:transition>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mailto:marioalberto@cubaenergia.cu" TargetMode="External"/><Relationship Id="rId7"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www.globalexchange.org/index.html" TargetMode="External"/><Relationship Id="rId5" Type="http://schemas.openxmlformats.org/officeDocument/2006/relationships/image" Target="../media/image2.png"/><Relationship Id="rId10" Type="http://schemas.openxmlformats.org/officeDocument/2006/relationships/image" Target="../media/image6.tiff"/><Relationship Id="rId4" Type="http://schemas.openxmlformats.org/officeDocument/2006/relationships/image" Target="../media/image1.png"/><Relationship Id="rId9"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67.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69.jpeg"/><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76.jpeg"/></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81.jpeg"/></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4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53.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image" Target="../media/image96.jpeg"/><Relationship Id="rId1" Type="http://schemas.openxmlformats.org/officeDocument/2006/relationships/slideLayout" Target="../slideLayouts/slideLayout7.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5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jpeg"/></Relationships>
</file>

<file path=ppt/slides/_rels/slide55.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image" Target="../media/image108.jpeg"/></Relationships>
</file>

<file path=ppt/slides/_rels/slide56.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image" Target="../media/image121.jpeg"/><Relationship Id="rId3" Type="http://schemas.openxmlformats.org/officeDocument/2006/relationships/image" Target="../media/image111.jpeg"/><Relationship Id="rId7" Type="http://schemas.openxmlformats.org/officeDocument/2006/relationships/image" Target="../media/image115.jpeg"/><Relationship Id="rId12" Type="http://schemas.openxmlformats.org/officeDocument/2006/relationships/image" Target="../media/image120.jpeg"/><Relationship Id="rId2" Type="http://schemas.openxmlformats.org/officeDocument/2006/relationships/image" Target="../media/image110.jpeg"/><Relationship Id="rId1" Type="http://schemas.openxmlformats.org/officeDocument/2006/relationships/slideLayout" Target="../slideLayouts/slideLayout7.xml"/><Relationship Id="rId6" Type="http://schemas.openxmlformats.org/officeDocument/2006/relationships/image" Target="../media/image114.jpeg"/><Relationship Id="rId11" Type="http://schemas.openxmlformats.org/officeDocument/2006/relationships/image" Target="../media/image119.jpeg"/><Relationship Id="rId5" Type="http://schemas.openxmlformats.org/officeDocument/2006/relationships/image" Target="../media/image113.jpeg"/><Relationship Id="rId10" Type="http://schemas.openxmlformats.org/officeDocument/2006/relationships/image" Target="../media/image118.jpeg"/><Relationship Id="rId4" Type="http://schemas.openxmlformats.org/officeDocument/2006/relationships/image" Target="../media/image112.jpeg"/><Relationship Id="rId9" Type="http://schemas.openxmlformats.org/officeDocument/2006/relationships/image" Target="../media/image117.jpeg"/></Relationships>
</file>

<file path=ppt/slides/_rels/slide57.xml.rels><?xml version="1.0" encoding="UTF-8" standalone="yes"?>
<Relationships xmlns="http://schemas.openxmlformats.org/package/2006/relationships"><Relationship Id="rId8" Type="http://schemas.openxmlformats.org/officeDocument/2006/relationships/image" Target="../media/image127.wmf"/><Relationship Id="rId3" Type="http://schemas.openxmlformats.org/officeDocument/2006/relationships/image" Target="../media/image123.png"/><Relationship Id="rId7" Type="http://schemas.openxmlformats.org/officeDocument/2006/relationships/image" Target="../media/image126.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25.jpeg"/><Relationship Id="rId11" Type="http://schemas.openxmlformats.org/officeDocument/2006/relationships/image" Target="../media/image130.jpeg"/><Relationship Id="rId5" Type="http://schemas.openxmlformats.org/officeDocument/2006/relationships/image" Target="../media/image124.jpeg"/><Relationship Id="rId10" Type="http://schemas.openxmlformats.org/officeDocument/2006/relationships/image" Target="../media/image129.jpeg"/><Relationship Id="rId4" Type="http://schemas.openxmlformats.org/officeDocument/2006/relationships/oleObject" Target="../embeddings/oleObject1.bin"/><Relationship Id="rId9" Type="http://schemas.openxmlformats.org/officeDocument/2006/relationships/image" Target="../media/image128.jpeg"/></Relationships>
</file>

<file path=ppt/slides/_rels/slide58.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jpeg"/><Relationship Id="rId7" Type="http://schemas.openxmlformats.org/officeDocument/2006/relationships/image" Target="../media/image136.jpeg"/><Relationship Id="rId12" Type="http://schemas.openxmlformats.org/officeDocument/2006/relationships/image" Target="../media/image141.jpeg"/><Relationship Id="rId2" Type="http://schemas.openxmlformats.org/officeDocument/2006/relationships/image" Target="../media/image131.jpeg"/><Relationship Id="rId1" Type="http://schemas.openxmlformats.org/officeDocument/2006/relationships/slideLayout" Target="../slideLayouts/slideLayout7.xml"/><Relationship Id="rId6" Type="http://schemas.openxmlformats.org/officeDocument/2006/relationships/image" Target="../media/image135.jpeg"/><Relationship Id="rId11" Type="http://schemas.openxmlformats.org/officeDocument/2006/relationships/image" Target="../media/image140.jpeg"/><Relationship Id="rId5" Type="http://schemas.openxmlformats.org/officeDocument/2006/relationships/image" Target="../media/image134.jpeg"/><Relationship Id="rId10" Type="http://schemas.openxmlformats.org/officeDocument/2006/relationships/image" Target="../media/image139.jpeg"/><Relationship Id="rId4" Type="http://schemas.openxmlformats.org/officeDocument/2006/relationships/image" Target="../media/image133.jpeg"/><Relationship Id="rId9" Type="http://schemas.openxmlformats.org/officeDocument/2006/relationships/image" Target="../media/image138.jpeg"/></Relationships>
</file>

<file path=ppt/slides/_rels/slide5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chart" Target="../charts/chart5.xml"/><Relationship Id="rId1" Type="http://schemas.openxmlformats.org/officeDocument/2006/relationships/slideLayout" Target="../slideLayouts/slideLayout7.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 Id="rId4" Type="http://schemas.openxmlformats.org/officeDocument/2006/relationships/image" Target="../media/image148.jpeg"/></Relationships>
</file>

<file path=ppt/slides/_rels/slide6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68.xml.rels><?xml version="1.0" encoding="UTF-8" standalone="yes"?>
<Relationships xmlns="http://schemas.openxmlformats.org/package/2006/relationships"><Relationship Id="rId8" Type="http://schemas.openxmlformats.org/officeDocument/2006/relationships/image" Target="../media/image163.jpeg"/><Relationship Id="rId13" Type="http://schemas.openxmlformats.org/officeDocument/2006/relationships/image" Target="../media/image168.jpeg"/><Relationship Id="rId3" Type="http://schemas.openxmlformats.org/officeDocument/2006/relationships/image" Target="../media/image158.jpeg"/><Relationship Id="rId7" Type="http://schemas.openxmlformats.org/officeDocument/2006/relationships/image" Target="../media/image162.jpeg"/><Relationship Id="rId12" Type="http://schemas.openxmlformats.org/officeDocument/2006/relationships/image" Target="../media/image167.jpeg"/><Relationship Id="rId2" Type="http://schemas.openxmlformats.org/officeDocument/2006/relationships/image" Target="../media/image157.jpeg"/><Relationship Id="rId1" Type="http://schemas.openxmlformats.org/officeDocument/2006/relationships/slideLayout" Target="../slideLayouts/slideLayout7.xml"/><Relationship Id="rId6" Type="http://schemas.openxmlformats.org/officeDocument/2006/relationships/image" Target="../media/image161.jpeg"/><Relationship Id="rId11" Type="http://schemas.openxmlformats.org/officeDocument/2006/relationships/image" Target="../media/image166.jpeg"/><Relationship Id="rId5" Type="http://schemas.openxmlformats.org/officeDocument/2006/relationships/image" Target="../media/image160.jpeg"/><Relationship Id="rId10" Type="http://schemas.openxmlformats.org/officeDocument/2006/relationships/image" Target="../media/image165.jpeg"/><Relationship Id="rId4" Type="http://schemas.openxmlformats.org/officeDocument/2006/relationships/image" Target="../media/image159.jpeg"/><Relationship Id="rId9" Type="http://schemas.openxmlformats.org/officeDocument/2006/relationships/image" Target="../media/image164.jpeg"/></Relationships>
</file>

<file path=ppt/slides/_rels/slide6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7.xml"/><Relationship Id="rId5" Type="http://schemas.openxmlformats.org/officeDocument/2006/relationships/image" Target="../media/image172.jpeg"/><Relationship Id="rId4" Type="http://schemas.openxmlformats.org/officeDocument/2006/relationships/image" Target="../media/image171.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7.xml"/><Relationship Id="rId5" Type="http://schemas.openxmlformats.org/officeDocument/2006/relationships/image" Target="../media/image191.jpeg"/><Relationship Id="rId4" Type="http://schemas.openxmlformats.org/officeDocument/2006/relationships/image" Target="../media/image190.jpeg"/></Relationships>
</file>

<file path=ppt/slides/_rels/slide86.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196.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95.jpeg"/><Relationship Id="rId5" Type="http://schemas.openxmlformats.org/officeDocument/2006/relationships/image" Target="../media/image194.png"/><Relationship Id="rId4" Type="http://schemas.openxmlformats.org/officeDocument/2006/relationships/image" Target="../media/image193.png"/></Relationships>
</file>

<file path=ppt/slides/_rels/slide87.xml.rels><?xml version="1.0" encoding="UTF-8" standalone="yes"?>
<Relationships xmlns="http://schemas.openxmlformats.org/package/2006/relationships"><Relationship Id="rId8" Type="http://schemas.openxmlformats.org/officeDocument/2006/relationships/image" Target="../media/image19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99.jpeg"/><Relationship Id="rId4" Type="http://schemas.openxmlformats.org/officeDocument/2006/relationships/diagramLayout" Target="../diagrams/layout1.xml"/><Relationship Id="rId9" Type="http://schemas.openxmlformats.org/officeDocument/2006/relationships/image" Target="../media/image198.jpeg"/></Relationships>
</file>

<file path=ppt/slides/_rels/slide88.xml.rels><?xml version="1.0" encoding="UTF-8" standalone="yes"?>
<Relationships xmlns="http://schemas.openxmlformats.org/package/2006/relationships"><Relationship Id="rId8" Type="http://schemas.openxmlformats.org/officeDocument/2006/relationships/image" Target="../media/image20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02.jpeg"/><Relationship Id="rId4" Type="http://schemas.openxmlformats.org/officeDocument/2006/relationships/diagramLayout" Target="../diagrams/layout2.xml"/><Relationship Id="rId9" Type="http://schemas.openxmlformats.org/officeDocument/2006/relationships/image" Target="../media/image201.jpeg"/></Relationships>
</file>

<file path=ppt/slides/_rels/slide89.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0.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hyperlink" Target="http://www.cubaenergia.c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Rectángulo"/>
          <p:cNvSpPr/>
          <p:nvPr/>
        </p:nvSpPr>
        <p:spPr>
          <a:xfrm>
            <a:off x="914400" y="2208074"/>
            <a:ext cx="7696200" cy="1754326"/>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r>
              <a:rPr lang="es-ES" sz="5400" b="1" cap="small" dirty="0">
                <a:ln w="0"/>
                <a:solidFill>
                  <a:srgbClr val="FFC000"/>
                </a:solidFill>
                <a:effectLst>
                  <a:outerShdw blurRad="38100" dist="38100" dir="2700000" algn="tl">
                    <a:srgbClr val="000000">
                      <a:alpha val="43137"/>
                    </a:srgbClr>
                  </a:outerShdw>
                  <a:reflection blurRad="12700" stA="50000" endPos="50000" dist="5000" dir="5400000" sy="-100000" rotWithShape="0"/>
                </a:effectLst>
                <a:latin typeface="Frutiger 95 UltraBlack" pitchFamily="34" charset="0"/>
              </a:rPr>
              <a:t>Cuba: </a:t>
            </a:r>
            <a:r>
              <a:rPr lang="es-ES" sz="5400" b="1" cap="small" dirty="0" err="1">
                <a:ln w="0"/>
                <a:solidFill>
                  <a:srgbClr val="FFC000"/>
                </a:solidFill>
                <a:effectLst>
                  <a:outerShdw blurRad="38100" dist="38100" dir="2700000" algn="tl">
                    <a:srgbClr val="000000">
                      <a:alpha val="43137"/>
                    </a:srgbClr>
                  </a:outerShdw>
                  <a:reflection blurRad="12700" stA="50000" endPos="50000" dist="5000" dir="5400000" sy="-100000" rotWithShape="0"/>
                </a:effectLst>
                <a:latin typeface="Frutiger 95 UltraBlack" pitchFamily="34" charset="0"/>
              </a:rPr>
              <a:t>Energy</a:t>
            </a:r>
            <a:r>
              <a:rPr lang="es-ES" sz="5400" b="1" cap="small" dirty="0">
                <a:ln w="0"/>
                <a:solidFill>
                  <a:srgbClr val="FFC000"/>
                </a:solidFill>
                <a:effectLst>
                  <a:outerShdw blurRad="38100" dist="38100" dir="2700000" algn="tl">
                    <a:srgbClr val="000000">
                      <a:alpha val="43137"/>
                    </a:srgbClr>
                  </a:outerShdw>
                  <a:reflection blurRad="12700" stA="50000" endPos="50000" dist="5000" dir="5400000" sy="-100000" rotWithShape="0"/>
                </a:effectLst>
                <a:latin typeface="Frutiger 95 UltraBlack" pitchFamily="34" charset="0"/>
              </a:rPr>
              <a:t> and </a:t>
            </a:r>
            <a:r>
              <a:rPr lang="es-ES" sz="5400" b="1" cap="small" dirty="0" err="1">
                <a:ln w="0"/>
                <a:solidFill>
                  <a:srgbClr val="FFC000"/>
                </a:solidFill>
                <a:effectLst>
                  <a:outerShdw blurRad="38100" dist="38100" dir="2700000" algn="tl">
                    <a:srgbClr val="000000">
                      <a:alpha val="43137"/>
                    </a:srgbClr>
                  </a:outerShdw>
                  <a:reflection blurRad="12700" stA="50000" endPos="50000" dist="5000" dir="5400000" sy="-100000" rotWithShape="0"/>
                </a:effectLst>
                <a:latin typeface="Frutiger 95 UltraBlack" pitchFamily="34" charset="0"/>
              </a:rPr>
              <a:t>Development</a:t>
            </a:r>
            <a:endParaRPr lang="es-ES" sz="5400" b="1" cap="small" dirty="0">
              <a:ln w="0"/>
              <a:solidFill>
                <a:srgbClr val="FFC000"/>
              </a:solidFill>
              <a:effectLst>
                <a:outerShdw blurRad="38100" dist="38100" dir="2700000" algn="tl">
                  <a:srgbClr val="000000">
                    <a:alpha val="43137"/>
                  </a:srgbClr>
                </a:outerShdw>
                <a:reflection blurRad="12700" stA="50000" endPos="50000" dist="5000" dir="5400000" sy="-100000" rotWithShape="0"/>
              </a:effectLst>
              <a:latin typeface="Frutiger 95 UltraBlack" pitchFamily="34" charset="0"/>
            </a:endParaRPr>
          </a:p>
        </p:txBody>
      </p:sp>
      <p:sp>
        <p:nvSpPr>
          <p:cNvPr id="17" name="16 CuadroTexto"/>
          <p:cNvSpPr txBox="1"/>
          <p:nvPr/>
        </p:nvSpPr>
        <p:spPr>
          <a:xfrm>
            <a:off x="409575" y="4157663"/>
            <a:ext cx="8429625" cy="1201737"/>
          </a:xfrm>
          <a:prstGeom prst="rect">
            <a:avLst/>
          </a:prstGeom>
          <a:noFill/>
        </p:spPr>
        <p:txBody>
          <a:bodyPr>
            <a:spAutoFit/>
          </a:bodyPr>
          <a:lstStyle/>
          <a:p>
            <a:pPr algn="ctr">
              <a:defRPr/>
            </a:pPr>
            <a:r>
              <a:rPr lang="es-ES_tradnl" dirty="0" err="1">
                <a:effectLst>
                  <a:outerShdw blurRad="38100" dist="38100" dir="2700000" algn="tl">
                    <a:srgbClr val="000000">
                      <a:alpha val="43137"/>
                    </a:srgbClr>
                  </a:outerShdw>
                </a:effectLst>
                <a:latin typeface="Verdana" pitchFamily="34" charset="0"/>
              </a:rPr>
              <a:t>Professor</a:t>
            </a:r>
            <a:r>
              <a:rPr lang="es-ES_tradnl" dirty="0">
                <a:effectLst>
                  <a:outerShdw blurRad="38100" dist="38100" dir="2700000" algn="tl">
                    <a:srgbClr val="000000">
                      <a:alpha val="43137"/>
                    </a:srgbClr>
                  </a:outerShdw>
                </a:effectLst>
                <a:latin typeface="Verdana" pitchFamily="34" charset="0"/>
              </a:rPr>
              <a:t> Mario Alberto Arrastía Ávila</a:t>
            </a:r>
          </a:p>
          <a:p>
            <a:pPr algn="ctr">
              <a:defRPr/>
            </a:pPr>
            <a:r>
              <a:rPr lang="es-ES_tradnl" dirty="0">
                <a:effectLst>
                  <a:outerShdw blurRad="38100" dist="38100" dir="2700000" algn="tl">
                    <a:srgbClr val="000000">
                      <a:alpha val="43137"/>
                    </a:srgbClr>
                  </a:outerShdw>
                </a:effectLst>
                <a:latin typeface="Verdana" pitchFamily="34" charset="0"/>
              </a:rPr>
              <a:t>Center of </a:t>
            </a:r>
            <a:r>
              <a:rPr lang="es-ES_tradnl" dirty="0" err="1">
                <a:effectLst>
                  <a:outerShdw blurRad="38100" dist="38100" dir="2700000" algn="tl">
                    <a:srgbClr val="000000">
                      <a:alpha val="43137"/>
                    </a:srgbClr>
                  </a:outerShdw>
                </a:effectLst>
                <a:latin typeface="Verdana" pitchFamily="34" charset="0"/>
              </a:rPr>
              <a:t>Information</a:t>
            </a:r>
            <a:r>
              <a:rPr lang="es-ES_tradnl" dirty="0">
                <a:effectLst>
                  <a:outerShdw blurRad="38100" dist="38100" dir="2700000" algn="tl">
                    <a:srgbClr val="000000">
                      <a:alpha val="43137"/>
                    </a:srgbClr>
                  </a:outerShdw>
                </a:effectLst>
                <a:latin typeface="Verdana" pitchFamily="34" charset="0"/>
              </a:rPr>
              <a:t> Management and </a:t>
            </a:r>
            <a:r>
              <a:rPr lang="es-ES_tradnl" dirty="0" err="1">
                <a:effectLst>
                  <a:outerShdw blurRad="38100" dist="38100" dir="2700000" algn="tl">
                    <a:srgbClr val="000000">
                      <a:alpha val="43137"/>
                    </a:srgbClr>
                  </a:outerShdw>
                </a:effectLst>
                <a:latin typeface="Verdana" pitchFamily="34" charset="0"/>
              </a:rPr>
              <a:t>Energy</a:t>
            </a:r>
            <a:r>
              <a:rPr lang="es-ES_tradnl" dirty="0">
                <a:effectLst>
                  <a:outerShdw blurRad="38100" dist="38100" dir="2700000" algn="tl">
                    <a:srgbClr val="000000">
                      <a:alpha val="43137"/>
                    </a:srgbClr>
                  </a:outerShdw>
                </a:effectLst>
                <a:latin typeface="Verdana" pitchFamily="34" charset="0"/>
              </a:rPr>
              <a:t> </a:t>
            </a:r>
            <a:r>
              <a:rPr lang="es-ES_tradnl" dirty="0" err="1">
                <a:effectLst>
                  <a:outerShdw blurRad="38100" dist="38100" dir="2700000" algn="tl">
                    <a:srgbClr val="000000">
                      <a:alpha val="43137"/>
                    </a:srgbClr>
                  </a:outerShdw>
                </a:effectLst>
                <a:latin typeface="Verdana" pitchFamily="34" charset="0"/>
              </a:rPr>
              <a:t>Development</a:t>
            </a:r>
            <a:endParaRPr lang="es-ES_tradnl" dirty="0">
              <a:effectLst>
                <a:outerShdw blurRad="38100" dist="38100" dir="2700000" algn="tl">
                  <a:srgbClr val="000000">
                    <a:alpha val="43137"/>
                  </a:srgbClr>
                </a:outerShdw>
              </a:effectLst>
              <a:latin typeface="Verdana" pitchFamily="34" charset="0"/>
            </a:endParaRPr>
          </a:p>
          <a:p>
            <a:pPr algn="ctr">
              <a:defRPr/>
            </a:pPr>
            <a:r>
              <a:rPr lang="es-ES_tradnl" dirty="0" err="1">
                <a:effectLst>
                  <a:outerShdw blurRad="38100" dist="38100" dir="2700000" algn="tl">
                    <a:srgbClr val="000000">
                      <a:alpha val="43137"/>
                    </a:srgbClr>
                  </a:outerShdw>
                </a:effectLst>
                <a:latin typeface="Verdana" pitchFamily="34" charset="0"/>
              </a:rPr>
              <a:t>Group</a:t>
            </a:r>
            <a:r>
              <a:rPr lang="es-ES_tradnl" dirty="0">
                <a:effectLst>
                  <a:outerShdw blurRad="38100" dist="38100" dir="2700000" algn="tl">
                    <a:srgbClr val="000000">
                      <a:alpha val="43137"/>
                    </a:srgbClr>
                  </a:outerShdw>
                </a:effectLst>
                <a:latin typeface="Verdana" pitchFamily="34" charset="0"/>
              </a:rPr>
              <a:t> of </a:t>
            </a:r>
            <a:r>
              <a:rPr lang="es-ES_tradnl" dirty="0" err="1">
                <a:effectLst>
                  <a:outerShdw blurRad="38100" dist="38100" dir="2700000" algn="tl">
                    <a:srgbClr val="000000">
                      <a:alpha val="43137"/>
                    </a:srgbClr>
                  </a:outerShdw>
                </a:effectLst>
                <a:latin typeface="Verdana" pitchFamily="34" charset="0"/>
              </a:rPr>
              <a:t>Energy</a:t>
            </a:r>
            <a:r>
              <a:rPr lang="es-ES_tradnl" dirty="0">
                <a:effectLst>
                  <a:outerShdw blurRad="38100" dist="38100" dir="2700000" algn="tl">
                    <a:srgbClr val="000000">
                      <a:alpha val="43137"/>
                    </a:srgbClr>
                  </a:outerShdw>
                </a:effectLst>
                <a:latin typeface="Verdana" pitchFamily="34" charset="0"/>
              </a:rPr>
              <a:t> </a:t>
            </a:r>
            <a:r>
              <a:rPr lang="es-ES_tradnl" dirty="0" err="1">
                <a:effectLst>
                  <a:outerShdw blurRad="38100" dist="38100" dir="2700000" algn="tl">
                    <a:srgbClr val="000000">
                      <a:alpha val="43137"/>
                    </a:srgbClr>
                  </a:outerShdw>
                </a:effectLst>
                <a:latin typeface="Verdana" pitchFamily="34" charset="0"/>
              </a:rPr>
              <a:t>Education</a:t>
            </a:r>
            <a:r>
              <a:rPr lang="es-ES_tradnl" dirty="0">
                <a:effectLst>
                  <a:outerShdw blurRad="38100" dist="38100" dir="2700000" algn="tl">
                    <a:srgbClr val="000000">
                      <a:alpha val="43137"/>
                    </a:srgbClr>
                  </a:outerShdw>
                </a:effectLst>
                <a:latin typeface="Verdana" pitchFamily="34" charset="0"/>
              </a:rPr>
              <a:t> and </a:t>
            </a:r>
            <a:r>
              <a:rPr lang="es-ES_tradnl" dirty="0" err="1">
                <a:effectLst>
                  <a:outerShdw blurRad="38100" dist="38100" dir="2700000" algn="tl">
                    <a:srgbClr val="000000">
                      <a:alpha val="43137"/>
                    </a:srgbClr>
                  </a:outerShdw>
                </a:effectLst>
                <a:latin typeface="Verdana" pitchFamily="34" charset="0"/>
              </a:rPr>
              <a:t>Outreach</a:t>
            </a:r>
            <a:r>
              <a:rPr lang="es-ES_tradnl" dirty="0">
                <a:effectLst>
                  <a:outerShdw blurRad="38100" dist="38100" dir="2700000" algn="tl">
                    <a:srgbClr val="000000">
                      <a:alpha val="43137"/>
                    </a:srgbClr>
                  </a:outerShdw>
                </a:effectLst>
                <a:latin typeface="Verdana" pitchFamily="34" charset="0"/>
              </a:rPr>
              <a:t> </a:t>
            </a:r>
          </a:p>
          <a:p>
            <a:pPr algn="ctr">
              <a:defRPr/>
            </a:pPr>
            <a:r>
              <a:rPr lang="es-ES_tradnl" dirty="0" err="1">
                <a:effectLst>
                  <a:outerShdw blurRad="38100" dist="38100" dir="2700000" algn="tl">
                    <a:srgbClr val="000000">
                      <a:alpha val="43137"/>
                    </a:srgbClr>
                  </a:outerShdw>
                </a:effectLst>
                <a:latin typeface="Verdana" pitchFamily="34" charset="0"/>
              </a:rPr>
              <a:t>Member</a:t>
            </a:r>
            <a:r>
              <a:rPr lang="es-ES_tradnl" dirty="0">
                <a:effectLst>
                  <a:outerShdw blurRad="38100" dist="38100" dir="2700000" algn="tl">
                    <a:srgbClr val="000000">
                      <a:alpha val="43137"/>
                    </a:srgbClr>
                  </a:outerShdw>
                </a:effectLst>
                <a:latin typeface="Verdana" pitchFamily="34" charset="0"/>
              </a:rPr>
              <a:t> of CUBASOLAR</a:t>
            </a:r>
          </a:p>
        </p:txBody>
      </p:sp>
      <p:sp>
        <p:nvSpPr>
          <p:cNvPr id="18435" name="Text Box 7"/>
          <p:cNvSpPr txBox="1">
            <a:spLocks noChangeArrowheads="1"/>
          </p:cNvSpPr>
          <p:nvPr/>
        </p:nvSpPr>
        <p:spPr bwMode="auto">
          <a:xfrm>
            <a:off x="2743200" y="5410200"/>
            <a:ext cx="3810000" cy="708025"/>
          </a:xfrm>
          <a:prstGeom prst="rect">
            <a:avLst/>
          </a:prstGeom>
          <a:noFill/>
          <a:ln w="9525">
            <a:noFill/>
            <a:miter lim="800000"/>
            <a:headEnd/>
            <a:tailEnd/>
          </a:ln>
        </p:spPr>
        <p:txBody>
          <a:bodyPr>
            <a:spAutoFit/>
          </a:bodyPr>
          <a:lstStyle/>
          <a:p>
            <a:pPr algn="ctr">
              <a:spcBef>
                <a:spcPct val="50000"/>
              </a:spcBef>
            </a:pPr>
            <a:r>
              <a:rPr lang="es-ES" sz="1600">
                <a:latin typeface="Verdana" pitchFamily="34" charset="0"/>
                <a:hlinkClick r:id="rId3"/>
              </a:rPr>
              <a:t>marioalberto</a:t>
            </a:r>
            <a:r>
              <a:rPr lang="en-US" sz="1600">
                <a:latin typeface="Verdana" pitchFamily="34" charset="0"/>
                <a:cs typeface="Tahoma" pitchFamily="34" charset="0"/>
                <a:hlinkClick r:id="rId3"/>
              </a:rPr>
              <a:t>@cubaenergia.cu</a:t>
            </a:r>
            <a:endParaRPr lang="en-US" sz="1600">
              <a:latin typeface="Verdana" pitchFamily="34" charset="0"/>
              <a:cs typeface="Tahoma" pitchFamily="34" charset="0"/>
            </a:endParaRPr>
          </a:p>
          <a:p>
            <a:pPr algn="ctr">
              <a:spcBef>
                <a:spcPct val="50000"/>
              </a:spcBef>
            </a:pPr>
            <a:r>
              <a:rPr lang="en-US" sz="1600">
                <a:latin typeface="Verdana" pitchFamily="34" charset="0"/>
                <a:cs typeface="Tahoma" pitchFamily="34" charset="0"/>
              </a:rPr>
              <a:t>537-2062059 y 537-2096691</a:t>
            </a:r>
          </a:p>
        </p:txBody>
      </p:sp>
      <p:sp>
        <p:nvSpPr>
          <p:cNvPr id="15" name="14 CuadroTexto"/>
          <p:cNvSpPr txBox="1"/>
          <p:nvPr/>
        </p:nvSpPr>
        <p:spPr>
          <a:xfrm>
            <a:off x="1752600" y="446088"/>
            <a:ext cx="5562600" cy="1077912"/>
          </a:xfrm>
          <a:prstGeom prst="rect">
            <a:avLst/>
          </a:prstGeom>
          <a:noFill/>
        </p:spPr>
        <p:txBody>
          <a:bodyPr>
            <a:spAutoFit/>
          </a:bodyPr>
          <a:lstStyle/>
          <a:p>
            <a:pPr algn="ctr">
              <a:defRPr/>
            </a:pPr>
            <a:r>
              <a:rPr lang="es-ES" sz="4400" b="1" dirty="0">
                <a:solidFill>
                  <a:srgbClr val="FFC000"/>
                </a:solidFill>
                <a:effectLst>
                  <a:outerShdw blurRad="38100" dist="38100" dir="2700000" algn="tl">
                    <a:srgbClr val="000000">
                      <a:alpha val="43137"/>
                    </a:srgbClr>
                  </a:outerShdw>
                </a:effectLst>
                <a:latin typeface="Verdana" pitchFamily="34" charset="0"/>
              </a:rPr>
              <a:t>Global Exchange</a:t>
            </a:r>
          </a:p>
          <a:p>
            <a:pPr algn="ctr">
              <a:defRPr/>
            </a:pPr>
            <a:r>
              <a:rPr lang="es-ES" sz="2000" b="1" dirty="0">
                <a:solidFill>
                  <a:srgbClr val="FFC000"/>
                </a:solidFill>
                <a:effectLst>
                  <a:outerShdw blurRad="38100" dist="38100" dir="2700000" algn="tl">
                    <a:srgbClr val="000000">
                      <a:alpha val="43137"/>
                    </a:srgbClr>
                  </a:outerShdw>
                </a:effectLst>
                <a:latin typeface="Verdana" pitchFamily="34" charset="0"/>
              </a:rPr>
              <a:t>USA-CUBA</a:t>
            </a:r>
            <a:endParaRPr lang="es-ES" sz="2000" b="1" dirty="0">
              <a:solidFill>
                <a:srgbClr val="FFC000"/>
              </a:solidFill>
              <a:effectLst>
                <a:outerShdw blurRad="38100" dist="38100" dir="2700000" algn="tl">
                  <a:srgbClr val="000000">
                    <a:alpha val="43137"/>
                  </a:srgbClr>
                </a:outerShdw>
              </a:effectLst>
              <a:latin typeface="Verdana" pitchFamily="34" charset="0"/>
            </a:endParaRPr>
          </a:p>
        </p:txBody>
      </p:sp>
      <p:pic>
        <p:nvPicPr>
          <p:cNvPr id="18437" name="Picture 2"/>
          <p:cNvPicPr>
            <a:picLocks noChangeAspect="1" noChangeArrowheads="1"/>
          </p:cNvPicPr>
          <p:nvPr/>
        </p:nvPicPr>
        <p:blipFill>
          <a:blip r:embed="rId4"/>
          <a:srcRect/>
          <a:stretch>
            <a:fillRect/>
          </a:stretch>
        </p:blipFill>
        <p:spPr bwMode="auto">
          <a:xfrm>
            <a:off x="3386138" y="1517650"/>
            <a:ext cx="1019175" cy="539750"/>
          </a:xfrm>
          <a:prstGeom prst="rect">
            <a:avLst/>
          </a:prstGeom>
          <a:noFill/>
          <a:ln w="9525">
            <a:noFill/>
            <a:miter lim="800000"/>
            <a:headEnd/>
            <a:tailEnd/>
          </a:ln>
        </p:spPr>
      </p:pic>
      <p:pic>
        <p:nvPicPr>
          <p:cNvPr id="18438" name="Picture 3"/>
          <p:cNvPicPr>
            <a:picLocks noChangeAspect="1" noChangeArrowheads="1"/>
          </p:cNvPicPr>
          <p:nvPr/>
        </p:nvPicPr>
        <p:blipFill>
          <a:blip r:embed="rId5">
            <a:lum bright="6000" contrast="-4000"/>
          </a:blip>
          <a:srcRect/>
          <a:stretch>
            <a:fillRect/>
          </a:stretch>
        </p:blipFill>
        <p:spPr bwMode="auto">
          <a:xfrm>
            <a:off x="4529138" y="1511300"/>
            <a:ext cx="1079500" cy="539750"/>
          </a:xfrm>
          <a:prstGeom prst="rect">
            <a:avLst/>
          </a:prstGeom>
          <a:noFill/>
          <a:ln w="9525">
            <a:noFill/>
            <a:miter lim="800000"/>
            <a:headEnd/>
            <a:tailEnd/>
          </a:ln>
        </p:spPr>
      </p:pic>
      <p:pic>
        <p:nvPicPr>
          <p:cNvPr id="18439" name="Picture 7" descr="Global Exchange">
            <a:hlinkClick r:id="rId6"/>
          </p:cNvPr>
          <p:cNvPicPr>
            <a:picLocks noChangeAspect="1" noChangeArrowheads="1"/>
          </p:cNvPicPr>
          <p:nvPr/>
        </p:nvPicPr>
        <p:blipFill>
          <a:blip r:embed="rId7"/>
          <a:srcRect/>
          <a:stretch>
            <a:fillRect/>
          </a:stretch>
        </p:blipFill>
        <p:spPr bwMode="auto">
          <a:xfrm>
            <a:off x="2470150" y="0"/>
            <a:ext cx="3887788" cy="533400"/>
          </a:xfrm>
          <a:prstGeom prst="rect">
            <a:avLst/>
          </a:prstGeom>
          <a:noFill/>
          <a:ln w="9525">
            <a:noFill/>
            <a:miter lim="800000"/>
            <a:headEnd/>
            <a:tailEnd/>
          </a:ln>
        </p:spPr>
      </p:pic>
      <p:pic>
        <p:nvPicPr>
          <p:cNvPr id="18440" name="Picture 9" descr="http://www.icap.cu/imag/icap.png"/>
          <p:cNvPicPr>
            <a:picLocks noChangeAspect="1" noChangeArrowheads="1"/>
          </p:cNvPicPr>
          <p:nvPr/>
        </p:nvPicPr>
        <p:blipFill>
          <a:blip r:embed="rId8"/>
          <a:srcRect/>
          <a:stretch>
            <a:fillRect/>
          </a:stretch>
        </p:blipFill>
        <p:spPr bwMode="auto">
          <a:xfrm>
            <a:off x="228600" y="547688"/>
            <a:ext cx="1427163" cy="671512"/>
          </a:xfrm>
          <a:prstGeom prst="rect">
            <a:avLst/>
          </a:prstGeom>
          <a:noFill/>
          <a:ln w="9525">
            <a:noFill/>
            <a:miter lim="800000"/>
            <a:headEnd/>
            <a:tailEnd/>
          </a:ln>
        </p:spPr>
      </p:pic>
      <p:pic>
        <p:nvPicPr>
          <p:cNvPr id="18441" name="18 Imagen" descr="Logo CUBAenergia.tif"/>
          <p:cNvPicPr>
            <a:picLocks noChangeAspect="1"/>
          </p:cNvPicPr>
          <p:nvPr/>
        </p:nvPicPr>
        <p:blipFill>
          <a:blip r:embed="rId9"/>
          <a:srcRect/>
          <a:stretch>
            <a:fillRect/>
          </a:stretch>
        </p:blipFill>
        <p:spPr bwMode="auto">
          <a:xfrm>
            <a:off x="7391400" y="381000"/>
            <a:ext cx="1589088" cy="1219200"/>
          </a:xfrm>
          <a:prstGeom prst="rect">
            <a:avLst/>
          </a:prstGeom>
          <a:noFill/>
          <a:ln w="9525">
            <a:noFill/>
            <a:miter lim="800000"/>
            <a:headEnd/>
            <a:tailEnd/>
          </a:ln>
        </p:spPr>
      </p:pic>
      <p:pic>
        <p:nvPicPr>
          <p:cNvPr id="18442" name="24 Imagen" descr="Logo cubasolar.tif"/>
          <p:cNvPicPr>
            <a:picLocks noChangeAspect="1"/>
          </p:cNvPicPr>
          <p:nvPr/>
        </p:nvPicPr>
        <p:blipFill>
          <a:blip r:embed="rId10"/>
          <a:srcRect/>
          <a:stretch>
            <a:fillRect/>
          </a:stretch>
        </p:blipFill>
        <p:spPr bwMode="auto">
          <a:xfrm>
            <a:off x="3352800" y="6172200"/>
            <a:ext cx="2633663" cy="457200"/>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Oceano OK"/>
          <p:cNvPicPr>
            <a:picLocks noChangeAspect="1" noChangeArrowheads="1"/>
          </p:cNvPicPr>
          <p:nvPr/>
        </p:nvPicPr>
        <p:blipFill>
          <a:blip r:embed="rId3"/>
          <a:srcRect/>
          <a:stretch>
            <a:fillRect/>
          </a:stretch>
        </p:blipFill>
        <p:spPr bwMode="auto">
          <a:xfrm>
            <a:off x="4959350" y="609600"/>
            <a:ext cx="3684588" cy="5761038"/>
          </a:xfrm>
          <a:prstGeom prst="roundRect">
            <a:avLst/>
          </a:prstGeom>
          <a:noFill/>
          <a:ln w="9525">
            <a:noFill/>
            <a:miter lim="800000"/>
            <a:headEnd/>
            <a:tailEnd/>
          </a:ln>
          <a:scene3d>
            <a:camera prst="orthographicFront"/>
            <a:lightRig rig="threePt" dir="t"/>
          </a:scene3d>
          <a:sp3d>
            <a:bevelT/>
          </a:sp3d>
        </p:spPr>
      </p:pic>
      <p:pic>
        <p:nvPicPr>
          <p:cNvPr id="3" name="Picture 2" descr="Artículo de prensa publicado en Mechanical Engeneering"/>
          <p:cNvPicPr>
            <a:picLocks noChangeAspect="1" noChangeArrowheads="1"/>
          </p:cNvPicPr>
          <p:nvPr/>
        </p:nvPicPr>
        <p:blipFill>
          <a:blip r:embed="rId4"/>
          <a:srcRect/>
          <a:stretch>
            <a:fillRect/>
          </a:stretch>
        </p:blipFill>
        <p:spPr bwMode="auto">
          <a:xfrm>
            <a:off x="357188" y="3357563"/>
            <a:ext cx="4214812" cy="3035300"/>
          </a:xfrm>
          <a:prstGeom prst="roundRect">
            <a:avLst/>
          </a:prstGeom>
          <a:noFill/>
          <a:ln w="9525">
            <a:noFill/>
            <a:miter lim="800000"/>
            <a:headEnd/>
            <a:tailEnd/>
          </a:ln>
          <a:scene3d>
            <a:camera prst="orthographicFront"/>
            <a:lightRig rig="threePt" dir="t"/>
          </a:scene3d>
          <a:sp3d>
            <a:bevelT/>
          </a:sp3d>
        </p:spPr>
      </p:pic>
      <p:sp>
        <p:nvSpPr>
          <p:cNvPr id="4" name="3 Rectángulo"/>
          <p:cNvSpPr/>
          <p:nvPr/>
        </p:nvSpPr>
        <p:spPr>
          <a:xfrm>
            <a:off x="255588" y="571500"/>
            <a:ext cx="4316412" cy="2678113"/>
          </a:xfrm>
          <a:prstGeom prst="rect">
            <a:avLst/>
          </a:prstGeom>
        </p:spPr>
        <p:txBody>
          <a:bodyPr>
            <a:spAutoFit/>
          </a:bodyPr>
          <a:lstStyle/>
          <a:p>
            <a:pPr algn="just">
              <a:defRPr/>
            </a:pPr>
            <a:r>
              <a:rPr lang="en-US" sz="2400" dirty="0">
                <a:effectLst>
                  <a:outerShdw blurRad="38100" dist="38100" dir="2700000" algn="tl">
                    <a:srgbClr val="000000">
                      <a:alpha val="43137"/>
                    </a:srgbClr>
                  </a:outerShdw>
                </a:effectLst>
                <a:latin typeface="Arial" pitchFamily="34" charset="0"/>
                <a:cs typeface="Arial" pitchFamily="34" charset="0"/>
              </a:rPr>
              <a:t>The </a:t>
            </a:r>
            <a:r>
              <a:rPr lang="en-US" sz="2400" dirty="0">
                <a:effectLst>
                  <a:outerShdw blurRad="38100" dist="38100" dir="2700000" algn="tl">
                    <a:srgbClr val="000000">
                      <a:alpha val="43137"/>
                    </a:srgbClr>
                  </a:outerShdw>
                </a:effectLst>
                <a:latin typeface="Arial" pitchFamily="34" charset="0"/>
                <a:cs typeface="Arial" pitchFamily="34" charset="0"/>
              </a:rPr>
              <a:t>plant was </a:t>
            </a:r>
            <a:r>
              <a:rPr lang="en-US" sz="2400" dirty="0">
                <a:effectLst>
                  <a:outerShdw blurRad="38100" dist="38100" dir="2700000" algn="tl">
                    <a:srgbClr val="000000">
                      <a:alpha val="43137"/>
                    </a:srgbClr>
                  </a:outerShdw>
                </a:effectLst>
                <a:latin typeface="Arial" pitchFamily="34" charset="0"/>
                <a:cs typeface="Arial" pitchFamily="34" charset="0"/>
              </a:rPr>
              <a:t>able to pump 4000 m</a:t>
            </a:r>
            <a:r>
              <a:rPr lang="en-US" sz="2400" baseline="30000" dirty="0">
                <a:effectLst>
                  <a:outerShdw blurRad="38100" dist="38100" dir="2700000" algn="tl">
                    <a:srgbClr val="000000">
                      <a:alpha val="43137"/>
                    </a:srgbClr>
                  </a:outerShdw>
                </a:effectLst>
                <a:latin typeface="Arial" pitchFamily="34" charset="0"/>
                <a:cs typeface="Arial" pitchFamily="34" charset="0"/>
              </a:rPr>
              <a:t>3</a:t>
            </a:r>
            <a:r>
              <a:rPr lang="en-US" sz="2400" dirty="0">
                <a:effectLst>
                  <a:outerShdw blurRad="38100" dist="38100" dir="2700000" algn="tl">
                    <a:srgbClr val="000000">
                      <a:alpha val="43137"/>
                    </a:srgbClr>
                  </a:outerShdw>
                </a:effectLst>
                <a:latin typeface="Arial" pitchFamily="34" charset="0"/>
                <a:cs typeface="Arial" pitchFamily="34" charset="0"/>
              </a:rPr>
              <a:t> of water from a depth of 600 m. At the end the installation produced 22 kW for a temperature </a:t>
            </a:r>
            <a:r>
              <a:rPr lang="en-US" sz="2400" dirty="0">
                <a:effectLst>
                  <a:outerShdw blurRad="38100" dist="38100" dir="2700000" algn="tl">
                    <a:srgbClr val="000000">
                      <a:alpha val="43137"/>
                    </a:srgbClr>
                  </a:outerShdw>
                </a:effectLst>
                <a:latin typeface="Arial" pitchFamily="34" charset="0"/>
                <a:cs typeface="Arial" pitchFamily="34" charset="0"/>
              </a:rPr>
              <a:t>difference between </a:t>
            </a:r>
            <a:r>
              <a:rPr lang="en-US" sz="2400" dirty="0">
                <a:effectLst>
                  <a:outerShdw blurRad="38100" dist="38100" dir="2700000" algn="tl">
                    <a:srgbClr val="000000">
                      <a:alpha val="43137"/>
                    </a:srgbClr>
                  </a:outerShdw>
                </a:effectLst>
                <a:latin typeface="Arial" pitchFamily="34" charset="0"/>
                <a:cs typeface="Arial" pitchFamily="34" charset="0"/>
              </a:rPr>
              <a:t>bottom and surface of 15 °C. </a:t>
            </a:r>
            <a:endParaRPr lang="es-ES" sz="2400"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677988" y="142875"/>
            <a:ext cx="5803900" cy="769938"/>
          </a:xfrm>
          <a:prstGeom prst="rect">
            <a:avLst/>
          </a:prstGeom>
          <a:noFill/>
        </p:spPr>
        <p:txBody>
          <a:bodyPr>
            <a:spAutoFit/>
          </a:bodyPr>
          <a:lstStyle/>
          <a:p>
            <a:pPr algn="ctr">
              <a:defRPr/>
            </a:pPr>
            <a:r>
              <a:rPr lang="es-ES_tradnl" sz="4400" b="1" dirty="0" err="1">
                <a:effectLst>
                  <a:outerShdw blurRad="38100" dist="38100" dir="2700000" algn="tl">
                    <a:srgbClr val="000000">
                      <a:alpha val="43137"/>
                    </a:srgbClr>
                  </a:outerShdw>
                </a:effectLst>
                <a:latin typeface="Arial" pitchFamily="34" charset="0"/>
                <a:cs typeface="Arial" pitchFamily="34" charset="0"/>
              </a:rPr>
              <a:t>Wind</a:t>
            </a:r>
            <a:r>
              <a:rPr lang="es-ES_tradnl" sz="4400" b="1" dirty="0">
                <a:effectLst>
                  <a:outerShdw blurRad="38100" dist="38100" dir="2700000" algn="tl">
                    <a:srgbClr val="000000">
                      <a:alpha val="43137"/>
                    </a:srgbClr>
                  </a:outerShdw>
                </a:effectLst>
                <a:latin typeface="Arial" pitchFamily="34" charset="0"/>
                <a:cs typeface="Arial" pitchFamily="34" charset="0"/>
              </a:rPr>
              <a:t> </a:t>
            </a:r>
            <a:r>
              <a:rPr lang="es-ES_tradnl" sz="4400" b="1" dirty="0" err="1">
                <a:effectLst>
                  <a:outerShdw blurRad="38100" dist="38100" dir="2700000" algn="tl">
                    <a:srgbClr val="000000">
                      <a:alpha val="43137"/>
                    </a:srgbClr>
                  </a:outerShdw>
                </a:effectLst>
                <a:latin typeface="Arial" pitchFamily="34" charset="0"/>
                <a:cs typeface="Arial" pitchFamily="34" charset="0"/>
              </a:rPr>
              <a:t>energy</a:t>
            </a:r>
            <a:endParaRPr lang="es-ES" sz="4400" b="1" dirty="0">
              <a:effectLst>
                <a:outerShdw blurRad="38100" dist="38100" dir="2700000" algn="tl">
                  <a:srgbClr val="000000">
                    <a:alpha val="43137"/>
                  </a:srgbClr>
                </a:outerShdw>
              </a:effectLst>
              <a:latin typeface="Arial" pitchFamily="34" charset="0"/>
              <a:cs typeface="Arial" pitchFamily="34" charset="0"/>
            </a:endParaRPr>
          </a:p>
        </p:txBody>
      </p:sp>
      <p:sp>
        <p:nvSpPr>
          <p:cNvPr id="3" name="2 Rectángulo"/>
          <p:cNvSpPr/>
          <p:nvPr/>
        </p:nvSpPr>
        <p:spPr>
          <a:xfrm>
            <a:off x="357188" y="4857750"/>
            <a:ext cx="8429625" cy="1938338"/>
          </a:xfrm>
          <a:prstGeom prst="rect">
            <a:avLst/>
          </a:prstGeom>
        </p:spPr>
        <p:txBody>
          <a:bodyPr>
            <a:spAutoFit/>
          </a:bodyPr>
          <a:lstStyle/>
          <a:p>
            <a:pPr algn="just">
              <a:defRPr/>
            </a:pPr>
            <a:r>
              <a:rPr lang="en-US" sz="2000" dirty="0">
                <a:effectLst>
                  <a:outerShdw blurRad="38100" dist="38100" dir="2700000" algn="tl">
                    <a:srgbClr val="000000">
                      <a:alpha val="43137"/>
                    </a:srgbClr>
                  </a:outerShdw>
                </a:effectLst>
              </a:rPr>
              <a:t>Puerto Padre in Las Tunas and Cruces in Cienfuegos, are disputing </a:t>
            </a:r>
            <a:r>
              <a:rPr lang="en-US" sz="2000" dirty="0">
                <a:effectLst>
                  <a:outerShdw blurRad="38100" dist="38100" dir="2700000" algn="tl">
                    <a:srgbClr val="000000">
                      <a:alpha val="43137"/>
                    </a:srgbClr>
                  </a:outerShdw>
                </a:effectLst>
              </a:rPr>
              <a:t>which was the first use of </a:t>
            </a:r>
            <a:r>
              <a:rPr lang="en-US" sz="2000" dirty="0">
                <a:effectLst>
                  <a:outerShdw blurRad="38100" dist="38100" dir="2700000" algn="tl">
                    <a:srgbClr val="000000">
                      <a:alpha val="43137"/>
                    </a:srgbClr>
                  </a:outerShdw>
                </a:effectLst>
              </a:rPr>
              <a:t>wind energy for water pumping. Surely many more towns in the whole country </a:t>
            </a:r>
            <a:r>
              <a:rPr lang="en-US" sz="2000" dirty="0">
                <a:effectLst>
                  <a:outerShdw blurRad="38100" dist="38100" dir="2700000" algn="tl">
                    <a:srgbClr val="000000">
                      <a:alpha val="43137"/>
                    </a:srgbClr>
                  </a:outerShdw>
                </a:effectLst>
              </a:rPr>
              <a:t>utilized it</a:t>
            </a:r>
            <a:r>
              <a:rPr lang="en-US" sz="2000" dirty="0">
                <a:effectLst>
                  <a:outerShdw blurRad="38100" dist="38100" dir="2700000" algn="tl">
                    <a:srgbClr val="000000">
                      <a:alpha val="43137"/>
                    </a:srgbClr>
                  </a:outerShdw>
                </a:effectLst>
              </a:rPr>
              <a:t>, but the certain thing is that before 1959 there were many wind mills after the first ones arrived in Cuba from the United States at the beginning of the 20</a:t>
            </a:r>
            <a:r>
              <a:rPr lang="en-US" sz="2000" baseline="30000" dirty="0">
                <a:effectLst>
                  <a:outerShdw blurRad="38100" dist="38100" dir="2700000" algn="tl">
                    <a:srgbClr val="000000">
                      <a:alpha val="43137"/>
                    </a:srgbClr>
                  </a:outerShdw>
                </a:effectLst>
              </a:rPr>
              <a:t>th</a:t>
            </a:r>
            <a:r>
              <a:rPr lang="en-US" sz="2000" dirty="0">
                <a:effectLst>
                  <a:outerShdw blurRad="38100" dist="38100" dir="2700000" algn="tl">
                    <a:srgbClr val="000000">
                      <a:alpha val="43137"/>
                    </a:srgbClr>
                  </a:outerShdw>
                </a:effectLst>
              </a:rPr>
              <a:t> century according to the experts.</a:t>
            </a:r>
            <a:endParaRPr lang="es-ES" sz="2000" dirty="0">
              <a:effectLst>
                <a:outerShdw blurRad="38100" dist="38100" dir="2700000" algn="tl">
                  <a:srgbClr val="000000">
                    <a:alpha val="43137"/>
                  </a:srgbClr>
                </a:outerShdw>
              </a:effectLst>
            </a:endParaRPr>
          </a:p>
        </p:txBody>
      </p:sp>
      <p:pic>
        <p:nvPicPr>
          <p:cNvPr id="4" name="3 Imagen" descr="Windmill.jpg"/>
          <p:cNvPicPr>
            <a:picLocks noChangeAspect="1"/>
          </p:cNvPicPr>
          <p:nvPr/>
        </p:nvPicPr>
        <p:blipFill>
          <a:blip r:embed="rId3"/>
          <a:stretch>
            <a:fillRect/>
          </a:stretch>
        </p:blipFill>
        <p:spPr>
          <a:xfrm>
            <a:off x="2434493" y="1000108"/>
            <a:ext cx="4267200" cy="3759200"/>
          </a:xfrm>
          <a:prstGeom prst="roundRect">
            <a:avLst/>
          </a:prstGeom>
          <a:scene3d>
            <a:camera prst="orthographicFront"/>
            <a:lightRig rig="threePt" dir="t"/>
          </a:scene3d>
          <a:sp3d>
            <a:bevelT w="165100" prst="coolSlant"/>
          </a:sp3d>
        </p:spPr>
      </p:pic>
    </p:spTree>
  </p:cSld>
  <p:clrMapOvr>
    <a:masterClrMapping/>
  </p:clrMapOvr>
  <p:transition>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03313" y="142875"/>
            <a:ext cx="6910387" cy="769938"/>
          </a:xfrm>
          <a:prstGeom prst="rect">
            <a:avLst/>
          </a:prstGeom>
          <a:noFill/>
        </p:spPr>
        <p:txBody>
          <a:bodyPr>
            <a:spAutoFit/>
          </a:bodyPr>
          <a:lstStyle/>
          <a:p>
            <a:pPr algn="ctr">
              <a:defRPr/>
            </a:pPr>
            <a:r>
              <a:rPr lang="es-ES_tradnl" sz="4400" b="1" dirty="0" err="1">
                <a:effectLst>
                  <a:outerShdw blurRad="38100" dist="38100" dir="2700000" algn="tl">
                    <a:srgbClr val="000000">
                      <a:alpha val="43137"/>
                    </a:srgbClr>
                  </a:outerShdw>
                </a:effectLst>
                <a:latin typeface="Arial" pitchFamily="34" charset="0"/>
                <a:cs typeface="Arial" pitchFamily="34" charset="0"/>
              </a:rPr>
              <a:t>Passive</a:t>
            </a:r>
            <a:r>
              <a:rPr lang="es-ES_tradnl" sz="4400" b="1" dirty="0">
                <a:effectLst>
                  <a:outerShdw blurRad="38100" dist="38100" dir="2700000" algn="tl">
                    <a:srgbClr val="000000">
                      <a:alpha val="43137"/>
                    </a:srgbClr>
                  </a:outerShdw>
                </a:effectLst>
                <a:latin typeface="Arial" pitchFamily="34" charset="0"/>
                <a:cs typeface="Arial" pitchFamily="34" charset="0"/>
              </a:rPr>
              <a:t> Solar Energy</a:t>
            </a:r>
            <a:endParaRPr lang="es-ES" sz="4400" b="1" dirty="0">
              <a:effectLst>
                <a:outerShdw blurRad="38100" dist="38100" dir="2700000" algn="tl">
                  <a:srgbClr val="000000">
                    <a:alpha val="43137"/>
                  </a:srgbClr>
                </a:outerShdw>
              </a:effectLst>
              <a:latin typeface="Arial" pitchFamily="34" charset="0"/>
              <a:cs typeface="Arial" pitchFamily="34" charset="0"/>
            </a:endParaRPr>
          </a:p>
        </p:txBody>
      </p:sp>
      <p:pic>
        <p:nvPicPr>
          <p:cNvPr id="3" name="2 Imagen" descr="MINBAS.jpg"/>
          <p:cNvPicPr>
            <a:picLocks noChangeAspect="1"/>
          </p:cNvPicPr>
          <p:nvPr/>
        </p:nvPicPr>
        <p:blipFill>
          <a:blip r:embed="rId3"/>
          <a:stretch>
            <a:fillRect/>
          </a:stretch>
        </p:blipFill>
        <p:spPr>
          <a:xfrm>
            <a:off x="1867754" y="1048855"/>
            <a:ext cx="5405443" cy="4054083"/>
          </a:xfrm>
          <a:prstGeom prst="roundRect">
            <a:avLst/>
          </a:prstGeom>
          <a:scene3d>
            <a:camera prst="orthographicFront"/>
            <a:lightRig rig="threePt" dir="t"/>
          </a:scene3d>
          <a:sp3d>
            <a:bevelT/>
          </a:sp3d>
        </p:spPr>
      </p:pic>
      <p:sp>
        <p:nvSpPr>
          <p:cNvPr id="30723" name="3 CuadroTexto"/>
          <p:cNvSpPr txBox="1">
            <a:spLocks noChangeArrowheads="1"/>
          </p:cNvSpPr>
          <p:nvPr/>
        </p:nvSpPr>
        <p:spPr bwMode="auto">
          <a:xfrm>
            <a:off x="174625" y="5214938"/>
            <a:ext cx="8786813" cy="1631950"/>
          </a:xfrm>
          <a:prstGeom prst="rect">
            <a:avLst/>
          </a:prstGeom>
          <a:noFill/>
          <a:ln w="9525">
            <a:noFill/>
            <a:miter lim="800000"/>
            <a:headEnd/>
            <a:tailEnd/>
          </a:ln>
        </p:spPr>
        <p:txBody>
          <a:bodyPr>
            <a:spAutoFit/>
          </a:bodyPr>
          <a:lstStyle/>
          <a:p>
            <a:pPr algn="just"/>
            <a:r>
              <a:rPr lang="es-ES_tradnl" sz="2000"/>
              <a:t>The former building of the Cuban Electricity Company, taken over by the Cuban Revolutionary Government in 1960, today is headquarters of the Ministry of Basic Industry, is an example of the application of the concept of passive use of solar energy that we can find in several buildings that were built in Havana during the 1950´s and 1960´s.</a:t>
            </a:r>
            <a:endParaRPr lang="es-ES" sz="2000"/>
          </a:p>
        </p:txBody>
      </p:sp>
    </p:spTree>
  </p:cSld>
  <p:clrMapOvr>
    <a:masterClrMapping/>
  </p:clrMapOvr>
  <p:transition>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4 Imagen" descr="P1000150.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1 Rectángulo"/>
          <p:cNvSpPr/>
          <p:nvPr/>
        </p:nvSpPr>
        <p:spPr>
          <a:xfrm>
            <a:off x="0" y="4298114"/>
            <a:ext cx="9144000" cy="1631216"/>
          </a:xfrm>
          <a:prstGeom prst="rect">
            <a:avLst/>
          </a:prstGeom>
          <a:noFill/>
          <a:ln>
            <a:noFill/>
          </a:ln>
          <a:scene3d>
            <a:camera prst="orthographicFront"/>
            <a:lightRig rig="threePt" dir="t"/>
          </a:scene3d>
          <a:sp3d>
            <a:bevelT/>
          </a:sp3d>
        </p:spPr>
        <p:txBody>
          <a:bodyPr>
            <a:spAutoFit/>
          </a:bodyPr>
          <a:lstStyle/>
          <a:p>
            <a:pPr algn="ctr">
              <a:defRPr/>
            </a:pPr>
            <a:r>
              <a:rPr lang="en-US" sz="5000" b="1" cap="small" spc="-150" dirty="0">
                <a:ln w="1905"/>
                <a:effectLst>
                  <a:innerShdw blurRad="69850" dist="43180" dir="5400000">
                    <a:srgbClr val="000000">
                      <a:alpha val="65000"/>
                    </a:srgbClr>
                  </a:innerShdw>
                </a:effectLst>
                <a:latin typeface="Arial" pitchFamily="34" charset="0"/>
                <a:cs typeface="Arial" pitchFamily="34" charset="0"/>
              </a:rPr>
              <a:t>Development of Renewable Energy Technologies in Cuba</a:t>
            </a:r>
            <a:endParaRPr lang="es-ES" sz="5000" b="1" cap="small" spc="-150" dirty="0">
              <a:ln w="1905"/>
              <a:effectLst>
                <a:innerShdw blurRad="69850" dist="43180" dir="5400000">
                  <a:srgbClr val="000000">
                    <a:alpha val="65000"/>
                  </a:srgbClr>
                </a:innerShdw>
              </a:effectLst>
              <a:latin typeface="Arial" pitchFamily="34" charset="0"/>
              <a:cs typeface="Arial" pitchFamily="34" charset="0"/>
            </a:endParaRPr>
          </a:p>
        </p:txBody>
      </p:sp>
      <p:sp>
        <p:nvSpPr>
          <p:cNvPr id="3" name="2 CuadroTexto"/>
          <p:cNvSpPr txBox="1"/>
          <p:nvPr/>
        </p:nvSpPr>
        <p:spPr>
          <a:xfrm>
            <a:off x="2362200" y="6019800"/>
            <a:ext cx="5072063" cy="646113"/>
          </a:xfrm>
          <a:prstGeom prst="rect">
            <a:avLst/>
          </a:prstGeom>
          <a:noFill/>
        </p:spPr>
        <p:txBody>
          <a:bodyPr>
            <a:spAutoFit/>
          </a:bodyPr>
          <a:lstStyle/>
          <a:p>
            <a:pPr>
              <a:defRPr/>
            </a:pPr>
            <a:r>
              <a:rPr lang="es-ES_tradnl" sz="3600" dirty="0">
                <a:effectLst>
                  <a:outerShdw blurRad="38100" dist="38100" dir="2700000" algn="tl">
                    <a:srgbClr val="000000">
                      <a:alpha val="43137"/>
                    </a:srgbClr>
                  </a:outerShdw>
                </a:effectLst>
                <a:latin typeface="Arial" pitchFamily="34" charset="0"/>
                <a:cs typeface="Arial" pitchFamily="34" charset="0"/>
              </a:rPr>
              <a:t>(</a:t>
            </a:r>
            <a:r>
              <a:rPr lang="es-ES_tradnl" sz="3600" dirty="0" err="1">
                <a:effectLst>
                  <a:outerShdw blurRad="38100" dist="38100" dir="2700000" algn="tl">
                    <a:srgbClr val="000000">
                      <a:alpha val="43137"/>
                    </a:srgbClr>
                  </a:outerShdw>
                </a:effectLst>
                <a:latin typeface="Arial" pitchFamily="34" charset="0"/>
                <a:cs typeface="Arial" pitchFamily="34" charset="0"/>
              </a:rPr>
              <a:t>from</a:t>
            </a:r>
            <a:r>
              <a:rPr lang="es-ES_tradnl" sz="3600" dirty="0">
                <a:effectLst>
                  <a:outerShdw blurRad="38100" dist="38100" dir="2700000" algn="tl">
                    <a:srgbClr val="000000">
                      <a:alpha val="43137"/>
                    </a:srgbClr>
                  </a:outerShdw>
                </a:effectLst>
                <a:latin typeface="Arial" pitchFamily="34" charset="0"/>
                <a:cs typeface="Arial" pitchFamily="34" charset="0"/>
              </a:rPr>
              <a:t> 1959 up </a:t>
            </a:r>
            <a:r>
              <a:rPr lang="es-ES_tradnl" sz="3600" dirty="0" err="1">
                <a:effectLst>
                  <a:outerShdw blurRad="38100" dist="38100" dir="2700000" algn="tl">
                    <a:srgbClr val="000000">
                      <a:alpha val="43137"/>
                    </a:srgbClr>
                  </a:outerShdw>
                </a:effectLst>
                <a:latin typeface="Arial" pitchFamily="34" charset="0"/>
                <a:cs typeface="Arial" pitchFamily="34" charset="0"/>
              </a:rPr>
              <a:t>to</a:t>
            </a:r>
            <a:r>
              <a:rPr lang="es-ES_tradnl" sz="3600" dirty="0">
                <a:effectLst>
                  <a:outerShdw blurRad="38100" dist="38100" dir="2700000" algn="tl">
                    <a:srgbClr val="000000">
                      <a:alpha val="43137"/>
                    </a:srgbClr>
                  </a:outerShdw>
                </a:effectLst>
                <a:latin typeface="Arial" pitchFamily="34" charset="0"/>
                <a:cs typeface="Arial" pitchFamily="34" charset="0"/>
              </a:rPr>
              <a:t> date)</a:t>
            </a:r>
            <a:endParaRPr lang="es-ES" sz="3600"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nvGraphicFramePr>
        <p:xfrm>
          <a:off x="858023" y="1222828"/>
          <a:ext cx="2928159" cy="4475382"/>
        </p:xfrm>
        <a:graphic>
          <a:graphicData uri="http://schemas.openxmlformats.org/drawingml/2006/table">
            <a:tbl>
              <a:tblPr/>
              <a:tblGrid>
                <a:gridCol w="1285884"/>
                <a:gridCol w="1642275"/>
              </a:tblGrid>
              <a:tr h="642942">
                <a:tc>
                  <a:txBody>
                    <a:bodyPr/>
                    <a:lstStyle/>
                    <a:p>
                      <a:pPr algn="ctr">
                        <a:spcAft>
                          <a:spcPts val="0"/>
                        </a:spcAft>
                      </a:pPr>
                      <a:r>
                        <a:rPr lang="es-ES" sz="2400" b="1" dirty="0" err="1">
                          <a:ln>
                            <a:solidFill>
                              <a:schemeClr val="accent3">
                                <a:lumMod val="75000"/>
                              </a:schemeClr>
                            </a:solidFill>
                          </a:ln>
                          <a:solidFill>
                            <a:schemeClr val="tx1"/>
                          </a:solidFill>
                          <a:effectLst>
                            <a:glow rad="101600">
                              <a:schemeClr val="accent4">
                                <a:satMod val="175000"/>
                                <a:alpha val="40000"/>
                              </a:schemeClr>
                            </a:glow>
                          </a:effectLst>
                          <a:latin typeface="Calibri"/>
                          <a:ea typeface="Calibri"/>
                          <a:cs typeface="Times New Roman"/>
                        </a:rPr>
                        <a:t>Year</a:t>
                      </a:r>
                      <a:endParaRPr lang="es-ES" sz="2400" dirty="0">
                        <a:ln>
                          <a:solidFill>
                            <a:schemeClr val="accent3">
                              <a:lumMod val="75000"/>
                            </a:schemeClr>
                          </a:solidFill>
                        </a:ln>
                        <a:solidFill>
                          <a:schemeClr val="tx1"/>
                        </a:solidFill>
                        <a:effectLst>
                          <a:glow rad="101600">
                            <a:schemeClr val="accent4">
                              <a:satMod val="175000"/>
                              <a:alpha val="40000"/>
                            </a:schemeClr>
                          </a:glow>
                        </a:effectLst>
                        <a:latin typeface="Calibri"/>
                        <a:ea typeface="Calibri"/>
                        <a:cs typeface="Times New Roman"/>
                      </a:endParaRPr>
                    </a:p>
                  </a:txBody>
                  <a:tcPr marL="5314" marR="5314" marT="5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a:lightRig rig="flood" dir="t"/>
                    </a:cell3D>
                    <a:solidFill>
                      <a:srgbClr val="00B050"/>
                    </a:solidFill>
                  </a:tcPr>
                </a:tc>
                <a:tc>
                  <a:txBody>
                    <a:bodyPr/>
                    <a:lstStyle/>
                    <a:p>
                      <a:pPr algn="ctr">
                        <a:spcAft>
                          <a:spcPts val="0"/>
                        </a:spcAft>
                      </a:pPr>
                      <a:r>
                        <a:rPr lang="es-ES" sz="2400" b="1" dirty="0" smtClean="0">
                          <a:ln>
                            <a:solidFill>
                              <a:schemeClr val="accent3">
                                <a:lumMod val="75000"/>
                              </a:schemeClr>
                            </a:solidFill>
                          </a:ln>
                          <a:solidFill>
                            <a:schemeClr val="tx1"/>
                          </a:solidFill>
                          <a:effectLst>
                            <a:glow rad="101600">
                              <a:schemeClr val="accent4">
                                <a:satMod val="175000"/>
                                <a:alpha val="40000"/>
                              </a:schemeClr>
                            </a:glow>
                          </a:effectLst>
                          <a:latin typeface="Calibri"/>
                          <a:ea typeface="Calibri"/>
                          <a:cs typeface="Times New Roman"/>
                        </a:rPr>
                        <a:t>Total</a:t>
                      </a:r>
                      <a:endParaRPr lang="es-ES" sz="2400" dirty="0">
                        <a:ln>
                          <a:solidFill>
                            <a:schemeClr val="accent3">
                              <a:lumMod val="75000"/>
                            </a:schemeClr>
                          </a:solidFill>
                        </a:ln>
                        <a:solidFill>
                          <a:schemeClr val="tx1"/>
                        </a:solidFill>
                        <a:effectLst>
                          <a:glow rad="101600">
                            <a:schemeClr val="accent4">
                              <a:satMod val="175000"/>
                              <a:alpha val="40000"/>
                            </a:schemeClr>
                          </a:glow>
                        </a:effectLst>
                        <a:latin typeface="Calibri"/>
                        <a:ea typeface="Calibri"/>
                        <a:cs typeface="Times New Roman"/>
                      </a:endParaRPr>
                    </a:p>
                  </a:txBody>
                  <a:tcPr marL="5314" marR="5314" marT="5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a:lightRig rig="flood" dir="t"/>
                    </a:cell3D>
                    <a:solidFill>
                      <a:srgbClr val="00B050"/>
                    </a:solidFill>
                  </a:tcPr>
                </a:tc>
              </a:tr>
              <a:tr h="479055">
                <a:tc>
                  <a:txBody>
                    <a:bodyPr/>
                    <a:lstStyle/>
                    <a:p>
                      <a:pPr algn="ctr">
                        <a:spcAft>
                          <a:spcPts val="0"/>
                        </a:spcAft>
                      </a:pPr>
                      <a:r>
                        <a:rPr lang="es-ES" sz="2400" dirty="0">
                          <a:solidFill>
                            <a:schemeClr val="tx1"/>
                          </a:solidFill>
                          <a:effectLst>
                            <a:glow rad="101600">
                              <a:schemeClr val="accent4">
                                <a:satMod val="175000"/>
                                <a:alpha val="40000"/>
                              </a:schemeClr>
                            </a:glow>
                          </a:effectLst>
                          <a:latin typeface="Calibri"/>
                          <a:ea typeface="Calibri"/>
                          <a:cs typeface="Times New Roman"/>
                        </a:rPr>
                        <a:t>1999</a:t>
                      </a:r>
                    </a:p>
                  </a:txBody>
                  <a:tcPr marL="5314" marR="5314" marT="5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a:lightRig rig="flood" dir="t"/>
                    </a:cell3D>
                    <a:solidFill>
                      <a:srgbClr val="00B050"/>
                    </a:solidFill>
                  </a:tcPr>
                </a:tc>
                <a:tc>
                  <a:txBody>
                    <a:bodyPr/>
                    <a:lstStyle/>
                    <a:p>
                      <a:pPr algn="ctr">
                        <a:spcAft>
                          <a:spcPts val="0"/>
                        </a:spcAft>
                      </a:pPr>
                      <a:r>
                        <a:rPr lang="es-ES" sz="2400" dirty="0">
                          <a:solidFill>
                            <a:schemeClr val="tx1"/>
                          </a:solidFill>
                          <a:effectLst>
                            <a:glow rad="101600">
                              <a:schemeClr val="accent4">
                                <a:satMod val="175000"/>
                                <a:alpha val="40000"/>
                              </a:schemeClr>
                            </a:glow>
                          </a:effectLst>
                          <a:latin typeface="Calibri"/>
                          <a:ea typeface="Calibri"/>
                          <a:cs typeface="Times New Roman"/>
                        </a:rPr>
                        <a:t>6575</a:t>
                      </a:r>
                    </a:p>
                  </a:txBody>
                  <a:tcPr marL="5314" marR="5314" marT="5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a:lightRig rig="flood" dir="t"/>
                    </a:cell3D>
                    <a:solidFill>
                      <a:srgbClr val="00B050"/>
                    </a:solidFill>
                  </a:tcPr>
                </a:tc>
              </a:tr>
              <a:tr h="479055">
                <a:tc>
                  <a:txBody>
                    <a:bodyPr/>
                    <a:lstStyle/>
                    <a:p>
                      <a:pPr algn="ctr">
                        <a:spcAft>
                          <a:spcPts val="0"/>
                        </a:spcAft>
                      </a:pPr>
                      <a:r>
                        <a:rPr lang="es-ES" sz="2400">
                          <a:solidFill>
                            <a:schemeClr val="tx1"/>
                          </a:solidFill>
                          <a:effectLst>
                            <a:glow rad="101600">
                              <a:schemeClr val="accent4">
                                <a:satMod val="175000"/>
                                <a:alpha val="40000"/>
                              </a:schemeClr>
                            </a:glow>
                          </a:effectLst>
                          <a:latin typeface="Calibri"/>
                          <a:ea typeface="Calibri"/>
                          <a:cs typeface="Times New Roman"/>
                        </a:rPr>
                        <a:t>2000</a:t>
                      </a:r>
                    </a:p>
                  </a:txBody>
                  <a:tcPr marL="5314" marR="5314" marT="5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a:lightRig rig="flood" dir="t"/>
                    </a:cell3D>
                    <a:solidFill>
                      <a:srgbClr val="00B050"/>
                    </a:solidFill>
                  </a:tcPr>
                </a:tc>
                <a:tc>
                  <a:txBody>
                    <a:bodyPr/>
                    <a:lstStyle/>
                    <a:p>
                      <a:pPr algn="ctr">
                        <a:spcAft>
                          <a:spcPts val="0"/>
                        </a:spcAft>
                      </a:pPr>
                      <a:r>
                        <a:rPr lang="es-ES" sz="2400" dirty="0">
                          <a:solidFill>
                            <a:schemeClr val="tx1"/>
                          </a:solidFill>
                          <a:effectLst>
                            <a:glow rad="101600">
                              <a:schemeClr val="accent4">
                                <a:satMod val="175000"/>
                                <a:alpha val="40000"/>
                              </a:schemeClr>
                            </a:glow>
                          </a:effectLst>
                          <a:latin typeface="Calibri"/>
                          <a:ea typeface="Calibri"/>
                          <a:cs typeface="Times New Roman"/>
                        </a:rPr>
                        <a:t>8276</a:t>
                      </a:r>
                    </a:p>
                  </a:txBody>
                  <a:tcPr marL="5314" marR="5314" marT="5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a:lightRig rig="flood" dir="t"/>
                    </a:cell3D>
                    <a:solidFill>
                      <a:srgbClr val="00B050"/>
                    </a:solidFill>
                  </a:tcPr>
                </a:tc>
              </a:tr>
              <a:tr h="479055">
                <a:tc>
                  <a:txBody>
                    <a:bodyPr/>
                    <a:lstStyle/>
                    <a:p>
                      <a:pPr algn="ctr">
                        <a:spcAft>
                          <a:spcPts val="0"/>
                        </a:spcAft>
                      </a:pPr>
                      <a:r>
                        <a:rPr lang="es-ES" sz="2400">
                          <a:solidFill>
                            <a:schemeClr val="tx1"/>
                          </a:solidFill>
                          <a:effectLst>
                            <a:glow rad="101600">
                              <a:schemeClr val="accent4">
                                <a:satMod val="175000"/>
                                <a:alpha val="40000"/>
                              </a:schemeClr>
                            </a:glow>
                          </a:effectLst>
                          <a:latin typeface="Calibri"/>
                          <a:ea typeface="Calibri"/>
                          <a:cs typeface="Times New Roman"/>
                        </a:rPr>
                        <a:t>2001</a:t>
                      </a:r>
                    </a:p>
                  </a:txBody>
                  <a:tcPr marL="5314" marR="5314" marT="5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a:lightRig rig="flood" dir="t"/>
                    </a:cell3D>
                    <a:solidFill>
                      <a:srgbClr val="00B050"/>
                    </a:solidFill>
                  </a:tcPr>
                </a:tc>
                <a:tc>
                  <a:txBody>
                    <a:bodyPr/>
                    <a:lstStyle/>
                    <a:p>
                      <a:pPr algn="ctr">
                        <a:spcAft>
                          <a:spcPts val="0"/>
                        </a:spcAft>
                      </a:pPr>
                      <a:r>
                        <a:rPr lang="es-ES" sz="2400" dirty="0" smtClean="0">
                          <a:solidFill>
                            <a:schemeClr val="tx1"/>
                          </a:solidFill>
                          <a:effectLst>
                            <a:glow rad="101600">
                              <a:schemeClr val="accent4">
                                <a:satMod val="175000"/>
                                <a:alpha val="40000"/>
                              </a:schemeClr>
                            </a:glow>
                          </a:effectLst>
                          <a:latin typeface="Calibri"/>
                          <a:ea typeface="Calibri"/>
                          <a:cs typeface="Times New Roman"/>
                        </a:rPr>
                        <a:t>11909</a:t>
                      </a:r>
                      <a:endParaRPr lang="es-ES" sz="2400" dirty="0">
                        <a:solidFill>
                          <a:schemeClr val="tx1"/>
                        </a:solidFill>
                        <a:effectLst>
                          <a:glow rad="101600">
                            <a:schemeClr val="accent4">
                              <a:satMod val="175000"/>
                              <a:alpha val="40000"/>
                            </a:schemeClr>
                          </a:glow>
                        </a:effectLst>
                        <a:latin typeface="Calibri"/>
                        <a:ea typeface="Calibri"/>
                        <a:cs typeface="Times New Roman"/>
                      </a:endParaRPr>
                    </a:p>
                  </a:txBody>
                  <a:tcPr marL="5314" marR="5314" marT="5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a:lightRig rig="flood" dir="t"/>
                    </a:cell3D>
                    <a:solidFill>
                      <a:srgbClr val="00B050"/>
                    </a:solidFill>
                  </a:tcPr>
                </a:tc>
              </a:tr>
              <a:tr h="479055">
                <a:tc>
                  <a:txBody>
                    <a:bodyPr/>
                    <a:lstStyle/>
                    <a:p>
                      <a:pPr algn="ctr">
                        <a:spcAft>
                          <a:spcPts val="0"/>
                        </a:spcAft>
                      </a:pPr>
                      <a:r>
                        <a:rPr lang="es-ES" sz="2400">
                          <a:solidFill>
                            <a:schemeClr val="tx1"/>
                          </a:solidFill>
                          <a:effectLst>
                            <a:glow rad="101600">
                              <a:schemeClr val="accent4">
                                <a:satMod val="175000"/>
                                <a:alpha val="40000"/>
                              </a:schemeClr>
                            </a:glow>
                          </a:effectLst>
                          <a:latin typeface="Calibri"/>
                          <a:ea typeface="Calibri"/>
                          <a:cs typeface="Times New Roman"/>
                        </a:rPr>
                        <a:t>2002</a:t>
                      </a:r>
                    </a:p>
                  </a:txBody>
                  <a:tcPr marL="5314" marR="5314" marT="5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a:lightRig rig="flood" dir="t"/>
                    </a:cell3D>
                    <a:solidFill>
                      <a:srgbClr val="00B050"/>
                    </a:solidFill>
                  </a:tcPr>
                </a:tc>
                <a:tc>
                  <a:txBody>
                    <a:bodyPr/>
                    <a:lstStyle/>
                    <a:p>
                      <a:pPr algn="ctr">
                        <a:spcAft>
                          <a:spcPts val="0"/>
                        </a:spcAft>
                      </a:pPr>
                      <a:r>
                        <a:rPr lang="es-ES" sz="2400">
                          <a:solidFill>
                            <a:schemeClr val="tx1"/>
                          </a:solidFill>
                          <a:effectLst>
                            <a:glow rad="101600">
                              <a:schemeClr val="accent4">
                                <a:satMod val="175000"/>
                                <a:alpha val="40000"/>
                              </a:schemeClr>
                            </a:glow>
                          </a:effectLst>
                          <a:latin typeface="Calibri"/>
                          <a:ea typeface="Calibri"/>
                          <a:cs typeface="Times New Roman"/>
                        </a:rPr>
                        <a:t>15002</a:t>
                      </a:r>
                    </a:p>
                  </a:txBody>
                  <a:tcPr marL="5314" marR="5314" marT="5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a:lightRig rig="flood" dir="t"/>
                    </a:cell3D>
                    <a:solidFill>
                      <a:srgbClr val="00B050"/>
                    </a:solidFill>
                  </a:tcPr>
                </a:tc>
              </a:tr>
              <a:tr h="479055">
                <a:tc>
                  <a:txBody>
                    <a:bodyPr/>
                    <a:lstStyle/>
                    <a:p>
                      <a:pPr algn="ctr">
                        <a:spcAft>
                          <a:spcPts val="0"/>
                        </a:spcAft>
                      </a:pPr>
                      <a:r>
                        <a:rPr lang="es-ES" sz="2400">
                          <a:solidFill>
                            <a:schemeClr val="tx1"/>
                          </a:solidFill>
                          <a:effectLst>
                            <a:glow rad="101600">
                              <a:schemeClr val="accent4">
                                <a:satMod val="175000"/>
                                <a:alpha val="40000"/>
                              </a:schemeClr>
                            </a:glow>
                          </a:effectLst>
                          <a:latin typeface="Calibri"/>
                          <a:ea typeface="Calibri"/>
                          <a:cs typeface="Times New Roman"/>
                        </a:rPr>
                        <a:t>2003</a:t>
                      </a:r>
                    </a:p>
                  </a:txBody>
                  <a:tcPr marL="5314" marR="5314" marT="5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a:lightRig rig="flood" dir="t"/>
                    </a:cell3D>
                    <a:solidFill>
                      <a:srgbClr val="00B050"/>
                    </a:solidFill>
                  </a:tcPr>
                </a:tc>
                <a:tc>
                  <a:txBody>
                    <a:bodyPr/>
                    <a:lstStyle/>
                    <a:p>
                      <a:pPr algn="ctr">
                        <a:spcAft>
                          <a:spcPts val="0"/>
                        </a:spcAft>
                      </a:pPr>
                      <a:r>
                        <a:rPr lang="es-ES" sz="2400" dirty="0">
                          <a:solidFill>
                            <a:schemeClr val="tx1"/>
                          </a:solidFill>
                          <a:effectLst>
                            <a:glow rad="101600">
                              <a:schemeClr val="accent4">
                                <a:satMod val="175000"/>
                                <a:alpha val="40000"/>
                              </a:schemeClr>
                            </a:glow>
                          </a:effectLst>
                          <a:latin typeface="Calibri"/>
                          <a:ea typeface="Calibri"/>
                          <a:cs typeface="Times New Roman"/>
                        </a:rPr>
                        <a:t>15610</a:t>
                      </a:r>
                    </a:p>
                  </a:txBody>
                  <a:tcPr marL="5314" marR="5314" marT="5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a:lightRig rig="flood" dir="t"/>
                    </a:cell3D>
                    <a:solidFill>
                      <a:srgbClr val="00B050"/>
                    </a:solidFill>
                  </a:tcPr>
                </a:tc>
              </a:tr>
              <a:tr h="479055">
                <a:tc>
                  <a:txBody>
                    <a:bodyPr/>
                    <a:lstStyle/>
                    <a:p>
                      <a:pPr algn="ctr">
                        <a:spcAft>
                          <a:spcPts val="0"/>
                        </a:spcAft>
                      </a:pPr>
                      <a:r>
                        <a:rPr lang="es-ES" sz="2400">
                          <a:solidFill>
                            <a:schemeClr val="tx1"/>
                          </a:solidFill>
                          <a:effectLst>
                            <a:glow rad="101600">
                              <a:schemeClr val="accent4">
                                <a:satMod val="175000"/>
                                <a:alpha val="40000"/>
                              </a:schemeClr>
                            </a:glow>
                          </a:effectLst>
                          <a:latin typeface="Calibri"/>
                          <a:ea typeface="Calibri"/>
                          <a:cs typeface="Times New Roman"/>
                        </a:rPr>
                        <a:t>2004</a:t>
                      </a:r>
                    </a:p>
                  </a:txBody>
                  <a:tcPr marL="5314" marR="5314" marT="5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a:lightRig rig="flood" dir="t"/>
                    </a:cell3D>
                    <a:solidFill>
                      <a:srgbClr val="00B050"/>
                    </a:solidFill>
                  </a:tcPr>
                </a:tc>
                <a:tc>
                  <a:txBody>
                    <a:bodyPr/>
                    <a:lstStyle/>
                    <a:p>
                      <a:pPr algn="ctr">
                        <a:spcAft>
                          <a:spcPts val="0"/>
                        </a:spcAft>
                      </a:pPr>
                      <a:r>
                        <a:rPr lang="es-ES" sz="2400" dirty="0">
                          <a:solidFill>
                            <a:schemeClr val="tx1"/>
                          </a:solidFill>
                          <a:effectLst>
                            <a:glow rad="101600">
                              <a:schemeClr val="accent4">
                                <a:satMod val="175000"/>
                                <a:alpha val="40000"/>
                              </a:schemeClr>
                            </a:glow>
                          </a:effectLst>
                          <a:latin typeface="Calibri"/>
                          <a:ea typeface="Calibri"/>
                          <a:cs typeface="Times New Roman"/>
                        </a:rPr>
                        <a:t>18386</a:t>
                      </a:r>
                    </a:p>
                  </a:txBody>
                  <a:tcPr marL="5314" marR="5314" marT="5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a:lightRig rig="flood" dir="t"/>
                    </a:cell3D>
                    <a:solidFill>
                      <a:srgbClr val="00B050"/>
                    </a:solidFill>
                  </a:tcPr>
                </a:tc>
              </a:tr>
              <a:tr h="479055">
                <a:tc>
                  <a:txBody>
                    <a:bodyPr/>
                    <a:lstStyle/>
                    <a:p>
                      <a:pPr algn="ctr">
                        <a:spcAft>
                          <a:spcPts val="0"/>
                        </a:spcAft>
                      </a:pPr>
                      <a:r>
                        <a:rPr lang="es-ES_tradnl" sz="2400" dirty="0" smtClean="0">
                          <a:solidFill>
                            <a:schemeClr val="tx1"/>
                          </a:solidFill>
                          <a:effectLst>
                            <a:glow rad="101600">
                              <a:schemeClr val="accent4">
                                <a:satMod val="175000"/>
                                <a:alpha val="40000"/>
                              </a:schemeClr>
                            </a:glow>
                          </a:effectLst>
                          <a:latin typeface="Calibri"/>
                          <a:ea typeface="Calibri"/>
                          <a:cs typeface="Times New Roman"/>
                        </a:rPr>
                        <a:t>2005</a:t>
                      </a:r>
                      <a:endParaRPr lang="es-ES" sz="2400" dirty="0">
                        <a:solidFill>
                          <a:schemeClr val="tx1"/>
                        </a:solidFill>
                        <a:effectLst>
                          <a:glow rad="101600">
                            <a:schemeClr val="accent4">
                              <a:satMod val="175000"/>
                              <a:alpha val="40000"/>
                            </a:schemeClr>
                          </a:glow>
                        </a:effectLst>
                        <a:latin typeface="Calibri"/>
                        <a:ea typeface="Calibri"/>
                        <a:cs typeface="Times New Roman"/>
                      </a:endParaRPr>
                    </a:p>
                  </a:txBody>
                  <a:tcPr marL="5314" marR="5314" marT="5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a:lightRig rig="flood" dir="t"/>
                    </a:cell3D>
                    <a:solidFill>
                      <a:srgbClr val="00B050"/>
                    </a:solidFill>
                  </a:tcPr>
                </a:tc>
                <a:tc>
                  <a:txBody>
                    <a:bodyPr/>
                    <a:lstStyle/>
                    <a:p>
                      <a:pPr algn="ctr">
                        <a:spcAft>
                          <a:spcPts val="0"/>
                        </a:spcAft>
                      </a:pPr>
                      <a:r>
                        <a:rPr lang="es-ES_tradnl" sz="2400" dirty="0" smtClean="0">
                          <a:solidFill>
                            <a:schemeClr val="tx1"/>
                          </a:solidFill>
                          <a:effectLst>
                            <a:glow rad="101600">
                              <a:schemeClr val="accent4">
                                <a:satMod val="175000"/>
                                <a:alpha val="40000"/>
                              </a:schemeClr>
                            </a:glow>
                          </a:effectLst>
                          <a:latin typeface="Calibri"/>
                          <a:ea typeface="Calibri"/>
                          <a:cs typeface="Times New Roman"/>
                        </a:rPr>
                        <a:t>15208</a:t>
                      </a:r>
                      <a:endParaRPr lang="es-ES" sz="2400" dirty="0">
                        <a:solidFill>
                          <a:schemeClr val="tx1"/>
                        </a:solidFill>
                        <a:effectLst>
                          <a:glow rad="101600">
                            <a:schemeClr val="accent4">
                              <a:satMod val="175000"/>
                              <a:alpha val="40000"/>
                            </a:schemeClr>
                          </a:glow>
                        </a:effectLst>
                        <a:latin typeface="Calibri"/>
                        <a:ea typeface="Calibri"/>
                        <a:cs typeface="Times New Roman"/>
                      </a:endParaRPr>
                    </a:p>
                  </a:txBody>
                  <a:tcPr marL="5314" marR="5314" marT="5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a:lightRig rig="flood" dir="t"/>
                    </a:cell3D>
                    <a:solidFill>
                      <a:srgbClr val="00B050"/>
                    </a:solidFill>
                  </a:tcPr>
                </a:tc>
              </a:tr>
              <a:tr h="479055">
                <a:tc>
                  <a:txBody>
                    <a:bodyPr/>
                    <a:lstStyle/>
                    <a:p>
                      <a:pPr algn="ctr">
                        <a:spcAft>
                          <a:spcPts val="0"/>
                        </a:spcAft>
                      </a:pPr>
                      <a:r>
                        <a:rPr lang="es-ES_tradnl" sz="2400" dirty="0" smtClean="0">
                          <a:solidFill>
                            <a:schemeClr val="tx1"/>
                          </a:solidFill>
                          <a:effectLst>
                            <a:glow rad="101600">
                              <a:schemeClr val="accent4">
                                <a:satMod val="175000"/>
                                <a:alpha val="40000"/>
                              </a:schemeClr>
                            </a:glow>
                          </a:effectLst>
                          <a:latin typeface="Calibri"/>
                          <a:ea typeface="Calibri"/>
                          <a:cs typeface="Times New Roman"/>
                        </a:rPr>
                        <a:t>2006</a:t>
                      </a:r>
                      <a:endParaRPr lang="es-ES" sz="2400" dirty="0">
                        <a:solidFill>
                          <a:schemeClr val="tx1"/>
                        </a:solidFill>
                        <a:effectLst>
                          <a:glow rad="101600">
                            <a:schemeClr val="accent4">
                              <a:satMod val="175000"/>
                              <a:alpha val="40000"/>
                            </a:schemeClr>
                          </a:glow>
                        </a:effectLst>
                        <a:latin typeface="Calibri"/>
                        <a:ea typeface="Calibri"/>
                        <a:cs typeface="Times New Roman"/>
                      </a:endParaRPr>
                    </a:p>
                  </a:txBody>
                  <a:tcPr marL="5314" marR="5314" marT="5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a:lightRig rig="flood" dir="t"/>
                    </a:cell3D>
                    <a:solidFill>
                      <a:srgbClr val="00B050"/>
                    </a:solidFill>
                  </a:tcPr>
                </a:tc>
                <a:tc>
                  <a:txBody>
                    <a:bodyPr/>
                    <a:lstStyle/>
                    <a:p>
                      <a:pPr algn="ctr">
                        <a:spcAft>
                          <a:spcPts val="0"/>
                        </a:spcAft>
                      </a:pPr>
                      <a:r>
                        <a:rPr lang="es-ES_tradnl" sz="2400" dirty="0" smtClean="0">
                          <a:solidFill>
                            <a:schemeClr val="tx1"/>
                          </a:solidFill>
                          <a:effectLst>
                            <a:glow rad="101600">
                              <a:schemeClr val="accent4">
                                <a:satMod val="175000"/>
                                <a:alpha val="40000"/>
                              </a:schemeClr>
                            </a:glow>
                          </a:effectLst>
                          <a:latin typeface="Calibri"/>
                          <a:ea typeface="Calibri"/>
                          <a:cs typeface="Times New Roman"/>
                        </a:rPr>
                        <a:t>15190</a:t>
                      </a:r>
                      <a:endParaRPr lang="es-ES" sz="2400" dirty="0">
                        <a:solidFill>
                          <a:schemeClr val="tx1"/>
                        </a:solidFill>
                        <a:effectLst>
                          <a:glow rad="101600">
                            <a:schemeClr val="accent4">
                              <a:satMod val="175000"/>
                              <a:alpha val="40000"/>
                            </a:schemeClr>
                          </a:glow>
                        </a:effectLst>
                        <a:latin typeface="Calibri"/>
                        <a:ea typeface="Calibri"/>
                        <a:cs typeface="Times New Roman"/>
                      </a:endParaRPr>
                    </a:p>
                  </a:txBody>
                  <a:tcPr marL="5314" marR="5314" marT="53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a:lightRig rig="flood" dir="t"/>
                    </a:cell3D>
                    <a:solidFill>
                      <a:srgbClr val="00B050"/>
                    </a:solidFill>
                  </a:tcPr>
                </a:tc>
              </a:tr>
            </a:tbl>
          </a:graphicData>
        </a:graphic>
      </p:graphicFrame>
      <p:sp>
        <p:nvSpPr>
          <p:cNvPr id="4" name="3 Rectángulo"/>
          <p:cNvSpPr/>
          <p:nvPr/>
        </p:nvSpPr>
        <p:spPr>
          <a:xfrm>
            <a:off x="250001" y="26870"/>
            <a:ext cx="8643998" cy="1200329"/>
          </a:xfrm>
          <a:prstGeom prst="rect">
            <a:avLst/>
          </a:prstGeom>
        </p:spPr>
        <p:txBody>
          <a:bodyPr>
            <a:spAutoFit/>
          </a:bodyPr>
          <a:lstStyle/>
          <a:p>
            <a:pPr algn="ctr" fontAlgn="auto">
              <a:spcBef>
                <a:spcPts val="0"/>
              </a:spcBef>
              <a:spcAft>
                <a:spcPts val="0"/>
              </a:spcAft>
              <a:defRPr/>
            </a:pPr>
            <a:r>
              <a:rPr lang="es-ES" sz="3600" b="1" dirty="0">
                <a:ln>
                  <a:solidFill>
                    <a:srgbClr val="9BBB59">
                      <a:lumMod val="75000"/>
                    </a:srgbClr>
                  </a:solidFill>
                </a:ln>
                <a:solidFill>
                  <a:prstClr val="white"/>
                </a:solidFill>
                <a:effectLst>
                  <a:glow rad="101600">
                    <a:srgbClr val="8064A2">
                      <a:satMod val="175000"/>
                      <a:alpha val="40000"/>
                    </a:srgbClr>
                  </a:glow>
                </a:effectLst>
                <a:latin typeface="Arial" pitchFamily="34" charset="0"/>
                <a:ea typeface="Calibri"/>
                <a:cs typeface="Arial" pitchFamily="34" charset="0"/>
              </a:rPr>
              <a:t>Renewable </a:t>
            </a:r>
            <a:r>
              <a:rPr lang="es-ES" sz="3600" b="1" dirty="0" err="1">
                <a:ln>
                  <a:solidFill>
                    <a:srgbClr val="9BBB59">
                      <a:lumMod val="75000"/>
                    </a:srgbClr>
                  </a:solidFill>
                </a:ln>
                <a:solidFill>
                  <a:prstClr val="white"/>
                </a:solidFill>
                <a:effectLst>
                  <a:glow rad="101600">
                    <a:srgbClr val="8064A2">
                      <a:satMod val="175000"/>
                      <a:alpha val="40000"/>
                    </a:srgbClr>
                  </a:glow>
                </a:effectLst>
                <a:latin typeface="Arial" pitchFamily="34" charset="0"/>
                <a:ea typeface="Calibri"/>
                <a:cs typeface="Arial" pitchFamily="34" charset="0"/>
              </a:rPr>
              <a:t>energy</a:t>
            </a:r>
            <a:r>
              <a:rPr lang="es-ES" sz="3600" b="1" dirty="0">
                <a:ln>
                  <a:solidFill>
                    <a:srgbClr val="9BBB59">
                      <a:lumMod val="75000"/>
                    </a:srgbClr>
                  </a:solidFill>
                </a:ln>
                <a:solidFill>
                  <a:prstClr val="white"/>
                </a:solidFill>
                <a:effectLst>
                  <a:glow rad="101600">
                    <a:srgbClr val="8064A2">
                      <a:satMod val="175000"/>
                      <a:alpha val="40000"/>
                    </a:srgbClr>
                  </a:glow>
                </a:effectLst>
                <a:latin typeface="Arial" pitchFamily="34" charset="0"/>
                <a:ea typeface="Calibri"/>
                <a:cs typeface="Arial" pitchFamily="34" charset="0"/>
              </a:rPr>
              <a:t> </a:t>
            </a:r>
            <a:r>
              <a:rPr lang="es-ES" sz="3600" b="1" dirty="0" err="1">
                <a:ln>
                  <a:solidFill>
                    <a:srgbClr val="9BBB59">
                      <a:lumMod val="75000"/>
                    </a:srgbClr>
                  </a:solidFill>
                </a:ln>
                <a:solidFill>
                  <a:prstClr val="white"/>
                </a:solidFill>
                <a:effectLst>
                  <a:glow rad="101600">
                    <a:srgbClr val="8064A2">
                      <a:satMod val="175000"/>
                      <a:alpha val="40000"/>
                    </a:srgbClr>
                  </a:glow>
                </a:effectLst>
                <a:latin typeface="Arial" pitchFamily="34" charset="0"/>
                <a:ea typeface="Calibri"/>
                <a:cs typeface="Arial" pitchFamily="34" charset="0"/>
              </a:rPr>
              <a:t>technologies</a:t>
            </a:r>
            <a:r>
              <a:rPr lang="es-ES" sz="3600" b="1" dirty="0">
                <a:ln>
                  <a:solidFill>
                    <a:srgbClr val="9BBB59">
                      <a:lumMod val="75000"/>
                    </a:srgbClr>
                  </a:solidFill>
                </a:ln>
                <a:solidFill>
                  <a:prstClr val="white"/>
                </a:solidFill>
                <a:effectLst>
                  <a:glow rad="101600">
                    <a:srgbClr val="8064A2">
                      <a:satMod val="175000"/>
                      <a:alpha val="40000"/>
                    </a:srgbClr>
                  </a:glow>
                </a:effectLst>
                <a:latin typeface="Arial" pitchFamily="34" charset="0"/>
                <a:ea typeface="Calibri"/>
                <a:cs typeface="Arial" pitchFamily="34" charset="0"/>
              </a:rPr>
              <a:t> </a:t>
            </a:r>
            <a:r>
              <a:rPr lang="es-ES" sz="3600" b="1" dirty="0" err="1">
                <a:ln>
                  <a:solidFill>
                    <a:srgbClr val="9BBB59">
                      <a:lumMod val="75000"/>
                    </a:srgbClr>
                  </a:solidFill>
                </a:ln>
                <a:solidFill>
                  <a:prstClr val="white"/>
                </a:solidFill>
                <a:effectLst>
                  <a:glow rad="101600">
                    <a:srgbClr val="8064A2">
                      <a:satMod val="175000"/>
                      <a:alpha val="40000"/>
                    </a:srgbClr>
                  </a:glow>
                </a:effectLst>
                <a:latin typeface="Arial" pitchFamily="34" charset="0"/>
                <a:ea typeface="Calibri"/>
                <a:cs typeface="Arial" pitchFamily="34" charset="0"/>
              </a:rPr>
              <a:t>installed</a:t>
            </a:r>
            <a:r>
              <a:rPr lang="es-ES" sz="3600" b="1" dirty="0">
                <a:ln>
                  <a:solidFill>
                    <a:srgbClr val="9BBB59">
                      <a:lumMod val="75000"/>
                    </a:srgbClr>
                  </a:solidFill>
                </a:ln>
                <a:solidFill>
                  <a:prstClr val="white"/>
                </a:solidFill>
                <a:effectLst>
                  <a:glow rad="101600">
                    <a:srgbClr val="8064A2">
                      <a:satMod val="175000"/>
                      <a:alpha val="40000"/>
                    </a:srgbClr>
                  </a:glow>
                </a:effectLst>
                <a:latin typeface="Arial" pitchFamily="34" charset="0"/>
                <a:ea typeface="Calibri"/>
                <a:cs typeface="Arial" pitchFamily="34" charset="0"/>
              </a:rPr>
              <a:t> in </a:t>
            </a:r>
            <a:r>
              <a:rPr lang="es-ES" sz="3600" b="1" dirty="0" err="1">
                <a:ln>
                  <a:solidFill>
                    <a:srgbClr val="9BBB59">
                      <a:lumMod val="75000"/>
                    </a:srgbClr>
                  </a:solidFill>
                </a:ln>
                <a:solidFill>
                  <a:prstClr val="white"/>
                </a:solidFill>
                <a:effectLst>
                  <a:glow rad="101600">
                    <a:srgbClr val="8064A2">
                      <a:satMod val="175000"/>
                      <a:alpha val="40000"/>
                    </a:srgbClr>
                  </a:glow>
                </a:effectLst>
                <a:latin typeface="Arial" pitchFamily="34" charset="0"/>
                <a:ea typeface="Calibri"/>
                <a:cs typeface="Arial" pitchFamily="34" charset="0"/>
              </a:rPr>
              <a:t>the</a:t>
            </a:r>
            <a:r>
              <a:rPr lang="es-ES" sz="3600" b="1" dirty="0">
                <a:ln>
                  <a:solidFill>
                    <a:srgbClr val="9BBB59">
                      <a:lumMod val="75000"/>
                    </a:srgbClr>
                  </a:solidFill>
                </a:ln>
                <a:solidFill>
                  <a:prstClr val="white"/>
                </a:solidFill>
                <a:effectLst>
                  <a:glow rad="101600">
                    <a:srgbClr val="8064A2">
                      <a:satMod val="175000"/>
                      <a:alpha val="40000"/>
                    </a:srgbClr>
                  </a:glow>
                </a:effectLst>
                <a:latin typeface="Arial" pitchFamily="34" charset="0"/>
                <a:ea typeface="Calibri"/>
                <a:cs typeface="Arial" pitchFamily="34" charset="0"/>
              </a:rPr>
              <a:t> country</a:t>
            </a:r>
            <a:endParaRPr lang="es-ES" sz="3600" dirty="0">
              <a:ln>
                <a:solidFill>
                  <a:srgbClr val="9BBB59">
                    <a:lumMod val="75000"/>
                  </a:srgbClr>
                </a:solidFill>
              </a:ln>
              <a:solidFill>
                <a:prstClr val="white"/>
              </a:solidFill>
              <a:effectLst>
                <a:glow rad="101600">
                  <a:srgbClr val="8064A2">
                    <a:satMod val="175000"/>
                    <a:alpha val="40000"/>
                  </a:srgbClr>
                </a:glow>
              </a:effectLst>
              <a:latin typeface="Arial" pitchFamily="34" charset="0"/>
              <a:ea typeface="Calibri"/>
              <a:cs typeface="Arial" pitchFamily="34" charset="0"/>
            </a:endParaRPr>
          </a:p>
        </p:txBody>
      </p:sp>
      <p:sp>
        <p:nvSpPr>
          <p:cNvPr id="9" name="8 CuadroTexto"/>
          <p:cNvSpPr txBox="1"/>
          <p:nvPr/>
        </p:nvSpPr>
        <p:spPr>
          <a:xfrm>
            <a:off x="118144" y="5854332"/>
            <a:ext cx="4569838" cy="954107"/>
          </a:xfrm>
          <a:prstGeom prst="rect">
            <a:avLst/>
          </a:prstGeom>
          <a:gradFill flip="none" rotWithShape="1">
            <a:gsLst>
              <a:gs pos="0">
                <a:schemeClr val="tx2">
                  <a:lumMod val="50000"/>
                  <a:shade val="30000"/>
                  <a:satMod val="115000"/>
                </a:schemeClr>
              </a:gs>
              <a:gs pos="50000">
                <a:schemeClr val="tx2">
                  <a:lumMod val="50000"/>
                  <a:shade val="67500"/>
                  <a:satMod val="115000"/>
                </a:schemeClr>
              </a:gs>
              <a:gs pos="100000">
                <a:schemeClr val="tx2">
                  <a:lumMod val="50000"/>
                  <a:shade val="100000"/>
                  <a:satMod val="115000"/>
                </a:schemeClr>
              </a:gs>
            </a:gsLst>
            <a:lin ang="10800000" scaled="1"/>
            <a:tileRect/>
          </a:gradFill>
          <a:ln>
            <a:noFill/>
          </a:ln>
          <a:scene3d>
            <a:camera prst="orthographicFront"/>
            <a:lightRig rig="threePt" dir="t"/>
          </a:scene3d>
          <a:sp3d>
            <a:bevelT/>
          </a:sp3d>
        </p:spPr>
        <p:txBody>
          <a:bodyPr>
            <a:spAutoFit/>
          </a:bodyPr>
          <a:lstStyle/>
          <a:p>
            <a:pPr algn="just">
              <a:defRPr/>
            </a:pPr>
            <a:r>
              <a:rPr lang="es-ES_tradnl" sz="1400" b="1" dirty="0">
                <a:solidFill>
                  <a:schemeClr val="tx1">
                    <a:lumMod val="95000"/>
                  </a:schemeClr>
                </a:solidFill>
                <a:latin typeface="Arial" pitchFamily="34" charset="0"/>
              </a:rPr>
              <a:t>Technologies:</a:t>
            </a:r>
            <a:r>
              <a:rPr lang="es-ES_tradnl" sz="1400" dirty="0">
                <a:solidFill>
                  <a:schemeClr val="tx1">
                    <a:lumMod val="95000"/>
                  </a:schemeClr>
                </a:solidFill>
                <a:latin typeface="Arial" pitchFamily="34" charset="0"/>
              </a:rPr>
              <a:t> </a:t>
            </a:r>
            <a:r>
              <a:rPr lang="es-ES_tradnl" sz="1400" dirty="0" err="1">
                <a:solidFill>
                  <a:schemeClr val="tx1">
                    <a:lumMod val="95000"/>
                  </a:schemeClr>
                </a:solidFill>
                <a:latin typeface="Arial" pitchFamily="34" charset="0"/>
              </a:rPr>
              <a:t>windmills</a:t>
            </a:r>
            <a:r>
              <a:rPr lang="es-ES_tradnl" sz="1400" dirty="0">
                <a:solidFill>
                  <a:schemeClr val="tx1">
                    <a:lumMod val="95000"/>
                  </a:schemeClr>
                </a:solidFill>
                <a:latin typeface="Arial" pitchFamily="34" charset="0"/>
              </a:rPr>
              <a:t>, </a:t>
            </a:r>
            <a:r>
              <a:rPr lang="es-ES_tradnl" sz="1400" dirty="0" err="1">
                <a:solidFill>
                  <a:schemeClr val="tx1">
                    <a:lumMod val="95000"/>
                  </a:schemeClr>
                </a:solidFill>
                <a:latin typeface="Arial" pitchFamily="34" charset="0"/>
              </a:rPr>
              <a:t>biogas</a:t>
            </a:r>
            <a:r>
              <a:rPr lang="es-ES_tradnl" sz="1400" dirty="0">
                <a:solidFill>
                  <a:schemeClr val="tx1">
                    <a:lumMod val="95000"/>
                  </a:schemeClr>
                </a:solidFill>
                <a:latin typeface="Arial" pitchFamily="34" charset="0"/>
              </a:rPr>
              <a:t> </a:t>
            </a:r>
            <a:r>
              <a:rPr lang="es-ES_tradnl" sz="1400" dirty="0" err="1">
                <a:solidFill>
                  <a:schemeClr val="tx1">
                    <a:lumMod val="95000"/>
                  </a:schemeClr>
                </a:solidFill>
                <a:latin typeface="Arial" pitchFamily="34" charset="0"/>
              </a:rPr>
              <a:t>digestors</a:t>
            </a:r>
            <a:r>
              <a:rPr lang="es-ES_tradnl" sz="1400" dirty="0">
                <a:solidFill>
                  <a:schemeClr val="tx1">
                    <a:lumMod val="95000"/>
                  </a:schemeClr>
                </a:solidFill>
                <a:latin typeface="Arial" pitchFamily="34" charset="0"/>
              </a:rPr>
              <a:t> and </a:t>
            </a:r>
            <a:r>
              <a:rPr lang="es-ES_tradnl" sz="1400" dirty="0" err="1">
                <a:solidFill>
                  <a:schemeClr val="tx1">
                    <a:lumMod val="95000"/>
                  </a:schemeClr>
                </a:solidFill>
                <a:latin typeface="Arial" pitchFamily="34" charset="0"/>
              </a:rPr>
              <a:t>plants</a:t>
            </a:r>
            <a:r>
              <a:rPr lang="es-ES_tradnl" sz="1400" dirty="0">
                <a:solidFill>
                  <a:schemeClr val="tx1">
                    <a:lumMod val="95000"/>
                  </a:schemeClr>
                </a:solidFill>
                <a:latin typeface="Arial" pitchFamily="34" charset="0"/>
              </a:rPr>
              <a:t>, </a:t>
            </a:r>
            <a:r>
              <a:rPr lang="es-ES_tradnl" sz="1400" dirty="0" err="1">
                <a:solidFill>
                  <a:schemeClr val="tx1">
                    <a:lumMod val="95000"/>
                  </a:schemeClr>
                </a:solidFill>
                <a:latin typeface="Arial" pitchFamily="34" charset="0"/>
              </a:rPr>
              <a:t>hydroelectric</a:t>
            </a:r>
            <a:r>
              <a:rPr lang="es-ES_tradnl" sz="1400" dirty="0">
                <a:solidFill>
                  <a:schemeClr val="tx1">
                    <a:lumMod val="95000"/>
                  </a:schemeClr>
                </a:solidFill>
                <a:latin typeface="Arial" pitchFamily="34" charset="0"/>
              </a:rPr>
              <a:t> </a:t>
            </a:r>
            <a:r>
              <a:rPr lang="es-ES_tradnl" sz="1400" dirty="0" err="1">
                <a:solidFill>
                  <a:schemeClr val="tx1">
                    <a:lumMod val="95000"/>
                  </a:schemeClr>
                </a:solidFill>
                <a:latin typeface="Arial" pitchFamily="34" charset="0"/>
              </a:rPr>
              <a:t>power</a:t>
            </a:r>
            <a:r>
              <a:rPr lang="es-ES_tradnl" sz="1400" dirty="0">
                <a:solidFill>
                  <a:schemeClr val="tx1">
                    <a:lumMod val="95000"/>
                  </a:schemeClr>
                </a:solidFill>
                <a:latin typeface="Arial" pitchFamily="34" charset="0"/>
              </a:rPr>
              <a:t> </a:t>
            </a:r>
            <a:r>
              <a:rPr lang="es-ES_tradnl" sz="1400" dirty="0" err="1">
                <a:solidFill>
                  <a:schemeClr val="tx1">
                    <a:lumMod val="95000"/>
                  </a:schemeClr>
                </a:solidFill>
                <a:latin typeface="Arial" pitchFamily="34" charset="0"/>
              </a:rPr>
              <a:t>plants</a:t>
            </a:r>
            <a:r>
              <a:rPr lang="es-ES_tradnl" sz="1400" dirty="0">
                <a:solidFill>
                  <a:schemeClr val="tx1">
                    <a:lumMod val="95000"/>
                  </a:schemeClr>
                </a:solidFill>
                <a:latin typeface="Arial" pitchFamily="34" charset="0"/>
              </a:rPr>
              <a:t>, solar </a:t>
            </a:r>
            <a:r>
              <a:rPr lang="es-ES_tradnl" sz="1400" dirty="0" err="1">
                <a:solidFill>
                  <a:schemeClr val="tx1">
                    <a:lumMod val="95000"/>
                  </a:schemeClr>
                </a:solidFill>
                <a:latin typeface="Arial" pitchFamily="34" charset="0"/>
              </a:rPr>
              <a:t>water</a:t>
            </a:r>
            <a:r>
              <a:rPr lang="es-ES_tradnl" sz="1400" dirty="0">
                <a:solidFill>
                  <a:schemeClr val="tx1">
                    <a:lumMod val="95000"/>
                  </a:schemeClr>
                </a:solidFill>
                <a:latin typeface="Arial" pitchFamily="34" charset="0"/>
              </a:rPr>
              <a:t> </a:t>
            </a:r>
            <a:r>
              <a:rPr lang="es-ES_tradnl" sz="1400" dirty="0" err="1">
                <a:solidFill>
                  <a:schemeClr val="tx1">
                    <a:lumMod val="95000"/>
                  </a:schemeClr>
                </a:solidFill>
                <a:latin typeface="Arial" pitchFamily="34" charset="0"/>
              </a:rPr>
              <a:t>heating</a:t>
            </a:r>
            <a:r>
              <a:rPr lang="es-ES_tradnl" sz="1400" dirty="0">
                <a:solidFill>
                  <a:schemeClr val="tx1">
                    <a:lumMod val="95000"/>
                  </a:schemeClr>
                </a:solidFill>
                <a:latin typeface="Arial" pitchFamily="34" charset="0"/>
              </a:rPr>
              <a:t> </a:t>
            </a:r>
            <a:r>
              <a:rPr lang="es-ES_tradnl" sz="1400" dirty="0" err="1">
                <a:solidFill>
                  <a:schemeClr val="tx1">
                    <a:lumMod val="95000"/>
                  </a:schemeClr>
                </a:solidFill>
                <a:latin typeface="Arial" pitchFamily="34" charset="0"/>
              </a:rPr>
              <a:t>systems</a:t>
            </a:r>
            <a:r>
              <a:rPr lang="es-ES_tradnl" sz="1400" dirty="0">
                <a:solidFill>
                  <a:schemeClr val="tx1">
                    <a:lumMod val="95000"/>
                  </a:schemeClr>
                </a:solidFill>
                <a:latin typeface="Arial" pitchFamily="34" charset="0"/>
              </a:rPr>
              <a:t>, </a:t>
            </a:r>
            <a:r>
              <a:rPr lang="es-ES_tradnl" sz="1400" dirty="0" err="1">
                <a:solidFill>
                  <a:schemeClr val="tx1">
                    <a:lumMod val="95000"/>
                  </a:schemeClr>
                </a:solidFill>
                <a:latin typeface="Arial" pitchFamily="34" charset="0"/>
              </a:rPr>
              <a:t>photovoltaic</a:t>
            </a:r>
            <a:r>
              <a:rPr lang="es-ES_tradnl" sz="1400" dirty="0">
                <a:solidFill>
                  <a:schemeClr val="tx1">
                    <a:lumMod val="95000"/>
                  </a:schemeClr>
                </a:solidFill>
                <a:latin typeface="Arial" pitchFamily="34" charset="0"/>
              </a:rPr>
              <a:t> </a:t>
            </a:r>
            <a:r>
              <a:rPr lang="es-ES_tradnl" sz="1400" dirty="0" err="1">
                <a:solidFill>
                  <a:schemeClr val="tx1">
                    <a:lumMod val="95000"/>
                  </a:schemeClr>
                </a:solidFill>
                <a:latin typeface="Arial" pitchFamily="34" charset="0"/>
              </a:rPr>
              <a:t>systems</a:t>
            </a:r>
            <a:r>
              <a:rPr lang="es-ES_tradnl" sz="1400" dirty="0">
                <a:solidFill>
                  <a:schemeClr val="tx1">
                    <a:lumMod val="95000"/>
                  </a:schemeClr>
                </a:solidFill>
                <a:latin typeface="Arial" pitchFamily="34" charset="0"/>
              </a:rPr>
              <a:t>, </a:t>
            </a:r>
            <a:r>
              <a:rPr lang="es-ES_tradnl" sz="1400" dirty="0" err="1">
                <a:solidFill>
                  <a:schemeClr val="tx1">
                    <a:lumMod val="95000"/>
                  </a:schemeClr>
                </a:solidFill>
                <a:latin typeface="Arial" pitchFamily="34" charset="0"/>
              </a:rPr>
              <a:t>wind</a:t>
            </a:r>
            <a:r>
              <a:rPr lang="es-ES_tradnl" sz="1400" dirty="0">
                <a:solidFill>
                  <a:schemeClr val="tx1">
                    <a:lumMod val="95000"/>
                  </a:schemeClr>
                </a:solidFill>
                <a:latin typeface="Arial" pitchFamily="34" charset="0"/>
              </a:rPr>
              <a:t> turbines, </a:t>
            </a:r>
            <a:r>
              <a:rPr lang="es-ES_tradnl" sz="1400" dirty="0">
                <a:solidFill>
                  <a:schemeClr val="tx1">
                    <a:lumMod val="95000"/>
                  </a:schemeClr>
                </a:solidFill>
                <a:latin typeface="Arial" pitchFamily="34" charset="0"/>
              </a:rPr>
              <a:t>solar </a:t>
            </a:r>
            <a:r>
              <a:rPr lang="es-ES_tradnl" sz="1400" dirty="0" err="1">
                <a:solidFill>
                  <a:schemeClr val="tx1">
                    <a:lumMod val="95000"/>
                  </a:schemeClr>
                </a:solidFill>
                <a:latin typeface="Arial" pitchFamily="34" charset="0"/>
              </a:rPr>
              <a:t>dryers</a:t>
            </a:r>
            <a:r>
              <a:rPr lang="es-ES_tradnl" sz="1400" dirty="0">
                <a:solidFill>
                  <a:schemeClr val="tx1">
                    <a:lumMod val="95000"/>
                  </a:schemeClr>
                </a:solidFill>
                <a:latin typeface="Arial" pitchFamily="34" charset="0"/>
              </a:rPr>
              <a:t>, </a:t>
            </a:r>
            <a:r>
              <a:rPr lang="es-ES_tradnl" sz="1400" dirty="0" err="1">
                <a:solidFill>
                  <a:schemeClr val="tx1">
                    <a:lumMod val="95000"/>
                  </a:schemeClr>
                </a:solidFill>
                <a:latin typeface="Arial" pitchFamily="34" charset="0"/>
              </a:rPr>
              <a:t>distilers</a:t>
            </a:r>
            <a:r>
              <a:rPr lang="es-ES_tradnl" sz="1400" dirty="0">
                <a:solidFill>
                  <a:schemeClr val="tx1">
                    <a:lumMod val="95000"/>
                  </a:schemeClr>
                </a:solidFill>
                <a:latin typeface="Arial" pitchFamily="34" charset="0"/>
              </a:rPr>
              <a:t>, </a:t>
            </a:r>
            <a:r>
              <a:rPr lang="es-ES_tradnl" sz="1400" dirty="0" err="1">
                <a:solidFill>
                  <a:schemeClr val="tx1">
                    <a:lumMod val="95000"/>
                  </a:schemeClr>
                </a:solidFill>
                <a:latin typeface="Arial" pitchFamily="34" charset="0"/>
              </a:rPr>
              <a:t>ram</a:t>
            </a:r>
            <a:r>
              <a:rPr lang="es-ES_tradnl" sz="1400" dirty="0">
                <a:solidFill>
                  <a:schemeClr val="tx1">
                    <a:lumMod val="95000"/>
                  </a:schemeClr>
                </a:solidFill>
                <a:latin typeface="Arial" pitchFamily="34" charset="0"/>
              </a:rPr>
              <a:t> </a:t>
            </a:r>
            <a:r>
              <a:rPr lang="es-ES_tradnl" sz="1400" dirty="0" err="1">
                <a:solidFill>
                  <a:schemeClr val="tx1">
                    <a:lumMod val="95000"/>
                  </a:schemeClr>
                </a:solidFill>
                <a:latin typeface="Arial" pitchFamily="34" charset="0"/>
              </a:rPr>
              <a:t>pumps</a:t>
            </a:r>
            <a:r>
              <a:rPr lang="es-ES_tradnl" sz="1400" dirty="0">
                <a:solidFill>
                  <a:schemeClr val="tx1">
                    <a:lumMod val="95000"/>
                  </a:schemeClr>
                </a:solidFill>
                <a:latin typeface="Arial" pitchFamily="34" charset="0"/>
              </a:rPr>
              <a:t>, etc.</a:t>
            </a:r>
            <a:endParaRPr lang="es-ES" sz="1400" dirty="0">
              <a:solidFill>
                <a:schemeClr val="tx1">
                  <a:lumMod val="95000"/>
                </a:schemeClr>
              </a:solidFill>
              <a:latin typeface="Arial" pitchFamily="34" charset="0"/>
            </a:endParaRPr>
          </a:p>
        </p:txBody>
      </p:sp>
      <p:sp>
        <p:nvSpPr>
          <p:cNvPr id="32774" name="9 CuadroTexto"/>
          <p:cNvSpPr txBox="1">
            <a:spLocks noChangeArrowheads="1"/>
          </p:cNvSpPr>
          <p:nvPr/>
        </p:nvSpPr>
        <p:spPr bwMode="auto">
          <a:xfrm>
            <a:off x="5143500" y="6500813"/>
            <a:ext cx="4000500" cy="307975"/>
          </a:xfrm>
          <a:prstGeom prst="rect">
            <a:avLst/>
          </a:prstGeom>
          <a:noFill/>
          <a:ln w="9525">
            <a:noFill/>
            <a:miter lim="800000"/>
            <a:headEnd/>
            <a:tailEnd/>
          </a:ln>
        </p:spPr>
        <p:txBody>
          <a:bodyPr>
            <a:spAutoFit/>
          </a:bodyPr>
          <a:lstStyle/>
          <a:p>
            <a:pPr algn="r"/>
            <a:r>
              <a:rPr lang="es-ES_tradnl" sz="1400"/>
              <a:t>Source: Statistical Yearbook of Cuba 2006 </a:t>
            </a:r>
            <a:endParaRPr lang="es-ES" sz="1400"/>
          </a:p>
        </p:txBody>
      </p:sp>
      <p:graphicFrame>
        <p:nvGraphicFramePr>
          <p:cNvPr id="10" name="1 Gráfico"/>
          <p:cNvGraphicFramePr/>
          <p:nvPr/>
        </p:nvGraphicFramePr>
        <p:xfrm>
          <a:off x="3857620" y="1928802"/>
          <a:ext cx="5072098" cy="324326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3 Gráfico"/>
          <p:cNvGraphicFramePr/>
          <p:nvPr/>
        </p:nvGraphicFramePr>
        <p:xfrm>
          <a:off x="357158" y="857232"/>
          <a:ext cx="8572560" cy="5572164"/>
        </p:xfrm>
        <a:graphic>
          <a:graphicData uri="http://schemas.openxmlformats.org/drawingml/2006/chart">
            <c:chart xmlns:c="http://schemas.openxmlformats.org/drawingml/2006/chart" xmlns:r="http://schemas.openxmlformats.org/officeDocument/2006/relationships" r:id="rId3"/>
          </a:graphicData>
        </a:graphic>
      </p:graphicFrame>
      <p:sp>
        <p:nvSpPr>
          <p:cNvPr id="3" name="2 CuadroTexto"/>
          <p:cNvSpPr txBox="1"/>
          <p:nvPr/>
        </p:nvSpPr>
        <p:spPr>
          <a:xfrm>
            <a:off x="0" y="180975"/>
            <a:ext cx="9144000" cy="461963"/>
          </a:xfrm>
          <a:prstGeom prst="rect">
            <a:avLst/>
          </a:prstGeom>
          <a:noFill/>
        </p:spPr>
        <p:txBody>
          <a:bodyPr>
            <a:spAutoFit/>
          </a:bodyPr>
          <a:lstStyle/>
          <a:p>
            <a:pPr algn="ctr">
              <a:defRPr/>
            </a:pPr>
            <a:r>
              <a:rPr lang="es-ES_tradnl" sz="2400" dirty="0" err="1">
                <a:effectLst>
                  <a:outerShdw blurRad="38100" dist="38100" dir="2700000" algn="tl">
                    <a:srgbClr val="000000">
                      <a:alpha val="43137"/>
                    </a:srgbClr>
                  </a:outerShdw>
                </a:effectLst>
                <a:latin typeface="Arial" pitchFamily="34" charset="0"/>
              </a:rPr>
              <a:t>Installation</a:t>
            </a:r>
            <a:r>
              <a:rPr lang="es-ES_tradnl" sz="2400" dirty="0">
                <a:effectLst>
                  <a:outerShdw blurRad="38100" dist="38100" dir="2700000" algn="tl">
                    <a:srgbClr val="000000">
                      <a:alpha val="43137"/>
                    </a:srgbClr>
                  </a:outerShdw>
                </a:effectLst>
                <a:latin typeface="Arial" pitchFamily="34" charset="0"/>
              </a:rPr>
              <a:t> of Solar </a:t>
            </a:r>
            <a:r>
              <a:rPr lang="es-ES_tradnl" sz="2400" dirty="0" err="1">
                <a:effectLst>
                  <a:outerShdw blurRad="38100" dist="38100" dir="2700000" algn="tl">
                    <a:srgbClr val="000000">
                      <a:alpha val="43137"/>
                    </a:srgbClr>
                  </a:outerShdw>
                </a:effectLst>
                <a:latin typeface="Arial" pitchFamily="34" charset="0"/>
              </a:rPr>
              <a:t>Water</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Heaters</a:t>
            </a:r>
            <a:r>
              <a:rPr lang="es-ES_tradnl" sz="2400" dirty="0">
                <a:effectLst>
                  <a:outerShdw blurRad="38100" dist="38100" dir="2700000" algn="tl">
                    <a:srgbClr val="000000">
                      <a:alpha val="43137"/>
                    </a:srgbClr>
                  </a:outerShdw>
                </a:effectLst>
                <a:latin typeface="Arial" pitchFamily="34" charset="0"/>
              </a:rPr>
              <a:t> and PV </a:t>
            </a:r>
            <a:r>
              <a:rPr lang="es-ES_tradnl" sz="2400" dirty="0" err="1">
                <a:effectLst>
                  <a:outerShdw blurRad="38100" dist="38100" dir="2700000" algn="tl">
                    <a:srgbClr val="000000">
                      <a:alpha val="43137"/>
                    </a:srgbClr>
                  </a:outerShdw>
                </a:effectLst>
                <a:latin typeface="Arial" pitchFamily="34" charset="0"/>
              </a:rPr>
              <a:t>Systems</a:t>
            </a:r>
            <a:r>
              <a:rPr lang="es-ES_tradnl" sz="2400" dirty="0">
                <a:effectLst>
                  <a:outerShdw blurRad="38100" dist="38100" dir="2700000" algn="tl">
                    <a:srgbClr val="000000">
                      <a:alpha val="43137"/>
                    </a:srgbClr>
                  </a:outerShdw>
                </a:effectLst>
                <a:latin typeface="Arial" pitchFamily="34" charset="0"/>
              </a:rPr>
              <a:t> (1999-2004)</a:t>
            </a:r>
            <a:endParaRPr lang="es-ES" sz="2400" dirty="0">
              <a:effectLst>
                <a:outerShdw blurRad="38100" dist="38100" dir="2700000" algn="tl">
                  <a:srgbClr val="000000">
                    <a:alpha val="43137"/>
                  </a:srgbClr>
                </a:outerShdw>
              </a:effectLst>
              <a:latin typeface="Arial" pitchFamily="34" charset="0"/>
            </a:endParaRPr>
          </a:p>
        </p:txBody>
      </p:sp>
      <p:sp>
        <p:nvSpPr>
          <p:cNvPr id="33795" name="5 CuadroTexto"/>
          <p:cNvSpPr txBox="1">
            <a:spLocks noChangeArrowheads="1"/>
          </p:cNvSpPr>
          <p:nvPr/>
        </p:nvSpPr>
        <p:spPr bwMode="auto">
          <a:xfrm>
            <a:off x="5143500" y="6500813"/>
            <a:ext cx="4000500" cy="307975"/>
          </a:xfrm>
          <a:prstGeom prst="rect">
            <a:avLst/>
          </a:prstGeom>
          <a:noFill/>
          <a:ln w="9525">
            <a:noFill/>
            <a:miter lim="800000"/>
            <a:headEnd/>
            <a:tailEnd/>
          </a:ln>
        </p:spPr>
        <p:txBody>
          <a:bodyPr>
            <a:spAutoFit/>
          </a:bodyPr>
          <a:lstStyle/>
          <a:p>
            <a:pPr algn="r"/>
            <a:r>
              <a:rPr lang="es-ES_tradnl" sz="1400"/>
              <a:t>Source: Statistical Yearbook of Cuba 2004 </a:t>
            </a:r>
            <a:endParaRPr lang="es-ES" sz="1400"/>
          </a:p>
        </p:txBody>
      </p:sp>
    </p:spTree>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8 Tabla"/>
          <p:cNvGraphicFramePr>
            <a:graphicFrameLocks noGrp="1"/>
          </p:cNvGraphicFramePr>
          <p:nvPr/>
        </p:nvGraphicFramePr>
        <p:xfrm>
          <a:off x="2330450" y="36513"/>
          <a:ext cx="4483100" cy="6784975"/>
        </p:xfrm>
        <a:graphic>
          <a:graphicData uri="http://schemas.openxmlformats.org/drawingml/2006/table">
            <a:tbl>
              <a:tblPr/>
              <a:tblGrid>
                <a:gridCol w="651780"/>
                <a:gridCol w="981980"/>
                <a:gridCol w="710240"/>
                <a:gridCol w="981980"/>
                <a:gridCol w="547899"/>
                <a:gridCol w="609426"/>
              </a:tblGrid>
              <a:tr h="167795">
                <a:tc rowSpan="2">
                  <a:txBody>
                    <a:bodyPr/>
                    <a:lstStyle/>
                    <a:p>
                      <a:pPr algn="ctr" fontAlgn="ctr"/>
                      <a:r>
                        <a:rPr lang="es-ES" sz="1800" b="1" i="0" u="none" strike="noStrike" dirty="0" err="1" smtClean="0">
                          <a:solidFill>
                            <a:schemeClr val="tx1"/>
                          </a:solidFill>
                          <a:latin typeface="Arial"/>
                        </a:rPr>
                        <a:t>Year</a:t>
                      </a:r>
                      <a:endParaRPr lang="es-ES" sz="1800" b="1" i="0" u="none" strike="noStrike" dirty="0">
                        <a:solidFill>
                          <a:schemeClr val="tx1"/>
                        </a:solidFill>
                        <a:latin typeface="Arial"/>
                      </a:endParaRPr>
                    </a:p>
                  </a:txBody>
                  <a:tcPr marL="8390" marR="8390" marT="839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2">
                  <a:txBody>
                    <a:bodyPr/>
                    <a:lstStyle/>
                    <a:p>
                      <a:pPr algn="ctr" fontAlgn="ctr"/>
                      <a:r>
                        <a:rPr lang="es-ES" sz="1800" b="1" i="0" u="none" strike="noStrike">
                          <a:solidFill>
                            <a:schemeClr val="tx1"/>
                          </a:solidFill>
                          <a:latin typeface="Arial"/>
                        </a:rPr>
                        <a:t>Biomass</a:t>
                      </a:r>
                    </a:p>
                  </a:txBody>
                  <a:tcPr marL="8390" marR="8390" marT="839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s-ES"/>
                    </a:p>
                  </a:txBody>
                  <a:tcPr/>
                </a:tc>
                <a:tc gridSpan="2">
                  <a:txBody>
                    <a:bodyPr/>
                    <a:lstStyle/>
                    <a:p>
                      <a:pPr algn="ctr" fontAlgn="ctr"/>
                      <a:r>
                        <a:rPr lang="es-ES" sz="1800" b="1" i="0" u="none" strike="noStrike">
                          <a:solidFill>
                            <a:schemeClr val="tx1"/>
                          </a:solidFill>
                          <a:latin typeface="Arial"/>
                        </a:rPr>
                        <a:t>Hydro</a:t>
                      </a:r>
                    </a:p>
                  </a:txBody>
                  <a:tcPr marL="8390" marR="8390" marT="839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s-ES"/>
                    </a:p>
                  </a:txBody>
                  <a:tcPr/>
                </a:tc>
                <a:tc rowSpan="2">
                  <a:txBody>
                    <a:bodyPr/>
                    <a:lstStyle/>
                    <a:p>
                      <a:pPr algn="ctr" fontAlgn="ctr"/>
                      <a:r>
                        <a:rPr lang="es-ES" sz="1800" b="1" i="0" u="none" strike="noStrike">
                          <a:solidFill>
                            <a:schemeClr val="tx1"/>
                          </a:solidFill>
                          <a:latin typeface="Arial"/>
                        </a:rPr>
                        <a:t>Total</a:t>
                      </a:r>
                    </a:p>
                  </a:txBody>
                  <a:tcPr marL="8390" marR="8390" marT="839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67795">
                <a:tc vMerge="1">
                  <a:txBody>
                    <a:bodyPr/>
                    <a:lstStyle/>
                    <a:p>
                      <a:endParaRPr lang="es-ES"/>
                    </a:p>
                  </a:txBody>
                  <a:tcPr/>
                </a:tc>
                <a:tc>
                  <a:txBody>
                    <a:bodyPr/>
                    <a:lstStyle/>
                    <a:p>
                      <a:pPr algn="ctr" fontAlgn="ctr"/>
                      <a:r>
                        <a:rPr lang="es-ES" sz="1800" b="1" i="0" u="none" strike="noStrike">
                          <a:solidFill>
                            <a:schemeClr val="tx1"/>
                          </a:solidFill>
                          <a:latin typeface="Arial"/>
                        </a:rPr>
                        <a:t>E (GWh)</a:t>
                      </a:r>
                    </a:p>
                  </a:txBody>
                  <a:tcPr marL="8390" marR="8390" marT="839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ES" sz="1800" b="1" i="0" u="none" strike="noStrike" dirty="0" smtClean="0">
                          <a:solidFill>
                            <a:schemeClr val="tx1"/>
                          </a:solidFill>
                          <a:latin typeface="Arial"/>
                        </a:rPr>
                        <a:t>%</a:t>
                      </a:r>
                    </a:p>
                  </a:txBody>
                  <a:tcPr marL="8390" marR="8390" marT="839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ctr"/>
                      <a:r>
                        <a:rPr lang="es-ES" sz="1800" b="1" i="0" u="none" strike="noStrike">
                          <a:solidFill>
                            <a:schemeClr val="tx1"/>
                          </a:solidFill>
                          <a:latin typeface="Arial"/>
                        </a:rPr>
                        <a:t>E (GWh)</a:t>
                      </a:r>
                    </a:p>
                  </a:txBody>
                  <a:tcPr marL="8390" marR="8390" marT="839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ctr"/>
                      <a:r>
                        <a:rPr lang="es-ES" sz="1800" b="1" i="0" u="none" strike="noStrike" dirty="0">
                          <a:solidFill>
                            <a:schemeClr val="tx1"/>
                          </a:solidFill>
                          <a:latin typeface="Arial"/>
                        </a:rPr>
                        <a:t>%</a:t>
                      </a:r>
                    </a:p>
                  </a:txBody>
                  <a:tcPr marL="8390" marR="8390" marT="839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s-ES"/>
                    </a:p>
                  </a:txBody>
                  <a:tcPr/>
                </a:tc>
              </a:tr>
              <a:tr h="169473">
                <a:tc>
                  <a:txBody>
                    <a:bodyPr/>
                    <a:lstStyle/>
                    <a:p>
                      <a:pPr algn="ctr" fontAlgn="b"/>
                      <a:r>
                        <a:rPr lang="es-ES" sz="1800" b="0" i="0" u="none" strike="noStrike" dirty="0">
                          <a:solidFill>
                            <a:schemeClr val="tx1"/>
                          </a:solidFill>
                          <a:latin typeface="Arial"/>
                        </a:rPr>
                        <a:t>1985 </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dirty="0">
                          <a:solidFill>
                            <a:schemeClr val="tx1"/>
                          </a:solidFill>
                          <a:latin typeface="Arial"/>
                        </a:rPr>
                        <a:t> 1 131,4</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dirty="0">
                          <a:solidFill>
                            <a:schemeClr val="tx1"/>
                          </a:solidFill>
                          <a:latin typeface="Arial"/>
                        </a:rPr>
                        <a:t>9,3</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dirty="0">
                          <a:solidFill>
                            <a:schemeClr val="tx1"/>
                          </a:solidFill>
                          <a:latin typeface="Arial"/>
                        </a:rPr>
                        <a:t>  54,3</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dirty="0">
                          <a:solidFill>
                            <a:schemeClr val="tx1"/>
                          </a:solidFill>
                          <a:latin typeface="Arial"/>
                        </a:rPr>
                        <a:t>0,4</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dirty="0">
                          <a:solidFill>
                            <a:schemeClr val="tx1"/>
                          </a:solidFill>
                          <a:latin typeface="Arial"/>
                        </a:rPr>
                        <a:t>9,7</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69473">
                <a:tc>
                  <a:txBody>
                    <a:bodyPr/>
                    <a:lstStyle/>
                    <a:p>
                      <a:pPr algn="ctr" fontAlgn="b"/>
                      <a:r>
                        <a:rPr lang="es-ES" sz="1800" b="0" i="0" u="none" strike="noStrike">
                          <a:solidFill>
                            <a:schemeClr val="tx1"/>
                          </a:solidFill>
                          <a:latin typeface="Arial"/>
                        </a:rPr>
                        <a:t>1986 </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1 184,7</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9,0</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59,3</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0,5</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dirty="0">
                          <a:solidFill>
                            <a:schemeClr val="tx1"/>
                          </a:solidFill>
                          <a:latin typeface="Arial"/>
                        </a:rPr>
                        <a:t>9,4</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69473">
                <a:tc>
                  <a:txBody>
                    <a:bodyPr/>
                    <a:lstStyle/>
                    <a:p>
                      <a:pPr algn="ctr" fontAlgn="b"/>
                      <a:r>
                        <a:rPr lang="es-ES" sz="1800" b="0" i="0" u="none" strike="noStrike">
                          <a:solidFill>
                            <a:schemeClr val="tx1"/>
                          </a:solidFill>
                          <a:latin typeface="Arial"/>
                        </a:rPr>
                        <a:t>1987 </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1 204,7</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8,9</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43,9</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0,3</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dirty="0">
                          <a:solidFill>
                            <a:schemeClr val="tx1"/>
                          </a:solidFill>
                          <a:latin typeface="Arial"/>
                        </a:rPr>
                        <a:t>9,2</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69473">
                <a:tc>
                  <a:txBody>
                    <a:bodyPr/>
                    <a:lstStyle/>
                    <a:p>
                      <a:pPr algn="ctr" fontAlgn="b"/>
                      <a:r>
                        <a:rPr lang="es-ES" sz="1800" b="0" i="0" u="none" strike="noStrike">
                          <a:solidFill>
                            <a:schemeClr val="tx1"/>
                          </a:solidFill>
                          <a:latin typeface="Arial"/>
                        </a:rPr>
                        <a:t>1988 </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1 317,3</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9,1</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72,8</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0,5</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dirty="0">
                          <a:solidFill>
                            <a:schemeClr val="tx1"/>
                          </a:solidFill>
                          <a:latin typeface="Arial"/>
                        </a:rPr>
                        <a:t>9,6</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69473">
                <a:tc>
                  <a:txBody>
                    <a:bodyPr/>
                    <a:lstStyle/>
                    <a:p>
                      <a:pPr algn="ctr" fontAlgn="b"/>
                      <a:r>
                        <a:rPr lang="es-ES" sz="1800" b="0" i="0" u="none" strike="noStrike">
                          <a:solidFill>
                            <a:schemeClr val="tx1"/>
                          </a:solidFill>
                          <a:latin typeface="Arial"/>
                        </a:rPr>
                        <a:t>1989 </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1 280,1</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8,4</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82,0</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0,5</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dirty="0">
                          <a:solidFill>
                            <a:schemeClr val="tx1"/>
                          </a:solidFill>
                          <a:latin typeface="Arial"/>
                        </a:rPr>
                        <a:t>8,9</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69473">
                <a:tc>
                  <a:txBody>
                    <a:bodyPr/>
                    <a:lstStyle/>
                    <a:p>
                      <a:pPr algn="ctr" fontAlgn="b"/>
                      <a:r>
                        <a:rPr lang="es-ES" sz="1800" b="0" i="0" u="none" strike="noStrike">
                          <a:solidFill>
                            <a:schemeClr val="tx1"/>
                          </a:solidFill>
                          <a:latin typeface="Arial"/>
                        </a:rPr>
                        <a:t>1990 </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1 449,1</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9,6</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90,9</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0,6</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dirty="0">
                          <a:solidFill>
                            <a:schemeClr val="tx1"/>
                          </a:solidFill>
                          <a:latin typeface="Arial"/>
                        </a:rPr>
                        <a:t>10,2</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69473">
                <a:tc>
                  <a:txBody>
                    <a:bodyPr/>
                    <a:lstStyle/>
                    <a:p>
                      <a:pPr algn="ctr" fontAlgn="b"/>
                      <a:r>
                        <a:rPr lang="es-ES" sz="1800" b="0" i="0" u="none" strike="noStrike">
                          <a:solidFill>
                            <a:schemeClr val="tx1"/>
                          </a:solidFill>
                          <a:latin typeface="Arial"/>
                        </a:rPr>
                        <a:t>1991 </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1 264,4</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8,3</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104,7</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0,7</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dirty="0">
                          <a:solidFill>
                            <a:schemeClr val="tx1"/>
                          </a:solidFill>
                          <a:latin typeface="Arial"/>
                        </a:rPr>
                        <a:t>9,0</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69473">
                <a:tc>
                  <a:txBody>
                    <a:bodyPr/>
                    <a:lstStyle/>
                    <a:p>
                      <a:pPr algn="ctr" fontAlgn="b"/>
                      <a:r>
                        <a:rPr lang="es-ES" sz="1800" b="0" i="0" u="none" strike="noStrike">
                          <a:solidFill>
                            <a:schemeClr val="tx1"/>
                          </a:solidFill>
                          <a:latin typeface="Arial"/>
                        </a:rPr>
                        <a:t>1992 </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1 337,2</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11,6</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80,5</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0,7</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dirty="0">
                          <a:solidFill>
                            <a:schemeClr val="tx1"/>
                          </a:solidFill>
                          <a:latin typeface="Arial"/>
                        </a:rPr>
                        <a:t>12,3</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69473">
                <a:tc>
                  <a:txBody>
                    <a:bodyPr/>
                    <a:lstStyle/>
                    <a:p>
                      <a:pPr algn="ctr" fontAlgn="b"/>
                      <a:r>
                        <a:rPr lang="es-ES" sz="1800" b="0" i="0" u="none" strike="noStrike">
                          <a:solidFill>
                            <a:schemeClr val="tx1"/>
                          </a:solidFill>
                          <a:latin typeface="Arial"/>
                        </a:rPr>
                        <a:t>1993 </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887,2</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8,1</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82,4</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0,7</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dirty="0">
                          <a:solidFill>
                            <a:schemeClr val="tx1"/>
                          </a:solidFill>
                          <a:latin typeface="Arial"/>
                        </a:rPr>
                        <a:t>8,8</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69473">
                <a:tc>
                  <a:txBody>
                    <a:bodyPr/>
                    <a:lstStyle/>
                    <a:p>
                      <a:pPr algn="ctr" fontAlgn="b"/>
                      <a:r>
                        <a:rPr lang="es-ES" sz="1800" b="0" i="0" u="none" strike="noStrike">
                          <a:solidFill>
                            <a:schemeClr val="tx1"/>
                          </a:solidFill>
                          <a:latin typeface="Arial"/>
                        </a:rPr>
                        <a:t>1994 </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896,9</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7,5</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48,5</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0,4</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dirty="0">
                          <a:solidFill>
                            <a:schemeClr val="tx1"/>
                          </a:solidFill>
                          <a:latin typeface="Arial"/>
                        </a:rPr>
                        <a:t>7,9</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69473">
                <a:tc>
                  <a:txBody>
                    <a:bodyPr/>
                    <a:lstStyle/>
                    <a:p>
                      <a:pPr algn="ctr" fontAlgn="b"/>
                      <a:r>
                        <a:rPr lang="es-ES" sz="1800" b="0" i="0" u="none" strike="noStrike">
                          <a:solidFill>
                            <a:schemeClr val="tx1"/>
                          </a:solidFill>
                          <a:latin typeface="Arial"/>
                        </a:rPr>
                        <a:t>1995 </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689,7</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5,5</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74,4</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0,6</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dirty="0">
                          <a:solidFill>
                            <a:schemeClr val="tx1"/>
                          </a:solidFill>
                          <a:latin typeface="Arial"/>
                        </a:rPr>
                        <a:t>6,1</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69473">
                <a:tc>
                  <a:txBody>
                    <a:bodyPr/>
                    <a:lstStyle/>
                    <a:p>
                      <a:pPr algn="ctr" fontAlgn="b"/>
                      <a:r>
                        <a:rPr lang="es-ES" sz="1800" b="0" i="0" u="none" strike="noStrike">
                          <a:solidFill>
                            <a:schemeClr val="tx1"/>
                          </a:solidFill>
                          <a:latin typeface="Arial"/>
                        </a:rPr>
                        <a:t>1996 </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922,1</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7,0</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95,2</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0,7</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dirty="0">
                          <a:solidFill>
                            <a:schemeClr val="tx1"/>
                          </a:solidFill>
                          <a:latin typeface="Arial"/>
                        </a:rPr>
                        <a:t>7,7</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69473">
                <a:tc>
                  <a:txBody>
                    <a:bodyPr/>
                    <a:lstStyle/>
                    <a:p>
                      <a:pPr algn="ctr" fontAlgn="b"/>
                      <a:r>
                        <a:rPr lang="es-ES" sz="1800" b="0" i="0" u="none" strike="noStrike">
                          <a:solidFill>
                            <a:schemeClr val="tx1"/>
                          </a:solidFill>
                          <a:latin typeface="Arial"/>
                        </a:rPr>
                        <a:t>1997 </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869,7</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6,1</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130,0</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0,9</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dirty="0">
                          <a:solidFill>
                            <a:schemeClr val="tx1"/>
                          </a:solidFill>
                          <a:latin typeface="Arial"/>
                        </a:rPr>
                        <a:t>7,1</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69473">
                <a:tc>
                  <a:txBody>
                    <a:bodyPr/>
                    <a:lstStyle/>
                    <a:p>
                      <a:pPr algn="ctr" fontAlgn="b"/>
                      <a:r>
                        <a:rPr lang="es-ES" sz="1800" b="0" i="0" u="none" strike="noStrike">
                          <a:solidFill>
                            <a:schemeClr val="tx1"/>
                          </a:solidFill>
                          <a:latin typeface="Arial"/>
                        </a:rPr>
                        <a:t>1998 </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779,1</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5,5</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dirty="0">
                          <a:solidFill>
                            <a:schemeClr val="tx1"/>
                          </a:solidFill>
                          <a:latin typeface="Arial"/>
                        </a:rPr>
                        <a:t>  96,7</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dirty="0">
                          <a:solidFill>
                            <a:schemeClr val="tx1"/>
                          </a:solidFill>
                          <a:latin typeface="Arial"/>
                        </a:rPr>
                        <a:t>0,7</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dirty="0">
                          <a:solidFill>
                            <a:schemeClr val="tx1"/>
                          </a:solidFill>
                          <a:latin typeface="Arial"/>
                        </a:rPr>
                        <a:t>6,2</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69473">
                <a:tc>
                  <a:txBody>
                    <a:bodyPr/>
                    <a:lstStyle/>
                    <a:p>
                      <a:pPr algn="ctr" fontAlgn="b"/>
                      <a:r>
                        <a:rPr lang="es-ES" sz="1800" b="0" i="0" u="none" strike="noStrike">
                          <a:solidFill>
                            <a:schemeClr val="tx1"/>
                          </a:solidFill>
                          <a:latin typeface="Arial"/>
                        </a:rPr>
                        <a:t>1999 </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880,9</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6,1</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dirty="0">
                          <a:solidFill>
                            <a:schemeClr val="tx1"/>
                          </a:solidFill>
                          <a:latin typeface="Arial"/>
                        </a:rPr>
                        <a:t>  103,3</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0,7</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6,8</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69473">
                <a:tc>
                  <a:txBody>
                    <a:bodyPr/>
                    <a:lstStyle/>
                    <a:p>
                      <a:pPr algn="ctr" fontAlgn="b"/>
                      <a:r>
                        <a:rPr lang="es-ES" sz="1800" b="0" i="0" u="none" strike="noStrike">
                          <a:solidFill>
                            <a:schemeClr val="tx1"/>
                          </a:solidFill>
                          <a:latin typeface="Arial"/>
                        </a:rPr>
                        <a:t>2000 </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944,2</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6,3</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dirty="0">
                          <a:solidFill>
                            <a:schemeClr val="tx1"/>
                          </a:solidFill>
                          <a:latin typeface="Arial"/>
                        </a:rPr>
                        <a:t>  89,0</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0,6</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6,9</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69473">
                <a:tc>
                  <a:txBody>
                    <a:bodyPr/>
                    <a:lstStyle/>
                    <a:p>
                      <a:pPr algn="ctr" fontAlgn="b"/>
                      <a:r>
                        <a:rPr lang="es-ES" sz="1800" b="0" i="0" u="none" strike="noStrike">
                          <a:solidFill>
                            <a:schemeClr val="tx1"/>
                          </a:solidFill>
                          <a:latin typeface="Arial"/>
                        </a:rPr>
                        <a:t>2001 </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930,3</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6,1</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dirty="0">
                          <a:solidFill>
                            <a:schemeClr val="tx1"/>
                          </a:solidFill>
                          <a:latin typeface="Arial"/>
                        </a:rPr>
                        <a:t>  75,0</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0,5</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6,6</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69473">
                <a:tc>
                  <a:txBody>
                    <a:bodyPr/>
                    <a:lstStyle/>
                    <a:p>
                      <a:pPr algn="ctr" fontAlgn="b"/>
                      <a:r>
                        <a:rPr lang="es-ES" sz="1800" b="0" i="0" u="none" strike="noStrike">
                          <a:solidFill>
                            <a:schemeClr val="tx1"/>
                          </a:solidFill>
                          <a:latin typeface="Arial"/>
                        </a:rPr>
                        <a:t>2002 </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938,5</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6,0</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dirty="0">
                          <a:solidFill>
                            <a:schemeClr val="tx1"/>
                          </a:solidFill>
                          <a:latin typeface="Arial"/>
                        </a:rPr>
                        <a:t>  106,4</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0,7</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6,7</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69473">
                <a:tc>
                  <a:txBody>
                    <a:bodyPr/>
                    <a:lstStyle/>
                    <a:p>
                      <a:pPr algn="ctr" fontAlgn="b"/>
                      <a:r>
                        <a:rPr lang="es-ES" sz="1800" b="0" i="0" u="none" strike="noStrike">
                          <a:solidFill>
                            <a:schemeClr val="tx1"/>
                          </a:solidFill>
                          <a:latin typeface="Arial"/>
                        </a:rPr>
                        <a:t>2003 </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720,1</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4,6</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dirty="0">
                          <a:solidFill>
                            <a:schemeClr val="tx1"/>
                          </a:solidFill>
                          <a:latin typeface="Arial"/>
                        </a:rPr>
                        <a:t>  127,7</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0,8</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5,4</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69473">
                <a:tc>
                  <a:txBody>
                    <a:bodyPr/>
                    <a:lstStyle/>
                    <a:p>
                      <a:pPr algn="ctr" fontAlgn="b"/>
                      <a:r>
                        <a:rPr lang="es-ES" sz="1800" b="0" i="0" u="none" strike="noStrike">
                          <a:solidFill>
                            <a:schemeClr val="tx1"/>
                          </a:solidFill>
                          <a:latin typeface="Arial"/>
                        </a:rPr>
                        <a:t>2004 </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788,6</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5,0</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dirty="0">
                          <a:solidFill>
                            <a:schemeClr val="tx1"/>
                          </a:solidFill>
                          <a:latin typeface="Arial"/>
                        </a:rPr>
                        <a:t>  87,6</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0,6</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5,6</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69473">
                <a:tc>
                  <a:txBody>
                    <a:bodyPr/>
                    <a:lstStyle/>
                    <a:p>
                      <a:pPr algn="ctr" fontAlgn="b"/>
                      <a:r>
                        <a:rPr lang="es-ES" sz="1800" b="0" i="0" u="none" strike="noStrike">
                          <a:solidFill>
                            <a:schemeClr val="tx1"/>
                          </a:solidFill>
                          <a:latin typeface="Arial"/>
                        </a:rPr>
                        <a:t>2005 </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419,5</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2,7</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dirty="0">
                          <a:solidFill>
                            <a:schemeClr val="tx1"/>
                          </a:solidFill>
                          <a:latin typeface="Arial"/>
                        </a:rPr>
                        <a:t>67,7</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0,4</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3,2</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69473">
                <a:tc>
                  <a:txBody>
                    <a:bodyPr/>
                    <a:lstStyle/>
                    <a:p>
                      <a:pPr algn="ctr" fontAlgn="b"/>
                      <a:r>
                        <a:rPr lang="es-ES" sz="1800" b="0" i="0" u="none" strike="noStrike">
                          <a:solidFill>
                            <a:schemeClr val="tx1"/>
                          </a:solidFill>
                          <a:latin typeface="Arial"/>
                        </a:rPr>
                        <a:t>2006 </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  406,1</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2,6</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dirty="0">
                          <a:solidFill>
                            <a:schemeClr val="tx1"/>
                          </a:solidFill>
                          <a:latin typeface="Arial"/>
                        </a:rPr>
                        <a:t>93,6</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a:solidFill>
                            <a:schemeClr val="tx1"/>
                          </a:solidFill>
                          <a:latin typeface="Arial"/>
                        </a:rPr>
                        <a:t>0,6</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s-ES" sz="1800" b="0" i="0" u="none" strike="noStrike" dirty="0">
                          <a:solidFill>
                            <a:schemeClr val="tx1"/>
                          </a:solidFill>
                          <a:latin typeface="Arial"/>
                        </a:rPr>
                        <a:t>3,2</a:t>
                      </a:r>
                    </a:p>
                  </a:txBody>
                  <a:tcPr marL="8390" marR="8390" marT="839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
        <p:nvSpPr>
          <p:cNvPr id="10" name="9 Rectángulo"/>
          <p:cNvSpPr/>
          <p:nvPr/>
        </p:nvSpPr>
        <p:spPr>
          <a:xfrm rot="16200000">
            <a:off x="-2890043" y="2951956"/>
            <a:ext cx="6858000" cy="954087"/>
          </a:xfrm>
          <a:prstGeom prst="rect">
            <a:avLst/>
          </a:prstGeom>
        </p:spPr>
        <p:txBody>
          <a:bodyPr>
            <a:spAutoFit/>
          </a:bodyPr>
          <a:lstStyle/>
          <a:p>
            <a:pPr algn="ctr">
              <a:defRPr sz="1800" b="1" i="0" u="none" strike="noStrike" kern="1200" baseline="0">
                <a:solidFill>
                  <a:prstClr val="white"/>
                </a:solidFill>
                <a:latin typeface="Arial" pitchFamily="34" charset="0"/>
                <a:ea typeface="+mn-ea"/>
                <a:cs typeface="Arial" pitchFamily="34" charset="0"/>
              </a:defRPr>
            </a:pPr>
            <a:r>
              <a:rPr lang="es-ES_tradnl" sz="2800" b="1" dirty="0">
                <a:solidFill>
                  <a:prstClr val="white"/>
                </a:solidFill>
                <a:effectLst>
                  <a:outerShdw blurRad="50800" dist="38100" algn="tr" rotWithShape="0">
                    <a:prstClr val="black">
                      <a:alpha val="40000"/>
                    </a:prstClr>
                  </a:outerShdw>
                </a:effectLst>
                <a:latin typeface="Arial" pitchFamily="34" charset="0"/>
                <a:cs typeface="Arial" pitchFamily="34" charset="0"/>
              </a:rPr>
              <a:t>Share of renewable </a:t>
            </a:r>
            <a:r>
              <a:rPr lang="es-ES_tradnl" sz="2800" b="1" dirty="0" err="1">
                <a:solidFill>
                  <a:prstClr val="white"/>
                </a:solidFill>
                <a:effectLst>
                  <a:outerShdw blurRad="50800" dist="38100" algn="tr" rotWithShape="0">
                    <a:prstClr val="black">
                      <a:alpha val="40000"/>
                    </a:prstClr>
                  </a:outerShdw>
                </a:effectLst>
                <a:latin typeface="Arial" pitchFamily="34" charset="0"/>
                <a:cs typeface="Arial" pitchFamily="34" charset="0"/>
              </a:rPr>
              <a:t>energies</a:t>
            </a:r>
            <a:r>
              <a:rPr lang="es-ES_tradnl" sz="2800" b="1" dirty="0">
                <a:solidFill>
                  <a:prstClr val="white"/>
                </a:solidFill>
                <a:effectLst>
                  <a:outerShdw blurRad="50800" dist="38100" algn="tr" rotWithShape="0">
                    <a:prstClr val="black">
                      <a:alpha val="40000"/>
                    </a:prstClr>
                  </a:outerShdw>
                </a:effectLst>
                <a:latin typeface="Arial" pitchFamily="34" charset="0"/>
                <a:cs typeface="Arial" pitchFamily="34" charset="0"/>
              </a:rPr>
              <a:t> in </a:t>
            </a:r>
            <a:r>
              <a:rPr lang="es-ES_tradnl" sz="2800" b="1" dirty="0" err="1">
                <a:solidFill>
                  <a:prstClr val="white"/>
                </a:solidFill>
                <a:effectLst>
                  <a:outerShdw blurRad="50800" dist="38100" algn="tr" rotWithShape="0">
                    <a:prstClr val="black">
                      <a:alpha val="40000"/>
                    </a:prstClr>
                  </a:outerShdw>
                </a:effectLst>
                <a:latin typeface="Arial" pitchFamily="34" charset="0"/>
                <a:cs typeface="Arial" pitchFamily="34" charset="0"/>
              </a:rPr>
              <a:t>electricity</a:t>
            </a:r>
            <a:r>
              <a:rPr lang="es-ES_tradnl" sz="2800" b="1" dirty="0">
                <a:solidFill>
                  <a:prstClr val="white"/>
                </a:solidFill>
                <a:effectLst>
                  <a:outerShdw blurRad="50800" dist="38100" algn="tr" rotWithShape="0">
                    <a:prstClr val="black">
                      <a:alpha val="40000"/>
                    </a:prstClr>
                  </a:outerShdw>
                </a:effectLst>
                <a:latin typeface="Arial" pitchFamily="34" charset="0"/>
                <a:cs typeface="Arial" pitchFamily="34" charset="0"/>
              </a:rPr>
              <a:t> </a:t>
            </a:r>
            <a:r>
              <a:rPr lang="es-ES_tradnl" sz="2800" b="1" dirty="0" err="1">
                <a:solidFill>
                  <a:prstClr val="white"/>
                </a:solidFill>
                <a:effectLst>
                  <a:outerShdw blurRad="50800" dist="38100" algn="tr" rotWithShape="0">
                    <a:prstClr val="black">
                      <a:alpha val="40000"/>
                    </a:prstClr>
                  </a:outerShdw>
                </a:effectLst>
                <a:latin typeface="Arial" pitchFamily="34" charset="0"/>
                <a:cs typeface="Arial" pitchFamily="34" charset="0"/>
              </a:rPr>
              <a:t>generation</a:t>
            </a:r>
            <a:r>
              <a:rPr lang="es-ES_tradnl" sz="2800" b="1" dirty="0">
                <a:solidFill>
                  <a:prstClr val="white"/>
                </a:solidFill>
                <a:effectLst>
                  <a:outerShdw blurRad="50800" dist="38100" algn="tr" rotWithShape="0">
                    <a:prstClr val="black">
                      <a:alpha val="40000"/>
                    </a:prstClr>
                  </a:outerShdw>
                </a:effectLst>
                <a:latin typeface="Arial" pitchFamily="34" charset="0"/>
                <a:cs typeface="Arial" pitchFamily="34" charset="0"/>
              </a:rPr>
              <a:t> in Cuba</a:t>
            </a:r>
            <a:endParaRPr lang="es-ES" sz="2800" b="1" dirty="0">
              <a:solidFill>
                <a:prstClr val="white"/>
              </a:solidFill>
              <a:effectLst>
                <a:outerShdw blurRad="50800" dist="38100" algn="tr" rotWithShape="0">
                  <a:prstClr val="black">
                    <a:alpha val="40000"/>
                  </a:prstClr>
                </a:outerShdw>
              </a:effectLst>
              <a:latin typeface="Arial" pitchFamily="34" charset="0"/>
              <a:cs typeface="Arial" pitchFamily="34" charset="0"/>
            </a:endParaRPr>
          </a:p>
        </p:txBody>
      </p:sp>
      <p:sp>
        <p:nvSpPr>
          <p:cNvPr id="14" name="13 CuadroTexto"/>
          <p:cNvSpPr txBox="1"/>
          <p:nvPr/>
        </p:nvSpPr>
        <p:spPr>
          <a:xfrm>
            <a:off x="7143768" y="4600526"/>
            <a:ext cx="1214446" cy="400110"/>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b="100000"/>
            </a:path>
            <a:tileRect t="-100000" r="-100000"/>
          </a:gradFill>
          <a:ln>
            <a:noFill/>
          </a:ln>
          <a:scene3d>
            <a:camera prst="orthographicFront"/>
            <a:lightRig rig="threePt" dir="t"/>
          </a:scene3d>
          <a:sp3d>
            <a:bevelT/>
          </a:sp3d>
        </p:spPr>
        <p:txBody>
          <a:bodyPr>
            <a:spAutoFit/>
          </a:bodyPr>
          <a:lstStyle/>
          <a:p>
            <a:pPr algn="ctr">
              <a:defRPr/>
            </a:pPr>
            <a:r>
              <a:rPr lang="es-ES_tradnl" sz="2000" dirty="0" err="1">
                <a:solidFill>
                  <a:schemeClr val="bg1"/>
                </a:solidFill>
                <a:latin typeface="Arial" pitchFamily="34" charset="0"/>
              </a:rPr>
              <a:t>Biomass</a:t>
            </a:r>
            <a:endParaRPr lang="es-ES" sz="2000" dirty="0">
              <a:solidFill>
                <a:schemeClr val="bg1"/>
              </a:solidFill>
              <a:latin typeface="Arial" pitchFamily="34" charset="0"/>
            </a:endParaRPr>
          </a:p>
        </p:txBody>
      </p:sp>
      <p:sp>
        <p:nvSpPr>
          <p:cNvPr id="15" name="14 CuadroTexto"/>
          <p:cNvSpPr txBox="1"/>
          <p:nvPr/>
        </p:nvSpPr>
        <p:spPr>
          <a:xfrm>
            <a:off x="6929454" y="71414"/>
            <a:ext cx="1214446" cy="400110"/>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b="100000"/>
            </a:path>
            <a:tileRect t="-100000" r="-100000"/>
          </a:gradFill>
          <a:ln>
            <a:noFill/>
          </a:ln>
          <a:scene3d>
            <a:camera prst="orthographicFront"/>
            <a:lightRig rig="threePt" dir="t"/>
          </a:scene3d>
          <a:sp3d>
            <a:bevelT/>
          </a:sp3d>
        </p:spPr>
        <p:txBody>
          <a:bodyPr>
            <a:spAutoFit/>
          </a:bodyPr>
          <a:lstStyle/>
          <a:p>
            <a:pPr algn="ctr">
              <a:defRPr/>
            </a:pPr>
            <a:r>
              <a:rPr lang="es-ES_tradnl" sz="2000" dirty="0" err="1">
                <a:solidFill>
                  <a:schemeClr val="bg1"/>
                </a:solidFill>
                <a:latin typeface="Arial" pitchFamily="34" charset="0"/>
              </a:rPr>
              <a:t>Hydro</a:t>
            </a:r>
            <a:endParaRPr lang="es-ES" sz="2000" dirty="0">
              <a:solidFill>
                <a:schemeClr val="bg1"/>
              </a:solidFill>
              <a:latin typeface="Arial" pitchFamily="34" charset="0"/>
            </a:endParaRPr>
          </a:p>
        </p:txBody>
      </p:sp>
      <p:graphicFrame>
        <p:nvGraphicFramePr>
          <p:cNvPr id="16" name="1 Gráfico"/>
          <p:cNvGraphicFramePr/>
          <p:nvPr/>
        </p:nvGraphicFramePr>
        <p:xfrm>
          <a:off x="1071538" y="321459"/>
          <a:ext cx="8072462" cy="6215082"/>
        </p:xfrm>
        <a:graphic>
          <a:graphicData uri="http://schemas.openxmlformats.org/drawingml/2006/chart">
            <c:chart xmlns:c="http://schemas.openxmlformats.org/drawingml/2006/chart" xmlns:r="http://schemas.openxmlformats.org/officeDocument/2006/relationships" r:id="rId3"/>
          </a:graphicData>
        </a:graphic>
      </p:graphicFrame>
      <p:sp>
        <p:nvSpPr>
          <p:cNvPr id="34998" name="16 CuadroTexto"/>
          <p:cNvSpPr txBox="1">
            <a:spLocks noChangeArrowheads="1"/>
          </p:cNvSpPr>
          <p:nvPr/>
        </p:nvSpPr>
        <p:spPr bwMode="auto">
          <a:xfrm rot="-5400000">
            <a:off x="-1225549" y="3275012"/>
            <a:ext cx="4572000" cy="307975"/>
          </a:xfrm>
          <a:prstGeom prst="rect">
            <a:avLst/>
          </a:prstGeom>
          <a:noFill/>
          <a:ln w="9525">
            <a:noFill/>
            <a:miter lim="800000"/>
            <a:headEnd/>
            <a:tailEnd/>
          </a:ln>
        </p:spPr>
        <p:txBody>
          <a:bodyPr>
            <a:spAutoFit/>
          </a:bodyPr>
          <a:lstStyle/>
          <a:p>
            <a:pPr algn="r"/>
            <a:r>
              <a:rPr lang="es-ES_tradnl" sz="1400"/>
              <a:t>Source: Statistical Yearbook of Cuba 2004 and 2006 </a:t>
            </a:r>
            <a:endParaRPr lang="es-ES" sz="140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2000" fill="hold"/>
                                        <p:tgtEl>
                                          <p:spTgt spid="9"/>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IC_0014.JPG"/>
          <p:cNvPicPr>
            <a:picLocks noChangeAspect="1"/>
          </p:cNvPicPr>
          <p:nvPr/>
        </p:nvPicPr>
        <p:blipFill>
          <a:blip r:embed="rId3"/>
          <a:stretch>
            <a:fillRect/>
          </a:stretch>
        </p:blipFill>
        <p:spPr>
          <a:xfrm>
            <a:off x="1905000" y="1981200"/>
            <a:ext cx="5400000" cy="4050000"/>
          </a:xfrm>
          <a:prstGeom prst="roundRect">
            <a:avLst/>
          </a:prstGeom>
          <a:scene3d>
            <a:camera prst="orthographicFront"/>
            <a:lightRig rig="threePt" dir="t"/>
          </a:scene3d>
          <a:sp3d>
            <a:bevelT/>
          </a:sp3d>
        </p:spPr>
      </p:pic>
      <p:sp>
        <p:nvSpPr>
          <p:cNvPr id="4" name="3 Rectángulo"/>
          <p:cNvSpPr/>
          <p:nvPr/>
        </p:nvSpPr>
        <p:spPr>
          <a:xfrm>
            <a:off x="1299496" y="-24"/>
            <a:ext cx="6514924" cy="1631216"/>
          </a:xfrm>
          <a:prstGeom prst="rect">
            <a:avLst/>
          </a:prstGeom>
          <a:noFill/>
        </p:spPr>
        <p:txBody>
          <a:bodyPr wrap="none">
            <a:spAutoFit/>
          </a:bodyPr>
          <a:lstStyle/>
          <a:p>
            <a:pPr algn="ctr">
              <a:defRPr/>
            </a:pPr>
            <a:r>
              <a:rPr lang="es-ES" sz="10000" b="1" cap="small"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Bioenergy</a:t>
            </a:r>
            <a:endParaRPr lang="es-ES" sz="10000" b="1" cap="sm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ndParaRPr>
          </a:p>
        </p:txBody>
      </p:sp>
    </p:spTree>
  </p:cSld>
  <p:clrMapOvr>
    <a:masterClrMapping/>
  </p:clrMapOvr>
  <p:transition>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a:xfrm>
            <a:off x="214313" y="0"/>
            <a:ext cx="8643937" cy="1143000"/>
          </a:xfrm>
        </p:spPr>
        <p:txBody>
          <a:bodyPr>
            <a:normAutofit/>
          </a:bodyPr>
          <a:lstStyle/>
          <a:p>
            <a:pPr eaLnBrk="1" hangingPunct="1">
              <a:defRPr/>
            </a:pPr>
            <a:r>
              <a:rPr lang="es-ES" sz="2800" dirty="0" err="1" smtClean="0">
                <a:effectLst>
                  <a:outerShdw blurRad="38100" dist="38100" dir="2700000" algn="tl">
                    <a:srgbClr val="000000">
                      <a:alpha val="43137"/>
                    </a:srgbClr>
                  </a:outerShdw>
                </a:effectLst>
                <a:cs typeface="Tahoma" pitchFamily="34" charset="0"/>
              </a:rPr>
              <a:t>Historically</a:t>
            </a:r>
            <a:r>
              <a:rPr lang="es-ES" sz="2800" dirty="0" smtClean="0">
                <a:effectLst>
                  <a:outerShdw blurRad="38100" dist="38100" dir="2700000" algn="tl">
                    <a:srgbClr val="000000">
                      <a:alpha val="43137"/>
                    </a:srgbClr>
                  </a:outerShdw>
                </a:effectLst>
                <a:cs typeface="Tahoma" pitchFamily="34" charset="0"/>
              </a:rPr>
              <a:t>, </a:t>
            </a:r>
            <a:r>
              <a:rPr lang="es-ES" sz="2800" dirty="0" err="1" smtClean="0">
                <a:effectLst>
                  <a:outerShdw blurRad="38100" dist="38100" dir="2700000" algn="tl">
                    <a:srgbClr val="000000">
                      <a:alpha val="43137"/>
                    </a:srgbClr>
                  </a:outerShdw>
                </a:effectLst>
                <a:cs typeface="Tahoma" pitchFamily="34" charset="0"/>
              </a:rPr>
              <a:t>the</a:t>
            </a:r>
            <a:r>
              <a:rPr lang="es-ES" sz="2800" dirty="0" smtClean="0">
                <a:effectLst>
                  <a:outerShdw blurRad="38100" dist="38100" dir="2700000" algn="tl">
                    <a:srgbClr val="000000">
                      <a:alpha val="43137"/>
                    </a:srgbClr>
                  </a:outerShdw>
                </a:effectLst>
                <a:cs typeface="Tahoma" pitchFamily="34" charset="0"/>
              </a:rPr>
              <a:t> </a:t>
            </a:r>
            <a:r>
              <a:rPr lang="es-ES" sz="2800" dirty="0" err="1" smtClean="0">
                <a:effectLst>
                  <a:outerShdw blurRad="38100" dist="38100" dir="2700000" algn="tl">
                    <a:srgbClr val="000000">
                      <a:alpha val="43137"/>
                    </a:srgbClr>
                  </a:outerShdw>
                </a:effectLst>
                <a:cs typeface="Tahoma" pitchFamily="34" charset="0"/>
              </a:rPr>
              <a:t>sugar</a:t>
            </a:r>
            <a:r>
              <a:rPr lang="es-ES" sz="2800" dirty="0" smtClean="0">
                <a:effectLst>
                  <a:outerShdw blurRad="38100" dist="38100" dir="2700000" algn="tl">
                    <a:srgbClr val="000000">
                      <a:alpha val="43137"/>
                    </a:srgbClr>
                  </a:outerShdw>
                </a:effectLst>
                <a:cs typeface="Tahoma" pitchFamily="34" charset="0"/>
              </a:rPr>
              <a:t> </a:t>
            </a:r>
            <a:r>
              <a:rPr lang="es-ES" sz="2800" dirty="0" err="1" smtClean="0">
                <a:effectLst>
                  <a:outerShdw blurRad="38100" dist="38100" dir="2700000" algn="tl">
                    <a:srgbClr val="000000">
                      <a:alpha val="43137"/>
                    </a:srgbClr>
                  </a:outerShdw>
                </a:effectLst>
                <a:cs typeface="Tahoma" pitchFamily="34" charset="0"/>
              </a:rPr>
              <a:t>cane</a:t>
            </a:r>
            <a:r>
              <a:rPr lang="es-ES" sz="2800" dirty="0" smtClean="0">
                <a:effectLst>
                  <a:outerShdw blurRad="38100" dist="38100" dir="2700000" algn="tl">
                    <a:srgbClr val="000000">
                      <a:alpha val="43137"/>
                    </a:srgbClr>
                  </a:outerShdw>
                </a:effectLst>
                <a:cs typeface="Tahoma" pitchFamily="34" charset="0"/>
              </a:rPr>
              <a:t> </a:t>
            </a:r>
            <a:r>
              <a:rPr lang="es-ES" sz="2800" dirty="0" err="1" smtClean="0">
                <a:effectLst>
                  <a:outerShdw blurRad="38100" dist="38100" dir="2700000" algn="tl">
                    <a:srgbClr val="000000">
                      <a:alpha val="43137"/>
                    </a:srgbClr>
                  </a:outerShdw>
                </a:effectLst>
                <a:cs typeface="Tahoma" pitchFamily="34" charset="0"/>
              </a:rPr>
              <a:t>industry</a:t>
            </a:r>
            <a:r>
              <a:rPr lang="es-ES" sz="2800" dirty="0" smtClean="0">
                <a:effectLst>
                  <a:outerShdw blurRad="38100" dist="38100" dir="2700000" algn="tl">
                    <a:srgbClr val="000000">
                      <a:alpha val="43137"/>
                    </a:srgbClr>
                  </a:outerShdw>
                </a:effectLst>
                <a:cs typeface="Tahoma" pitchFamily="34" charset="0"/>
              </a:rPr>
              <a:t> has </a:t>
            </a:r>
            <a:r>
              <a:rPr lang="es-ES" sz="2800" dirty="0" err="1" smtClean="0">
                <a:effectLst>
                  <a:outerShdw blurRad="38100" dist="38100" dir="2700000" algn="tl">
                    <a:srgbClr val="000000">
                      <a:alpha val="43137"/>
                    </a:srgbClr>
                  </a:outerShdw>
                </a:effectLst>
                <a:cs typeface="Tahoma" pitchFamily="34" charset="0"/>
              </a:rPr>
              <a:t>played</a:t>
            </a:r>
            <a:r>
              <a:rPr lang="es-ES" sz="2800" dirty="0" smtClean="0">
                <a:effectLst>
                  <a:outerShdw blurRad="38100" dist="38100" dir="2700000" algn="tl">
                    <a:srgbClr val="000000">
                      <a:alpha val="43137"/>
                    </a:srgbClr>
                  </a:outerShdw>
                </a:effectLst>
                <a:cs typeface="Tahoma" pitchFamily="34" charset="0"/>
              </a:rPr>
              <a:t> a </a:t>
            </a:r>
            <a:r>
              <a:rPr lang="es-ES" sz="2800" dirty="0" err="1" smtClean="0">
                <a:effectLst>
                  <a:outerShdw blurRad="38100" dist="38100" dir="2700000" algn="tl">
                    <a:srgbClr val="000000">
                      <a:alpha val="43137"/>
                    </a:srgbClr>
                  </a:outerShdw>
                </a:effectLst>
                <a:cs typeface="Tahoma" pitchFamily="34" charset="0"/>
              </a:rPr>
              <a:t>key</a:t>
            </a:r>
            <a:r>
              <a:rPr lang="es-ES" sz="2800" dirty="0" smtClean="0">
                <a:effectLst>
                  <a:outerShdw blurRad="38100" dist="38100" dir="2700000" algn="tl">
                    <a:srgbClr val="000000">
                      <a:alpha val="43137"/>
                    </a:srgbClr>
                  </a:outerShdw>
                </a:effectLst>
                <a:cs typeface="Tahoma" pitchFamily="34" charset="0"/>
              </a:rPr>
              <a:t> role in </a:t>
            </a:r>
            <a:r>
              <a:rPr lang="es-ES" sz="2800" dirty="0" err="1" smtClean="0">
                <a:effectLst>
                  <a:outerShdw blurRad="38100" dist="38100" dir="2700000" algn="tl">
                    <a:srgbClr val="000000">
                      <a:alpha val="43137"/>
                    </a:srgbClr>
                  </a:outerShdw>
                </a:effectLst>
                <a:cs typeface="Tahoma" pitchFamily="34" charset="0"/>
              </a:rPr>
              <a:t>Cuba’s</a:t>
            </a:r>
            <a:r>
              <a:rPr lang="es-ES" sz="2800" dirty="0" smtClean="0">
                <a:effectLst>
                  <a:outerShdw blurRad="38100" dist="38100" dir="2700000" algn="tl">
                    <a:srgbClr val="000000">
                      <a:alpha val="43137"/>
                    </a:srgbClr>
                  </a:outerShdw>
                </a:effectLst>
                <a:cs typeface="Tahoma" pitchFamily="34" charset="0"/>
              </a:rPr>
              <a:t> </a:t>
            </a:r>
            <a:r>
              <a:rPr lang="es-ES" sz="2800" dirty="0" err="1" smtClean="0">
                <a:effectLst>
                  <a:outerShdw blurRad="38100" dist="38100" dir="2700000" algn="tl">
                    <a:srgbClr val="000000">
                      <a:alpha val="43137"/>
                    </a:srgbClr>
                  </a:outerShdw>
                </a:effectLst>
                <a:cs typeface="Tahoma" pitchFamily="34" charset="0"/>
              </a:rPr>
              <a:t>energy</a:t>
            </a:r>
            <a:r>
              <a:rPr lang="es-ES" sz="2800" dirty="0" smtClean="0">
                <a:effectLst>
                  <a:outerShdw blurRad="38100" dist="38100" dir="2700000" algn="tl">
                    <a:srgbClr val="000000">
                      <a:alpha val="43137"/>
                    </a:srgbClr>
                  </a:outerShdw>
                </a:effectLst>
                <a:cs typeface="Tahoma" pitchFamily="34" charset="0"/>
              </a:rPr>
              <a:t> balance</a:t>
            </a:r>
            <a:endParaRPr lang="en-US" sz="2800" dirty="0" smtClean="0">
              <a:effectLst>
                <a:outerShdw blurRad="38100" dist="38100" dir="2700000" algn="tl">
                  <a:srgbClr val="000000">
                    <a:alpha val="43137"/>
                  </a:srgbClr>
                </a:outerShdw>
              </a:effectLst>
              <a:cs typeface="Tahoma" pitchFamily="34" charset="0"/>
            </a:endParaRPr>
          </a:p>
        </p:txBody>
      </p:sp>
      <p:sp>
        <p:nvSpPr>
          <p:cNvPr id="53251" name="Rectangle 3"/>
          <p:cNvSpPr>
            <a:spLocks noGrp="1" noChangeArrowheads="1"/>
          </p:cNvSpPr>
          <p:nvPr>
            <p:ph type="body" sz="half" idx="4294967295"/>
          </p:nvPr>
        </p:nvSpPr>
        <p:spPr>
          <a:xfrm>
            <a:off x="714375" y="4524375"/>
            <a:ext cx="7715250" cy="1762125"/>
          </a:xfrm>
        </p:spPr>
        <p:txBody>
          <a:bodyPr/>
          <a:lstStyle/>
          <a:p>
            <a:pPr marL="0" indent="0" algn="just" eaLnBrk="1" hangingPunct="1">
              <a:buFont typeface="Wingdings" pitchFamily="2" charset="2"/>
              <a:buNone/>
              <a:defRPr/>
            </a:pPr>
            <a:r>
              <a:rPr lang="en-ZA" sz="2400" dirty="0" smtClean="0">
                <a:effectLst>
                  <a:outerShdw blurRad="38100" dist="38100" dir="2700000" algn="tl">
                    <a:srgbClr val="000000">
                      <a:alpha val="43137"/>
                    </a:srgbClr>
                  </a:outerShdw>
                </a:effectLst>
                <a:latin typeface="Arial" pitchFamily="34" charset="0"/>
                <a:cs typeface="Arial" pitchFamily="34" charset="0"/>
              </a:rPr>
              <a:t>Due to the high energy potential of </a:t>
            </a:r>
            <a:r>
              <a:rPr lang="en-ZA" sz="2400" dirty="0" err="1" smtClean="0">
                <a:effectLst>
                  <a:outerShdw blurRad="38100" dist="38100" dir="2700000" algn="tl">
                    <a:srgbClr val="000000">
                      <a:alpha val="43137"/>
                    </a:srgbClr>
                  </a:outerShdw>
                </a:effectLst>
                <a:latin typeface="Arial" pitchFamily="34" charset="0"/>
                <a:cs typeface="Arial" pitchFamily="34" charset="0"/>
              </a:rPr>
              <a:t>baggase</a:t>
            </a:r>
            <a:r>
              <a:rPr lang="en-ZA" sz="2400" dirty="0" smtClean="0">
                <a:effectLst>
                  <a:outerShdw blurRad="38100" dist="38100" dir="2700000" algn="tl">
                    <a:srgbClr val="000000">
                      <a:alpha val="43137"/>
                    </a:srgbClr>
                  </a:outerShdw>
                </a:effectLst>
                <a:latin typeface="Arial" pitchFamily="34" charset="0"/>
                <a:cs typeface="Arial" pitchFamily="34" charset="0"/>
              </a:rPr>
              <a:t> and other sugar cane residues, the sugar cane industry has the highest share among renewable energies in the country and still covers nearly 20% of Cuba’s final energy use.</a:t>
            </a:r>
          </a:p>
        </p:txBody>
      </p:sp>
      <p:pic>
        <p:nvPicPr>
          <p:cNvPr id="53254" name="Picture 6" descr="PIC_0023"/>
          <p:cNvPicPr>
            <a:picLocks noGrp="1" noChangeAspect="1" noChangeArrowheads="1"/>
          </p:cNvPicPr>
          <p:nvPr>
            <p:ph sz="quarter" idx="4294967295"/>
          </p:nvPr>
        </p:nvPicPr>
        <p:blipFill>
          <a:blip r:embed="rId3"/>
          <a:srcRect/>
          <a:stretch>
            <a:fillRect/>
          </a:stretch>
        </p:blipFill>
        <p:spPr>
          <a:xfrm>
            <a:off x="2571736" y="1214422"/>
            <a:ext cx="4000528" cy="3001362"/>
          </a:xfrm>
          <a:prstGeom prst="roundRect">
            <a:avLst/>
          </a:prstGeom>
          <a:scene3d>
            <a:camera prst="orthographicFront"/>
            <a:lightRig rig="threePt" dir="t"/>
          </a:scene3d>
          <a:sp3d>
            <a:bevelT/>
          </a:sp3d>
        </p:spPr>
      </p:pic>
    </p:spTree>
  </p:cSld>
  <p:clrMapOvr>
    <a:masterClrMapping/>
  </p:clrMapOvr>
  <p:transition>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SugarCane"/>
          <p:cNvPicPr>
            <a:picLocks noChangeAspect="1" noChangeArrowheads="1"/>
          </p:cNvPicPr>
          <p:nvPr/>
        </p:nvPicPr>
        <p:blipFill>
          <a:blip r:embed="rId3">
            <a:lum bright="-18000" contrast="6000"/>
          </a:blip>
          <a:srcRect/>
          <a:stretch>
            <a:fillRect/>
          </a:stretch>
        </p:blipFill>
        <p:spPr>
          <a:xfrm>
            <a:off x="7615991" y="142852"/>
            <a:ext cx="1412875" cy="2185987"/>
          </a:xfrm>
          <a:prstGeom prst="roundRect">
            <a:avLst/>
          </a:prstGeom>
          <a:noFill/>
          <a:effectLst/>
          <a:scene3d>
            <a:camera prst="orthographicFront"/>
            <a:lightRig rig="threePt" dir="t"/>
          </a:scene3d>
          <a:sp3d>
            <a:bevelT/>
          </a:sp3d>
        </p:spPr>
      </p:pic>
      <p:graphicFrame>
        <p:nvGraphicFramePr>
          <p:cNvPr id="7" name="2 Gráfico"/>
          <p:cNvGraphicFramePr/>
          <p:nvPr/>
        </p:nvGraphicFramePr>
        <p:xfrm>
          <a:off x="1893091" y="1071546"/>
          <a:ext cx="5357818" cy="3429024"/>
        </p:xfrm>
        <a:graphic>
          <a:graphicData uri="http://schemas.openxmlformats.org/drawingml/2006/chart">
            <c:chart xmlns:c="http://schemas.openxmlformats.org/drawingml/2006/chart" xmlns:r="http://schemas.openxmlformats.org/officeDocument/2006/relationships" r:id="rId4"/>
          </a:graphicData>
        </a:graphic>
      </p:graphicFrame>
      <p:sp>
        <p:nvSpPr>
          <p:cNvPr id="4" name="3 CuadroTexto"/>
          <p:cNvSpPr txBox="1"/>
          <p:nvPr/>
        </p:nvSpPr>
        <p:spPr>
          <a:xfrm>
            <a:off x="455613" y="0"/>
            <a:ext cx="8215312" cy="954088"/>
          </a:xfrm>
          <a:prstGeom prst="rect">
            <a:avLst/>
          </a:prstGeom>
          <a:noFill/>
        </p:spPr>
        <p:txBody>
          <a:bodyPr>
            <a:spAutoFit/>
          </a:bodyPr>
          <a:lstStyle/>
          <a:p>
            <a:pPr algn="ctr">
              <a:defRPr/>
            </a:pPr>
            <a:r>
              <a:rPr lang="es-ES_tradnl" sz="2800" b="1" dirty="0" err="1">
                <a:effectLst>
                  <a:outerShdw blurRad="38100" dist="38100" dir="2700000" algn="tl">
                    <a:srgbClr val="000000">
                      <a:alpha val="43137"/>
                    </a:srgbClr>
                  </a:outerShdw>
                </a:effectLst>
                <a:latin typeface="Arial" pitchFamily="34" charset="0"/>
              </a:rPr>
              <a:t>Sugar</a:t>
            </a:r>
            <a:r>
              <a:rPr lang="es-ES_tradnl" sz="2800" b="1" dirty="0">
                <a:effectLst>
                  <a:outerShdw blurRad="38100" dist="38100" dir="2700000" algn="tl">
                    <a:srgbClr val="000000">
                      <a:alpha val="43137"/>
                    </a:srgbClr>
                  </a:outerShdw>
                </a:effectLst>
                <a:latin typeface="Arial" pitchFamily="34" charset="0"/>
              </a:rPr>
              <a:t> </a:t>
            </a:r>
            <a:r>
              <a:rPr lang="es-ES_tradnl" sz="2800" b="1" dirty="0" err="1">
                <a:effectLst>
                  <a:outerShdw blurRad="38100" dist="38100" dir="2700000" algn="tl">
                    <a:srgbClr val="000000">
                      <a:alpha val="43137"/>
                    </a:srgbClr>
                  </a:outerShdw>
                </a:effectLst>
                <a:latin typeface="Arial" pitchFamily="34" charset="0"/>
              </a:rPr>
              <a:t>Cane</a:t>
            </a:r>
            <a:r>
              <a:rPr lang="es-ES_tradnl" sz="2800" b="1" dirty="0">
                <a:effectLst>
                  <a:outerShdw blurRad="38100" dist="38100" dir="2700000" algn="tl">
                    <a:srgbClr val="000000">
                      <a:alpha val="43137"/>
                    </a:srgbClr>
                  </a:outerShdw>
                </a:effectLst>
                <a:latin typeface="Arial" pitchFamily="34" charset="0"/>
              </a:rPr>
              <a:t> </a:t>
            </a:r>
            <a:r>
              <a:rPr lang="es-ES_tradnl" sz="2800" b="1" dirty="0" err="1">
                <a:effectLst>
                  <a:outerShdw blurRad="38100" dist="38100" dir="2700000" algn="tl">
                    <a:srgbClr val="000000">
                      <a:alpha val="43137"/>
                    </a:srgbClr>
                  </a:outerShdw>
                </a:effectLst>
                <a:latin typeface="Arial" pitchFamily="34" charset="0"/>
              </a:rPr>
              <a:t>Biomass</a:t>
            </a:r>
            <a:r>
              <a:rPr lang="es-ES_tradnl" sz="2800" b="1" dirty="0">
                <a:effectLst>
                  <a:outerShdw blurRad="38100" dist="38100" dir="2700000" algn="tl">
                    <a:srgbClr val="000000">
                      <a:alpha val="43137"/>
                    </a:srgbClr>
                  </a:outerShdw>
                </a:effectLst>
                <a:latin typeface="Arial" pitchFamily="34" charset="0"/>
              </a:rPr>
              <a:t> </a:t>
            </a:r>
          </a:p>
          <a:p>
            <a:pPr algn="ctr">
              <a:defRPr/>
            </a:pPr>
            <a:r>
              <a:rPr lang="es-ES_tradnl" sz="2800" dirty="0">
                <a:effectLst>
                  <a:outerShdw blurRad="38100" dist="38100" dir="2700000" algn="tl">
                    <a:srgbClr val="000000">
                      <a:alpha val="43137"/>
                    </a:srgbClr>
                  </a:outerShdw>
                </a:effectLst>
                <a:latin typeface="Arial" pitchFamily="34" charset="0"/>
              </a:rPr>
              <a:t>Share of </a:t>
            </a:r>
            <a:r>
              <a:rPr lang="es-ES_tradnl" sz="2800" dirty="0" err="1">
                <a:effectLst>
                  <a:outerShdw blurRad="38100" dist="38100" dir="2700000" algn="tl">
                    <a:srgbClr val="000000">
                      <a:alpha val="43137"/>
                    </a:srgbClr>
                  </a:outerShdw>
                </a:effectLst>
                <a:latin typeface="Arial" pitchFamily="34" charset="0"/>
              </a:rPr>
              <a:t>the</a:t>
            </a:r>
            <a:r>
              <a:rPr lang="es-ES_tradnl" sz="2800" dirty="0">
                <a:effectLst>
                  <a:outerShdw blurRad="38100" dist="38100" dir="2700000" algn="tl">
                    <a:srgbClr val="000000">
                      <a:alpha val="43137"/>
                    </a:srgbClr>
                  </a:outerShdw>
                </a:effectLst>
                <a:latin typeface="Arial" pitchFamily="34" charset="0"/>
              </a:rPr>
              <a:t> final </a:t>
            </a:r>
            <a:r>
              <a:rPr lang="es-ES_tradnl" sz="2800" dirty="0" err="1">
                <a:effectLst>
                  <a:outerShdw blurRad="38100" dist="38100" dir="2700000" algn="tl">
                    <a:srgbClr val="000000">
                      <a:alpha val="43137"/>
                    </a:srgbClr>
                  </a:outerShdw>
                </a:effectLst>
                <a:latin typeface="Arial" pitchFamily="34" charset="0"/>
              </a:rPr>
              <a:t>energy</a:t>
            </a:r>
            <a:r>
              <a:rPr lang="es-ES_tradnl" sz="2800" dirty="0">
                <a:effectLst>
                  <a:outerShdw blurRad="38100" dist="38100" dir="2700000" algn="tl">
                    <a:srgbClr val="000000">
                      <a:alpha val="43137"/>
                    </a:srgbClr>
                  </a:outerShdw>
                </a:effectLst>
                <a:latin typeface="Arial" pitchFamily="34" charset="0"/>
              </a:rPr>
              <a:t> use in Cuba</a:t>
            </a:r>
            <a:endParaRPr lang="es-ES" sz="2800" dirty="0">
              <a:effectLst>
                <a:outerShdw blurRad="38100" dist="38100" dir="2700000" algn="tl">
                  <a:srgbClr val="000000">
                    <a:alpha val="43137"/>
                  </a:srgbClr>
                </a:outerShdw>
              </a:effectLst>
              <a:latin typeface="Arial" pitchFamily="34" charset="0"/>
            </a:endParaRPr>
          </a:p>
        </p:txBody>
      </p:sp>
      <p:sp>
        <p:nvSpPr>
          <p:cNvPr id="5" name="4 CuadroTexto"/>
          <p:cNvSpPr txBox="1"/>
          <p:nvPr/>
        </p:nvSpPr>
        <p:spPr>
          <a:xfrm>
            <a:off x="285750" y="4714875"/>
            <a:ext cx="8572500" cy="1938338"/>
          </a:xfrm>
          <a:prstGeom prst="rect">
            <a:avLst/>
          </a:prstGeom>
          <a:noFill/>
        </p:spPr>
        <p:txBody>
          <a:bodyPr>
            <a:spAutoFit/>
          </a:bodyPr>
          <a:lstStyle/>
          <a:p>
            <a:pPr algn="just">
              <a:defRPr/>
            </a:pPr>
            <a:r>
              <a:rPr lang="es-ES_tradnl" sz="2400" dirty="0" err="1">
                <a:effectLst>
                  <a:outerShdw blurRad="38100" dist="38100" dir="2700000" algn="tl">
                    <a:srgbClr val="000000">
                      <a:alpha val="43137"/>
                    </a:srgbClr>
                  </a:outerShdw>
                </a:effectLst>
                <a:latin typeface="Arial" pitchFamily="34" charset="0"/>
              </a:rPr>
              <a:t>The</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decrease</a:t>
            </a:r>
            <a:r>
              <a:rPr lang="es-ES_tradnl" sz="2400" dirty="0">
                <a:effectLst>
                  <a:outerShdw blurRad="38100" dist="38100" dir="2700000" algn="tl">
                    <a:srgbClr val="000000">
                      <a:alpha val="43137"/>
                    </a:srgbClr>
                  </a:outerShdw>
                </a:effectLst>
                <a:latin typeface="Arial" pitchFamily="34" charset="0"/>
              </a:rPr>
              <a:t> in </a:t>
            </a:r>
            <a:r>
              <a:rPr lang="es-ES_tradnl" sz="2400" dirty="0" err="1">
                <a:effectLst>
                  <a:outerShdw blurRad="38100" dist="38100" dir="2700000" algn="tl">
                    <a:srgbClr val="000000">
                      <a:alpha val="43137"/>
                    </a:srgbClr>
                  </a:outerShdw>
                </a:effectLst>
                <a:latin typeface="Arial" pitchFamily="34" charset="0"/>
              </a:rPr>
              <a:t>biomass</a:t>
            </a:r>
            <a:r>
              <a:rPr lang="es-ES_tradnl" sz="2400" dirty="0">
                <a:effectLst>
                  <a:outerShdw blurRad="38100" dist="38100" dir="2700000" algn="tl">
                    <a:srgbClr val="000000">
                      <a:alpha val="43137"/>
                    </a:srgbClr>
                  </a:outerShdw>
                </a:effectLst>
                <a:latin typeface="Arial" pitchFamily="34" charset="0"/>
              </a:rPr>
              <a:t> use </a:t>
            </a:r>
            <a:r>
              <a:rPr lang="es-ES_tradnl" sz="2400" dirty="0" err="1">
                <a:effectLst>
                  <a:outerShdw blurRad="38100" dist="38100" dir="2700000" algn="tl">
                    <a:srgbClr val="000000">
                      <a:alpha val="43137"/>
                    </a:srgbClr>
                  </a:outerShdw>
                </a:effectLst>
                <a:latin typeface="Arial" pitchFamily="34" charset="0"/>
              </a:rPr>
              <a:t>is</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due</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to</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the</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reduction</a:t>
            </a:r>
            <a:r>
              <a:rPr lang="es-ES_tradnl" sz="2400" dirty="0">
                <a:effectLst>
                  <a:outerShdw blurRad="38100" dist="38100" dir="2700000" algn="tl">
                    <a:srgbClr val="000000">
                      <a:alpha val="43137"/>
                    </a:srgbClr>
                  </a:outerShdw>
                </a:effectLst>
                <a:latin typeface="Arial" pitchFamily="34" charset="0"/>
              </a:rPr>
              <a:t> of </a:t>
            </a:r>
            <a:r>
              <a:rPr lang="es-ES_tradnl" sz="2400" dirty="0" err="1">
                <a:effectLst>
                  <a:outerShdw blurRad="38100" dist="38100" dir="2700000" algn="tl">
                    <a:srgbClr val="000000">
                      <a:alpha val="43137"/>
                    </a:srgbClr>
                  </a:outerShdw>
                </a:effectLst>
                <a:latin typeface="Arial" pitchFamily="34" charset="0"/>
              </a:rPr>
              <a:t>sugar</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cane</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production</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With</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the</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restructuring</a:t>
            </a:r>
            <a:r>
              <a:rPr lang="es-ES_tradnl" sz="2400" dirty="0">
                <a:effectLst>
                  <a:outerShdw blurRad="38100" dist="38100" dir="2700000" algn="tl">
                    <a:srgbClr val="000000">
                      <a:alpha val="43137"/>
                    </a:srgbClr>
                  </a:outerShdw>
                </a:effectLst>
                <a:latin typeface="Arial" pitchFamily="34" charset="0"/>
              </a:rPr>
              <a:t> of </a:t>
            </a:r>
            <a:r>
              <a:rPr lang="es-ES_tradnl" sz="2400" dirty="0" err="1">
                <a:effectLst>
                  <a:outerShdw blurRad="38100" dist="38100" dir="2700000" algn="tl">
                    <a:srgbClr val="000000">
                      <a:alpha val="43137"/>
                    </a:srgbClr>
                  </a:outerShdw>
                </a:effectLst>
                <a:latin typeface="Arial" pitchFamily="34" charset="0"/>
              </a:rPr>
              <a:t>the</a:t>
            </a:r>
            <a:r>
              <a:rPr lang="es-ES_tradnl" sz="2400" dirty="0">
                <a:effectLst>
                  <a:outerShdw blurRad="38100" dist="38100" dir="2700000" algn="tl">
                    <a:srgbClr val="000000">
                      <a:alpha val="43137"/>
                    </a:srgbClr>
                  </a:outerShdw>
                </a:effectLst>
                <a:latin typeface="Arial" pitchFamily="34" charset="0"/>
              </a:rPr>
              <a:t> industrial sector in 2002, </a:t>
            </a:r>
            <a:r>
              <a:rPr lang="es-ES_tradnl" sz="2400" dirty="0" err="1">
                <a:effectLst>
                  <a:outerShdw blurRad="38100" dist="38100" dir="2700000" algn="tl">
                    <a:srgbClr val="000000">
                      <a:alpha val="43137"/>
                    </a:srgbClr>
                  </a:outerShdw>
                </a:effectLst>
                <a:latin typeface="Arial" pitchFamily="34" charset="0"/>
              </a:rPr>
              <a:t>the</a:t>
            </a:r>
            <a:r>
              <a:rPr lang="es-ES_tradnl" sz="2400" dirty="0">
                <a:effectLst>
                  <a:outerShdw blurRad="38100" dist="38100" dir="2700000" algn="tl">
                    <a:srgbClr val="000000">
                      <a:alpha val="43137"/>
                    </a:srgbClr>
                  </a:outerShdw>
                </a:effectLst>
                <a:latin typeface="Arial" pitchFamily="34" charset="0"/>
              </a:rPr>
              <a:t> use of </a:t>
            </a:r>
            <a:r>
              <a:rPr lang="es-ES_tradnl" sz="2400" dirty="0" err="1">
                <a:effectLst>
                  <a:outerShdw blurRad="38100" dist="38100" dir="2700000" algn="tl">
                    <a:srgbClr val="000000">
                      <a:alpha val="43137"/>
                    </a:srgbClr>
                  </a:outerShdw>
                </a:effectLst>
                <a:latin typeface="Arial" pitchFamily="34" charset="0"/>
              </a:rPr>
              <a:t>biomass</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is</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expected</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to</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be</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even</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smaller</a:t>
            </a:r>
            <a:r>
              <a:rPr lang="es-ES_tradnl" sz="2400" dirty="0">
                <a:effectLst>
                  <a:outerShdw blurRad="38100" dist="38100" dir="2700000" algn="tl">
                    <a:srgbClr val="000000">
                      <a:alpha val="43137"/>
                    </a:srgbClr>
                  </a:outerShdw>
                </a:effectLst>
                <a:latin typeface="Arial" pitchFamily="34" charset="0"/>
              </a:rPr>
              <a:t> in </a:t>
            </a:r>
            <a:r>
              <a:rPr lang="es-ES_tradnl" sz="2400" dirty="0" err="1">
                <a:effectLst>
                  <a:outerShdw blurRad="38100" dist="38100" dir="2700000" algn="tl">
                    <a:srgbClr val="000000">
                      <a:alpha val="43137"/>
                    </a:srgbClr>
                  </a:outerShdw>
                </a:effectLst>
                <a:latin typeface="Arial" pitchFamily="34" charset="0"/>
              </a:rPr>
              <a:t>the</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future</a:t>
            </a:r>
            <a:r>
              <a:rPr lang="es-ES_tradnl" sz="2400" dirty="0">
                <a:effectLst>
                  <a:outerShdw blurRad="38100" dist="38100" dir="2700000" algn="tl">
                    <a:srgbClr val="000000">
                      <a:alpha val="43137"/>
                    </a:srgbClr>
                  </a:outerShdw>
                </a:effectLst>
                <a:latin typeface="Arial" pitchFamily="34" charset="0"/>
              </a:rPr>
              <a:t>, and </a:t>
            </a:r>
            <a:r>
              <a:rPr lang="es-ES_tradnl" sz="2400" dirty="0" err="1">
                <a:effectLst>
                  <a:outerShdw blurRad="38100" dist="38100" dir="2700000" algn="tl">
                    <a:srgbClr val="000000">
                      <a:alpha val="43137"/>
                    </a:srgbClr>
                  </a:outerShdw>
                </a:effectLst>
                <a:latin typeface="Arial" pitchFamily="34" charset="0"/>
              </a:rPr>
              <a:t>any</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increase</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will</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depend</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on</a:t>
            </a:r>
            <a:r>
              <a:rPr lang="es-ES_tradnl" sz="2400" dirty="0">
                <a:effectLst>
                  <a:outerShdw blurRad="38100" dist="38100" dir="2700000" algn="tl">
                    <a:srgbClr val="000000">
                      <a:alpha val="43137"/>
                    </a:srgbClr>
                  </a:outerShdw>
                </a:effectLst>
                <a:latin typeface="Arial" pitchFamily="34" charset="0"/>
              </a:rPr>
              <a:t> a </a:t>
            </a:r>
            <a:r>
              <a:rPr lang="es-ES_tradnl" sz="2400" dirty="0" err="1">
                <a:effectLst>
                  <a:outerShdw blurRad="38100" dist="38100" dir="2700000" algn="tl">
                    <a:srgbClr val="000000">
                      <a:alpha val="43137"/>
                    </a:srgbClr>
                  </a:outerShdw>
                </a:effectLst>
                <a:latin typeface="Arial" pitchFamily="34" charset="0"/>
              </a:rPr>
              <a:t>rise</a:t>
            </a:r>
            <a:r>
              <a:rPr lang="es-ES_tradnl" sz="2400" dirty="0">
                <a:effectLst>
                  <a:outerShdw blurRad="38100" dist="38100" dir="2700000" algn="tl">
                    <a:srgbClr val="000000">
                      <a:alpha val="43137"/>
                    </a:srgbClr>
                  </a:outerShdw>
                </a:effectLst>
                <a:latin typeface="Arial" pitchFamily="34" charset="0"/>
              </a:rPr>
              <a:t> in </a:t>
            </a:r>
            <a:r>
              <a:rPr lang="es-ES_tradnl" sz="2400" dirty="0" err="1">
                <a:effectLst>
                  <a:outerShdw blurRad="38100" dist="38100" dir="2700000" algn="tl">
                    <a:srgbClr val="000000">
                      <a:alpha val="43137"/>
                    </a:srgbClr>
                  </a:outerShdw>
                </a:effectLst>
                <a:latin typeface="Arial" pitchFamily="34" charset="0"/>
              </a:rPr>
              <a:t>productivity</a:t>
            </a:r>
            <a:r>
              <a:rPr lang="es-ES_tradnl" sz="2400" dirty="0">
                <a:effectLst>
                  <a:outerShdw blurRad="38100" dist="38100" dir="2700000" algn="tl">
                    <a:srgbClr val="000000">
                      <a:alpha val="43137"/>
                    </a:srgbClr>
                  </a:outerShdw>
                </a:effectLst>
                <a:latin typeface="Arial" pitchFamily="34" charset="0"/>
              </a:rPr>
              <a:t> and </a:t>
            </a:r>
            <a:r>
              <a:rPr lang="es-ES_tradnl" sz="2400" dirty="0" err="1">
                <a:effectLst>
                  <a:outerShdw blurRad="38100" dist="38100" dir="2700000" algn="tl">
                    <a:srgbClr val="000000">
                      <a:alpha val="43137"/>
                    </a:srgbClr>
                  </a:outerShdw>
                </a:effectLst>
                <a:latin typeface="Arial" pitchFamily="34" charset="0"/>
              </a:rPr>
              <a:t>efficiency</a:t>
            </a:r>
            <a:r>
              <a:rPr lang="es-ES_tradnl" sz="2400" dirty="0">
                <a:effectLst>
                  <a:outerShdw blurRad="38100" dist="38100" dir="2700000" algn="tl">
                    <a:srgbClr val="000000">
                      <a:alpha val="43137"/>
                    </a:srgbClr>
                  </a:outerShdw>
                </a:effectLst>
                <a:latin typeface="Arial" pitchFamily="34" charset="0"/>
              </a:rPr>
              <a:t> in </a:t>
            </a:r>
            <a:r>
              <a:rPr lang="es-ES_tradnl" sz="2400" dirty="0" err="1">
                <a:effectLst>
                  <a:outerShdw blurRad="38100" dist="38100" dir="2700000" algn="tl">
                    <a:srgbClr val="000000">
                      <a:alpha val="43137"/>
                    </a:srgbClr>
                  </a:outerShdw>
                </a:effectLst>
                <a:latin typeface="Arial" pitchFamily="34" charset="0"/>
              </a:rPr>
              <a:t>the</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sugar</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industry</a:t>
            </a:r>
            <a:r>
              <a:rPr lang="es-ES_tradnl" sz="2400" dirty="0">
                <a:effectLst>
                  <a:outerShdw blurRad="38100" dist="38100" dir="2700000" algn="tl">
                    <a:srgbClr val="000000">
                      <a:alpha val="43137"/>
                    </a:srgbClr>
                  </a:outerShdw>
                </a:effectLst>
                <a:latin typeface="Arial" pitchFamily="34" charset="0"/>
              </a:rPr>
              <a:t>.</a:t>
            </a:r>
            <a:endParaRPr lang="es-ES" sz="2400" dirty="0">
              <a:effectLst>
                <a:outerShdw blurRad="38100" dist="38100" dir="2700000" algn="tl">
                  <a:srgbClr val="000000">
                    <a:alpha val="43137"/>
                  </a:srgbClr>
                </a:outerShdw>
              </a:effectLst>
              <a:latin typeface="Arial" pitchFamily="34" charset="0"/>
            </a:endParaRPr>
          </a:p>
        </p:txBody>
      </p:sp>
      <p:sp>
        <p:nvSpPr>
          <p:cNvPr id="8" name="7 CuadroTexto"/>
          <p:cNvSpPr txBox="1"/>
          <p:nvPr/>
        </p:nvSpPr>
        <p:spPr>
          <a:xfrm>
            <a:off x="7143750" y="4110038"/>
            <a:ext cx="1071563" cy="461962"/>
          </a:xfrm>
          <a:prstGeom prst="rect">
            <a:avLst/>
          </a:prstGeom>
          <a:noFill/>
        </p:spPr>
        <p:txBody>
          <a:bodyPr>
            <a:spAutoFit/>
          </a:bodyPr>
          <a:lstStyle/>
          <a:p>
            <a:pPr algn="ctr">
              <a:defRPr/>
            </a:pPr>
            <a:r>
              <a:rPr lang="es-ES_tradnl" sz="2400" dirty="0">
                <a:effectLst>
                  <a:outerShdw blurRad="38100" dist="38100" dir="2700000" algn="tl">
                    <a:srgbClr val="000000">
                      <a:alpha val="43137"/>
                    </a:srgbClr>
                  </a:outerShdw>
                </a:effectLst>
                <a:latin typeface="Arial" pitchFamily="34" charset="0"/>
              </a:rPr>
              <a:t>(</a:t>
            </a:r>
            <a:r>
              <a:rPr lang="es-ES_tradnl" sz="2400" dirty="0" err="1">
                <a:effectLst>
                  <a:outerShdw blurRad="38100" dist="38100" dir="2700000" algn="tl">
                    <a:srgbClr val="000000">
                      <a:alpha val="43137"/>
                    </a:srgbClr>
                  </a:outerShdw>
                </a:effectLst>
                <a:latin typeface="Arial" pitchFamily="34" charset="0"/>
              </a:rPr>
              <a:t>year</a:t>
            </a:r>
            <a:r>
              <a:rPr lang="es-ES_tradnl" sz="2400" dirty="0">
                <a:effectLst>
                  <a:outerShdw blurRad="38100" dist="38100" dir="2700000" algn="tl">
                    <a:srgbClr val="000000">
                      <a:alpha val="43137"/>
                    </a:srgbClr>
                  </a:outerShdw>
                </a:effectLst>
                <a:latin typeface="Arial" pitchFamily="34" charset="0"/>
              </a:rPr>
              <a:t>)</a:t>
            </a:r>
            <a:endParaRPr lang="es-ES" sz="2400" dirty="0">
              <a:effectLst>
                <a:outerShdw blurRad="38100" dist="38100" dir="2700000" algn="tl">
                  <a:srgbClr val="000000">
                    <a:alpha val="43137"/>
                  </a:srgbClr>
                </a:outerShdw>
              </a:effectLst>
              <a:latin typeface="Arial" pitchFamily="34" charset="0"/>
            </a:endParaRPr>
          </a:p>
        </p:txBody>
      </p:sp>
      <p:sp>
        <p:nvSpPr>
          <p:cNvPr id="9" name="8 CuadroTexto"/>
          <p:cNvSpPr txBox="1"/>
          <p:nvPr/>
        </p:nvSpPr>
        <p:spPr>
          <a:xfrm>
            <a:off x="1000125" y="1071563"/>
            <a:ext cx="857250" cy="461962"/>
          </a:xfrm>
          <a:prstGeom prst="rect">
            <a:avLst/>
          </a:prstGeom>
          <a:noFill/>
        </p:spPr>
        <p:txBody>
          <a:bodyPr>
            <a:spAutoFit/>
          </a:bodyPr>
          <a:lstStyle/>
          <a:p>
            <a:pPr algn="ctr">
              <a:defRPr/>
            </a:pPr>
            <a:r>
              <a:rPr lang="es-ES_tradnl" sz="2400" dirty="0">
                <a:effectLst>
                  <a:outerShdw blurRad="38100" dist="38100" dir="2700000" algn="tl">
                    <a:srgbClr val="000000">
                      <a:alpha val="43137"/>
                    </a:srgbClr>
                  </a:outerShdw>
                </a:effectLst>
                <a:latin typeface="Arial" pitchFamily="34" charset="0"/>
              </a:rPr>
              <a:t>(%)</a:t>
            </a:r>
            <a:endParaRPr lang="es-ES" sz="2400" dirty="0">
              <a:effectLst>
                <a:outerShdw blurRad="38100" dist="38100" dir="2700000" algn="tl">
                  <a:srgbClr val="000000">
                    <a:alpha val="43137"/>
                  </a:srgbClr>
                </a:outerShdw>
              </a:effectLst>
              <a:latin typeface="Arial" pitchFamily="34" charset="0"/>
            </a:endParaRPr>
          </a:p>
        </p:txBody>
      </p:sp>
    </p:spTree>
  </p:cSld>
  <p:clrMapOvr>
    <a:masterClrMapping/>
  </p:clrMapOvr>
  <p:transition>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1 Imagen" descr="P1000150.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2 Rectángulo"/>
          <p:cNvSpPr/>
          <p:nvPr/>
        </p:nvSpPr>
        <p:spPr>
          <a:xfrm>
            <a:off x="0" y="4670048"/>
            <a:ext cx="9144000" cy="892552"/>
          </a:xfrm>
          <a:prstGeom prst="rect">
            <a:avLst/>
          </a:prstGeom>
          <a:noFill/>
          <a:ln>
            <a:noFill/>
          </a:ln>
          <a:scene3d>
            <a:camera prst="orthographicFront"/>
            <a:lightRig rig="threePt" dir="t"/>
          </a:scene3d>
          <a:sp3d>
            <a:bevelT/>
          </a:sp3d>
        </p:spPr>
        <p:txBody>
          <a:bodyPr>
            <a:spAutoFit/>
          </a:bodyPr>
          <a:lstStyle/>
          <a:p>
            <a:pPr algn="ctr">
              <a:defRPr/>
            </a:pPr>
            <a:r>
              <a:rPr lang="en-US" sz="5200" b="1" cap="small" spc="-150" dirty="0">
                <a:ln w="1905"/>
                <a:effectLst>
                  <a:innerShdw blurRad="69850" dist="43180" dir="5400000">
                    <a:srgbClr val="000000">
                      <a:alpha val="65000"/>
                    </a:srgbClr>
                  </a:innerShdw>
                </a:effectLst>
                <a:latin typeface="Arial" pitchFamily="34" charset="0"/>
                <a:cs typeface="Arial" pitchFamily="34" charset="0"/>
              </a:rPr>
              <a:t>Introduction</a:t>
            </a:r>
            <a:endParaRPr lang="es-ES" sz="5200" b="1" cap="small" spc="-150" dirty="0">
              <a:ln w="1905"/>
              <a:effectLst>
                <a:innerShdw blurRad="69850" dist="43180" dir="5400000">
                  <a:srgbClr val="000000">
                    <a:alpha val="65000"/>
                  </a:srgbClr>
                </a:innerShdw>
              </a:effectLst>
              <a:latin typeface="Arial" pitchFamily="34" charset="0"/>
              <a:cs typeface="Arial" pitchFamily="34" charset="0"/>
            </a:endParaRPr>
          </a:p>
        </p:txBody>
      </p:sp>
    </p:spTree>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type="body" sz="half" idx="4294967295"/>
          </p:nvPr>
        </p:nvSpPr>
        <p:spPr>
          <a:xfrm>
            <a:off x="236538" y="2038350"/>
            <a:ext cx="3335337" cy="2747963"/>
          </a:xfrm>
        </p:spPr>
        <p:txBody>
          <a:bodyPr>
            <a:normAutofit/>
          </a:bodyPr>
          <a:lstStyle/>
          <a:p>
            <a:pPr marL="0" indent="0" eaLnBrk="1" hangingPunct="1">
              <a:buFont typeface="Wingdings" pitchFamily="2" charset="2"/>
              <a:buNone/>
              <a:defRPr/>
            </a:pPr>
            <a:r>
              <a:rPr lang="en-ZA" sz="2400" dirty="0" err="1" smtClean="0">
                <a:effectLst>
                  <a:outerShdw blurRad="38100" dist="38100" dir="2700000" algn="tl">
                    <a:srgbClr val="000000">
                      <a:alpha val="43137"/>
                    </a:srgbClr>
                  </a:outerShdw>
                </a:effectLst>
                <a:latin typeface="Arial" charset="0"/>
              </a:rPr>
              <a:t>Fuelwood</a:t>
            </a:r>
            <a:r>
              <a:rPr lang="en-ZA" sz="2400" dirty="0" smtClean="0">
                <a:effectLst>
                  <a:outerShdw blurRad="38100" dist="38100" dir="2700000" algn="tl">
                    <a:srgbClr val="000000">
                      <a:alpha val="43137"/>
                    </a:srgbClr>
                  </a:outerShdw>
                </a:effectLst>
                <a:latin typeface="Arial" charset="0"/>
              </a:rPr>
              <a:t> exploitable potential available for energy uses, without endangering the ecological balance, is estimated at 3.5 million m</a:t>
            </a:r>
            <a:r>
              <a:rPr lang="en-ZA" sz="2400" baseline="30000" dirty="0" smtClean="0">
                <a:effectLst>
                  <a:outerShdw blurRad="38100" dist="38100" dir="2700000" algn="tl">
                    <a:srgbClr val="000000">
                      <a:alpha val="43137"/>
                    </a:srgbClr>
                  </a:outerShdw>
                </a:effectLst>
                <a:latin typeface="Arial" charset="0"/>
              </a:rPr>
              <a:t>3</a:t>
            </a:r>
            <a:r>
              <a:rPr lang="en-ZA" sz="2400" dirty="0" smtClean="0">
                <a:effectLst>
                  <a:outerShdw blurRad="38100" dist="38100" dir="2700000" algn="tl">
                    <a:srgbClr val="000000">
                      <a:alpha val="43137"/>
                    </a:srgbClr>
                  </a:outerShdw>
                </a:effectLst>
                <a:latin typeface="Arial" charset="0"/>
              </a:rPr>
              <a:t> per year.</a:t>
            </a:r>
            <a:endParaRPr lang="es-ES" sz="2400" dirty="0" smtClean="0">
              <a:effectLst>
                <a:outerShdw blurRad="38100" dist="38100" dir="2700000" algn="tl">
                  <a:srgbClr val="000000">
                    <a:alpha val="43137"/>
                  </a:srgbClr>
                </a:outerShdw>
              </a:effectLst>
              <a:latin typeface="Arial" charset="0"/>
            </a:endParaRPr>
          </a:p>
        </p:txBody>
      </p:sp>
      <p:pic>
        <p:nvPicPr>
          <p:cNvPr id="54275" name="Picture 4" descr="leña1"/>
          <p:cNvPicPr>
            <a:picLocks noGrp="1" noChangeArrowheads="1"/>
          </p:cNvPicPr>
          <p:nvPr>
            <p:ph sz="half" idx="4294967295"/>
          </p:nvPr>
        </p:nvPicPr>
        <p:blipFill>
          <a:blip r:embed="rId3">
            <a:lum contrast="6000"/>
          </a:blip>
          <a:srcRect/>
          <a:stretch>
            <a:fillRect/>
          </a:stretch>
        </p:blipFill>
        <p:spPr>
          <a:xfrm>
            <a:off x="3562361" y="1109663"/>
            <a:ext cx="2581275" cy="1855787"/>
          </a:xfrm>
          <a:prstGeom prst="roundRect">
            <a:avLst/>
          </a:prstGeom>
          <a:scene3d>
            <a:camera prst="orthographicFront"/>
            <a:lightRig rig="threePt" dir="t"/>
          </a:scene3d>
          <a:sp3d>
            <a:bevelT/>
          </a:sp3d>
        </p:spPr>
      </p:pic>
      <p:pic>
        <p:nvPicPr>
          <p:cNvPr id="54281" name="Picture 10" descr="cocos"/>
          <p:cNvPicPr>
            <a:picLocks noGrp="1" noChangeArrowheads="1"/>
          </p:cNvPicPr>
          <p:nvPr>
            <p:ph sz="half" idx="4294967295"/>
          </p:nvPr>
        </p:nvPicPr>
        <p:blipFill>
          <a:blip r:embed="rId4"/>
          <a:srcRect/>
          <a:stretch>
            <a:fillRect/>
          </a:stretch>
        </p:blipFill>
        <p:spPr>
          <a:xfrm>
            <a:off x="6572264" y="3586163"/>
            <a:ext cx="2468562" cy="1946275"/>
          </a:xfrm>
          <a:prstGeom prst="roundRect">
            <a:avLst/>
          </a:prstGeom>
          <a:scene3d>
            <a:camera prst="orthographicFront"/>
            <a:lightRig rig="threePt" dir="t"/>
          </a:scene3d>
          <a:sp3d>
            <a:bevelT/>
          </a:sp3d>
        </p:spPr>
      </p:pic>
      <p:pic>
        <p:nvPicPr>
          <p:cNvPr id="54276" name="Picture 5" descr="cacara2"/>
          <p:cNvPicPr>
            <a:picLocks noChangeArrowheads="1"/>
          </p:cNvPicPr>
          <p:nvPr/>
        </p:nvPicPr>
        <p:blipFill>
          <a:blip r:embed="rId5">
            <a:lum bright="6000" contrast="6000"/>
          </a:blip>
          <a:srcRect/>
          <a:stretch>
            <a:fillRect/>
          </a:stretch>
        </p:blipFill>
        <p:spPr bwMode="auto">
          <a:xfrm rot="10800000">
            <a:off x="3602038" y="3586146"/>
            <a:ext cx="2468562" cy="1946275"/>
          </a:xfrm>
          <a:prstGeom prst="roundRect">
            <a:avLst/>
          </a:prstGeom>
          <a:noFill/>
          <a:ln w="9525">
            <a:noFill/>
            <a:miter lim="800000"/>
            <a:headEnd/>
            <a:tailEnd/>
          </a:ln>
          <a:scene3d>
            <a:camera prst="orthographicFront"/>
            <a:lightRig rig="threePt" dir="t"/>
          </a:scene3d>
          <a:sp3d>
            <a:bevelT/>
          </a:sp3d>
        </p:spPr>
      </p:pic>
      <p:sp>
        <p:nvSpPr>
          <p:cNvPr id="54277" name="Text Box 6"/>
          <p:cNvSpPr txBox="1">
            <a:spLocks noChangeArrowheads="1"/>
          </p:cNvSpPr>
          <p:nvPr/>
        </p:nvSpPr>
        <p:spPr bwMode="auto">
          <a:xfrm>
            <a:off x="3389313" y="3052763"/>
            <a:ext cx="3040062" cy="369887"/>
          </a:xfrm>
          <a:prstGeom prst="rect">
            <a:avLst/>
          </a:prstGeom>
          <a:noFill/>
          <a:ln w="9525">
            <a:noFill/>
            <a:miter lim="800000"/>
            <a:headEnd/>
            <a:tailEnd/>
          </a:ln>
        </p:spPr>
        <p:txBody>
          <a:bodyPr>
            <a:spAutoFit/>
          </a:bodyPr>
          <a:lstStyle/>
          <a:p>
            <a:pPr algn="ctr">
              <a:defRPr/>
            </a:pPr>
            <a:r>
              <a:rPr lang="es-ES" dirty="0" err="1">
                <a:effectLst>
                  <a:outerShdw blurRad="38100" dist="38100" dir="2700000" algn="tl">
                    <a:srgbClr val="000000">
                      <a:alpha val="43137"/>
                    </a:srgbClr>
                  </a:outerShdw>
                </a:effectLst>
              </a:rPr>
              <a:t>Sawdust</a:t>
            </a:r>
            <a:r>
              <a:rPr lang="es-ES" dirty="0">
                <a:effectLst>
                  <a:outerShdw blurRad="38100" dist="38100" dir="2700000" algn="tl">
                    <a:srgbClr val="000000">
                      <a:alpha val="43137"/>
                    </a:srgbClr>
                  </a:outerShdw>
                </a:effectLst>
              </a:rPr>
              <a:t>, </a:t>
            </a:r>
            <a:r>
              <a:rPr lang="es-ES" dirty="0" err="1">
                <a:effectLst>
                  <a:outerShdw blurRad="38100" dist="38100" dir="2700000" algn="tl">
                    <a:srgbClr val="000000">
                      <a:alpha val="43137"/>
                    </a:srgbClr>
                  </a:outerShdw>
                </a:effectLst>
              </a:rPr>
              <a:t>wood</a:t>
            </a:r>
            <a:r>
              <a:rPr lang="es-ES" dirty="0">
                <a:effectLst>
                  <a:outerShdw blurRad="38100" dist="38100" dir="2700000" algn="tl">
                    <a:srgbClr val="000000">
                      <a:alpha val="43137"/>
                    </a:srgbClr>
                  </a:outerShdw>
                </a:effectLst>
              </a:rPr>
              <a:t> </a:t>
            </a:r>
            <a:r>
              <a:rPr lang="es-ES" dirty="0">
                <a:effectLst>
                  <a:outerShdw blurRad="38100" dist="38100" dir="2700000" algn="tl">
                    <a:srgbClr val="000000">
                      <a:alpha val="43137"/>
                    </a:srgbClr>
                  </a:outerShdw>
                </a:effectLst>
              </a:rPr>
              <a:t>chips</a:t>
            </a:r>
            <a:endParaRPr lang="en-US" dirty="0">
              <a:effectLst>
                <a:outerShdw blurRad="38100" dist="38100" dir="2700000" algn="tl">
                  <a:srgbClr val="000000">
                    <a:alpha val="43137"/>
                  </a:srgbClr>
                </a:outerShdw>
              </a:effectLst>
            </a:endParaRPr>
          </a:p>
        </p:txBody>
      </p:sp>
      <p:pic>
        <p:nvPicPr>
          <p:cNvPr id="54278" name="Picture 7" descr="Rice"/>
          <p:cNvPicPr>
            <a:picLocks noChangeArrowheads="1"/>
          </p:cNvPicPr>
          <p:nvPr/>
        </p:nvPicPr>
        <p:blipFill>
          <a:blip r:embed="rId6">
            <a:lum contrast="6000"/>
          </a:blip>
          <a:srcRect/>
          <a:stretch>
            <a:fillRect/>
          </a:stretch>
        </p:blipFill>
        <p:spPr bwMode="auto">
          <a:xfrm>
            <a:off x="6532593" y="1071546"/>
            <a:ext cx="2468563" cy="1946275"/>
          </a:xfrm>
          <a:prstGeom prst="roundRect">
            <a:avLst/>
          </a:prstGeom>
          <a:noFill/>
          <a:ln w="9525">
            <a:noFill/>
            <a:miter lim="800000"/>
            <a:headEnd/>
            <a:tailEnd/>
          </a:ln>
          <a:scene3d>
            <a:camera prst="orthographicFront"/>
            <a:lightRig rig="threePt" dir="t"/>
          </a:scene3d>
          <a:sp3d>
            <a:bevelT/>
          </a:sp3d>
        </p:spPr>
      </p:pic>
      <p:sp>
        <p:nvSpPr>
          <p:cNvPr id="54279" name="Text Box 8"/>
          <p:cNvSpPr txBox="1">
            <a:spLocks noChangeArrowheads="1"/>
          </p:cNvSpPr>
          <p:nvPr/>
        </p:nvSpPr>
        <p:spPr bwMode="auto">
          <a:xfrm>
            <a:off x="6497638" y="3052763"/>
            <a:ext cx="2362200" cy="366712"/>
          </a:xfrm>
          <a:prstGeom prst="rect">
            <a:avLst/>
          </a:prstGeom>
          <a:noFill/>
          <a:ln w="9525">
            <a:noFill/>
            <a:miter lim="800000"/>
            <a:headEnd/>
            <a:tailEnd/>
          </a:ln>
        </p:spPr>
        <p:txBody>
          <a:bodyPr>
            <a:spAutoFit/>
          </a:bodyPr>
          <a:lstStyle/>
          <a:p>
            <a:pPr algn="ctr">
              <a:defRPr/>
            </a:pPr>
            <a:r>
              <a:rPr lang="es-ES" dirty="0">
                <a:effectLst>
                  <a:outerShdw blurRad="38100" dist="38100" dir="2700000" algn="tl">
                    <a:srgbClr val="000000">
                      <a:alpha val="43137"/>
                    </a:srgbClr>
                  </a:outerShdw>
                </a:effectLst>
              </a:rPr>
              <a:t>Rice </a:t>
            </a:r>
            <a:r>
              <a:rPr lang="es-ES" dirty="0" err="1">
                <a:effectLst>
                  <a:outerShdw blurRad="38100" dist="38100" dir="2700000" algn="tl">
                    <a:srgbClr val="000000">
                      <a:alpha val="43137"/>
                    </a:srgbClr>
                  </a:outerShdw>
                </a:effectLst>
              </a:rPr>
              <a:t>hulls</a:t>
            </a:r>
            <a:endParaRPr lang="en-US" dirty="0">
              <a:effectLst>
                <a:outerShdw blurRad="38100" dist="38100" dir="2700000" algn="tl">
                  <a:srgbClr val="000000">
                    <a:alpha val="43137"/>
                  </a:srgbClr>
                </a:outerShdw>
              </a:effectLst>
            </a:endParaRPr>
          </a:p>
        </p:txBody>
      </p:sp>
      <p:sp>
        <p:nvSpPr>
          <p:cNvPr id="54280" name="Text Box 9"/>
          <p:cNvSpPr txBox="1">
            <a:spLocks noChangeArrowheads="1"/>
          </p:cNvSpPr>
          <p:nvPr/>
        </p:nvSpPr>
        <p:spPr bwMode="auto">
          <a:xfrm>
            <a:off x="3640138" y="5657850"/>
            <a:ext cx="2438400" cy="366713"/>
          </a:xfrm>
          <a:prstGeom prst="rect">
            <a:avLst/>
          </a:prstGeom>
          <a:noFill/>
          <a:ln w="9525">
            <a:noFill/>
            <a:miter lim="800000"/>
            <a:headEnd/>
            <a:tailEnd/>
          </a:ln>
        </p:spPr>
        <p:txBody>
          <a:bodyPr>
            <a:spAutoFit/>
          </a:bodyPr>
          <a:lstStyle/>
          <a:p>
            <a:pPr algn="ctr">
              <a:spcBef>
                <a:spcPct val="50000"/>
              </a:spcBef>
              <a:defRPr/>
            </a:pPr>
            <a:r>
              <a:rPr lang="es-ES" dirty="0" err="1">
                <a:effectLst>
                  <a:outerShdw blurRad="38100" dist="38100" dir="2700000" algn="tl">
                    <a:srgbClr val="000000">
                      <a:alpha val="43137"/>
                    </a:srgbClr>
                  </a:outerShdw>
                </a:effectLst>
              </a:rPr>
              <a:t>Coffee</a:t>
            </a:r>
            <a:r>
              <a:rPr lang="es-ES" dirty="0">
                <a:effectLst>
                  <a:outerShdw blurRad="38100" dist="38100" dir="2700000" algn="tl">
                    <a:srgbClr val="000000">
                      <a:alpha val="43137"/>
                    </a:srgbClr>
                  </a:outerShdw>
                </a:effectLst>
              </a:rPr>
              <a:t> </a:t>
            </a:r>
            <a:r>
              <a:rPr lang="es-ES" dirty="0">
                <a:effectLst>
                  <a:outerShdw blurRad="38100" dist="38100" dir="2700000" algn="tl">
                    <a:srgbClr val="000000">
                      <a:alpha val="43137"/>
                    </a:srgbClr>
                  </a:outerShdw>
                </a:effectLst>
              </a:rPr>
              <a:t>bran</a:t>
            </a:r>
            <a:endParaRPr lang="en-US" dirty="0">
              <a:effectLst>
                <a:outerShdw blurRad="38100" dist="38100" dir="2700000" algn="tl">
                  <a:srgbClr val="000000">
                    <a:alpha val="43137"/>
                  </a:srgbClr>
                </a:outerShdw>
              </a:effectLst>
            </a:endParaRPr>
          </a:p>
        </p:txBody>
      </p:sp>
      <p:sp>
        <p:nvSpPr>
          <p:cNvPr id="54282" name="Text Box 11"/>
          <p:cNvSpPr txBox="1">
            <a:spLocks noChangeArrowheads="1"/>
          </p:cNvSpPr>
          <p:nvPr/>
        </p:nvSpPr>
        <p:spPr bwMode="auto">
          <a:xfrm>
            <a:off x="6459538" y="5643563"/>
            <a:ext cx="2438400" cy="366712"/>
          </a:xfrm>
          <a:prstGeom prst="rect">
            <a:avLst/>
          </a:prstGeom>
          <a:noFill/>
          <a:ln w="9525">
            <a:noFill/>
            <a:miter lim="800000"/>
            <a:headEnd/>
            <a:tailEnd/>
          </a:ln>
        </p:spPr>
        <p:txBody>
          <a:bodyPr>
            <a:spAutoFit/>
          </a:bodyPr>
          <a:lstStyle/>
          <a:p>
            <a:pPr algn="ctr">
              <a:spcBef>
                <a:spcPct val="50000"/>
              </a:spcBef>
              <a:defRPr/>
            </a:pPr>
            <a:r>
              <a:rPr lang="es-ES" dirty="0" err="1">
                <a:effectLst>
                  <a:outerShdw blurRad="38100" dist="38100" dir="2700000" algn="tl">
                    <a:srgbClr val="000000">
                      <a:alpha val="43137"/>
                    </a:srgbClr>
                  </a:outerShdw>
                </a:effectLst>
              </a:rPr>
              <a:t>Coconut</a:t>
            </a:r>
            <a:r>
              <a:rPr lang="es-ES" dirty="0">
                <a:effectLst>
                  <a:outerShdw blurRad="38100" dist="38100" dir="2700000" algn="tl">
                    <a:srgbClr val="000000">
                      <a:alpha val="43137"/>
                    </a:srgbClr>
                  </a:outerShdw>
                </a:effectLst>
              </a:rPr>
              <a:t> </a:t>
            </a:r>
            <a:r>
              <a:rPr lang="es-ES" dirty="0" err="1">
                <a:effectLst>
                  <a:outerShdw blurRad="38100" dist="38100" dir="2700000" algn="tl">
                    <a:srgbClr val="000000">
                      <a:alpha val="43137"/>
                    </a:srgbClr>
                  </a:outerShdw>
                </a:effectLst>
              </a:rPr>
              <a:t>shells</a:t>
            </a:r>
            <a:endParaRPr lang="en-US" dirty="0">
              <a:effectLst>
                <a:outerShdw blurRad="38100" dist="38100" dir="2700000" algn="tl">
                  <a:srgbClr val="000000">
                    <a:alpha val="43137"/>
                  </a:srgbClr>
                </a:outerShdw>
              </a:effectLst>
            </a:endParaRPr>
          </a:p>
        </p:txBody>
      </p:sp>
      <p:sp>
        <p:nvSpPr>
          <p:cNvPr id="11" name="10 CuadroTexto"/>
          <p:cNvSpPr txBox="1"/>
          <p:nvPr/>
        </p:nvSpPr>
        <p:spPr>
          <a:xfrm>
            <a:off x="1285875" y="357188"/>
            <a:ext cx="6500813" cy="523875"/>
          </a:xfrm>
          <a:prstGeom prst="rect">
            <a:avLst/>
          </a:prstGeom>
          <a:noFill/>
        </p:spPr>
        <p:txBody>
          <a:bodyPr>
            <a:spAutoFit/>
          </a:bodyPr>
          <a:lstStyle/>
          <a:p>
            <a:pPr algn="ctr">
              <a:defRPr/>
            </a:pPr>
            <a:r>
              <a:rPr lang="es-ES_tradnl" sz="2800" dirty="0" err="1">
                <a:effectLst>
                  <a:outerShdw blurRad="38100" dist="38100" dir="2700000" algn="tl">
                    <a:srgbClr val="000000">
                      <a:alpha val="43137"/>
                    </a:srgbClr>
                  </a:outerShdw>
                </a:effectLst>
                <a:latin typeface="Arial" pitchFamily="34" charset="0"/>
              </a:rPr>
              <a:t>Other</a:t>
            </a:r>
            <a:r>
              <a:rPr lang="es-ES_tradnl" sz="2800" dirty="0">
                <a:effectLst>
                  <a:outerShdw blurRad="38100" dist="38100" dir="2700000" algn="tl">
                    <a:srgbClr val="000000">
                      <a:alpha val="43137"/>
                    </a:srgbClr>
                  </a:outerShdw>
                </a:effectLst>
                <a:latin typeface="Arial" pitchFamily="34" charset="0"/>
              </a:rPr>
              <a:t> </a:t>
            </a:r>
            <a:r>
              <a:rPr lang="es-ES_tradnl" sz="2800" dirty="0" err="1">
                <a:effectLst>
                  <a:outerShdw blurRad="38100" dist="38100" dir="2700000" algn="tl">
                    <a:srgbClr val="000000">
                      <a:alpha val="43137"/>
                    </a:srgbClr>
                  </a:outerShdw>
                </a:effectLst>
                <a:latin typeface="Arial" pitchFamily="34" charset="0"/>
              </a:rPr>
              <a:t>solid</a:t>
            </a:r>
            <a:r>
              <a:rPr lang="es-ES_tradnl" sz="2800" dirty="0">
                <a:effectLst>
                  <a:outerShdw blurRad="38100" dist="38100" dir="2700000" algn="tl">
                    <a:srgbClr val="000000">
                      <a:alpha val="43137"/>
                    </a:srgbClr>
                  </a:outerShdw>
                </a:effectLst>
                <a:latin typeface="Arial" pitchFamily="34" charset="0"/>
              </a:rPr>
              <a:t> </a:t>
            </a:r>
            <a:r>
              <a:rPr lang="es-ES_tradnl" sz="2800" dirty="0" err="1">
                <a:effectLst>
                  <a:outerShdw blurRad="38100" dist="38100" dir="2700000" algn="tl">
                    <a:srgbClr val="000000">
                      <a:alpha val="43137"/>
                    </a:srgbClr>
                  </a:outerShdw>
                </a:effectLst>
                <a:latin typeface="Arial" pitchFamily="34" charset="0"/>
              </a:rPr>
              <a:t>biofuels</a:t>
            </a:r>
            <a:endParaRPr lang="es-ES" sz="2800" dirty="0">
              <a:effectLst>
                <a:outerShdw blurRad="38100" dist="38100" dir="2700000" algn="tl">
                  <a:srgbClr val="000000">
                    <a:alpha val="43137"/>
                  </a:srgbClr>
                </a:outerShdw>
              </a:effectLst>
              <a:latin typeface="Arial" pitchFamily="34" charset="0"/>
            </a:endParaRPr>
          </a:p>
        </p:txBody>
      </p:sp>
    </p:spTree>
  </p:cSld>
  <p:clrMapOvr>
    <a:masterClrMapping/>
  </p:clrMapOvr>
  <p:transition>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type="body" sz="half" idx="4294967295"/>
          </p:nvPr>
        </p:nvSpPr>
        <p:spPr>
          <a:xfrm>
            <a:off x="401638" y="571500"/>
            <a:ext cx="8313737" cy="2428875"/>
          </a:xfrm>
        </p:spPr>
        <p:txBody>
          <a:bodyPr/>
          <a:lstStyle/>
          <a:p>
            <a:pPr marL="0" indent="0" algn="just" eaLnBrk="1" hangingPunct="1">
              <a:lnSpc>
                <a:spcPct val="90000"/>
              </a:lnSpc>
              <a:buFont typeface="Wingdings" pitchFamily="2" charset="2"/>
              <a:buNone/>
              <a:defRPr/>
            </a:pPr>
            <a:r>
              <a:rPr lang="en-ZA" sz="2800" dirty="0" smtClean="0">
                <a:effectLst>
                  <a:outerShdw blurRad="38100" dist="38100" dir="2700000" algn="tl">
                    <a:srgbClr val="000000">
                      <a:alpha val="43137"/>
                    </a:srgbClr>
                  </a:outerShdw>
                </a:effectLst>
                <a:latin typeface="Arial" charset="0"/>
              </a:rPr>
              <a:t>The treatment of agricultural residues has, in addition to its energy benefits due to the production of biogas, a positive environmental effect and besides, means an additional production of </a:t>
            </a:r>
            <a:r>
              <a:rPr lang="en-ZA" sz="2800" dirty="0" err="1" smtClean="0">
                <a:effectLst>
                  <a:outerShdw blurRad="38100" dist="38100" dir="2700000" algn="tl">
                    <a:srgbClr val="000000">
                      <a:alpha val="43137"/>
                    </a:srgbClr>
                  </a:outerShdw>
                </a:effectLst>
                <a:latin typeface="Arial" charset="0"/>
              </a:rPr>
              <a:t>biofertilizers</a:t>
            </a:r>
            <a:r>
              <a:rPr lang="en-ZA" sz="2800" dirty="0" smtClean="0">
                <a:effectLst>
                  <a:outerShdw blurRad="38100" dist="38100" dir="2700000" algn="tl">
                    <a:srgbClr val="000000">
                      <a:alpha val="43137"/>
                    </a:srgbClr>
                  </a:outerShdw>
                </a:effectLst>
                <a:latin typeface="Arial" charset="0"/>
              </a:rPr>
              <a:t> rich in potassium very useful to improve the quality of soils. </a:t>
            </a:r>
            <a:endParaRPr lang="es-ES" sz="2800" dirty="0" smtClean="0">
              <a:effectLst>
                <a:outerShdw blurRad="38100" dist="38100" dir="2700000" algn="tl">
                  <a:srgbClr val="000000">
                    <a:alpha val="43137"/>
                  </a:srgbClr>
                </a:outerShdw>
              </a:effectLst>
              <a:latin typeface="Arial" charset="0"/>
            </a:endParaRPr>
          </a:p>
        </p:txBody>
      </p:sp>
      <p:pic>
        <p:nvPicPr>
          <p:cNvPr id="55299" name="Picture 8" descr="PIC_0015"/>
          <p:cNvPicPr>
            <a:picLocks noGrp="1" noChangeAspect="1" noChangeArrowheads="1"/>
          </p:cNvPicPr>
          <p:nvPr>
            <p:ph sz="half" idx="4294967295"/>
          </p:nvPr>
        </p:nvPicPr>
        <p:blipFill>
          <a:blip r:embed="rId3"/>
          <a:srcRect/>
          <a:stretch>
            <a:fillRect/>
          </a:stretch>
        </p:blipFill>
        <p:spPr>
          <a:xfrm>
            <a:off x="2181241" y="3165475"/>
            <a:ext cx="4748213" cy="3560763"/>
          </a:xfrm>
          <a:prstGeom prst="roundRect">
            <a:avLst/>
          </a:prstGeom>
          <a:scene3d>
            <a:camera prst="orthographicFront"/>
            <a:lightRig rig="threePt" dir="t"/>
          </a:scene3d>
          <a:sp3d>
            <a:bevelT/>
          </a:sp3d>
        </p:spPr>
      </p:pic>
    </p:spTree>
  </p:cSld>
  <p:clrMapOvr>
    <a:masterClrMapping/>
  </p:clrMapOvr>
  <p:transition>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G:\Bio\maiz.jpg"/>
          <p:cNvPicPr>
            <a:picLocks noChangeAspect="1" noChangeArrowheads="1"/>
          </p:cNvPicPr>
          <p:nvPr/>
        </p:nvPicPr>
        <p:blipFill>
          <a:blip r:embed="rId3"/>
          <a:srcRect/>
          <a:stretch>
            <a:fillRect/>
          </a:stretch>
        </p:blipFill>
        <p:spPr bwMode="auto">
          <a:xfrm>
            <a:off x="6429389" y="345197"/>
            <a:ext cx="2500329" cy="3083803"/>
          </a:xfrm>
          <a:prstGeom prst="roundRect">
            <a:avLst/>
          </a:prstGeom>
          <a:noFill/>
          <a:ln w="9525">
            <a:noFill/>
            <a:miter lim="800000"/>
            <a:headEnd/>
            <a:tailEnd/>
          </a:ln>
          <a:scene3d>
            <a:camera prst="orthographicFront"/>
            <a:lightRig rig="threePt" dir="t"/>
          </a:scene3d>
          <a:sp3d>
            <a:bevelT/>
          </a:sp3d>
        </p:spPr>
      </p:pic>
      <p:sp>
        <p:nvSpPr>
          <p:cNvPr id="6" name="5 Rectángulo"/>
          <p:cNvSpPr/>
          <p:nvPr/>
        </p:nvSpPr>
        <p:spPr>
          <a:xfrm>
            <a:off x="79375" y="785813"/>
            <a:ext cx="6064250" cy="1816100"/>
          </a:xfrm>
          <a:prstGeom prst="rect">
            <a:avLst/>
          </a:prstGeom>
        </p:spPr>
        <p:txBody>
          <a:bodyPr>
            <a:spAutoFit/>
          </a:bodyPr>
          <a:lstStyle/>
          <a:p>
            <a:pPr algn="just">
              <a:spcAft>
                <a:spcPts val="0"/>
              </a:spcAft>
              <a:defRPr/>
            </a:pPr>
            <a:r>
              <a:rPr lang="es-ES_tradnl" sz="2800" dirty="0">
                <a:effectLst>
                  <a:outerShdw blurRad="38100" dist="38100" dir="2700000" algn="tl">
                    <a:srgbClr val="000000">
                      <a:alpha val="43137"/>
                    </a:srgbClr>
                  </a:outerShdw>
                </a:effectLst>
                <a:latin typeface="Arial" pitchFamily="34" charset="0"/>
              </a:rPr>
              <a:t>Cuba </a:t>
            </a:r>
            <a:r>
              <a:rPr lang="es-ES_tradnl" sz="2800" dirty="0" err="1">
                <a:effectLst>
                  <a:outerShdw blurRad="38100" dist="38100" dir="2700000" algn="tl">
                    <a:srgbClr val="000000">
                      <a:alpha val="43137"/>
                    </a:srgbClr>
                  </a:outerShdw>
                </a:effectLst>
                <a:latin typeface="Arial" pitchFamily="34" charset="0"/>
              </a:rPr>
              <a:t>does</a:t>
            </a:r>
            <a:r>
              <a:rPr lang="es-ES_tradnl" sz="2800" dirty="0">
                <a:effectLst>
                  <a:outerShdw blurRad="38100" dist="38100" dir="2700000" algn="tl">
                    <a:srgbClr val="000000">
                      <a:alpha val="43137"/>
                    </a:srgbClr>
                  </a:outerShdw>
                </a:effectLst>
                <a:latin typeface="Arial" pitchFamily="34" charset="0"/>
              </a:rPr>
              <a:t> </a:t>
            </a:r>
            <a:r>
              <a:rPr lang="es-ES_tradnl" sz="2800" dirty="0" err="1">
                <a:effectLst>
                  <a:outerShdw blurRad="38100" dist="38100" dir="2700000" algn="tl">
                    <a:srgbClr val="000000">
                      <a:alpha val="43137"/>
                    </a:srgbClr>
                  </a:outerShdw>
                </a:effectLst>
                <a:latin typeface="Arial" pitchFamily="34" charset="0"/>
              </a:rPr>
              <a:t>not</a:t>
            </a:r>
            <a:r>
              <a:rPr lang="es-ES_tradnl" sz="2800" dirty="0">
                <a:effectLst>
                  <a:outerShdw blurRad="38100" dist="38100" dir="2700000" algn="tl">
                    <a:srgbClr val="000000">
                      <a:alpha val="43137"/>
                    </a:srgbClr>
                  </a:outerShdw>
                </a:effectLst>
                <a:latin typeface="Arial" pitchFamily="34" charset="0"/>
              </a:rPr>
              <a:t> </a:t>
            </a:r>
            <a:r>
              <a:rPr lang="es-ES_tradnl" sz="2800" dirty="0" err="1">
                <a:effectLst>
                  <a:outerShdw blurRad="38100" dist="38100" dir="2700000" algn="tl">
                    <a:srgbClr val="000000">
                      <a:alpha val="43137"/>
                    </a:srgbClr>
                  </a:outerShdw>
                </a:effectLst>
                <a:latin typeface="Arial" pitchFamily="34" charset="0"/>
              </a:rPr>
              <a:t>support</a:t>
            </a:r>
            <a:r>
              <a:rPr lang="es-ES_tradnl" sz="2800" dirty="0">
                <a:effectLst>
                  <a:outerShdw blurRad="38100" dist="38100" dir="2700000" algn="tl">
                    <a:srgbClr val="000000">
                      <a:alpha val="43137"/>
                    </a:srgbClr>
                  </a:outerShdw>
                </a:effectLst>
                <a:latin typeface="Arial" pitchFamily="34" charset="0"/>
              </a:rPr>
              <a:t> </a:t>
            </a:r>
            <a:r>
              <a:rPr lang="es-ES_tradnl" sz="2800" dirty="0" err="1">
                <a:effectLst>
                  <a:outerShdw blurRad="38100" dist="38100" dir="2700000" algn="tl">
                    <a:srgbClr val="000000">
                      <a:alpha val="43137"/>
                    </a:srgbClr>
                  </a:outerShdw>
                </a:effectLst>
                <a:latin typeface="Arial" pitchFamily="34" charset="0"/>
              </a:rPr>
              <a:t>the</a:t>
            </a:r>
            <a:r>
              <a:rPr lang="es-ES_tradnl" sz="2800" dirty="0">
                <a:effectLst>
                  <a:outerShdw blurRad="38100" dist="38100" dir="2700000" algn="tl">
                    <a:srgbClr val="000000">
                      <a:alpha val="43137"/>
                    </a:srgbClr>
                  </a:outerShdw>
                </a:effectLst>
                <a:latin typeface="Arial" pitchFamily="34" charset="0"/>
              </a:rPr>
              <a:t> idea of </a:t>
            </a:r>
            <a:r>
              <a:rPr lang="es-ES_tradnl" sz="2800" dirty="0" err="1">
                <a:effectLst>
                  <a:outerShdw blurRad="38100" dist="38100" dir="2700000" algn="tl">
                    <a:srgbClr val="000000">
                      <a:alpha val="43137"/>
                    </a:srgbClr>
                  </a:outerShdw>
                </a:effectLst>
                <a:latin typeface="Arial" pitchFamily="34" charset="0"/>
              </a:rPr>
              <a:t>converting</a:t>
            </a:r>
            <a:r>
              <a:rPr lang="es-ES_tradnl" sz="2800" dirty="0">
                <a:effectLst>
                  <a:outerShdw blurRad="38100" dist="38100" dir="2700000" algn="tl">
                    <a:srgbClr val="000000">
                      <a:alpha val="43137"/>
                    </a:srgbClr>
                  </a:outerShdw>
                </a:effectLst>
                <a:latin typeface="Arial" pitchFamily="34" charset="0"/>
              </a:rPr>
              <a:t> </a:t>
            </a:r>
            <a:r>
              <a:rPr lang="es-ES_tradnl" sz="2800" dirty="0" err="1">
                <a:effectLst>
                  <a:outerShdw blurRad="38100" dist="38100" dir="2700000" algn="tl">
                    <a:srgbClr val="000000">
                      <a:alpha val="43137"/>
                    </a:srgbClr>
                  </a:outerShdw>
                </a:effectLst>
                <a:latin typeface="Arial" pitchFamily="34" charset="0"/>
              </a:rPr>
              <a:t>food</a:t>
            </a:r>
            <a:r>
              <a:rPr lang="es-ES_tradnl" sz="2800" dirty="0">
                <a:effectLst>
                  <a:outerShdw blurRad="38100" dist="38100" dir="2700000" algn="tl">
                    <a:srgbClr val="000000">
                      <a:alpha val="43137"/>
                    </a:srgbClr>
                  </a:outerShdw>
                </a:effectLst>
                <a:latin typeface="Arial" pitchFamily="34" charset="0"/>
              </a:rPr>
              <a:t> </a:t>
            </a:r>
            <a:r>
              <a:rPr lang="es-ES_tradnl" sz="2800" dirty="0" err="1">
                <a:effectLst>
                  <a:outerShdw blurRad="38100" dist="38100" dir="2700000" algn="tl">
                    <a:srgbClr val="000000">
                      <a:alpha val="43137"/>
                    </a:srgbClr>
                  </a:outerShdw>
                </a:effectLst>
                <a:latin typeface="Arial" pitchFamily="34" charset="0"/>
              </a:rPr>
              <a:t>into</a:t>
            </a:r>
            <a:r>
              <a:rPr lang="es-ES_tradnl" sz="2800" dirty="0">
                <a:effectLst>
                  <a:outerShdw blurRad="38100" dist="38100" dir="2700000" algn="tl">
                    <a:srgbClr val="000000">
                      <a:alpha val="43137"/>
                    </a:srgbClr>
                  </a:outerShdw>
                </a:effectLst>
                <a:latin typeface="Arial" pitchFamily="34" charset="0"/>
              </a:rPr>
              <a:t> </a:t>
            </a:r>
            <a:r>
              <a:rPr lang="es-ES_tradnl" sz="2800" dirty="0" err="1">
                <a:effectLst>
                  <a:outerShdw blurRad="38100" dist="38100" dir="2700000" algn="tl">
                    <a:srgbClr val="000000">
                      <a:alpha val="43137"/>
                    </a:srgbClr>
                  </a:outerShdw>
                </a:effectLst>
                <a:latin typeface="Arial" pitchFamily="34" charset="0"/>
              </a:rPr>
              <a:t>fuels</a:t>
            </a:r>
            <a:r>
              <a:rPr lang="es-ES_tradnl" sz="2800" dirty="0">
                <a:effectLst>
                  <a:outerShdw blurRad="38100" dist="38100" dir="2700000" algn="tl">
                    <a:srgbClr val="000000">
                      <a:alpha val="43137"/>
                    </a:srgbClr>
                  </a:outerShdw>
                </a:effectLst>
                <a:latin typeface="Arial" pitchFamily="34" charset="0"/>
              </a:rPr>
              <a:t>, </a:t>
            </a:r>
            <a:r>
              <a:rPr lang="es-ES_tradnl" sz="2800" dirty="0" err="1">
                <a:effectLst>
                  <a:outerShdw blurRad="38100" dist="38100" dir="2700000" algn="tl">
                    <a:srgbClr val="000000">
                      <a:alpha val="43137"/>
                    </a:srgbClr>
                  </a:outerShdw>
                </a:effectLst>
                <a:latin typeface="Arial" pitchFamily="34" charset="0"/>
              </a:rPr>
              <a:t>while</a:t>
            </a:r>
            <a:r>
              <a:rPr lang="es-ES_tradnl" sz="2800" dirty="0">
                <a:effectLst>
                  <a:outerShdw blurRad="38100" dist="38100" dir="2700000" algn="tl">
                    <a:srgbClr val="000000">
                      <a:alpha val="43137"/>
                    </a:srgbClr>
                  </a:outerShdw>
                </a:effectLst>
                <a:latin typeface="Arial" pitchFamily="34" charset="0"/>
              </a:rPr>
              <a:t> more </a:t>
            </a:r>
            <a:r>
              <a:rPr lang="es-ES_tradnl" sz="2800" dirty="0" err="1">
                <a:effectLst>
                  <a:outerShdw blurRad="38100" dist="38100" dir="2700000" algn="tl">
                    <a:srgbClr val="000000">
                      <a:alpha val="43137"/>
                    </a:srgbClr>
                  </a:outerShdw>
                </a:effectLst>
                <a:latin typeface="Arial" pitchFamily="34" charset="0"/>
              </a:rPr>
              <a:t>than</a:t>
            </a:r>
            <a:r>
              <a:rPr lang="es-ES_tradnl" sz="2800" dirty="0">
                <a:effectLst>
                  <a:outerShdw blurRad="38100" dist="38100" dir="2700000" algn="tl">
                    <a:srgbClr val="000000">
                      <a:alpha val="43137"/>
                    </a:srgbClr>
                  </a:outerShdw>
                </a:effectLst>
                <a:latin typeface="Arial" pitchFamily="34" charset="0"/>
              </a:rPr>
              <a:t> 800 </a:t>
            </a:r>
            <a:r>
              <a:rPr lang="es-ES_tradnl" sz="2800" dirty="0" err="1">
                <a:effectLst>
                  <a:outerShdw blurRad="38100" dist="38100" dir="2700000" algn="tl">
                    <a:srgbClr val="000000">
                      <a:alpha val="43137"/>
                    </a:srgbClr>
                  </a:outerShdw>
                </a:effectLst>
                <a:latin typeface="Arial" pitchFamily="34" charset="0"/>
              </a:rPr>
              <a:t>million</a:t>
            </a:r>
            <a:r>
              <a:rPr lang="es-ES_tradnl" sz="2800" dirty="0">
                <a:effectLst>
                  <a:outerShdw blurRad="38100" dist="38100" dir="2700000" algn="tl">
                    <a:srgbClr val="000000">
                      <a:alpha val="43137"/>
                    </a:srgbClr>
                  </a:outerShdw>
                </a:effectLst>
                <a:latin typeface="Arial" pitchFamily="34" charset="0"/>
              </a:rPr>
              <a:t> </a:t>
            </a:r>
            <a:r>
              <a:rPr lang="es-ES_tradnl" sz="2800" dirty="0" err="1">
                <a:effectLst>
                  <a:outerShdw blurRad="38100" dist="38100" dir="2700000" algn="tl">
                    <a:srgbClr val="000000">
                      <a:alpha val="43137"/>
                    </a:srgbClr>
                  </a:outerShdw>
                </a:effectLst>
                <a:latin typeface="Arial" pitchFamily="34" charset="0"/>
              </a:rPr>
              <a:t>people</a:t>
            </a:r>
            <a:r>
              <a:rPr lang="es-ES_tradnl" sz="2800" dirty="0">
                <a:effectLst>
                  <a:outerShdw blurRad="38100" dist="38100" dir="2700000" algn="tl">
                    <a:srgbClr val="000000">
                      <a:alpha val="43137"/>
                    </a:srgbClr>
                  </a:outerShdw>
                </a:effectLst>
                <a:latin typeface="Arial" pitchFamily="34" charset="0"/>
              </a:rPr>
              <a:t> </a:t>
            </a:r>
            <a:r>
              <a:rPr lang="es-ES_tradnl" sz="2800" dirty="0" err="1">
                <a:effectLst>
                  <a:outerShdw blurRad="38100" dist="38100" dir="2700000" algn="tl">
                    <a:srgbClr val="000000">
                      <a:alpha val="43137"/>
                    </a:srgbClr>
                  </a:outerShdw>
                </a:effectLst>
                <a:latin typeface="Arial" pitchFamily="34" charset="0"/>
              </a:rPr>
              <a:t>suffer</a:t>
            </a:r>
            <a:r>
              <a:rPr lang="es-ES_tradnl" sz="2800" dirty="0">
                <a:effectLst>
                  <a:outerShdw blurRad="38100" dist="38100" dir="2700000" algn="tl">
                    <a:srgbClr val="000000">
                      <a:alpha val="43137"/>
                    </a:srgbClr>
                  </a:outerShdw>
                </a:effectLst>
                <a:latin typeface="Arial" pitchFamily="34" charset="0"/>
              </a:rPr>
              <a:t> </a:t>
            </a:r>
            <a:r>
              <a:rPr lang="es-ES_tradnl" sz="2800" dirty="0" err="1">
                <a:effectLst>
                  <a:outerShdw blurRad="38100" dist="38100" dir="2700000" algn="tl">
                    <a:srgbClr val="000000">
                      <a:alpha val="43137"/>
                    </a:srgbClr>
                  </a:outerShdw>
                </a:effectLst>
                <a:latin typeface="Arial" pitchFamily="34" charset="0"/>
              </a:rPr>
              <a:t>hunger</a:t>
            </a:r>
            <a:r>
              <a:rPr lang="es-ES_tradnl" sz="2800" dirty="0">
                <a:effectLst>
                  <a:outerShdw blurRad="38100" dist="38100" dir="2700000" algn="tl">
                    <a:srgbClr val="000000">
                      <a:alpha val="43137"/>
                    </a:srgbClr>
                  </a:outerShdw>
                </a:effectLst>
                <a:latin typeface="Arial" pitchFamily="34" charset="0"/>
              </a:rPr>
              <a:t>. </a:t>
            </a:r>
            <a:endParaRPr lang="es-ES" sz="2800" dirty="0">
              <a:effectLst>
                <a:outerShdw blurRad="38100" dist="38100" dir="2700000" algn="tl">
                  <a:srgbClr val="000000">
                    <a:alpha val="43137"/>
                  </a:srgbClr>
                </a:outerShdw>
              </a:effectLst>
              <a:latin typeface="Arial" pitchFamily="34" charset="0"/>
            </a:endParaRPr>
          </a:p>
        </p:txBody>
      </p:sp>
      <p:sp>
        <p:nvSpPr>
          <p:cNvPr id="4" name="3 CuadroTexto"/>
          <p:cNvSpPr txBox="1"/>
          <p:nvPr/>
        </p:nvSpPr>
        <p:spPr>
          <a:xfrm>
            <a:off x="44450" y="3429000"/>
            <a:ext cx="6000750" cy="3108325"/>
          </a:xfrm>
          <a:prstGeom prst="rect">
            <a:avLst/>
          </a:prstGeom>
          <a:noFill/>
        </p:spPr>
        <p:txBody>
          <a:bodyPr>
            <a:spAutoFit/>
          </a:bodyPr>
          <a:lstStyle/>
          <a:p>
            <a:pPr algn="just">
              <a:defRPr/>
            </a:pPr>
            <a:r>
              <a:rPr lang="es-ES_tradnl" sz="2800" dirty="0" err="1">
                <a:effectLst>
                  <a:outerShdw blurRad="38100" dist="38100" dir="2700000" algn="tl">
                    <a:srgbClr val="000000">
                      <a:alpha val="43137"/>
                    </a:srgbClr>
                  </a:outerShdw>
                </a:effectLst>
                <a:latin typeface="Arial" pitchFamily="34" charset="0"/>
              </a:rPr>
              <a:t>Nevertheless</a:t>
            </a:r>
            <a:r>
              <a:rPr lang="es-ES_tradnl" sz="2800" dirty="0">
                <a:effectLst>
                  <a:outerShdw blurRad="38100" dist="38100" dir="2700000" algn="tl">
                    <a:srgbClr val="000000">
                      <a:alpha val="43137"/>
                    </a:srgbClr>
                  </a:outerShdw>
                </a:effectLst>
                <a:latin typeface="Arial" pitchFamily="34" charset="0"/>
              </a:rPr>
              <a:t>, </a:t>
            </a:r>
            <a:r>
              <a:rPr lang="es-ES_tradnl" sz="2800" dirty="0" err="1">
                <a:effectLst>
                  <a:outerShdw blurRad="38100" dist="38100" dir="2700000" algn="tl">
                    <a:srgbClr val="000000">
                      <a:alpha val="43137"/>
                    </a:srgbClr>
                  </a:outerShdw>
                </a:effectLst>
                <a:latin typeface="Arial" pitchFamily="34" charset="0"/>
              </a:rPr>
              <a:t>there</a:t>
            </a:r>
            <a:r>
              <a:rPr lang="es-ES_tradnl" sz="2800" dirty="0">
                <a:effectLst>
                  <a:outerShdw blurRad="38100" dist="38100" dir="2700000" algn="tl">
                    <a:srgbClr val="000000">
                      <a:alpha val="43137"/>
                    </a:srgbClr>
                  </a:outerShdw>
                </a:effectLst>
                <a:latin typeface="Arial" pitchFamily="34" charset="0"/>
              </a:rPr>
              <a:t> are </a:t>
            </a:r>
            <a:r>
              <a:rPr lang="es-ES_tradnl" sz="2800" dirty="0" err="1">
                <a:effectLst>
                  <a:outerShdw blurRad="38100" dist="38100" dir="2700000" algn="tl">
                    <a:srgbClr val="000000">
                      <a:alpha val="43137"/>
                    </a:srgbClr>
                  </a:outerShdw>
                </a:effectLst>
                <a:latin typeface="Arial" pitchFamily="34" charset="0"/>
              </a:rPr>
              <a:t>some</a:t>
            </a:r>
            <a:r>
              <a:rPr lang="es-ES_tradnl" sz="2800" dirty="0">
                <a:effectLst>
                  <a:outerShdw blurRad="38100" dist="38100" dir="2700000" algn="tl">
                    <a:srgbClr val="000000">
                      <a:alpha val="43137"/>
                    </a:srgbClr>
                  </a:outerShdw>
                </a:effectLst>
                <a:latin typeface="Arial" pitchFamily="34" charset="0"/>
              </a:rPr>
              <a:t> </a:t>
            </a:r>
            <a:r>
              <a:rPr lang="es-ES_tradnl" sz="2800" dirty="0" err="1">
                <a:effectLst>
                  <a:outerShdw blurRad="38100" dist="38100" dir="2700000" algn="tl">
                    <a:srgbClr val="000000">
                      <a:alpha val="43137"/>
                    </a:srgbClr>
                  </a:outerShdw>
                </a:effectLst>
                <a:latin typeface="Arial" pitchFamily="34" charset="0"/>
              </a:rPr>
              <a:t>liquid</a:t>
            </a:r>
            <a:r>
              <a:rPr lang="es-ES_tradnl" sz="2800" dirty="0">
                <a:effectLst>
                  <a:outerShdw blurRad="38100" dist="38100" dir="2700000" algn="tl">
                    <a:srgbClr val="000000">
                      <a:alpha val="43137"/>
                    </a:srgbClr>
                  </a:outerShdw>
                </a:effectLst>
                <a:latin typeface="Arial" pitchFamily="34" charset="0"/>
              </a:rPr>
              <a:t> </a:t>
            </a:r>
            <a:r>
              <a:rPr lang="es-ES_tradnl" sz="2800" dirty="0" err="1">
                <a:effectLst>
                  <a:outerShdw blurRad="38100" dist="38100" dir="2700000" algn="tl">
                    <a:srgbClr val="000000">
                      <a:alpha val="43137"/>
                    </a:srgbClr>
                  </a:outerShdw>
                </a:effectLst>
                <a:latin typeface="Arial" pitchFamily="34" charset="0"/>
              </a:rPr>
              <a:t>biofuel</a:t>
            </a:r>
            <a:r>
              <a:rPr lang="es-ES_tradnl" sz="2800" dirty="0">
                <a:effectLst>
                  <a:outerShdw blurRad="38100" dist="38100" dir="2700000" algn="tl">
                    <a:srgbClr val="000000">
                      <a:alpha val="43137"/>
                    </a:srgbClr>
                  </a:outerShdw>
                </a:effectLst>
                <a:latin typeface="Arial" pitchFamily="34" charset="0"/>
              </a:rPr>
              <a:t> </a:t>
            </a:r>
            <a:r>
              <a:rPr lang="es-ES_tradnl" sz="2800" dirty="0" err="1">
                <a:effectLst>
                  <a:outerShdw blurRad="38100" dist="38100" dir="2700000" algn="tl">
                    <a:srgbClr val="000000">
                      <a:alpha val="43137"/>
                    </a:srgbClr>
                  </a:outerShdw>
                </a:effectLst>
                <a:latin typeface="Arial" pitchFamily="34" charset="0"/>
              </a:rPr>
              <a:t>pilot</a:t>
            </a:r>
            <a:r>
              <a:rPr lang="es-ES_tradnl" sz="2800" dirty="0">
                <a:effectLst>
                  <a:outerShdw blurRad="38100" dist="38100" dir="2700000" algn="tl">
                    <a:srgbClr val="000000">
                      <a:alpha val="43137"/>
                    </a:srgbClr>
                  </a:outerShdw>
                </a:effectLst>
                <a:latin typeface="Arial" pitchFamily="34" charset="0"/>
              </a:rPr>
              <a:t> </a:t>
            </a:r>
            <a:r>
              <a:rPr lang="es-ES_tradnl" sz="2800" dirty="0" err="1">
                <a:effectLst>
                  <a:outerShdw blurRad="38100" dist="38100" dir="2700000" algn="tl">
                    <a:srgbClr val="000000">
                      <a:alpha val="43137"/>
                    </a:srgbClr>
                  </a:outerShdw>
                </a:effectLst>
                <a:latin typeface="Arial" pitchFamily="34" charset="0"/>
              </a:rPr>
              <a:t>projects</a:t>
            </a:r>
            <a:r>
              <a:rPr lang="es-ES_tradnl" sz="2800" dirty="0">
                <a:effectLst>
                  <a:outerShdw blurRad="38100" dist="38100" dir="2700000" algn="tl">
                    <a:srgbClr val="000000">
                      <a:alpha val="43137"/>
                    </a:srgbClr>
                  </a:outerShdw>
                </a:effectLst>
                <a:latin typeface="Arial" pitchFamily="34" charset="0"/>
              </a:rPr>
              <a:t>. </a:t>
            </a:r>
            <a:r>
              <a:rPr lang="es-ES_tradnl" sz="2800" dirty="0" err="1">
                <a:effectLst>
                  <a:outerShdw blurRad="38100" dist="38100" dir="2700000" algn="tl">
                    <a:srgbClr val="000000">
                      <a:alpha val="43137"/>
                    </a:srgbClr>
                  </a:outerShdw>
                </a:effectLst>
                <a:latin typeface="Arial" pitchFamily="34" charset="0"/>
              </a:rPr>
              <a:t>The</a:t>
            </a:r>
            <a:r>
              <a:rPr lang="es-ES_tradnl" sz="2800" dirty="0">
                <a:effectLst>
                  <a:outerShdw blurRad="38100" dist="38100" dir="2700000" algn="tl">
                    <a:srgbClr val="000000">
                      <a:alpha val="43137"/>
                    </a:srgbClr>
                  </a:outerShdw>
                </a:effectLst>
                <a:latin typeface="Arial" pitchFamily="34" charset="0"/>
              </a:rPr>
              <a:t> </a:t>
            </a:r>
            <a:r>
              <a:rPr lang="es-ES_tradnl" sz="2800" dirty="0" err="1">
                <a:effectLst>
                  <a:outerShdw blurRad="38100" dist="38100" dir="2700000" algn="tl">
                    <a:srgbClr val="000000">
                      <a:alpha val="43137"/>
                    </a:srgbClr>
                  </a:outerShdw>
                </a:effectLst>
                <a:latin typeface="Arial" pitchFamily="34" charset="0"/>
              </a:rPr>
              <a:t>best</a:t>
            </a:r>
            <a:r>
              <a:rPr lang="es-ES_tradnl" sz="2800" dirty="0">
                <a:effectLst>
                  <a:outerShdw blurRad="38100" dist="38100" dir="2700000" algn="tl">
                    <a:srgbClr val="000000">
                      <a:alpha val="43137"/>
                    </a:srgbClr>
                  </a:outerShdw>
                </a:effectLst>
                <a:latin typeface="Arial" pitchFamily="34" charset="0"/>
              </a:rPr>
              <a:t> </a:t>
            </a:r>
            <a:r>
              <a:rPr lang="es-ES_tradnl" sz="2800" dirty="0" err="1">
                <a:effectLst>
                  <a:outerShdw blurRad="38100" dist="38100" dir="2700000" algn="tl">
                    <a:srgbClr val="000000">
                      <a:alpha val="43137"/>
                    </a:srgbClr>
                  </a:outerShdw>
                </a:effectLst>
                <a:latin typeface="Arial" pitchFamily="34" charset="0"/>
              </a:rPr>
              <a:t>example</a:t>
            </a:r>
            <a:r>
              <a:rPr lang="es-ES_tradnl" sz="2800" dirty="0">
                <a:effectLst>
                  <a:outerShdw blurRad="38100" dist="38100" dir="2700000" algn="tl">
                    <a:srgbClr val="000000">
                      <a:alpha val="43137"/>
                    </a:srgbClr>
                  </a:outerShdw>
                </a:effectLst>
                <a:latin typeface="Arial" pitchFamily="34" charset="0"/>
              </a:rPr>
              <a:t> </a:t>
            </a:r>
            <a:r>
              <a:rPr lang="es-ES_tradnl" sz="2800" dirty="0" err="1">
                <a:effectLst>
                  <a:outerShdw blurRad="38100" dist="38100" dir="2700000" algn="tl">
                    <a:srgbClr val="000000">
                      <a:alpha val="43137"/>
                    </a:srgbClr>
                  </a:outerShdw>
                </a:effectLst>
                <a:latin typeface="Arial" pitchFamily="34" charset="0"/>
              </a:rPr>
              <a:t>is</a:t>
            </a:r>
            <a:r>
              <a:rPr lang="es-ES_tradnl" sz="2800" dirty="0">
                <a:effectLst>
                  <a:outerShdw blurRad="38100" dist="38100" dir="2700000" algn="tl">
                    <a:srgbClr val="000000">
                      <a:alpha val="43137"/>
                    </a:srgbClr>
                  </a:outerShdw>
                </a:effectLst>
                <a:latin typeface="Arial" pitchFamily="34" charset="0"/>
              </a:rPr>
              <a:t> </a:t>
            </a:r>
            <a:r>
              <a:rPr lang="es-ES_tradnl" sz="2800" dirty="0" err="1">
                <a:effectLst>
                  <a:outerShdw blurRad="38100" dist="38100" dir="2700000" algn="tl">
                    <a:srgbClr val="000000">
                      <a:alpha val="43137"/>
                    </a:srgbClr>
                  </a:outerShdw>
                </a:effectLst>
                <a:latin typeface="Arial" pitchFamily="34" charset="0"/>
              </a:rPr>
              <a:t>the</a:t>
            </a:r>
            <a:r>
              <a:rPr lang="es-ES_tradnl" sz="2800" dirty="0">
                <a:effectLst>
                  <a:outerShdw blurRad="38100" dist="38100" dir="2700000" algn="tl">
                    <a:srgbClr val="000000">
                      <a:alpha val="43137"/>
                    </a:srgbClr>
                  </a:outerShdw>
                </a:effectLst>
                <a:latin typeface="Arial" pitchFamily="34" charset="0"/>
              </a:rPr>
              <a:t> </a:t>
            </a:r>
            <a:r>
              <a:rPr lang="es-ES_tradnl" sz="2800" dirty="0" err="1">
                <a:effectLst>
                  <a:outerShdw blurRad="38100" dist="38100" dir="2700000" algn="tl">
                    <a:srgbClr val="000000">
                      <a:alpha val="43137"/>
                    </a:srgbClr>
                  </a:outerShdw>
                </a:effectLst>
                <a:latin typeface="Arial" pitchFamily="34" charset="0"/>
              </a:rPr>
              <a:t>cultivation</a:t>
            </a:r>
            <a:r>
              <a:rPr lang="es-ES_tradnl" sz="2800" dirty="0">
                <a:effectLst>
                  <a:outerShdw blurRad="38100" dist="38100" dir="2700000" algn="tl">
                    <a:srgbClr val="000000">
                      <a:alpha val="43137"/>
                    </a:srgbClr>
                  </a:outerShdw>
                </a:effectLst>
                <a:latin typeface="Arial" pitchFamily="34" charset="0"/>
              </a:rPr>
              <a:t> of </a:t>
            </a:r>
            <a:r>
              <a:rPr lang="es-ES_tradnl" sz="2800" dirty="0" err="1">
                <a:effectLst>
                  <a:outerShdw blurRad="38100" dist="38100" dir="2700000" algn="tl">
                    <a:srgbClr val="000000">
                      <a:alpha val="43137"/>
                    </a:srgbClr>
                  </a:outerShdw>
                </a:effectLst>
                <a:latin typeface="Arial" pitchFamily="34" charset="0"/>
              </a:rPr>
              <a:t>Jatropha</a:t>
            </a:r>
            <a:r>
              <a:rPr lang="es-ES_tradnl" sz="2800" dirty="0">
                <a:effectLst>
                  <a:outerShdw blurRad="38100" dist="38100" dir="2700000" algn="tl">
                    <a:srgbClr val="000000">
                      <a:alpha val="43137"/>
                    </a:srgbClr>
                  </a:outerShdw>
                </a:effectLst>
                <a:latin typeface="Arial" pitchFamily="34" charset="0"/>
              </a:rPr>
              <a:t> </a:t>
            </a:r>
            <a:r>
              <a:rPr lang="es-ES_tradnl" sz="2800" dirty="0" err="1">
                <a:effectLst>
                  <a:outerShdw blurRad="38100" dist="38100" dir="2700000" algn="tl">
                    <a:srgbClr val="000000">
                      <a:alpha val="43137"/>
                    </a:srgbClr>
                  </a:outerShdw>
                </a:effectLst>
                <a:latin typeface="Arial" pitchFamily="34" charset="0"/>
              </a:rPr>
              <a:t>Carcus</a:t>
            </a:r>
            <a:r>
              <a:rPr lang="es-ES_tradnl" sz="2800" dirty="0">
                <a:effectLst>
                  <a:outerShdw blurRad="38100" dist="38100" dir="2700000" algn="tl">
                    <a:srgbClr val="000000">
                      <a:alpha val="43137"/>
                    </a:srgbClr>
                  </a:outerShdw>
                </a:effectLst>
                <a:latin typeface="Arial" pitchFamily="34" charset="0"/>
              </a:rPr>
              <a:t> </a:t>
            </a:r>
            <a:r>
              <a:rPr lang="es-ES_tradnl" sz="2800" dirty="0" err="1">
                <a:effectLst>
                  <a:outerShdw blurRad="38100" dist="38100" dir="2700000" algn="tl">
                    <a:srgbClr val="000000">
                      <a:alpha val="43137"/>
                    </a:srgbClr>
                  </a:outerShdw>
                </a:effectLst>
                <a:latin typeface="Arial" pitchFamily="34" charset="0"/>
              </a:rPr>
              <a:t>which</a:t>
            </a:r>
            <a:r>
              <a:rPr lang="es-ES_tradnl" sz="2800" dirty="0">
                <a:effectLst>
                  <a:outerShdw blurRad="38100" dist="38100" dir="2700000" algn="tl">
                    <a:srgbClr val="000000">
                      <a:alpha val="43137"/>
                    </a:srgbClr>
                  </a:outerShdw>
                </a:effectLst>
                <a:latin typeface="Arial" pitchFamily="34" charset="0"/>
              </a:rPr>
              <a:t> produces </a:t>
            </a:r>
            <a:r>
              <a:rPr lang="es-ES_tradnl" sz="2800" dirty="0" err="1">
                <a:effectLst>
                  <a:outerShdw blurRad="38100" dist="38100" dir="2700000" algn="tl">
                    <a:srgbClr val="000000">
                      <a:alpha val="43137"/>
                    </a:srgbClr>
                  </a:outerShdw>
                </a:effectLst>
                <a:latin typeface="Arial" pitchFamily="34" charset="0"/>
              </a:rPr>
              <a:t>an</a:t>
            </a:r>
            <a:r>
              <a:rPr lang="en-US" sz="2800" dirty="0">
                <a:effectLst>
                  <a:outerShdw blurRad="38100" dist="38100" dir="2700000" algn="tl">
                    <a:srgbClr val="000000">
                      <a:alpha val="43137"/>
                    </a:srgbClr>
                  </a:outerShdw>
                </a:effectLst>
                <a:latin typeface="Arial" pitchFamily="34" charset="0"/>
              </a:rPr>
              <a:t> oil that is not edible. For that reason it doesn't compete with human food consumption</a:t>
            </a:r>
            <a:r>
              <a:rPr lang="es-ES_tradnl" sz="2800" dirty="0">
                <a:effectLst>
                  <a:outerShdw blurRad="38100" dist="38100" dir="2700000" algn="tl">
                    <a:srgbClr val="000000">
                      <a:alpha val="43137"/>
                    </a:srgbClr>
                  </a:outerShdw>
                </a:effectLst>
                <a:latin typeface="Arial" pitchFamily="34" charset="0"/>
              </a:rPr>
              <a:t>.</a:t>
            </a:r>
            <a:endParaRPr lang="es-ES" sz="2800" dirty="0">
              <a:effectLst>
                <a:outerShdw blurRad="38100" dist="38100" dir="2700000" algn="tl">
                  <a:srgbClr val="000000">
                    <a:alpha val="43137"/>
                  </a:srgbClr>
                </a:outerShdw>
              </a:effectLst>
              <a:latin typeface="Arial" pitchFamily="34" charset="0"/>
            </a:endParaRPr>
          </a:p>
        </p:txBody>
      </p:sp>
      <p:pic>
        <p:nvPicPr>
          <p:cNvPr id="7" name="Picture 4" descr="FOTO JATROPHA"/>
          <p:cNvPicPr>
            <a:picLocks noChangeAspect="1" noChangeArrowheads="1"/>
          </p:cNvPicPr>
          <p:nvPr/>
        </p:nvPicPr>
        <p:blipFill>
          <a:blip r:embed="rId4" cstate="print"/>
          <a:srcRect/>
          <a:stretch>
            <a:fillRect/>
          </a:stretch>
        </p:blipFill>
        <p:spPr>
          <a:xfrm>
            <a:off x="6429388" y="4143380"/>
            <a:ext cx="2527224" cy="2071702"/>
          </a:xfrm>
          <a:prstGeom prst="roundRect">
            <a:avLst/>
          </a:prstGeom>
          <a:noFill/>
          <a:ln/>
          <a:scene3d>
            <a:camera prst="orthographicFront"/>
            <a:lightRig rig="threePt" dir="t"/>
          </a:scene3d>
          <a:sp3d>
            <a:bevelT/>
          </a:sp3d>
        </p:spPr>
      </p:pic>
    </p:spTree>
  </p:cSld>
  <p:clrMapOvr>
    <a:masterClrMapping/>
  </p:clrMapOvr>
  <p:transition>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Hidro Guaso-17.JPG"/>
          <p:cNvPicPr>
            <a:picLocks noChangeAspect="1"/>
          </p:cNvPicPr>
          <p:nvPr/>
        </p:nvPicPr>
        <p:blipFill>
          <a:blip r:embed="rId3"/>
          <a:stretch>
            <a:fillRect/>
          </a:stretch>
        </p:blipFill>
        <p:spPr>
          <a:xfrm>
            <a:off x="1905000" y="2133600"/>
            <a:ext cx="5400000" cy="4050000"/>
          </a:xfrm>
          <a:prstGeom prst="roundRect">
            <a:avLst/>
          </a:prstGeom>
          <a:scene3d>
            <a:camera prst="orthographicFront"/>
            <a:lightRig rig="threePt" dir="t"/>
          </a:scene3d>
          <a:sp3d>
            <a:bevelT/>
          </a:sp3d>
        </p:spPr>
      </p:pic>
      <p:sp>
        <p:nvSpPr>
          <p:cNvPr id="7" name="6 Rectángulo"/>
          <p:cNvSpPr/>
          <p:nvPr/>
        </p:nvSpPr>
        <p:spPr>
          <a:xfrm>
            <a:off x="762000" y="228600"/>
            <a:ext cx="8003794" cy="1631216"/>
          </a:xfrm>
          <a:prstGeom prst="rect">
            <a:avLst/>
          </a:prstGeom>
          <a:noFill/>
        </p:spPr>
        <p:txBody>
          <a:bodyPr wrap="none">
            <a:spAutoFit/>
          </a:bodyPr>
          <a:lstStyle/>
          <a:p>
            <a:pPr algn="ctr">
              <a:defRPr/>
            </a:pPr>
            <a:r>
              <a:rPr lang="es-ES" sz="10000" b="1" cap="small"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Hydropower</a:t>
            </a:r>
            <a:endParaRPr lang="es-ES" sz="10000" b="1" cap="sm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ndParaRPr>
          </a:p>
        </p:txBody>
      </p:sp>
    </p:spTree>
  </p:cSld>
  <p:clrMapOvr>
    <a:masterClrMapping/>
  </p:clrMapOvr>
  <p:transition>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3" name="Rectangle 3"/>
          <p:cNvSpPr>
            <a:spLocks noGrp="1" noChangeArrowheads="1"/>
          </p:cNvSpPr>
          <p:nvPr>
            <p:ph type="body" sz="half" idx="4294967295"/>
          </p:nvPr>
        </p:nvSpPr>
        <p:spPr>
          <a:xfrm>
            <a:off x="225425" y="584200"/>
            <a:ext cx="5561013" cy="2438400"/>
          </a:xfrm>
        </p:spPr>
        <p:txBody>
          <a:bodyPr/>
          <a:lstStyle/>
          <a:p>
            <a:pPr marL="0" indent="0" algn="just" eaLnBrk="1" hangingPunct="1">
              <a:lnSpc>
                <a:spcPct val="90000"/>
              </a:lnSpc>
              <a:buFont typeface="Wingdings" pitchFamily="2" charset="2"/>
              <a:buNone/>
              <a:defRPr/>
            </a:pPr>
            <a:r>
              <a:rPr lang="en-ZA" sz="2600" dirty="0" smtClean="0">
                <a:effectLst>
                  <a:outerShdw blurRad="38100" dist="38100" dir="2700000" algn="tl">
                    <a:srgbClr val="000000">
                      <a:alpha val="43137"/>
                    </a:srgbClr>
                  </a:outerShdw>
                </a:effectLst>
                <a:latin typeface="Arial" charset="0"/>
              </a:rPr>
              <a:t>Cuba´s hydropower potential is estimated at 650 MW, with an annual generation of 1300 </a:t>
            </a:r>
            <a:r>
              <a:rPr lang="en-ZA" sz="2600" dirty="0" err="1" smtClean="0">
                <a:effectLst>
                  <a:outerShdw blurRad="38100" dist="38100" dir="2700000" algn="tl">
                    <a:srgbClr val="000000">
                      <a:alpha val="43137"/>
                    </a:srgbClr>
                  </a:outerShdw>
                </a:effectLst>
                <a:latin typeface="Arial" charset="0"/>
              </a:rPr>
              <a:t>GWh</a:t>
            </a:r>
            <a:r>
              <a:rPr lang="en-ZA" sz="2600" dirty="0" smtClean="0">
                <a:effectLst>
                  <a:outerShdw blurRad="38100" dist="38100" dir="2700000" algn="tl">
                    <a:srgbClr val="000000">
                      <a:alpha val="43137"/>
                    </a:srgbClr>
                  </a:outerShdw>
                </a:effectLst>
                <a:latin typeface="Arial" charset="0"/>
              </a:rPr>
              <a:t>. Out of this potential, Cuba only used 62 MW in 181 facilities producing around 128 GWh/year.</a:t>
            </a:r>
            <a:endParaRPr lang="en-US" sz="2600" dirty="0" smtClean="0">
              <a:effectLst>
                <a:outerShdw blurRad="38100" dist="38100" dir="2700000" algn="tl">
                  <a:srgbClr val="000000">
                    <a:alpha val="43137"/>
                  </a:srgbClr>
                </a:outerShdw>
              </a:effectLst>
              <a:latin typeface="Arial" charset="0"/>
            </a:endParaRPr>
          </a:p>
        </p:txBody>
      </p:sp>
      <p:sp>
        <p:nvSpPr>
          <p:cNvPr id="30723" name="Text Box 13"/>
          <p:cNvSpPr txBox="1">
            <a:spLocks noChangeArrowheads="1"/>
          </p:cNvSpPr>
          <p:nvPr/>
        </p:nvSpPr>
        <p:spPr bwMode="auto">
          <a:xfrm>
            <a:off x="5791200" y="2787650"/>
            <a:ext cx="3124200" cy="830263"/>
          </a:xfrm>
          <a:prstGeom prst="rect">
            <a:avLst/>
          </a:prstGeom>
          <a:noFill/>
          <a:ln w="9525">
            <a:noFill/>
            <a:miter lim="800000"/>
            <a:headEnd/>
            <a:tailEnd/>
          </a:ln>
        </p:spPr>
        <p:txBody>
          <a:bodyPr>
            <a:spAutoFit/>
          </a:bodyPr>
          <a:lstStyle/>
          <a:p>
            <a:pPr algn="ctr">
              <a:defRPr/>
            </a:pPr>
            <a:r>
              <a:rPr lang="en-US" sz="1600" b="1" dirty="0">
                <a:effectLst>
                  <a:outerShdw blurRad="38100" dist="38100" dir="2700000" algn="tl">
                    <a:srgbClr val="000000">
                      <a:alpha val="43137"/>
                    </a:srgbClr>
                  </a:outerShdw>
                </a:effectLst>
              </a:rPr>
              <a:t>The  second oldest hydroelectric power plant in Cuba (1917)</a:t>
            </a:r>
            <a:endParaRPr lang="nl-NL" sz="1600" b="1" dirty="0">
              <a:effectLst>
                <a:outerShdw blurRad="38100" dist="38100" dir="2700000" algn="tl">
                  <a:srgbClr val="000000">
                    <a:alpha val="43137"/>
                  </a:srgbClr>
                </a:outerShdw>
              </a:effectLst>
            </a:endParaRPr>
          </a:p>
        </p:txBody>
      </p:sp>
      <p:pic>
        <p:nvPicPr>
          <p:cNvPr id="9" name="Picture 7" descr="PIC_0033"/>
          <p:cNvPicPr>
            <a:picLocks noChangeAspect="1" noChangeArrowheads="1"/>
          </p:cNvPicPr>
          <p:nvPr/>
        </p:nvPicPr>
        <p:blipFill>
          <a:blip r:embed="rId3"/>
          <a:srcRect/>
          <a:stretch>
            <a:fillRect/>
          </a:stretch>
        </p:blipFill>
        <p:spPr>
          <a:xfrm>
            <a:off x="5905500" y="621700"/>
            <a:ext cx="2914650" cy="2185988"/>
          </a:xfrm>
          <a:prstGeom prst="roundRect">
            <a:avLst/>
          </a:prstGeom>
          <a:noFill/>
          <a:scene3d>
            <a:camera prst="orthographicFront"/>
            <a:lightRig rig="threePt" dir="t"/>
          </a:scene3d>
          <a:sp3d>
            <a:bevelT/>
          </a:sp3d>
        </p:spPr>
      </p:pic>
      <p:sp>
        <p:nvSpPr>
          <p:cNvPr id="10" name="9 CuadroTexto"/>
          <p:cNvSpPr txBox="1"/>
          <p:nvPr/>
        </p:nvSpPr>
        <p:spPr>
          <a:xfrm>
            <a:off x="285750" y="3763963"/>
            <a:ext cx="8501063" cy="2308225"/>
          </a:xfrm>
          <a:prstGeom prst="rect">
            <a:avLst/>
          </a:prstGeom>
          <a:noFill/>
        </p:spPr>
        <p:txBody>
          <a:bodyPr>
            <a:spAutoFit/>
          </a:bodyPr>
          <a:lstStyle/>
          <a:p>
            <a:pPr algn="just">
              <a:defRPr/>
            </a:pPr>
            <a:r>
              <a:rPr lang="es-ES_tradnl" sz="2400" dirty="0" err="1">
                <a:effectLst>
                  <a:outerShdw blurRad="38100" dist="38100" dir="2700000" algn="tl">
                    <a:srgbClr val="000000">
                      <a:alpha val="43137"/>
                    </a:srgbClr>
                  </a:outerShdw>
                </a:effectLst>
                <a:latin typeface="Arial" pitchFamily="34" charset="0"/>
              </a:rPr>
              <a:t>Around</a:t>
            </a:r>
            <a:r>
              <a:rPr lang="es-ES_tradnl" sz="2400" dirty="0">
                <a:effectLst>
                  <a:outerShdw blurRad="38100" dist="38100" dir="2700000" algn="tl">
                    <a:srgbClr val="000000">
                      <a:alpha val="43137"/>
                    </a:srgbClr>
                  </a:outerShdw>
                </a:effectLst>
                <a:latin typeface="Arial" pitchFamily="34" charset="0"/>
              </a:rPr>
              <a:t> 50% of </a:t>
            </a:r>
            <a:r>
              <a:rPr lang="es-ES_tradnl" sz="2400" dirty="0" err="1">
                <a:effectLst>
                  <a:outerShdw blurRad="38100" dist="38100" dir="2700000" algn="tl">
                    <a:srgbClr val="000000">
                      <a:alpha val="43137"/>
                    </a:srgbClr>
                  </a:outerShdw>
                </a:effectLst>
                <a:latin typeface="Arial" pitchFamily="34" charset="0"/>
              </a:rPr>
              <a:t>the</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hydropower</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potential</a:t>
            </a:r>
            <a:r>
              <a:rPr lang="es-ES_tradnl" sz="2400" dirty="0">
                <a:effectLst>
                  <a:outerShdw blurRad="38100" dist="38100" dir="2700000" algn="tl">
                    <a:srgbClr val="000000">
                      <a:alpha val="43137"/>
                    </a:srgbClr>
                  </a:outerShdw>
                </a:effectLst>
                <a:latin typeface="Arial" pitchFamily="34" charset="0"/>
              </a:rPr>
              <a:t> of </a:t>
            </a:r>
            <a:r>
              <a:rPr lang="es-ES_tradnl" sz="2400" dirty="0" err="1">
                <a:effectLst>
                  <a:outerShdw blurRad="38100" dist="38100" dir="2700000" algn="tl">
                    <a:srgbClr val="000000">
                      <a:alpha val="43137"/>
                    </a:srgbClr>
                  </a:outerShdw>
                </a:effectLst>
                <a:latin typeface="Arial" pitchFamily="34" charset="0"/>
              </a:rPr>
              <a:t>the</a:t>
            </a:r>
            <a:r>
              <a:rPr lang="es-ES_tradnl" sz="2400" dirty="0">
                <a:effectLst>
                  <a:outerShdw blurRad="38100" dist="38100" dir="2700000" algn="tl">
                    <a:srgbClr val="000000">
                      <a:alpha val="43137"/>
                    </a:srgbClr>
                  </a:outerShdw>
                </a:effectLst>
                <a:latin typeface="Arial" pitchFamily="34" charset="0"/>
              </a:rPr>
              <a:t> country </a:t>
            </a:r>
            <a:r>
              <a:rPr lang="es-ES_tradnl" sz="2400" dirty="0" err="1">
                <a:effectLst>
                  <a:outerShdw blurRad="38100" dist="38100" dir="2700000" algn="tl">
                    <a:srgbClr val="000000">
                      <a:alpha val="43137"/>
                    </a:srgbClr>
                  </a:outerShdw>
                </a:effectLst>
                <a:latin typeface="Arial" pitchFamily="34" charset="0"/>
              </a:rPr>
              <a:t>is</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located</a:t>
            </a:r>
            <a:r>
              <a:rPr lang="es-ES_tradnl" sz="2400" dirty="0">
                <a:effectLst>
                  <a:outerShdw blurRad="38100" dist="38100" dir="2700000" algn="tl">
                    <a:srgbClr val="000000">
                      <a:alpha val="43137"/>
                    </a:srgbClr>
                  </a:outerShdw>
                </a:effectLst>
                <a:latin typeface="Arial" pitchFamily="34" charset="0"/>
              </a:rPr>
              <a:t> in </a:t>
            </a:r>
            <a:r>
              <a:rPr lang="es-ES_tradnl" sz="2400" dirty="0" err="1">
                <a:effectLst>
                  <a:outerShdw blurRad="38100" dist="38100" dir="2700000" algn="tl">
                    <a:srgbClr val="000000">
                      <a:alpha val="43137"/>
                    </a:srgbClr>
                  </a:outerShdw>
                </a:effectLst>
                <a:latin typeface="Arial" pitchFamily="34" charset="0"/>
              </a:rPr>
              <a:t>the</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Toa-Duaba</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region</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The</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political</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will</a:t>
            </a:r>
            <a:r>
              <a:rPr lang="es-ES_tradnl" sz="2400" dirty="0">
                <a:effectLst>
                  <a:outerShdw blurRad="38100" dist="38100" dir="2700000" algn="tl">
                    <a:srgbClr val="000000">
                      <a:alpha val="43137"/>
                    </a:srgbClr>
                  </a:outerShdw>
                </a:effectLst>
                <a:latin typeface="Arial" pitchFamily="34" charset="0"/>
              </a:rPr>
              <a:t> of </a:t>
            </a:r>
            <a:r>
              <a:rPr lang="es-ES_tradnl" sz="2400" dirty="0" err="1">
                <a:effectLst>
                  <a:outerShdw blurRad="38100" dist="38100" dir="2700000" algn="tl">
                    <a:srgbClr val="000000">
                      <a:alpha val="43137"/>
                    </a:srgbClr>
                  </a:outerShdw>
                </a:effectLst>
                <a:latin typeface="Arial" pitchFamily="34" charset="0"/>
              </a:rPr>
              <a:t>the</a:t>
            </a:r>
            <a:r>
              <a:rPr lang="es-ES_tradnl" sz="2400" dirty="0">
                <a:effectLst>
                  <a:outerShdw blurRad="38100" dist="38100" dir="2700000" algn="tl">
                    <a:srgbClr val="000000">
                      <a:alpha val="43137"/>
                    </a:srgbClr>
                  </a:outerShdw>
                </a:effectLst>
                <a:latin typeface="Arial" pitchFamily="34" charset="0"/>
              </a:rPr>
              <a:t> Cuban </a:t>
            </a:r>
            <a:r>
              <a:rPr lang="es-ES_tradnl" sz="2400" dirty="0" err="1">
                <a:effectLst>
                  <a:outerShdw blurRad="38100" dist="38100" dir="2700000" algn="tl">
                    <a:srgbClr val="000000">
                      <a:alpha val="43137"/>
                    </a:srgbClr>
                  </a:outerShdw>
                </a:effectLst>
                <a:latin typeface="Arial" pitchFamily="34" charset="0"/>
              </a:rPr>
              <a:t>Government</a:t>
            </a:r>
            <a:r>
              <a:rPr lang="es-ES_tradnl" sz="2400" dirty="0">
                <a:effectLst>
                  <a:outerShdw blurRad="38100" dist="38100" dir="2700000" algn="tl">
                    <a:srgbClr val="000000">
                      <a:alpha val="43137"/>
                    </a:srgbClr>
                  </a:outerShdw>
                </a:effectLst>
                <a:latin typeface="Arial" pitchFamily="34" charset="0"/>
              </a:rPr>
              <a:t> in favor of </a:t>
            </a:r>
            <a:r>
              <a:rPr lang="es-ES_tradnl" sz="2400" dirty="0" err="1">
                <a:effectLst>
                  <a:outerShdw blurRad="38100" dist="38100" dir="2700000" algn="tl">
                    <a:srgbClr val="000000">
                      <a:alpha val="43137"/>
                    </a:srgbClr>
                  </a:outerShdw>
                </a:effectLst>
                <a:latin typeface="Arial" pitchFamily="34" charset="0"/>
              </a:rPr>
              <a:t>the</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environment</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led</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to</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the</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decision</a:t>
            </a:r>
            <a:r>
              <a:rPr lang="es-ES_tradnl" sz="2400" dirty="0">
                <a:effectLst>
                  <a:outerShdw blurRad="38100" dist="38100" dir="2700000" algn="tl">
                    <a:srgbClr val="000000">
                      <a:alpha val="43137"/>
                    </a:srgbClr>
                  </a:outerShdw>
                </a:effectLst>
                <a:latin typeface="Arial" pitchFamily="34" charset="0"/>
              </a:rPr>
              <a:t> </a:t>
            </a:r>
            <a:r>
              <a:rPr lang="es-ES_tradnl" sz="2400" dirty="0">
                <a:effectLst>
                  <a:outerShdw blurRad="38100" dist="38100" dir="2700000" algn="tl">
                    <a:srgbClr val="000000">
                      <a:alpha val="43137"/>
                    </a:srgbClr>
                  </a:outerShdw>
                </a:effectLst>
                <a:latin typeface="Arial" pitchFamily="34" charset="0"/>
              </a:rPr>
              <a:t>of </a:t>
            </a:r>
            <a:r>
              <a:rPr lang="es-ES_tradnl" sz="2400" dirty="0" err="1">
                <a:effectLst>
                  <a:outerShdw blurRad="38100" dist="38100" dir="2700000" algn="tl">
                    <a:srgbClr val="000000">
                      <a:alpha val="43137"/>
                    </a:srgbClr>
                  </a:outerShdw>
                </a:effectLst>
                <a:latin typeface="Arial" pitchFamily="34" charset="0"/>
              </a:rPr>
              <a:t>not</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exploiting</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this</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potential</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because</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the</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region</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is</a:t>
            </a:r>
            <a:r>
              <a:rPr lang="es-ES_tradnl" sz="2400" dirty="0">
                <a:effectLst>
                  <a:outerShdw blurRad="38100" dist="38100" dir="2700000" algn="tl">
                    <a:srgbClr val="000000">
                      <a:alpha val="43137"/>
                    </a:srgbClr>
                  </a:outerShdw>
                </a:effectLst>
                <a:latin typeface="Arial" pitchFamily="34" charset="0"/>
              </a:rPr>
              <a:t> a </a:t>
            </a:r>
            <a:r>
              <a:rPr lang="es-ES_tradnl" sz="2400" dirty="0" err="1">
                <a:effectLst>
                  <a:outerShdw blurRad="38100" dist="38100" dir="2700000" algn="tl">
                    <a:srgbClr val="000000">
                      <a:alpha val="43137"/>
                    </a:srgbClr>
                  </a:outerShdw>
                </a:effectLst>
                <a:latin typeface="Arial" pitchFamily="34" charset="0"/>
              </a:rPr>
              <a:t>protected</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area</a:t>
            </a:r>
            <a:r>
              <a:rPr lang="es-ES_tradnl" sz="2400" dirty="0">
                <a:effectLst>
                  <a:outerShdw blurRad="38100" dist="38100" dir="2700000" algn="tl">
                    <a:srgbClr val="000000">
                      <a:alpha val="43137"/>
                    </a:srgbClr>
                  </a:outerShdw>
                </a:effectLst>
                <a:latin typeface="Arial" pitchFamily="34" charset="0"/>
              </a:rPr>
              <a:t> and home </a:t>
            </a:r>
            <a:r>
              <a:rPr lang="es-ES_tradnl" sz="2400" dirty="0" err="1">
                <a:effectLst>
                  <a:outerShdw blurRad="38100" dist="38100" dir="2700000" algn="tl">
                    <a:srgbClr val="000000">
                      <a:alpha val="43137"/>
                    </a:srgbClr>
                  </a:outerShdw>
                </a:effectLst>
                <a:latin typeface="Arial" pitchFamily="34" charset="0"/>
              </a:rPr>
              <a:t>to</a:t>
            </a:r>
            <a:r>
              <a:rPr lang="es-ES_tradnl" sz="2400" dirty="0">
                <a:effectLst>
                  <a:outerShdw blurRad="38100" dist="38100" dir="2700000" algn="tl">
                    <a:srgbClr val="000000">
                      <a:alpha val="43137"/>
                    </a:srgbClr>
                  </a:outerShdw>
                </a:effectLst>
                <a:latin typeface="Arial" pitchFamily="34" charset="0"/>
              </a:rPr>
              <a:t> a </a:t>
            </a:r>
            <a:r>
              <a:rPr lang="es-ES_tradnl" sz="2400" dirty="0" err="1">
                <a:effectLst>
                  <a:outerShdw blurRad="38100" dist="38100" dir="2700000" algn="tl">
                    <a:srgbClr val="000000">
                      <a:alpha val="43137"/>
                    </a:srgbClr>
                  </a:outerShdw>
                </a:effectLst>
                <a:latin typeface="Arial" pitchFamily="34" charset="0"/>
              </a:rPr>
              <a:t>large</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number</a:t>
            </a:r>
            <a:r>
              <a:rPr lang="es-ES_tradnl" sz="2400" dirty="0">
                <a:effectLst>
                  <a:outerShdw blurRad="38100" dist="38100" dir="2700000" algn="tl">
                    <a:srgbClr val="000000">
                      <a:alpha val="43137"/>
                    </a:srgbClr>
                  </a:outerShdw>
                </a:effectLst>
                <a:latin typeface="Arial" pitchFamily="34" charset="0"/>
              </a:rPr>
              <a:t> of </a:t>
            </a:r>
            <a:r>
              <a:rPr lang="es-ES_tradnl" sz="2400" dirty="0" err="1">
                <a:effectLst>
                  <a:outerShdw blurRad="38100" dist="38100" dir="2700000" algn="tl">
                    <a:srgbClr val="000000">
                      <a:alpha val="43137"/>
                    </a:srgbClr>
                  </a:outerShdw>
                </a:effectLst>
                <a:latin typeface="Arial" pitchFamily="34" charset="0"/>
              </a:rPr>
              <a:t>endemic</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species</a:t>
            </a:r>
            <a:r>
              <a:rPr lang="es-ES_tradnl" sz="2400" dirty="0">
                <a:effectLst>
                  <a:outerShdw blurRad="38100" dist="38100" dir="2700000" algn="tl">
                    <a:srgbClr val="000000">
                      <a:alpha val="43137"/>
                    </a:srgbClr>
                  </a:outerShdw>
                </a:effectLst>
                <a:latin typeface="Arial" pitchFamily="34" charset="0"/>
              </a:rPr>
              <a:t>.</a:t>
            </a:r>
            <a:endParaRPr lang="es-ES" sz="2400" dirty="0">
              <a:effectLst>
                <a:outerShdw blurRad="38100" dist="38100" dir="2700000" algn="tl">
                  <a:srgbClr val="000000">
                    <a:alpha val="43137"/>
                  </a:srgbClr>
                </a:outerShdw>
              </a:effectLst>
              <a:latin typeface="Arial" pitchFamily="34" charset="0"/>
            </a:endParaRPr>
          </a:p>
        </p:txBody>
      </p:sp>
    </p:spTree>
  </p:cSld>
  <p:clrMapOvr>
    <a:masterClrMapping/>
  </p:clrMapOvr>
  <p:transition>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body" sz="half" idx="4294967295"/>
          </p:nvPr>
        </p:nvSpPr>
        <p:spPr>
          <a:xfrm>
            <a:off x="127000" y="563563"/>
            <a:ext cx="6286500" cy="3175000"/>
          </a:xfrm>
        </p:spPr>
        <p:txBody>
          <a:bodyPr>
            <a:normAutofit/>
          </a:bodyPr>
          <a:lstStyle/>
          <a:p>
            <a:pPr marL="0" indent="0" algn="just" eaLnBrk="1" hangingPunct="1">
              <a:buFont typeface="Wingdings" pitchFamily="2" charset="2"/>
              <a:buNone/>
              <a:defRPr/>
            </a:pPr>
            <a:r>
              <a:rPr lang="en-ZA" sz="2800" dirty="0" smtClean="0">
                <a:effectLst>
                  <a:outerShdw blurRad="38100" dist="38100" dir="2700000" algn="tl">
                    <a:srgbClr val="000000">
                      <a:alpha val="43137"/>
                    </a:srgbClr>
                  </a:outerShdw>
                </a:effectLst>
                <a:latin typeface="Arial" charset="0"/>
              </a:rPr>
              <a:t>Other techniques under study and whose introduction are speeding up are: the irrigation and water supply by gravity, the use of siphons, ram pumps, rope pumps and a group of appropriate technologies, whose main contribution is saving fuel. </a:t>
            </a:r>
            <a:endParaRPr lang="en-US" sz="2800" dirty="0" smtClean="0">
              <a:effectLst>
                <a:outerShdw blurRad="38100" dist="38100" dir="2700000" algn="tl">
                  <a:srgbClr val="000000">
                    <a:alpha val="43137"/>
                  </a:srgbClr>
                </a:outerShdw>
              </a:effectLst>
              <a:latin typeface="Arial" charset="0"/>
            </a:endParaRPr>
          </a:p>
        </p:txBody>
      </p:sp>
      <p:pic>
        <p:nvPicPr>
          <p:cNvPr id="57347" name="Picture 3" descr="Sep03_23"/>
          <p:cNvPicPr>
            <a:picLocks noGrp="1" noChangeAspect="1" noChangeArrowheads="1"/>
          </p:cNvPicPr>
          <p:nvPr>
            <p:ph sz="quarter" idx="4294967295"/>
          </p:nvPr>
        </p:nvPicPr>
        <p:blipFill>
          <a:blip r:embed="rId3"/>
          <a:srcRect/>
          <a:stretch>
            <a:fillRect/>
          </a:stretch>
        </p:blipFill>
        <p:spPr>
          <a:xfrm>
            <a:off x="6581793" y="642918"/>
            <a:ext cx="2185987" cy="2901950"/>
          </a:xfrm>
          <a:prstGeom prst="roundRect">
            <a:avLst/>
          </a:prstGeom>
          <a:scene3d>
            <a:camera prst="orthographicFront"/>
            <a:lightRig rig="threePt" dir="t"/>
          </a:scene3d>
          <a:sp3d>
            <a:bevelT/>
          </a:sp3d>
        </p:spPr>
      </p:pic>
      <p:pic>
        <p:nvPicPr>
          <p:cNvPr id="57350" name="Picture 6" descr="Mvc-294f"/>
          <p:cNvPicPr>
            <a:picLocks noGrp="1" noChangeAspect="1" noChangeArrowheads="1"/>
          </p:cNvPicPr>
          <p:nvPr>
            <p:ph sz="quarter" idx="4294967295"/>
          </p:nvPr>
        </p:nvPicPr>
        <p:blipFill>
          <a:blip r:embed="rId4"/>
          <a:srcRect/>
          <a:stretch>
            <a:fillRect/>
          </a:stretch>
        </p:blipFill>
        <p:spPr>
          <a:xfrm>
            <a:off x="152405" y="4274258"/>
            <a:ext cx="2921000" cy="2174875"/>
          </a:xfrm>
          <a:prstGeom prst="roundRect">
            <a:avLst/>
          </a:prstGeom>
          <a:scene3d>
            <a:camera prst="orthographicFront"/>
            <a:lightRig rig="threePt" dir="t"/>
          </a:scene3d>
          <a:sp3d>
            <a:bevelT/>
          </a:sp3d>
        </p:spPr>
      </p:pic>
      <p:pic>
        <p:nvPicPr>
          <p:cNvPr id="57348" name="Picture 4" descr="Sep03_27"/>
          <p:cNvPicPr>
            <a:picLocks noChangeAspect="1" noChangeArrowheads="1"/>
          </p:cNvPicPr>
          <p:nvPr/>
        </p:nvPicPr>
        <p:blipFill>
          <a:blip r:embed="rId5"/>
          <a:srcRect/>
          <a:stretch>
            <a:fillRect/>
          </a:stretch>
        </p:blipFill>
        <p:spPr bwMode="auto">
          <a:xfrm>
            <a:off x="6618293" y="3831346"/>
            <a:ext cx="2184400" cy="2617787"/>
          </a:xfrm>
          <a:prstGeom prst="roundRect">
            <a:avLst/>
          </a:prstGeom>
          <a:noFill/>
          <a:ln w="9525">
            <a:noFill/>
            <a:miter lim="800000"/>
            <a:headEnd/>
            <a:tailEnd/>
          </a:ln>
          <a:scene3d>
            <a:camera prst="orthographicFront"/>
            <a:lightRig rig="threePt" dir="t"/>
          </a:scene3d>
          <a:sp3d>
            <a:bevelT/>
          </a:sp3d>
        </p:spPr>
      </p:pic>
      <p:pic>
        <p:nvPicPr>
          <p:cNvPr id="57349" name="Picture 5" descr="MALACATE3"/>
          <p:cNvPicPr>
            <a:picLocks noChangeAspect="1" noChangeArrowheads="1"/>
          </p:cNvPicPr>
          <p:nvPr/>
        </p:nvPicPr>
        <p:blipFill>
          <a:blip r:embed="rId6"/>
          <a:srcRect/>
          <a:stretch>
            <a:fillRect/>
          </a:stretch>
        </p:blipFill>
        <p:spPr bwMode="auto">
          <a:xfrm>
            <a:off x="3505205" y="4256796"/>
            <a:ext cx="2924175" cy="2192337"/>
          </a:xfrm>
          <a:prstGeom prst="roundRect">
            <a:avLst/>
          </a:prstGeom>
          <a:noFill/>
          <a:ln w="9525">
            <a:noFill/>
            <a:miter lim="800000"/>
            <a:headEnd/>
            <a:tailEnd/>
          </a:ln>
          <a:scene3d>
            <a:camera prst="orthographicFront"/>
            <a:lightRig rig="threePt" dir="t"/>
          </a:scene3d>
          <a:sp3d>
            <a:bevelT/>
          </a:sp3d>
        </p:spPr>
      </p:pic>
    </p:spTree>
  </p:cSld>
  <p:clrMapOvr>
    <a:masterClrMapping/>
  </p:clrMapOvr>
  <p:transition>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lum bright="10000"/>
          </a:blip>
          <a:srcRect/>
          <a:stretch>
            <a:fillRect/>
          </a:stretch>
        </p:blipFill>
        <p:spPr bwMode="auto">
          <a:xfrm>
            <a:off x="4716463" y="333375"/>
            <a:ext cx="4078287" cy="3059113"/>
          </a:xfrm>
          <a:prstGeom prst="roundRect">
            <a:avLst/>
          </a:prstGeom>
          <a:noFill/>
          <a:ln w="9525">
            <a:noFill/>
            <a:miter lim="800000"/>
            <a:headEnd/>
            <a:tailEnd/>
          </a:ln>
          <a:effectLst/>
          <a:scene3d>
            <a:camera prst="orthographicFront"/>
            <a:lightRig rig="threePt" dir="t"/>
          </a:scene3d>
          <a:sp3d>
            <a:bevelT/>
          </a:sp3d>
        </p:spPr>
      </p:pic>
      <p:sp>
        <p:nvSpPr>
          <p:cNvPr id="3" name="Text Box 7"/>
          <p:cNvSpPr txBox="1">
            <a:spLocks noChangeArrowheads="1"/>
          </p:cNvSpPr>
          <p:nvPr/>
        </p:nvSpPr>
        <p:spPr bwMode="auto">
          <a:xfrm>
            <a:off x="214282" y="3573463"/>
            <a:ext cx="8679016" cy="510778"/>
          </a:xfrm>
          <a:prstGeom prst="roundRect">
            <a:avLst/>
          </a:prstGeom>
          <a:noFill/>
          <a:ln w="9525">
            <a:noFill/>
            <a:miter lim="800000"/>
            <a:headEnd/>
            <a:tailEnd/>
          </a:ln>
          <a:effectLst/>
          <a:scene3d>
            <a:camera prst="orthographicFront"/>
            <a:lightRig rig="threePt" dir="t"/>
          </a:scene3d>
          <a:sp3d>
            <a:bevelT/>
          </a:sp3d>
        </p:spPr>
        <p:txBody>
          <a:bodyPr>
            <a:spAutoFit/>
          </a:bodyPr>
          <a:lstStyle/>
          <a:p>
            <a:pPr algn="ctr">
              <a:spcBef>
                <a:spcPct val="50000"/>
              </a:spcBef>
              <a:defRPr/>
            </a:pPr>
            <a:r>
              <a:rPr lang="en-ZA" sz="2400" dirty="0">
                <a:effectLst>
                  <a:outerShdw blurRad="38100" dist="38100" dir="2700000" algn="tl">
                    <a:srgbClr val="000000">
                      <a:alpha val="43137"/>
                    </a:srgbClr>
                  </a:outerShdw>
                </a:effectLst>
                <a:latin typeface="Arial" pitchFamily="34" charset="0"/>
                <a:cs typeface="Arial" pitchFamily="34" charset="0"/>
              </a:rPr>
              <a:t>Ram pumps at</a:t>
            </a:r>
            <a:r>
              <a:rPr lang="es-ES_tradnl" sz="2400" dirty="0">
                <a:effectLst>
                  <a:outerShdw blurRad="38100" dist="38100" dir="2700000" algn="tl">
                    <a:srgbClr val="000000">
                      <a:alpha val="43137"/>
                    </a:srgbClr>
                  </a:outerShdw>
                </a:effectLst>
                <a:latin typeface="Arial" pitchFamily="34" charset="0"/>
                <a:cs typeface="Arial" pitchFamily="34" charset="0"/>
              </a:rPr>
              <a:t> Cazallas. Gibara. Holguín </a:t>
            </a:r>
            <a:r>
              <a:rPr lang="es-ES_tradnl" sz="2400" dirty="0" err="1">
                <a:effectLst>
                  <a:outerShdw blurRad="38100" dist="38100" dir="2700000" algn="tl">
                    <a:srgbClr val="000000">
                      <a:alpha val="43137"/>
                    </a:srgbClr>
                  </a:outerShdw>
                </a:effectLst>
                <a:latin typeface="Arial" pitchFamily="34" charset="0"/>
                <a:cs typeface="Arial" pitchFamily="34" charset="0"/>
              </a:rPr>
              <a:t>Province</a:t>
            </a:r>
            <a:endParaRPr lang="es-ES" sz="2400" dirty="0">
              <a:effectLst>
                <a:outerShdw blurRad="38100" dist="38100" dir="2700000" algn="tl">
                  <a:srgbClr val="000000">
                    <a:alpha val="43137"/>
                  </a:srgbClr>
                </a:outerShdw>
              </a:effectLst>
              <a:latin typeface="Arial" pitchFamily="34" charset="0"/>
              <a:cs typeface="Arial" pitchFamily="34" charset="0"/>
            </a:endParaRPr>
          </a:p>
        </p:txBody>
      </p:sp>
      <p:sp>
        <p:nvSpPr>
          <p:cNvPr id="4" name="Rectangle 8"/>
          <p:cNvSpPr>
            <a:spLocks noChangeArrowheads="1"/>
          </p:cNvSpPr>
          <p:nvPr/>
        </p:nvSpPr>
        <p:spPr bwMode="auto">
          <a:xfrm>
            <a:off x="252413" y="4149725"/>
            <a:ext cx="8712200" cy="2553891"/>
          </a:xfrm>
          <a:prstGeom prst="roundRect">
            <a:avLst/>
          </a:prstGeom>
          <a:noFill/>
          <a:ln w="9525">
            <a:noFill/>
            <a:miter lim="800000"/>
            <a:headEnd/>
            <a:tailEnd/>
          </a:ln>
          <a:effectLst/>
          <a:scene3d>
            <a:camera prst="orthographicFront"/>
            <a:lightRig rig="threePt" dir="t"/>
          </a:scene3d>
          <a:sp3d>
            <a:bevelT/>
          </a:sp3d>
        </p:spPr>
        <p:txBody>
          <a:bodyPr>
            <a:spAutoFit/>
          </a:bodyPr>
          <a:lstStyle/>
          <a:p>
            <a:pPr algn="just">
              <a:defRPr/>
            </a:pPr>
            <a:r>
              <a:rPr lang="en-US" sz="2400" dirty="0">
                <a:effectLst>
                  <a:outerShdw blurRad="38100" dist="38100" dir="2700000" algn="tl">
                    <a:srgbClr val="000000">
                      <a:alpha val="43137"/>
                    </a:srgbClr>
                  </a:outerShdw>
                </a:effectLst>
                <a:latin typeface="Arial" pitchFamily="34" charset="0"/>
                <a:cs typeface="Arial" pitchFamily="34" charset="0"/>
              </a:rPr>
              <a:t>This equipment </a:t>
            </a:r>
            <a:r>
              <a:rPr lang="en-US" sz="2400" dirty="0">
                <a:effectLst>
                  <a:outerShdw blurRad="38100" dist="38100" dir="2700000" algn="tl">
                    <a:srgbClr val="000000">
                      <a:alpha val="43137"/>
                    </a:srgbClr>
                  </a:outerShdw>
                </a:effectLst>
                <a:latin typeface="Arial" pitchFamily="34" charset="0"/>
                <a:cs typeface="Arial" pitchFamily="34" charset="0"/>
              </a:rPr>
              <a:t>can impel the water at very significant distances if we take into account that they only use the energy of water and air together. With the drive speed that reaches the water it is possible to feed sprinklers</a:t>
            </a:r>
            <a:r>
              <a:rPr lang="en-US"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2400" dirty="0">
                <a:effectLst>
                  <a:outerShdw blurRad="38100" dist="38100" dir="2700000" algn="tl">
                    <a:srgbClr val="000000">
                      <a:alpha val="43137"/>
                    </a:srgbClr>
                  </a:outerShdw>
                </a:effectLst>
                <a:latin typeface="Arial" pitchFamily="34" charset="0"/>
                <a:cs typeface="Arial" pitchFamily="34" charset="0"/>
              </a:rPr>
              <a:t>for the irrigation of crops that are more than 300 m away from the </a:t>
            </a:r>
            <a:r>
              <a:rPr lang="en-US" sz="2400" dirty="0">
                <a:effectLst>
                  <a:outerShdw blurRad="38100" dist="38100" dir="2700000" algn="tl">
                    <a:srgbClr val="000000">
                      <a:alpha val="43137"/>
                    </a:srgbClr>
                  </a:outerShdw>
                </a:effectLst>
                <a:latin typeface="Arial" pitchFamily="34" charset="0"/>
                <a:cs typeface="Arial" pitchFamily="34" charset="0"/>
              </a:rPr>
              <a:t>ram pumps.</a:t>
            </a:r>
            <a:endParaRPr lang="es-ES" sz="2400" dirty="0">
              <a:effectLst>
                <a:outerShdw blurRad="38100" dist="38100" dir="2700000" algn="tl">
                  <a:srgbClr val="000000">
                    <a:alpha val="43137"/>
                  </a:srgbClr>
                </a:outerShdw>
              </a:effectLst>
              <a:latin typeface="Arial" pitchFamily="34" charset="0"/>
              <a:cs typeface="Arial" pitchFamily="34" charset="0"/>
            </a:endParaRPr>
          </a:p>
        </p:txBody>
      </p:sp>
      <p:pic>
        <p:nvPicPr>
          <p:cNvPr id="5" name="Picture 9"/>
          <p:cNvPicPr>
            <a:picLocks noChangeAspect="1" noChangeArrowheads="1"/>
          </p:cNvPicPr>
          <p:nvPr/>
        </p:nvPicPr>
        <p:blipFill>
          <a:blip r:embed="rId4">
            <a:lum bright="10000"/>
          </a:blip>
          <a:srcRect/>
          <a:stretch>
            <a:fillRect/>
          </a:stretch>
        </p:blipFill>
        <p:spPr bwMode="auto">
          <a:xfrm>
            <a:off x="279400" y="333375"/>
            <a:ext cx="4078288" cy="3059113"/>
          </a:xfrm>
          <a:prstGeom prst="roundRect">
            <a:avLst/>
          </a:prstGeom>
          <a:noFill/>
          <a:ln w="9525">
            <a:noFill/>
            <a:miter lim="800000"/>
            <a:headEnd/>
            <a:tailEnd/>
          </a:ln>
          <a:effectLst/>
          <a:scene3d>
            <a:camera prst="orthographicFront"/>
            <a:lightRig rig="threePt" dir="t"/>
          </a:scene3d>
          <a:sp3d>
            <a:bevelT/>
          </a:sp3d>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entr" presetSubtype="0" accel="5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500" fill="hold"/>
                                        <p:tgtEl>
                                          <p:spTgt spid="3"/>
                                        </p:tgtEl>
                                        <p:attrNameLst>
                                          <p:attrName>ppt_x</p:attrName>
                                        </p:attrNameLst>
                                      </p:cBhvr>
                                      <p:tavLst>
                                        <p:tav tm="0">
                                          <p:val>
                                            <p:fltVal val="-1"/>
                                          </p:val>
                                        </p:tav>
                                        <p:tav tm="50000">
                                          <p:val>
                                            <p:fltVal val="0.95"/>
                                          </p:val>
                                        </p:tav>
                                        <p:tav tm="100000">
                                          <p:val>
                                            <p:strVal val="#ppt_x"/>
                                          </p:val>
                                        </p:tav>
                                      </p:tavLst>
                                    </p:anim>
                                    <p:anim calcmode="lin" valueType="num">
                                      <p:cBhvr>
                                        <p:cTn id="9" dur="500" fill="hold"/>
                                        <p:tgtEl>
                                          <p:spTgt spid="3"/>
                                        </p:tgtEl>
                                        <p:attrNameLst>
                                          <p:attrName>ppt_y</p:attrName>
                                        </p:attrNameLst>
                                      </p:cBhvr>
                                      <p:tavLst>
                                        <p:tav tm="0">
                                          <p:val>
                                            <p:strVal val="#ppt_y"/>
                                          </p:val>
                                        </p:tav>
                                        <p:tav tm="100000">
                                          <p:val>
                                            <p:strVal val="#ppt_y"/>
                                          </p:val>
                                        </p:tav>
                                      </p:tavLst>
                                    </p:anim>
                                    <p:animEffect transition="in" filter="fade">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linds(horizontal)">
                                      <p:cBhvr>
                                        <p:cTn id="13" dur="500"/>
                                        <p:tgtEl>
                                          <p:spTgt spid="4">
                                            <p:txEl>
                                              <p:pRg st="0" end="0"/>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VC-050S"/>
          <p:cNvPicPr>
            <a:picLocks noChangeAspect="1" noChangeArrowheads="1"/>
          </p:cNvPicPr>
          <p:nvPr/>
        </p:nvPicPr>
        <p:blipFill>
          <a:blip r:embed="rId3">
            <a:lum bright="10000"/>
          </a:blip>
          <a:srcRect/>
          <a:stretch>
            <a:fillRect/>
          </a:stretch>
        </p:blipFill>
        <p:spPr bwMode="auto">
          <a:xfrm>
            <a:off x="179388" y="115888"/>
            <a:ext cx="4098925" cy="3073400"/>
          </a:xfrm>
          <a:prstGeom prst="roundRect">
            <a:avLst/>
          </a:prstGeom>
          <a:noFill/>
          <a:ln w="9525">
            <a:noFill/>
            <a:miter lim="800000"/>
            <a:headEnd/>
            <a:tailEnd/>
          </a:ln>
          <a:scene3d>
            <a:camera prst="orthographicFront"/>
            <a:lightRig rig="threePt" dir="t"/>
          </a:scene3d>
          <a:sp3d>
            <a:bevelT/>
          </a:sp3d>
        </p:spPr>
      </p:pic>
      <p:pic>
        <p:nvPicPr>
          <p:cNvPr id="3" name="Picture 8" descr="MVC-004S"/>
          <p:cNvPicPr>
            <a:picLocks noChangeAspect="1" noChangeArrowheads="1"/>
          </p:cNvPicPr>
          <p:nvPr/>
        </p:nvPicPr>
        <p:blipFill>
          <a:blip r:embed="rId4">
            <a:lum bright="10000"/>
          </a:blip>
          <a:srcRect/>
          <a:stretch>
            <a:fillRect/>
          </a:stretch>
        </p:blipFill>
        <p:spPr bwMode="auto">
          <a:xfrm>
            <a:off x="5003800" y="188913"/>
            <a:ext cx="3859213" cy="2894012"/>
          </a:xfrm>
          <a:prstGeom prst="roundRect">
            <a:avLst/>
          </a:prstGeom>
          <a:noFill/>
          <a:ln w="9525">
            <a:noFill/>
            <a:miter lim="800000"/>
            <a:headEnd/>
            <a:tailEnd/>
          </a:ln>
          <a:scene3d>
            <a:camera prst="orthographicFront"/>
            <a:lightRig rig="threePt" dir="t"/>
          </a:scene3d>
          <a:sp3d>
            <a:bevelT/>
          </a:sp3d>
        </p:spPr>
      </p:pic>
      <p:sp>
        <p:nvSpPr>
          <p:cNvPr id="4" name="Text Box 10"/>
          <p:cNvSpPr txBox="1">
            <a:spLocks noChangeArrowheads="1"/>
          </p:cNvSpPr>
          <p:nvPr/>
        </p:nvSpPr>
        <p:spPr bwMode="auto">
          <a:xfrm>
            <a:off x="0" y="3206750"/>
            <a:ext cx="9144000" cy="493752"/>
          </a:xfrm>
          <a:prstGeom prst="roundRect">
            <a:avLst/>
          </a:prstGeom>
          <a:noFill/>
          <a:ln w="9525">
            <a:noFill/>
            <a:miter lim="800000"/>
            <a:headEnd/>
            <a:tailEnd/>
          </a:ln>
          <a:effectLst/>
          <a:scene3d>
            <a:camera prst="orthographicFront"/>
            <a:lightRig rig="threePt" dir="t"/>
          </a:scene3d>
          <a:sp3d>
            <a:bevelT/>
          </a:sp3d>
        </p:spPr>
        <p:txBody>
          <a:bodyPr>
            <a:spAutoFit/>
          </a:bodyPr>
          <a:lstStyle/>
          <a:p>
            <a:pPr algn="ctr">
              <a:spcBef>
                <a:spcPct val="50000"/>
              </a:spcBef>
              <a:defRPr/>
            </a:pPr>
            <a:r>
              <a:rPr lang="es-ES_tradnl" sz="2300" dirty="0" err="1">
                <a:solidFill>
                  <a:schemeClr val="tx2"/>
                </a:solidFill>
                <a:effectLst>
                  <a:outerShdw blurRad="38100" dist="38100" dir="2700000" algn="tl">
                    <a:srgbClr val="000000">
                      <a:alpha val="43137"/>
                    </a:srgbClr>
                  </a:outerShdw>
                </a:effectLst>
                <a:latin typeface="Arial" pitchFamily="34" charset="0"/>
                <a:cs typeface="Arial" pitchFamily="34" charset="0"/>
              </a:rPr>
              <a:t>Ram</a:t>
            </a:r>
            <a:r>
              <a:rPr lang="es-ES_tradnl" sz="2300" dirty="0">
                <a:solidFill>
                  <a:schemeClr val="tx2"/>
                </a:solidFill>
                <a:effectLst>
                  <a:outerShdw blurRad="38100" dist="38100" dir="2700000" algn="tl">
                    <a:srgbClr val="000000">
                      <a:alpha val="43137"/>
                    </a:srgbClr>
                  </a:outerShdw>
                </a:effectLst>
                <a:latin typeface="Arial" pitchFamily="34" charset="0"/>
                <a:cs typeface="Arial" pitchFamily="34" charset="0"/>
              </a:rPr>
              <a:t> </a:t>
            </a:r>
            <a:r>
              <a:rPr lang="es-ES_tradnl" sz="2300" dirty="0" err="1">
                <a:solidFill>
                  <a:schemeClr val="tx2"/>
                </a:solidFill>
                <a:effectLst>
                  <a:outerShdw blurRad="38100" dist="38100" dir="2700000" algn="tl">
                    <a:srgbClr val="000000">
                      <a:alpha val="43137"/>
                    </a:srgbClr>
                  </a:outerShdw>
                </a:effectLst>
                <a:latin typeface="Arial" pitchFamily="34" charset="0"/>
                <a:cs typeface="Arial" pitchFamily="34" charset="0"/>
              </a:rPr>
              <a:t>pumps</a:t>
            </a:r>
            <a:r>
              <a:rPr lang="es-ES_tradnl" sz="2300" dirty="0">
                <a:solidFill>
                  <a:schemeClr val="tx2"/>
                </a:solidFill>
                <a:effectLst>
                  <a:outerShdw blurRad="38100" dist="38100" dir="2700000" algn="tl">
                    <a:srgbClr val="000000">
                      <a:alpha val="43137"/>
                    </a:srgbClr>
                  </a:outerShdw>
                </a:effectLst>
                <a:latin typeface="Arial" pitchFamily="34" charset="0"/>
                <a:cs typeface="Arial" pitchFamily="34" charset="0"/>
              </a:rPr>
              <a:t> at La Palma. Rafael Freyre. Holguín </a:t>
            </a:r>
            <a:r>
              <a:rPr lang="es-ES_tradnl" sz="2300" dirty="0" err="1">
                <a:solidFill>
                  <a:schemeClr val="tx2"/>
                </a:solidFill>
                <a:effectLst>
                  <a:outerShdw blurRad="38100" dist="38100" dir="2700000" algn="tl">
                    <a:srgbClr val="000000">
                      <a:alpha val="43137"/>
                    </a:srgbClr>
                  </a:outerShdw>
                </a:effectLst>
                <a:latin typeface="Arial" pitchFamily="34" charset="0"/>
                <a:cs typeface="Arial" pitchFamily="34" charset="0"/>
              </a:rPr>
              <a:t>Province</a:t>
            </a:r>
            <a:endParaRPr lang="es-ES" sz="2300" dirty="0">
              <a:solidFill>
                <a:schemeClr val="tx2"/>
              </a:solidFill>
              <a:effectLst>
                <a:outerShdw blurRad="38100" dist="38100" dir="2700000" algn="tl">
                  <a:srgbClr val="000000">
                    <a:alpha val="43137"/>
                  </a:srgbClr>
                </a:outerShdw>
              </a:effectLst>
              <a:latin typeface="Arial" pitchFamily="34" charset="0"/>
              <a:cs typeface="Arial" pitchFamily="34" charset="0"/>
            </a:endParaRPr>
          </a:p>
        </p:txBody>
      </p:sp>
      <p:pic>
        <p:nvPicPr>
          <p:cNvPr id="5" name="Picture 13" descr="MVC-042S"/>
          <p:cNvPicPr>
            <a:picLocks noChangeAspect="1" noChangeArrowheads="1"/>
          </p:cNvPicPr>
          <p:nvPr/>
        </p:nvPicPr>
        <p:blipFill>
          <a:blip r:embed="rId5">
            <a:lum bright="10000"/>
          </a:blip>
          <a:srcRect/>
          <a:stretch>
            <a:fillRect/>
          </a:stretch>
        </p:blipFill>
        <p:spPr bwMode="auto">
          <a:xfrm>
            <a:off x="4859338" y="3665538"/>
            <a:ext cx="4098925" cy="3076575"/>
          </a:xfrm>
          <a:prstGeom prst="roundRect">
            <a:avLst/>
          </a:prstGeom>
          <a:noFill/>
          <a:ln w="9525">
            <a:noFill/>
            <a:miter lim="800000"/>
            <a:headEnd/>
            <a:tailEnd/>
          </a:ln>
          <a:scene3d>
            <a:camera prst="orthographicFront"/>
            <a:lightRig rig="threePt" dir="t"/>
          </a:scene3d>
          <a:sp3d>
            <a:bevelT/>
          </a:sp3d>
        </p:spPr>
      </p:pic>
      <p:pic>
        <p:nvPicPr>
          <p:cNvPr id="6" name="Picture 14" descr="MVC-028S"/>
          <p:cNvPicPr>
            <a:picLocks noChangeAspect="1" noChangeArrowheads="1"/>
          </p:cNvPicPr>
          <p:nvPr/>
        </p:nvPicPr>
        <p:blipFill>
          <a:blip r:embed="rId6"/>
          <a:srcRect/>
          <a:stretch>
            <a:fillRect/>
          </a:stretch>
        </p:blipFill>
        <p:spPr bwMode="auto">
          <a:xfrm>
            <a:off x="179388" y="3789363"/>
            <a:ext cx="3857625" cy="2894012"/>
          </a:xfrm>
          <a:prstGeom prst="roundRect">
            <a:avLst/>
          </a:prstGeom>
          <a:noFill/>
          <a:scene3d>
            <a:camera prst="orthographicFront"/>
            <a:lightRig rig="threePt" dir="t"/>
          </a:scene3d>
          <a:sp3d>
            <a:bevelT/>
          </a:sp3d>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48" presetClass="entr" presetSubtype="0" accel="5000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1" dur="500" fill="hold"/>
                                        <p:tgtEl>
                                          <p:spTgt spid="2"/>
                                        </p:tgtEl>
                                        <p:attrNameLst>
                                          <p:attrName>ppt_x</p:attrName>
                                        </p:attrNameLst>
                                      </p:cBhvr>
                                      <p:tavLst>
                                        <p:tav tm="0">
                                          <p:val>
                                            <p:fltVal val="-1"/>
                                          </p:val>
                                        </p:tav>
                                        <p:tav tm="50000">
                                          <p:val>
                                            <p:fltVal val="0.95"/>
                                          </p:val>
                                        </p:tav>
                                        <p:tav tm="100000">
                                          <p:val>
                                            <p:strVal val="#ppt_x"/>
                                          </p:val>
                                        </p:tav>
                                      </p:tavLst>
                                    </p:anim>
                                    <p:anim calcmode="lin" valueType="num">
                                      <p:cBhvr>
                                        <p:cTn id="12" dur="500" fill="hold"/>
                                        <p:tgtEl>
                                          <p:spTgt spid="2"/>
                                        </p:tgtEl>
                                        <p:attrNameLst>
                                          <p:attrName>ppt_y</p:attrName>
                                        </p:attrNameLst>
                                      </p:cBhvr>
                                      <p:tavLst>
                                        <p:tav tm="0">
                                          <p:val>
                                            <p:strVal val="#ppt_y"/>
                                          </p:val>
                                        </p:tav>
                                        <p:tav tm="100000">
                                          <p:val>
                                            <p:strVal val="#ppt_y"/>
                                          </p:val>
                                        </p:tav>
                                      </p:tavLst>
                                    </p:anim>
                                    <p:animEffect transition="in" filter="fade">
                                      <p:cBhvr>
                                        <p:cTn id="13" dur="500"/>
                                        <p:tgtEl>
                                          <p:spTgt spid="2"/>
                                        </p:tgtEl>
                                      </p:cBhvr>
                                    </p:animEffect>
                                  </p:childTnLst>
                                </p:cTn>
                              </p:par>
                              <p:par>
                                <p:cTn id="14" presetID="13"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plus(in)">
                                      <p:cBhvr>
                                        <p:cTn id="16" dur="500"/>
                                        <p:tgtEl>
                                          <p:spTgt spid="4"/>
                                        </p:tgtEl>
                                      </p:cBhvr>
                                    </p:animEffect>
                                  </p:childTnLst>
                                </p:cTn>
                              </p:par>
                              <p:par>
                                <p:cTn id="17" presetID="9"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par>
                                <p:cTn id="20" presetID="5" presetClass="entr" presetSubtype="1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Aerogenerador.jpg"/>
          <p:cNvPicPr>
            <a:picLocks noChangeAspect="1"/>
          </p:cNvPicPr>
          <p:nvPr/>
        </p:nvPicPr>
        <p:blipFill>
          <a:blip r:embed="rId3"/>
          <a:stretch>
            <a:fillRect/>
          </a:stretch>
        </p:blipFill>
        <p:spPr>
          <a:xfrm>
            <a:off x="2438400" y="1981200"/>
            <a:ext cx="5400000" cy="4050000"/>
          </a:xfrm>
          <a:prstGeom prst="roundRect">
            <a:avLst/>
          </a:prstGeom>
          <a:scene3d>
            <a:camera prst="orthographicFront"/>
            <a:lightRig rig="threePt" dir="t"/>
          </a:scene3d>
          <a:sp3d>
            <a:bevelT/>
          </a:sp3d>
        </p:spPr>
      </p:pic>
      <p:sp>
        <p:nvSpPr>
          <p:cNvPr id="3" name="2 Rectángulo"/>
          <p:cNvSpPr/>
          <p:nvPr/>
        </p:nvSpPr>
        <p:spPr>
          <a:xfrm>
            <a:off x="909579" y="214290"/>
            <a:ext cx="8082021" cy="1631216"/>
          </a:xfrm>
          <a:prstGeom prst="rect">
            <a:avLst/>
          </a:prstGeom>
          <a:noFill/>
        </p:spPr>
        <p:txBody>
          <a:bodyPr wrap="none">
            <a:spAutoFit/>
          </a:bodyPr>
          <a:lstStyle/>
          <a:p>
            <a:pPr algn="ctr">
              <a:defRPr/>
            </a:pPr>
            <a:r>
              <a:rPr lang="es-ES" sz="10000" b="1" cap="small"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Wind</a:t>
            </a:r>
            <a:r>
              <a:rPr lang="es-ES" sz="10000" b="1" cap="sm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 Energy</a:t>
            </a:r>
          </a:p>
        </p:txBody>
      </p:sp>
    </p:spTree>
  </p:cSld>
  <p:clrMapOvr>
    <a:masterClrMapping/>
  </p:clrMapOvr>
  <p:transition>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3"/>
          <p:cNvSpPr>
            <a:spLocks noGrp="1" noChangeArrowheads="1"/>
          </p:cNvSpPr>
          <p:nvPr>
            <p:ph type="body" sz="half" idx="1"/>
          </p:nvPr>
        </p:nvSpPr>
        <p:spPr>
          <a:xfrm>
            <a:off x="381000" y="214313"/>
            <a:ext cx="8382000" cy="3000375"/>
          </a:xfrm>
        </p:spPr>
        <p:txBody>
          <a:bodyPr/>
          <a:lstStyle/>
          <a:p>
            <a:pPr marL="0" indent="0" algn="just" eaLnBrk="1" hangingPunct="1">
              <a:lnSpc>
                <a:spcPct val="90000"/>
              </a:lnSpc>
              <a:spcBef>
                <a:spcPct val="0"/>
              </a:spcBef>
              <a:buFont typeface="Wingdings" pitchFamily="2" charset="2"/>
              <a:buNone/>
              <a:defRPr/>
            </a:pPr>
            <a:r>
              <a:rPr lang="en-ZA" sz="2400" dirty="0" smtClean="0">
                <a:effectLst>
                  <a:outerShdw blurRad="38100" dist="38100" dir="2700000" algn="tl">
                    <a:srgbClr val="000000">
                      <a:alpha val="43137"/>
                    </a:srgbClr>
                  </a:outerShdw>
                </a:effectLst>
                <a:latin typeface="Arial" pitchFamily="34" charset="0"/>
                <a:cs typeface="Arial" pitchFamily="34" charset="0"/>
              </a:rPr>
              <a:t>Wind mills have been used in Cuba long ago as a local solution for supplying water to livestock. There was a period when windmills were abandoned</a:t>
            </a:r>
            <a:r>
              <a:rPr lang="en-US" sz="2400" dirty="0" smtClean="0">
                <a:effectLst>
                  <a:outerShdw blurRad="38100" dist="38100" dir="2700000" algn="tl">
                    <a:srgbClr val="000000">
                      <a:alpha val="43137"/>
                    </a:srgbClr>
                  </a:outerShdw>
                </a:effectLst>
                <a:latin typeface="Arial" pitchFamily="34" charset="0"/>
                <a:ea typeface="Calibri" pitchFamily="34" charset="0"/>
                <a:cs typeface="Arial" pitchFamily="34" charset="0"/>
              </a:rPr>
              <a:t> during the second half of the 20</a:t>
            </a:r>
            <a:r>
              <a:rPr lang="en-US" sz="2400" baseline="30000" dirty="0" smtClean="0">
                <a:effectLst>
                  <a:outerShdw blurRad="38100" dist="38100" dir="2700000" algn="tl">
                    <a:srgbClr val="000000">
                      <a:alpha val="43137"/>
                    </a:srgbClr>
                  </a:outerShdw>
                </a:effectLst>
                <a:latin typeface="Arial" pitchFamily="34" charset="0"/>
                <a:ea typeface="Calibri" pitchFamily="34" charset="0"/>
                <a:cs typeface="Arial" pitchFamily="34" charset="0"/>
              </a:rPr>
              <a:t>th</a:t>
            </a:r>
            <a:r>
              <a:rPr lang="en-US" sz="2400" dirty="0" smtClean="0">
                <a:effectLst>
                  <a:outerShdw blurRad="38100" dist="38100" dir="2700000" algn="tl">
                    <a:srgbClr val="000000">
                      <a:alpha val="43137"/>
                    </a:srgbClr>
                  </a:outerShdw>
                </a:effectLst>
                <a:latin typeface="Arial" pitchFamily="34" charset="0"/>
                <a:ea typeface="Calibri" pitchFamily="34" charset="0"/>
                <a:cs typeface="Arial" pitchFamily="34" charset="0"/>
              </a:rPr>
              <a:t> century as the internal-combustion engines and electricity, provided more reliable and usually less expensive power for water pumping in the countryside.</a:t>
            </a:r>
            <a:r>
              <a:rPr lang="en-ZA" sz="2400" dirty="0" smtClean="0">
                <a:effectLst>
                  <a:outerShdw blurRad="38100" dist="38100" dir="2700000" algn="tl">
                    <a:srgbClr val="000000">
                      <a:alpha val="43137"/>
                    </a:srgbClr>
                  </a:outerShdw>
                </a:effectLst>
                <a:latin typeface="Arial" pitchFamily="34" charset="0"/>
                <a:cs typeface="Arial" pitchFamily="34" charset="0"/>
              </a:rPr>
              <a:t> Today, nearly 7000 are installed all over the country. Nevertheless, wind energy could play a more important role in Cuba’s energy balance.  </a:t>
            </a:r>
            <a:endParaRPr lang="en-US" sz="2400" dirty="0" smtClean="0">
              <a:effectLst>
                <a:outerShdw blurRad="38100" dist="38100" dir="2700000" algn="tl">
                  <a:srgbClr val="000000">
                    <a:alpha val="43137"/>
                  </a:srgbClr>
                </a:outerShdw>
              </a:effectLst>
              <a:latin typeface="Arial" pitchFamily="34" charset="0"/>
              <a:cs typeface="Arial" pitchFamily="34" charset="0"/>
            </a:endParaRPr>
          </a:p>
        </p:txBody>
      </p:sp>
      <p:pic>
        <p:nvPicPr>
          <p:cNvPr id="6" name="5 Imagen" descr="Mvc-468f.jpg"/>
          <p:cNvPicPr>
            <a:picLocks noChangeAspect="1"/>
          </p:cNvPicPr>
          <p:nvPr/>
        </p:nvPicPr>
        <p:blipFill>
          <a:blip r:embed="rId3"/>
          <a:stretch>
            <a:fillRect/>
          </a:stretch>
        </p:blipFill>
        <p:spPr>
          <a:xfrm>
            <a:off x="2397274" y="3214686"/>
            <a:ext cx="4347739" cy="3442804"/>
          </a:xfrm>
          <a:prstGeom prst="roundRect">
            <a:avLst/>
          </a:prstGeom>
          <a:scene3d>
            <a:camera prst="orthographicFront"/>
            <a:lightRig rig="threePt" dir="t"/>
          </a:scene3d>
          <a:sp3d>
            <a:bevelT w="165100" prst="coolSlant"/>
          </a:sp3d>
        </p:spPr>
      </p:pic>
    </p:spTree>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1 CuadroTexto"/>
          <p:cNvSpPr txBox="1">
            <a:spLocks noChangeArrowheads="1"/>
          </p:cNvSpPr>
          <p:nvPr/>
        </p:nvSpPr>
        <p:spPr bwMode="auto">
          <a:xfrm>
            <a:off x="1066800" y="2133600"/>
            <a:ext cx="7620000" cy="4154488"/>
          </a:xfrm>
          <a:prstGeom prst="rect">
            <a:avLst/>
          </a:prstGeom>
          <a:noFill/>
          <a:ln w="9525">
            <a:noFill/>
            <a:miter lim="800000"/>
            <a:headEnd/>
            <a:tailEnd/>
          </a:ln>
        </p:spPr>
        <p:txBody>
          <a:bodyPr>
            <a:spAutoFit/>
          </a:bodyPr>
          <a:lstStyle/>
          <a:p>
            <a:r>
              <a:rPr lang="en-US" sz="2400">
                <a:latin typeface="Verdana" pitchFamily="34" charset="0"/>
              </a:rPr>
              <a:t>Cuba's energy mix is still characterized by an absolute dependence on nonrenewable sources of energy, specifically oil and natural gas. The use of solar energy directly and indirectly, has yet to achieve significant figures. The potential of sugarcane biomass and hydroelectricity for power generation, is not yet fully exploited. </a:t>
            </a:r>
            <a:r>
              <a:rPr lang="es-ES" sz="2400">
                <a:latin typeface="Verdana" pitchFamily="34" charset="0"/>
              </a:rPr>
              <a:t>The </a:t>
            </a:r>
            <a:r>
              <a:rPr lang="en-US" sz="2400">
                <a:latin typeface="Verdana" pitchFamily="34" charset="0"/>
              </a:rPr>
              <a:t>use of solar photovoltaic panels and wind energy to generate electricity as well as solar thermal energy to heat water and other purposes is incipient.</a:t>
            </a:r>
            <a:endParaRPr lang="es-ES" sz="2400">
              <a:latin typeface="Verdana" pitchFamily="34" charset="0"/>
            </a:endParaRPr>
          </a:p>
        </p:txBody>
      </p:sp>
      <p:pic>
        <p:nvPicPr>
          <p:cNvPr id="21506" name="2 Imagen" descr="DSC00160.JPG"/>
          <p:cNvPicPr>
            <a:picLocks noChangeAspect="1"/>
          </p:cNvPicPr>
          <p:nvPr/>
        </p:nvPicPr>
        <p:blipFill>
          <a:blip r:embed="rId3"/>
          <a:srcRect/>
          <a:stretch>
            <a:fillRect/>
          </a:stretch>
        </p:blipFill>
        <p:spPr bwMode="auto">
          <a:xfrm>
            <a:off x="152400" y="0"/>
            <a:ext cx="2286000" cy="1714500"/>
          </a:xfrm>
          <a:prstGeom prst="rect">
            <a:avLst/>
          </a:prstGeom>
          <a:noFill/>
          <a:ln w="9525">
            <a:noFill/>
            <a:miter lim="800000"/>
            <a:headEnd/>
            <a:tailEnd/>
          </a:ln>
        </p:spPr>
      </p:pic>
      <p:pic>
        <p:nvPicPr>
          <p:cNvPr id="21507" name="3 Imagen" descr="Marijke y SFV en Viento Frío.JPG"/>
          <p:cNvPicPr>
            <a:picLocks noChangeAspect="1"/>
          </p:cNvPicPr>
          <p:nvPr/>
        </p:nvPicPr>
        <p:blipFill>
          <a:blip r:embed="rId4"/>
          <a:srcRect/>
          <a:stretch>
            <a:fillRect/>
          </a:stretch>
        </p:blipFill>
        <p:spPr bwMode="auto">
          <a:xfrm>
            <a:off x="4116388" y="0"/>
            <a:ext cx="2284412" cy="1712913"/>
          </a:xfrm>
          <a:prstGeom prst="rect">
            <a:avLst/>
          </a:prstGeom>
          <a:noFill/>
          <a:ln w="9525">
            <a:noFill/>
            <a:miter lim="800000"/>
            <a:headEnd/>
            <a:tailEnd/>
          </a:ln>
        </p:spPr>
      </p:pic>
      <p:pic>
        <p:nvPicPr>
          <p:cNvPr id="21508" name="4 Imagen" descr="Los Canarreos-30.JPG"/>
          <p:cNvPicPr>
            <a:picLocks noChangeAspect="1"/>
          </p:cNvPicPr>
          <p:nvPr/>
        </p:nvPicPr>
        <p:blipFill>
          <a:blip r:embed="rId5"/>
          <a:srcRect/>
          <a:stretch>
            <a:fillRect/>
          </a:stretch>
        </p:blipFill>
        <p:spPr bwMode="auto">
          <a:xfrm>
            <a:off x="2606675" y="0"/>
            <a:ext cx="1279525" cy="1712913"/>
          </a:xfrm>
          <a:prstGeom prst="rect">
            <a:avLst/>
          </a:prstGeom>
          <a:noFill/>
          <a:ln w="9525">
            <a:noFill/>
            <a:miter lim="800000"/>
            <a:headEnd/>
            <a:tailEnd/>
          </a:ln>
        </p:spPr>
      </p:pic>
      <p:pic>
        <p:nvPicPr>
          <p:cNvPr id="21509" name="5 Imagen" descr="DSC00616.JPG"/>
          <p:cNvPicPr>
            <a:picLocks noChangeAspect="1"/>
          </p:cNvPicPr>
          <p:nvPr/>
        </p:nvPicPr>
        <p:blipFill>
          <a:blip r:embed="rId6"/>
          <a:srcRect/>
          <a:stretch>
            <a:fillRect/>
          </a:stretch>
        </p:blipFill>
        <p:spPr bwMode="auto">
          <a:xfrm>
            <a:off x="6705600" y="0"/>
            <a:ext cx="2284413" cy="1712913"/>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88913"/>
            <a:ext cx="9144000" cy="882650"/>
          </a:xfrm>
          <a:prstGeom prst="rect">
            <a:avLst/>
          </a:prstGeom>
        </p:spPr>
        <p:txBody>
          <a:bodyPr/>
          <a:lstStyle/>
          <a:p>
            <a:pPr algn="ctr" eaLnBrk="0" hangingPunct="0">
              <a:defRPr/>
            </a:pPr>
            <a:r>
              <a:rPr lang="es-ES" sz="2100" dirty="0" err="1">
                <a:effectLst>
                  <a:outerShdw blurRad="38100" dist="38100" dir="2700000" algn="tl">
                    <a:srgbClr val="000000">
                      <a:alpha val="43137"/>
                    </a:srgbClr>
                  </a:outerShdw>
                </a:effectLst>
                <a:latin typeface="Arial" pitchFamily="34" charset="0"/>
                <a:ea typeface="+mj-ea"/>
                <a:cs typeface="Arial" pitchFamily="34" charset="0"/>
              </a:rPr>
              <a:t>The</a:t>
            </a:r>
            <a:r>
              <a:rPr lang="es-ES" sz="2100" dirty="0">
                <a:effectLst>
                  <a:outerShdw blurRad="38100" dist="38100" dir="2700000" algn="tl">
                    <a:srgbClr val="000000">
                      <a:alpha val="43137"/>
                    </a:srgbClr>
                  </a:outerShdw>
                </a:effectLst>
                <a:latin typeface="Arial" pitchFamily="34" charset="0"/>
                <a:ea typeface="+mj-ea"/>
                <a:cs typeface="Arial" pitchFamily="34" charset="0"/>
              </a:rPr>
              <a:t> </a:t>
            </a:r>
            <a:r>
              <a:rPr lang="es-ES" sz="2100" dirty="0" err="1">
                <a:effectLst>
                  <a:outerShdw blurRad="38100" dist="38100" dir="2700000" algn="tl">
                    <a:srgbClr val="000000">
                      <a:alpha val="43137"/>
                    </a:srgbClr>
                  </a:outerShdw>
                </a:effectLst>
                <a:latin typeface="Arial" pitchFamily="34" charset="0"/>
                <a:ea typeface="+mj-ea"/>
                <a:cs typeface="Arial" pitchFamily="34" charset="0"/>
              </a:rPr>
              <a:t>two</a:t>
            </a:r>
            <a:r>
              <a:rPr lang="es-ES" sz="2100" dirty="0">
                <a:effectLst>
                  <a:outerShdw blurRad="38100" dist="38100" dir="2700000" algn="tl">
                    <a:srgbClr val="000000">
                      <a:alpha val="43137"/>
                    </a:srgbClr>
                  </a:outerShdw>
                </a:effectLst>
                <a:latin typeface="Arial" pitchFamily="34" charset="0"/>
                <a:ea typeface="+mj-ea"/>
                <a:cs typeface="Arial" pitchFamily="34" charset="0"/>
              </a:rPr>
              <a:t> </a:t>
            </a:r>
            <a:r>
              <a:rPr lang="es-ES" sz="2100" dirty="0" err="1">
                <a:effectLst>
                  <a:outerShdw blurRad="38100" dist="38100" dir="2700000" algn="tl">
                    <a:srgbClr val="000000">
                      <a:alpha val="43137"/>
                    </a:srgbClr>
                  </a:outerShdw>
                </a:effectLst>
                <a:latin typeface="Arial" pitchFamily="34" charset="0"/>
                <a:ea typeface="+mj-ea"/>
                <a:cs typeface="Arial" pitchFamily="34" charset="0"/>
              </a:rPr>
              <a:t>sectors</a:t>
            </a:r>
            <a:r>
              <a:rPr lang="es-ES" sz="2100" dirty="0">
                <a:effectLst>
                  <a:outerShdw blurRad="38100" dist="38100" dir="2700000" algn="tl">
                    <a:srgbClr val="000000">
                      <a:alpha val="43137"/>
                    </a:srgbClr>
                  </a:outerShdw>
                </a:effectLst>
                <a:latin typeface="Arial" pitchFamily="34" charset="0"/>
                <a:ea typeface="+mj-ea"/>
                <a:cs typeface="Arial" pitchFamily="34" charset="0"/>
              </a:rPr>
              <a:t> </a:t>
            </a:r>
            <a:r>
              <a:rPr lang="es-ES" sz="2100" dirty="0" err="1">
                <a:effectLst>
                  <a:outerShdw blurRad="38100" dist="38100" dir="2700000" algn="tl">
                    <a:srgbClr val="000000">
                      <a:alpha val="43137"/>
                    </a:srgbClr>
                  </a:outerShdw>
                </a:effectLst>
                <a:latin typeface="Arial" pitchFamily="34" charset="0"/>
                <a:ea typeface="+mj-ea"/>
                <a:cs typeface="Arial" pitchFamily="34" charset="0"/>
              </a:rPr>
              <a:t>most</a:t>
            </a:r>
            <a:r>
              <a:rPr lang="es-ES" sz="2100" dirty="0">
                <a:effectLst>
                  <a:outerShdw blurRad="38100" dist="38100" dir="2700000" algn="tl">
                    <a:srgbClr val="000000">
                      <a:alpha val="43137"/>
                    </a:srgbClr>
                  </a:outerShdw>
                </a:effectLst>
                <a:latin typeface="Arial" pitchFamily="34" charset="0"/>
                <a:ea typeface="+mj-ea"/>
                <a:cs typeface="Arial" pitchFamily="34" charset="0"/>
              </a:rPr>
              <a:t> </a:t>
            </a:r>
            <a:r>
              <a:rPr lang="es-ES" sz="2100" dirty="0" err="1">
                <a:effectLst>
                  <a:outerShdw blurRad="38100" dist="38100" dir="2700000" algn="tl">
                    <a:srgbClr val="000000">
                      <a:alpha val="43137"/>
                    </a:srgbClr>
                  </a:outerShdw>
                </a:effectLst>
                <a:latin typeface="Arial" pitchFamily="34" charset="0"/>
                <a:ea typeface="+mj-ea"/>
                <a:cs typeface="Arial" pitchFamily="34" charset="0"/>
              </a:rPr>
              <a:t>benefited</a:t>
            </a:r>
            <a:r>
              <a:rPr lang="es-ES" sz="2100" dirty="0">
                <a:effectLst>
                  <a:outerShdw blurRad="38100" dist="38100" dir="2700000" algn="tl">
                    <a:srgbClr val="000000">
                      <a:alpha val="43137"/>
                    </a:srgbClr>
                  </a:outerShdw>
                </a:effectLst>
                <a:latin typeface="Arial" pitchFamily="34" charset="0"/>
                <a:ea typeface="+mj-ea"/>
                <a:cs typeface="Arial" pitchFamily="34" charset="0"/>
              </a:rPr>
              <a:t> </a:t>
            </a:r>
            <a:r>
              <a:rPr lang="es-ES" sz="2100" dirty="0" err="1">
                <a:effectLst>
                  <a:outerShdw blurRad="38100" dist="38100" dir="2700000" algn="tl">
                    <a:srgbClr val="000000">
                      <a:alpha val="43137"/>
                    </a:srgbClr>
                  </a:outerShdw>
                </a:effectLst>
                <a:latin typeface="Arial" pitchFamily="34" charset="0"/>
                <a:ea typeface="+mj-ea"/>
                <a:cs typeface="Arial" pitchFamily="34" charset="0"/>
              </a:rPr>
              <a:t>by</a:t>
            </a:r>
            <a:r>
              <a:rPr lang="es-ES" sz="2100" dirty="0">
                <a:effectLst>
                  <a:outerShdw blurRad="38100" dist="38100" dir="2700000" algn="tl">
                    <a:srgbClr val="000000">
                      <a:alpha val="43137"/>
                    </a:srgbClr>
                  </a:outerShdw>
                </a:effectLst>
                <a:latin typeface="Arial" pitchFamily="34" charset="0"/>
                <a:ea typeface="+mj-ea"/>
                <a:cs typeface="Arial" pitchFamily="34" charset="0"/>
              </a:rPr>
              <a:t> </a:t>
            </a:r>
            <a:r>
              <a:rPr lang="es-ES" sz="2100" dirty="0" err="1">
                <a:effectLst>
                  <a:outerShdw blurRad="38100" dist="38100" dir="2700000" algn="tl">
                    <a:srgbClr val="000000">
                      <a:alpha val="43137"/>
                    </a:srgbClr>
                  </a:outerShdw>
                </a:effectLst>
                <a:latin typeface="Arial" pitchFamily="34" charset="0"/>
                <a:ea typeface="+mj-ea"/>
                <a:cs typeface="Arial" pitchFamily="34" charset="0"/>
              </a:rPr>
              <a:t>wind</a:t>
            </a:r>
            <a:r>
              <a:rPr lang="es-ES" sz="2100" dirty="0">
                <a:effectLst>
                  <a:outerShdw blurRad="38100" dist="38100" dir="2700000" algn="tl">
                    <a:srgbClr val="000000">
                      <a:alpha val="43137"/>
                    </a:srgbClr>
                  </a:outerShdw>
                </a:effectLst>
                <a:latin typeface="Arial" pitchFamily="34" charset="0"/>
                <a:ea typeface="+mj-ea"/>
                <a:cs typeface="Arial" pitchFamily="34" charset="0"/>
              </a:rPr>
              <a:t> </a:t>
            </a:r>
            <a:r>
              <a:rPr lang="es-ES" sz="2100" dirty="0" err="1">
                <a:effectLst>
                  <a:outerShdw blurRad="38100" dist="38100" dir="2700000" algn="tl">
                    <a:srgbClr val="000000">
                      <a:alpha val="43137"/>
                    </a:srgbClr>
                  </a:outerShdw>
                </a:effectLst>
                <a:latin typeface="Arial" pitchFamily="34" charset="0"/>
                <a:ea typeface="+mj-ea"/>
                <a:cs typeface="Arial" pitchFamily="34" charset="0"/>
              </a:rPr>
              <a:t>energy</a:t>
            </a:r>
            <a:r>
              <a:rPr lang="es-ES" sz="2100" dirty="0">
                <a:effectLst>
                  <a:outerShdw blurRad="38100" dist="38100" dir="2700000" algn="tl">
                    <a:srgbClr val="000000">
                      <a:alpha val="43137"/>
                    </a:srgbClr>
                  </a:outerShdw>
                </a:effectLst>
                <a:latin typeface="Arial" pitchFamily="34" charset="0"/>
                <a:ea typeface="+mj-ea"/>
                <a:cs typeface="Arial" pitchFamily="34" charset="0"/>
              </a:rPr>
              <a:t> in Cuba are </a:t>
            </a:r>
            <a:r>
              <a:rPr lang="es-ES" sz="2100" dirty="0" err="1">
                <a:effectLst>
                  <a:outerShdw blurRad="38100" dist="38100" dir="2700000" algn="tl">
                    <a:srgbClr val="000000">
                      <a:alpha val="43137"/>
                    </a:srgbClr>
                  </a:outerShdw>
                </a:effectLst>
                <a:latin typeface="Arial" pitchFamily="34" charset="0"/>
                <a:ea typeface="+mj-ea"/>
                <a:cs typeface="Arial" pitchFamily="34" charset="0"/>
              </a:rPr>
              <a:t>the</a:t>
            </a:r>
            <a:r>
              <a:rPr lang="es-ES" sz="2100" dirty="0">
                <a:effectLst>
                  <a:outerShdw blurRad="38100" dist="38100" dir="2700000" algn="tl">
                    <a:srgbClr val="000000">
                      <a:alpha val="43137"/>
                    </a:srgbClr>
                  </a:outerShdw>
                </a:effectLst>
                <a:latin typeface="Arial" pitchFamily="34" charset="0"/>
                <a:ea typeface="+mj-ea"/>
                <a:cs typeface="Arial" pitchFamily="34" charset="0"/>
              </a:rPr>
              <a:t> </a:t>
            </a:r>
            <a:r>
              <a:rPr lang="es-ES" sz="2100" dirty="0" err="1">
                <a:effectLst>
                  <a:outerShdw blurRad="38100" dist="38100" dir="2700000" algn="tl">
                    <a:srgbClr val="000000">
                      <a:alpha val="43137"/>
                    </a:srgbClr>
                  </a:outerShdw>
                </a:effectLst>
                <a:latin typeface="Arial" pitchFamily="34" charset="0"/>
                <a:ea typeface="+mj-ea"/>
                <a:cs typeface="Arial" pitchFamily="34" charset="0"/>
              </a:rPr>
              <a:t>Agriculture</a:t>
            </a:r>
            <a:r>
              <a:rPr lang="es-ES" sz="2100" dirty="0">
                <a:effectLst>
                  <a:outerShdw blurRad="38100" dist="38100" dir="2700000" algn="tl">
                    <a:srgbClr val="000000">
                      <a:alpha val="43137"/>
                    </a:srgbClr>
                  </a:outerShdw>
                </a:effectLst>
                <a:latin typeface="Arial" pitchFamily="34" charset="0"/>
                <a:ea typeface="+mj-ea"/>
                <a:cs typeface="Arial" pitchFamily="34" charset="0"/>
              </a:rPr>
              <a:t> </a:t>
            </a:r>
            <a:r>
              <a:rPr lang="es-ES" sz="2100" dirty="0" err="1">
                <a:effectLst>
                  <a:outerShdw blurRad="38100" dist="38100" dir="2700000" algn="tl">
                    <a:srgbClr val="000000">
                      <a:alpha val="43137"/>
                    </a:srgbClr>
                  </a:outerShdw>
                </a:effectLst>
                <a:latin typeface="Arial" pitchFamily="34" charset="0"/>
                <a:ea typeface="+mj-ea"/>
                <a:cs typeface="Arial" pitchFamily="34" charset="0"/>
              </a:rPr>
              <a:t>Ministry</a:t>
            </a:r>
            <a:r>
              <a:rPr lang="es-ES" sz="2100" dirty="0">
                <a:effectLst>
                  <a:outerShdw blurRad="38100" dist="38100" dir="2700000" algn="tl">
                    <a:srgbClr val="000000">
                      <a:alpha val="43137"/>
                    </a:srgbClr>
                  </a:outerShdw>
                </a:effectLst>
                <a:latin typeface="Arial" pitchFamily="34" charset="0"/>
                <a:ea typeface="+mj-ea"/>
                <a:cs typeface="Arial" pitchFamily="34" charset="0"/>
              </a:rPr>
              <a:t> (MINAGRI) and </a:t>
            </a:r>
            <a:r>
              <a:rPr lang="es-ES" sz="2100" dirty="0" err="1">
                <a:effectLst>
                  <a:outerShdw blurRad="38100" dist="38100" dir="2700000" algn="tl">
                    <a:srgbClr val="000000">
                      <a:alpha val="43137"/>
                    </a:srgbClr>
                  </a:outerShdw>
                </a:effectLst>
                <a:latin typeface="Arial" pitchFamily="34" charset="0"/>
                <a:ea typeface="+mj-ea"/>
                <a:cs typeface="Arial" pitchFamily="34" charset="0"/>
              </a:rPr>
              <a:t>the</a:t>
            </a:r>
            <a:r>
              <a:rPr lang="es-ES" sz="2100" dirty="0">
                <a:effectLst>
                  <a:outerShdw blurRad="38100" dist="38100" dir="2700000" algn="tl">
                    <a:srgbClr val="000000">
                      <a:alpha val="43137"/>
                    </a:srgbClr>
                  </a:outerShdw>
                </a:effectLst>
                <a:latin typeface="Arial" pitchFamily="34" charset="0"/>
                <a:ea typeface="+mj-ea"/>
                <a:cs typeface="Arial" pitchFamily="34" charset="0"/>
              </a:rPr>
              <a:t> </a:t>
            </a:r>
            <a:r>
              <a:rPr lang="es-ES" sz="2100" dirty="0" err="1">
                <a:effectLst>
                  <a:outerShdw blurRad="38100" dist="38100" dir="2700000" algn="tl">
                    <a:srgbClr val="000000">
                      <a:alpha val="43137"/>
                    </a:srgbClr>
                  </a:outerShdw>
                </a:effectLst>
                <a:latin typeface="Arial" pitchFamily="34" charset="0"/>
                <a:ea typeface="+mj-ea"/>
                <a:cs typeface="Arial" pitchFamily="34" charset="0"/>
              </a:rPr>
              <a:t>Ministry</a:t>
            </a:r>
            <a:r>
              <a:rPr lang="es-ES" sz="2100" dirty="0">
                <a:effectLst>
                  <a:outerShdw blurRad="38100" dist="38100" dir="2700000" algn="tl">
                    <a:srgbClr val="000000">
                      <a:alpha val="43137"/>
                    </a:srgbClr>
                  </a:outerShdw>
                </a:effectLst>
                <a:latin typeface="Arial" pitchFamily="34" charset="0"/>
                <a:ea typeface="+mj-ea"/>
                <a:cs typeface="Arial" pitchFamily="34" charset="0"/>
              </a:rPr>
              <a:t> of </a:t>
            </a:r>
            <a:r>
              <a:rPr lang="es-ES" sz="2100" dirty="0" err="1">
                <a:effectLst>
                  <a:outerShdw blurRad="38100" dist="38100" dir="2700000" algn="tl">
                    <a:srgbClr val="000000">
                      <a:alpha val="43137"/>
                    </a:srgbClr>
                  </a:outerShdw>
                </a:effectLst>
                <a:latin typeface="Arial" pitchFamily="34" charset="0"/>
                <a:ea typeface="+mj-ea"/>
                <a:cs typeface="Arial" pitchFamily="34" charset="0"/>
              </a:rPr>
              <a:t>Sugar</a:t>
            </a:r>
            <a:r>
              <a:rPr lang="es-ES" sz="2100" dirty="0">
                <a:effectLst>
                  <a:outerShdw blurRad="38100" dist="38100" dir="2700000" algn="tl">
                    <a:srgbClr val="000000">
                      <a:alpha val="43137"/>
                    </a:srgbClr>
                  </a:outerShdw>
                </a:effectLst>
                <a:latin typeface="Arial" pitchFamily="34" charset="0"/>
                <a:ea typeface="+mj-ea"/>
                <a:cs typeface="Arial" pitchFamily="34" charset="0"/>
              </a:rPr>
              <a:t> </a:t>
            </a:r>
            <a:r>
              <a:rPr lang="es-ES" sz="2100" dirty="0" err="1">
                <a:effectLst>
                  <a:outerShdw blurRad="38100" dist="38100" dir="2700000" algn="tl">
                    <a:srgbClr val="000000">
                      <a:alpha val="43137"/>
                    </a:srgbClr>
                  </a:outerShdw>
                </a:effectLst>
                <a:latin typeface="Arial" pitchFamily="34" charset="0"/>
                <a:ea typeface="+mj-ea"/>
                <a:cs typeface="Arial" pitchFamily="34" charset="0"/>
              </a:rPr>
              <a:t>Industry</a:t>
            </a:r>
            <a:r>
              <a:rPr lang="es-ES" sz="2100" dirty="0">
                <a:effectLst>
                  <a:outerShdw blurRad="38100" dist="38100" dir="2700000" algn="tl">
                    <a:srgbClr val="000000">
                      <a:alpha val="43137"/>
                    </a:srgbClr>
                  </a:outerShdw>
                </a:effectLst>
                <a:latin typeface="Arial" pitchFamily="34" charset="0"/>
                <a:ea typeface="+mj-ea"/>
                <a:cs typeface="Arial" pitchFamily="34" charset="0"/>
              </a:rPr>
              <a:t> (MINAZ)</a:t>
            </a:r>
          </a:p>
        </p:txBody>
      </p:sp>
      <p:sp>
        <p:nvSpPr>
          <p:cNvPr id="4" name="3 Rectángulo"/>
          <p:cNvSpPr/>
          <p:nvPr/>
        </p:nvSpPr>
        <p:spPr>
          <a:xfrm>
            <a:off x="271463" y="5462588"/>
            <a:ext cx="8515350" cy="1323975"/>
          </a:xfrm>
          <a:prstGeom prst="rect">
            <a:avLst/>
          </a:prstGeom>
        </p:spPr>
        <p:txBody>
          <a:bodyPr>
            <a:spAutoFit/>
          </a:bodyPr>
          <a:lstStyle/>
          <a:p>
            <a:pPr algn="just">
              <a:defRPr/>
            </a:pPr>
            <a:r>
              <a:rPr lang="en-US" sz="2000" dirty="0">
                <a:effectLst>
                  <a:outerShdw blurRad="38100" dist="38100" dir="2700000" algn="tl">
                    <a:srgbClr val="000000">
                      <a:alpha val="43137"/>
                    </a:srgbClr>
                  </a:outerShdw>
                </a:effectLst>
                <a:latin typeface="Arial" pitchFamily="34" charset="0"/>
              </a:rPr>
              <a:t>MINAZ, on its part, is operating some 270 windmills.  It is calculated, with an 85% of technical readiness, a fuel </a:t>
            </a:r>
            <a:r>
              <a:rPr lang="en-US" sz="2000" dirty="0">
                <a:effectLst>
                  <a:outerShdw blurRad="38100" dist="38100" dir="2700000" algn="tl">
                    <a:srgbClr val="000000">
                      <a:alpha val="43137"/>
                    </a:srgbClr>
                  </a:outerShdw>
                </a:effectLst>
                <a:latin typeface="Arial" pitchFamily="34" charset="0"/>
              </a:rPr>
              <a:t>savings of </a:t>
            </a:r>
            <a:r>
              <a:rPr lang="en-US" sz="2000" dirty="0">
                <a:effectLst>
                  <a:outerShdw blurRad="38100" dist="38100" dir="2700000" algn="tl">
                    <a:srgbClr val="000000">
                      <a:alpha val="43137"/>
                    </a:srgbClr>
                  </a:outerShdw>
                </a:effectLst>
                <a:latin typeface="Arial" pitchFamily="34" charset="0"/>
              </a:rPr>
              <a:t>1383 t/yr. MINAZ plans to install 1958 windmills (2007-2008), for raising </a:t>
            </a:r>
            <a:r>
              <a:rPr lang="en-US" sz="2000" dirty="0">
                <a:effectLst>
                  <a:outerShdw blurRad="38100" dist="38100" dir="2700000" algn="tl">
                    <a:srgbClr val="000000">
                      <a:alpha val="43137"/>
                    </a:srgbClr>
                  </a:outerShdw>
                </a:effectLst>
                <a:latin typeface="Arial" pitchFamily="34" charset="0"/>
              </a:rPr>
              <a:t>cattle and </a:t>
            </a:r>
            <a:r>
              <a:rPr lang="en-US" sz="2000" dirty="0">
                <a:effectLst>
                  <a:outerShdw blurRad="38100" dist="38100" dir="2700000" algn="tl">
                    <a:srgbClr val="000000">
                      <a:alpha val="43137"/>
                    </a:srgbClr>
                  </a:outerShdw>
                </a:effectLst>
                <a:latin typeface="Arial" pitchFamily="34" charset="0"/>
              </a:rPr>
              <a:t>crops that will allow to save more than 10 thousand tons of diesel per year. </a:t>
            </a:r>
            <a:endParaRPr lang="es-ES" sz="2000" dirty="0">
              <a:effectLst>
                <a:outerShdw blurRad="38100" dist="38100" dir="2700000" algn="tl">
                  <a:srgbClr val="000000">
                    <a:alpha val="43137"/>
                  </a:srgbClr>
                </a:outerShdw>
              </a:effectLst>
              <a:latin typeface="Arial" pitchFamily="34" charset="0"/>
            </a:endParaRPr>
          </a:p>
        </p:txBody>
      </p:sp>
      <p:sp>
        <p:nvSpPr>
          <p:cNvPr id="5" name="4 Rectángulo"/>
          <p:cNvSpPr/>
          <p:nvPr/>
        </p:nvSpPr>
        <p:spPr>
          <a:xfrm>
            <a:off x="285750" y="1016000"/>
            <a:ext cx="8572500" cy="1323975"/>
          </a:xfrm>
          <a:prstGeom prst="rect">
            <a:avLst/>
          </a:prstGeom>
        </p:spPr>
        <p:txBody>
          <a:bodyPr>
            <a:spAutoFit/>
          </a:bodyPr>
          <a:lstStyle/>
          <a:p>
            <a:pPr algn="just">
              <a:defRPr/>
            </a:pPr>
            <a:r>
              <a:rPr lang="en-US" sz="2000" dirty="0">
                <a:solidFill>
                  <a:prstClr val="white"/>
                </a:solidFill>
                <a:effectLst>
                  <a:outerShdw blurRad="38100" dist="38100" dir="2700000" algn="tl">
                    <a:srgbClr val="000000">
                      <a:alpha val="43137"/>
                    </a:srgbClr>
                  </a:outerShdw>
                </a:effectLst>
                <a:latin typeface="Arial" pitchFamily="34" charset="0"/>
              </a:rPr>
              <a:t>MINAGRI is operating 6700 windmills for </a:t>
            </a:r>
            <a:r>
              <a:rPr lang="en-US" sz="2000" dirty="0">
                <a:solidFill>
                  <a:prstClr val="white"/>
                </a:solidFill>
                <a:effectLst>
                  <a:outerShdw blurRad="38100" dist="38100" dir="2700000" algn="tl">
                    <a:srgbClr val="000000">
                      <a:alpha val="43137"/>
                    </a:srgbClr>
                  </a:outerShdw>
                </a:effectLst>
                <a:latin typeface="Arial" pitchFamily="34" charset="0"/>
              </a:rPr>
              <a:t>raising cattle. </a:t>
            </a:r>
            <a:r>
              <a:rPr lang="en-US" sz="2000" dirty="0">
                <a:solidFill>
                  <a:prstClr val="white"/>
                </a:solidFill>
                <a:effectLst>
                  <a:outerShdw blurRad="38100" dist="38100" dir="2700000" algn="tl">
                    <a:srgbClr val="000000">
                      <a:alpha val="43137"/>
                    </a:srgbClr>
                  </a:outerShdw>
                </a:effectLst>
                <a:latin typeface="Arial" pitchFamily="34" charset="0"/>
              </a:rPr>
              <a:t>At the moment, these windmills guarantee the supply of water to over 600 000 livestock </a:t>
            </a:r>
            <a:r>
              <a:rPr lang="en-US" sz="2000" dirty="0">
                <a:solidFill>
                  <a:prstClr val="white"/>
                </a:solidFill>
                <a:effectLst>
                  <a:outerShdw blurRad="38100" dist="38100" dir="2700000" algn="tl">
                    <a:srgbClr val="000000">
                      <a:alpha val="43137"/>
                    </a:srgbClr>
                  </a:outerShdw>
                </a:effectLst>
                <a:latin typeface="Arial" pitchFamily="34" charset="0"/>
              </a:rPr>
              <a:t>saving </a:t>
            </a:r>
            <a:r>
              <a:rPr lang="en-US" sz="2000" dirty="0">
                <a:solidFill>
                  <a:prstClr val="white"/>
                </a:solidFill>
                <a:effectLst>
                  <a:outerShdw blurRad="38100" dist="38100" dir="2700000" algn="tl">
                    <a:srgbClr val="000000">
                      <a:alpha val="43137"/>
                    </a:srgbClr>
                  </a:outerShdw>
                </a:effectLst>
                <a:latin typeface="Arial" pitchFamily="34" charset="0"/>
              </a:rPr>
              <a:t>31624 t/yr of fuel. More than 4000 windmills should be installed by 2010 with an annual saving of </a:t>
            </a:r>
            <a:r>
              <a:rPr lang="en-US" sz="2000" dirty="0">
                <a:solidFill>
                  <a:prstClr val="white"/>
                </a:solidFill>
                <a:effectLst>
                  <a:outerShdw blurRad="38100" dist="38100" dir="2700000" algn="tl">
                    <a:srgbClr val="000000">
                      <a:alpha val="43137"/>
                    </a:srgbClr>
                  </a:outerShdw>
                </a:effectLst>
                <a:latin typeface="Arial" pitchFamily="34" charset="0"/>
              </a:rPr>
              <a:t>4.7 </a:t>
            </a:r>
            <a:r>
              <a:rPr lang="en-US" sz="2000" dirty="0">
                <a:solidFill>
                  <a:prstClr val="white"/>
                </a:solidFill>
                <a:effectLst>
                  <a:outerShdw blurRad="38100" dist="38100" dir="2700000" algn="tl">
                    <a:srgbClr val="000000">
                      <a:alpha val="43137"/>
                    </a:srgbClr>
                  </a:outerShdw>
                </a:effectLst>
                <a:latin typeface="Arial" pitchFamily="34" charset="0"/>
              </a:rPr>
              <a:t>t of diesel per windmill.  </a:t>
            </a:r>
          </a:p>
        </p:txBody>
      </p:sp>
      <p:pic>
        <p:nvPicPr>
          <p:cNvPr id="7" name="6 Imagen" descr="Bombeo eólico.jpg"/>
          <p:cNvPicPr>
            <a:picLocks noChangeAspect="1"/>
          </p:cNvPicPr>
          <p:nvPr/>
        </p:nvPicPr>
        <p:blipFill>
          <a:blip r:embed="rId3"/>
          <a:stretch>
            <a:fillRect/>
          </a:stretch>
        </p:blipFill>
        <p:spPr>
          <a:xfrm>
            <a:off x="2500314" y="2357430"/>
            <a:ext cx="4143372" cy="3107529"/>
          </a:xfrm>
          <a:prstGeom prst="roundRect">
            <a:avLst/>
          </a:prstGeom>
          <a:scene3d>
            <a:camera prst="orthographicFront"/>
            <a:lightRig rig="threePt" dir="t"/>
          </a:scene3d>
          <a:sp3d>
            <a:bevelT/>
          </a:sp3d>
        </p:spPr>
      </p:pic>
    </p:spTree>
  </p:cSld>
  <p:clrMapOvr>
    <a:masterClrMapping/>
  </p:clrMapOvr>
  <p:transition>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PE La cana.JPG"/>
          <p:cNvPicPr>
            <a:picLocks noChangeAspect="1"/>
          </p:cNvPicPr>
          <p:nvPr/>
        </p:nvPicPr>
        <p:blipFill>
          <a:blip r:embed="rId3"/>
          <a:stretch>
            <a:fillRect/>
          </a:stretch>
        </p:blipFill>
        <p:spPr>
          <a:xfrm>
            <a:off x="1785917" y="1571612"/>
            <a:ext cx="5572165" cy="3134343"/>
          </a:xfrm>
          <a:prstGeom prst="roundRect">
            <a:avLst/>
          </a:prstGeom>
          <a:scene3d>
            <a:camera prst="orthographicFront"/>
            <a:lightRig rig="threePt" dir="t"/>
          </a:scene3d>
          <a:sp3d>
            <a:bevelT/>
          </a:sp3d>
        </p:spPr>
      </p:pic>
      <p:sp>
        <p:nvSpPr>
          <p:cNvPr id="2" name="1 Rectángulo"/>
          <p:cNvSpPr/>
          <p:nvPr/>
        </p:nvSpPr>
        <p:spPr>
          <a:xfrm>
            <a:off x="271463" y="214313"/>
            <a:ext cx="8572500" cy="757237"/>
          </a:xfrm>
          <a:prstGeom prst="rect">
            <a:avLst/>
          </a:prstGeom>
        </p:spPr>
        <p:txBody>
          <a:bodyPr>
            <a:spAutoFit/>
          </a:bodyPr>
          <a:lstStyle/>
          <a:p>
            <a:pPr algn="just">
              <a:lnSpc>
                <a:spcPct val="90000"/>
              </a:lnSpc>
              <a:spcBef>
                <a:spcPct val="20000"/>
              </a:spcBef>
              <a:buClr>
                <a:schemeClr val="hlink"/>
              </a:buClr>
              <a:buSzPct val="70000"/>
              <a:tabLst>
                <a:tab pos="1133475" algn="l"/>
                <a:tab pos="4757738" algn="l"/>
                <a:tab pos="5114925" algn="l"/>
              </a:tabLst>
              <a:defRPr/>
            </a:pPr>
            <a:r>
              <a:rPr lang="en-US" sz="2400" dirty="0">
                <a:effectLst>
                  <a:outerShdw blurRad="38100" dist="38100" dir="2700000" algn="tl">
                    <a:srgbClr val="000000">
                      <a:alpha val="43137"/>
                    </a:srgbClr>
                  </a:outerShdw>
                </a:effectLst>
                <a:latin typeface="Arial" pitchFamily="34" charset="0"/>
              </a:rPr>
              <a:t>There are 23 small </a:t>
            </a:r>
            <a:r>
              <a:rPr lang="en-US" sz="2400" dirty="0">
                <a:effectLst>
                  <a:outerShdw blurRad="38100" dist="38100" dir="2700000" algn="tl">
                    <a:srgbClr val="000000">
                      <a:alpha val="43137"/>
                    </a:srgbClr>
                  </a:outerShdw>
                </a:effectLst>
                <a:latin typeface="Arial" pitchFamily="34" charset="0"/>
              </a:rPr>
              <a:t>wind </a:t>
            </a:r>
            <a:r>
              <a:rPr lang="en-US" sz="2400" dirty="0">
                <a:effectLst>
                  <a:outerShdw blurRad="38100" dist="38100" dir="2700000" algn="tl">
                    <a:srgbClr val="000000">
                      <a:alpha val="43137"/>
                    </a:srgbClr>
                  </a:outerShdw>
                </a:effectLst>
                <a:latin typeface="Arial" pitchFamily="34" charset="0"/>
              </a:rPr>
              <a:t>generators installed in isolated areas in Cuba. The total installed capacity is 25 kW.</a:t>
            </a:r>
            <a:endParaRPr lang="es-ES" sz="2400" dirty="0">
              <a:solidFill>
                <a:schemeClr val="hlink"/>
              </a:solidFill>
              <a:effectLst>
                <a:outerShdw blurRad="38100" dist="38100" dir="2700000" algn="tl">
                  <a:srgbClr val="000000">
                    <a:alpha val="43137"/>
                  </a:srgbClr>
                </a:outerShdw>
              </a:effectLst>
              <a:latin typeface="Arial" pitchFamily="34" charset="0"/>
            </a:endParaRPr>
          </a:p>
        </p:txBody>
      </p:sp>
      <p:pic>
        <p:nvPicPr>
          <p:cNvPr id="5" name="Picture 21" descr="IM000722"/>
          <p:cNvPicPr>
            <a:picLocks noChangeAspect="1" noChangeArrowheads="1"/>
          </p:cNvPicPr>
          <p:nvPr/>
        </p:nvPicPr>
        <p:blipFill>
          <a:blip r:embed="rId4">
            <a:lum contrast="12000"/>
          </a:blip>
          <a:srcRect/>
          <a:stretch>
            <a:fillRect/>
          </a:stretch>
        </p:blipFill>
        <p:spPr bwMode="auto">
          <a:xfrm>
            <a:off x="5000628" y="3929066"/>
            <a:ext cx="3452805" cy="2589604"/>
          </a:xfrm>
          <a:prstGeom prst="roundRect">
            <a:avLst/>
          </a:prstGeom>
          <a:noFill/>
          <a:ln w="9525">
            <a:noFill/>
            <a:miter lim="800000"/>
            <a:headEnd/>
            <a:tailEnd/>
          </a:ln>
          <a:scene3d>
            <a:camera prst="orthographicFront"/>
            <a:lightRig rig="threePt" dir="t"/>
          </a:scene3d>
          <a:sp3d>
            <a:bevelT/>
          </a:sp3d>
        </p:spPr>
      </p:pic>
      <p:sp>
        <p:nvSpPr>
          <p:cNvPr id="6" name="5 Elipse"/>
          <p:cNvSpPr/>
          <p:nvPr/>
        </p:nvSpPr>
        <p:spPr>
          <a:xfrm>
            <a:off x="4572000" y="1643050"/>
            <a:ext cx="1500198" cy="1214446"/>
          </a:xfrm>
          <a:prstGeom prst="ellipse">
            <a:avLst/>
          </a:prstGeom>
          <a:no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pic>
        <p:nvPicPr>
          <p:cNvPr id="7" name="Picture 5" descr="Los molinos, en extremo útiles, son muy frágiles ante la presencia devastadora de los fuertes vientos de los huracanes"/>
          <p:cNvPicPr>
            <a:picLocks noChangeAspect="1" noChangeArrowheads="1"/>
          </p:cNvPicPr>
          <p:nvPr/>
        </p:nvPicPr>
        <p:blipFill>
          <a:blip r:embed="rId5"/>
          <a:srcRect/>
          <a:stretch>
            <a:fillRect/>
          </a:stretch>
        </p:blipFill>
        <p:spPr bwMode="auto">
          <a:xfrm>
            <a:off x="857224" y="4214818"/>
            <a:ext cx="2461300" cy="1644403"/>
          </a:xfrm>
          <a:prstGeom prst="roundRect">
            <a:avLst/>
          </a:prstGeom>
          <a:noFill/>
          <a:ln w="9525">
            <a:noFill/>
            <a:miter lim="800000"/>
            <a:headEnd/>
            <a:tailEnd/>
          </a:ln>
          <a:scene3d>
            <a:camera prst="orthographicFront"/>
            <a:lightRig rig="threePt" dir="t"/>
          </a:scene3d>
          <a:sp3d>
            <a:bevelT/>
          </a:sp3d>
        </p:spPr>
      </p:pic>
    </p:spTree>
  </p:cSld>
  <p:clrMapOvr>
    <a:masterClrMapping/>
  </p:clrMapOvr>
  <p:transition>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394" name="Picture 4" descr="MVC-144F"/>
          <p:cNvPicPr>
            <a:picLocks noGrp="1" noChangeAspect="1" noChangeArrowheads="1"/>
          </p:cNvPicPr>
          <p:nvPr>
            <p:ph sz="half" idx="2"/>
          </p:nvPr>
        </p:nvPicPr>
        <p:blipFill>
          <a:blip r:embed="rId3">
            <a:lum bright="12000" contrast="30000"/>
          </a:blip>
          <a:srcRect/>
          <a:stretch>
            <a:fillRect/>
          </a:stretch>
        </p:blipFill>
        <p:spPr>
          <a:xfrm>
            <a:off x="4876800" y="1176358"/>
            <a:ext cx="3886200" cy="5181600"/>
          </a:xfrm>
          <a:prstGeom prst="roundRect">
            <a:avLst/>
          </a:prstGeom>
          <a:scene3d>
            <a:camera prst="orthographicFront"/>
            <a:lightRig rig="threePt" dir="t"/>
          </a:scene3d>
          <a:sp3d>
            <a:bevelT/>
          </a:sp3d>
        </p:spPr>
      </p:pic>
      <p:sp>
        <p:nvSpPr>
          <p:cNvPr id="59395" name="Rectangle 13"/>
          <p:cNvSpPr>
            <a:spLocks noChangeArrowheads="1"/>
          </p:cNvSpPr>
          <p:nvPr/>
        </p:nvSpPr>
        <p:spPr bwMode="auto">
          <a:xfrm>
            <a:off x="152400" y="1876425"/>
            <a:ext cx="4419600" cy="3729038"/>
          </a:xfrm>
          <a:prstGeom prst="rect">
            <a:avLst/>
          </a:prstGeom>
          <a:noFill/>
          <a:ln w="9525">
            <a:noFill/>
            <a:miter lim="800000"/>
            <a:headEnd/>
            <a:tailEnd/>
          </a:ln>
        </p:spPr>
        <p:txBody>
          <a:bodyPr/>
          <a:lstStyle/>
          <a:p>
            <a:pPr algn="just">
              <a:lnSpc>
                <a:spcPct val="90000"/>
              </a:lnSpc>
              <a:spcBef>
                <a:spcPct val="20000"/>
              </a:spcBef>
              <a:buClr>
                <a:schemeClr val="accent2"/>
              </a:buClr>
              <a:buSzPct val="80000"/>
              <a:buFont typeface="Wingdings" pitchFamily="2" charset="2"/>
              <a:buNone/>
              <a:defRPr/>
            </a:pPr>
            <a:r>
              <a:rPr lang="en-ZA" sz="2400" dirty="0">
                <a:effectLst>
                  <a:outerShdw blurRad="38100" dist="38100" dir="2700000" algn="tl">
                    <a:srgbClr val="000000">
                      <a:alpha val="43137"/>
                    </a:srgbClr>
                  </a:outerShdw>
                </a:effectLst>
              </a:rPr>
              <a:t>In 1999, the first Wind Farm for </a:t>
            </a:r>
            <a:r>
              <a:rPr lang="en-ZA" sz="2400" dirty="0">
                <a:effectLst>
                  <a:outerShdw blurRad="38100" dist="38100" dir="2700000" algn="tl">
                    <a:srgbClr val="000000">
                      <a:alpha val="43137"/>
                    </a:srgbClr>
                  </a:outerShdw>
                </a:effectLst>
              </a:rPr>
              <a:t>Demonstration </a:t>
            </a:r>
            <a:r>
              <a:rPr lang="en-ZA" sz="2400" dirty="0">
                <a:effectLst>
                  <a:outerShdw blurRad="38100" dist="38100" dir="2700000" algn="tl">
                    <a:srgbClr val="000000">
                      <a:alpha val="43137"/>
                    </a:srgbClr>
                  </a:outerShdw>
                </a:effectLst>
              </a:rPr>
              <a:t>purposes was built in Isla de </a:t>
            </a:r>
            <a:r>
              <a:rPr lang="en-ZA" sz="2400" dirty="0" err="1">
                <a:effectLst>
                  <a:outerShdw blurRad="38100" dist="38100" dir="2700000" algn="tl">
                    <a:srgbClr val="000000">
                      <a:alpha val="43137"/>
                    </a:srgbClr>
                  </a:outerShdw>
                </a:effectLst>
              </a:rPr>
              <a:t>Turiguanó</a:t>
            </a:r>
            <a:r>
              <a:rPr lang="en-ZA" sz="2400" dirty="0">
                <a:effectLst>
                  <a:outerShdw blurRad="38100" dist="38100" dir="2700000" algn="tl">
                    <a:srgbClr val="000000">
                      <a:alpha val="43137"/>
                    </a:srgbClr>
                  </a:outerShdw>
                </a:effectLst>
              </a:rPr>
              <a:t>, in the northern coast of Ciego de Avila province, a region located in the eastern-</a:t>
            </a:r>
            <a:r>
              <a:rPr lang="en-ZA" sz="2400" dirty="0" err="1">
                <a:effectLst>
                  <a:outerShdw blurRad="38100" dist="38100" dir="2700000" algn="tl">
                    <a:srgbClr val="000000">
                      <a:alpha val="43137"/>
                    </a:srgbClr>
                  </a:outerShdw>
                </a:effectLst>
              </a:rPr>
              <a:t>center</a:t>
            </a:r>
            <a:r>
              <a:rPr lang="en-ZA" sz="2400" dirty="0">
                <a:effectLst>
                  <a:outerShdw blurRad="38100" dist="38100" dir="2700000" algn="tl">
                    <a:srgbClr val="000000">
                      <a:alpha val="43137"/>
                    </a:srgbClr>
                  </a:outerShdw>
                </a:effectLst>
              </a:rPr>
              <a:t> part of the country. The Wind Farm has two turbines, 225 kW each. The wind turbines are connected to the National Electric Grid.</a:t>
            </a:r>
          </a:p>
        </p:txBody>
      </p:sp>
      <p:sp>
        <p:nvSpPr>
          <p:cNvPr id="4" name="3 CuadroTexto"/>
          <p:cNvSpPr txBox="1"/>
          <p:nvPr/>
        </p:nvSpPr>
        <p:spPr>
          <a:xfrm>
            <a:off x="1458913" y="214313"/>
            <a:ext cx="6215062" cy="646112"/>
          </a:xfrm>
          <a:prstGeom prst="rect">
            <a:avLst/>
          </a:prstGeom>
          <a:noFill/>
        </p:spPr>
        <p:txBody>
          <a:bodyPr>
            <a:spAutoFit/>
          </a:bodyPr>
          <a:lstStyle/>
          <a:p>
            <a:pPr algn="ctr">
              <a:defRPr/>
            </a:pPr>
            <a:r>
              <a:rPr lang="es-ES_tradnl" sz="3600" dirty="0" err="1">
                <a:effectLst>
                  <a:outerShdw blurRad="38100" dist="38100" dir="2700000" algn="tl">
                    <a:srgbClr val="000000">
                      <a:alpha val="43137"/>
                    </a:srgbClr>
                  </a:outerShdw>
                </a:effectLst>
                <a:latin typeface="Arial" pitchFamily="34" charset="0"/>
              </a:rPr>
              <a:t>Turiguanó</a:t>
            </a:r>
            <a:r>
              <a:rPr lang="es-ES_tradnl" sz="3600" dirty="0">
                <a:effectLst>
                  <a:outerShdw blurRad="38100" dist="38100" dir="2700000" algn="tl">
                    <a:srgbClr val="000000">
                      <a:alpha val="43137"/>
                    </a:srgbClr>
                  </a:outerShdw>
                </a:effectLst>
                <a:latin typeface="Arial" pitchFamily="34" charset="0"/>
              </a:rPr>
              <a:t> </a:t>
            </a:r>
            <a:r>
              <a:rPr lang="es-ES_tradnl" sz="3600" dirty="0" err="1">
                <a:effectLst>
                  <a:outerShdw blurRad="38100" dist="38100" dir="2700000" algn="tl">
                    <a:srgbClr val="000000">
                      <a:alpha val="43137"/>
                    </a:srgbClr>
                  </a:outerShdw>
                </a:effectLst>
                <a:latin typeface="Arial" pitchFamily="34" charset="0"/>
              </a:rPr>
              <a:t>Wind</a:t>
            </a:r>
            <a:r>
              <a:rPr lang="es-ES_tradnl" sz="3600" dirty="0">
                <a:effectLst>
                  <a:outerShdw blurRad="38100" dist="38100" dir="2700000" algn="tl">
                    <a:srgbClr val="000000">
                      <a:alpha val="43137"/>
                    </a:srgbClr>
                  </a:outerShdw>
                </a:effectLst>
                <a:latin typeface="Arial" pitchFamily="34" charset="0"/>
              </a:rPr>
              <a:t> </a:t>
            </a:r>
            <a:r>
              <a:rPr lang="es-ES_tradnl" sz="3600" dirty="0" err="1">
                <a:effectLst>
                  <a:outerShdw blurRad="38100" dist="38100" dir="2700000" algn="tl">
                    <a:srgbClr val="000000">
                      <a:alpha val="43137"/>
                    </a:srgbClr>
                  </a:outerShdw>
                </a:effectLst>
                <a:latin typeface="Arial" pitchFamily="34" charset="0"/>
              </a:rPr>
              <a:t>Farm</a:t>
            </a:r>
            <a:endParaRPr lang="es-ES" sz="3600" dirty="0">
              <a:effectLst>
                <a:outerShdw blurRad="38100" dist="38100" dir="2700000" algn="tl">
                  <a:srgbClr val="000000">
                    <a:alpha val="43137"/>
                  </a:srgbClr>
                </a:outerShdw>
              </a:effectLst>
              <a:latin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Calentadores del edificio.jpg"/>
          <p:cNvPicPr>
            <a:picLocks noChangeAspect="1"/>
          </p:cNvPicPr>
          <p:nvPr/>
        </p:nvPicPr>
        <p:blipFill>
          <a:blip r:embed="rId3"/>
          <a:stretch>
            <a:fillRect/>
          </a:stretch>
        </p:blipFill>
        <p:spPr>
          <a:xfrm>
            <a:off x="1905000" y="2209800"/>
            <a:ext cx="5400000" cy="4050000"/>
          </a:xfrm>
          <a:prstGeom prst="roundRect">
            <a:avLst/>
          </a:prstGeom>
          <a:scene3d>
            <a:camera prst="orthographicFront"/>
            <a:lightRig rig="threePt" dir="t"/>
          </a:scene3d>
          <a:sp3d>
            <a:bevelT/>
          </a:sp3d>
        </p:spPr>
      </p:pic>
      <p:sp>
        <p:nvSpPr>
          <p:cNvPr id="6" name="5 Rectángulo"/>
          <p:cNvSpPr/>
          <p:nvPr/>
        </p:nvSpPr>
        <p:spPr>
          <a:xfrm>
            <a:off x="71406" y="279737"/>
            <a:ext cx="8952572" cy="1200329"/>
          </a:xfrm>
          <a:prstGeom prst="rect">
            <a:avLst/>
          </a:prstGeom>
          <a:noFill/>
        </p:spPr>
        <p:txBody>
          <a:bodyPr>
            <a:spAutoFit/>
          </a:bodyPr>
          <a:lstStyle/>
          <a:p>
            <a:pPr algn="ctr">
              <a:defRPr/>
            </a:pPr>
            <a:r>
              <a:rPr lang="es-ES" sz="7200" b="1" cap="sm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Solar </a:t>
            </a:r>
            <a:r>
              <a:rPr lang="es-ES" sz="7200" b="1" cap="small"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Thermal</a:t>
            </a:r>
            <a:endParaRPr lang="es-ES" sz="7200" b="1" cap="sm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ndParaRPr>
          </a:p>
        </p:txBody>
      </p:sp>
    </p:spTree>
  </p:cSld>
  <p:clrMapOvr>
    <a:masterClrMapping/>
  </p:clrMapOvr>
  <p:transition>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type="body" sz="half" idx="4294967295"/>
          </p:nvPr>
        </p:nvSpPr>
        <p:spPr>
          <a:xfrm>
            <a:off x="214313" y="1098550"/>
            <a:ext cx="5286375" cy="4545013"/>
          </a:xfrm>
        </p:spPr>
        <p:txBody>
          <a:bodyPr>
            <a:noAutofit/>
          </a:bodyPr>
          <a:lstStyle/>
          <a:p>
            <a:pPr marL="0" indent="0" algn="just" eaLnBrk="1" hangingPunct="1">
              <a:spcBef>
                <a:spcPct val="0"/>
              </a:spcBef>
              <a:buFont typeface="Arial" pitchFamily="34" charset="0"/>
              <a:buNone/>
              <a:defRPr/>
            </a:pPr>
            <a:r>
              <a:rPr lang="en-ZA" sz="2400" dirty="0" smtClean="0">
                <a:effectLst>
                  <a:outerShdw blurRad="38100" dist="38100" dir="2700000" algn="tl">
                    <a:srgbClr val="000000">
                      <a:alpha val="43137"/>
                    </a:srgbClr>
                  </a:outerShdw>
                </a:effectLst>
                <a:latin typeface="Arial" charset="0"/>
              </a:rPr>
              <a:t>Highly efficient solar compact water heaters have been produced and installed in the country during the last decade. According to some experts, these collectors are the most appropriate for the weather conditions and the characteristics of water in Cuba.</a:t>
            </a:r>
          </a:p>
          <a:p>
            <a:pPr marL="190500" indent="-190500" algn="just" eaLnBrk="1" hangingPunct="1">
              <a:spcBef>
                <a:spcPct val="0"/>
              </a:spcBef>
              <a:buFont typeface="Wingdings" pitchFamily="2" charset="2"/>
              <a:buNone/>
              <a:defRPr/>
            </a:pPr>
            <a:endParaRPr lang="en-ZA" sz="2400" dirty="0" smtClean="0">
              <a:effectLst>
                <a:outerShdw blurRad="38100" dist="38100" dir="2700000" algn="tl">
                  <a:srgbClr val="000000">
                    <a:alpha val="43137"/>
                  </a:srgbClr>
                </a:outerShdw>
              </a:effectLst>
              <a:latin typeface="Arial" charset="0"/>
            </a:endParaRPr>
          </a:p>
          <a:p>
            <a:pPr marL="0" indent="0" algn="just" eaLnBrk="1" hangingPunct="1">
              <a:spcBef>
                <a:spcPct val="0"/>
              </a:spcBef>
              <a:buFont typeface="Arial" pitchFamily="34" charset="0"/>
              <a:buNone/>
              <a:defRPr/>
            </a:pPr>
            <a:r>
              <a:rPr lang="en-ZA" sz="2400" dirty="0" smtClean="0">
                <a:effectLst>
                  <a:outerShdw blurRad="38100" dist="38100" dir="2700000" algn="tl">
                    <a:srgbClr val="000000">
                      <a:alpha val="43137"/>
                    </a:srgbClr>
                  </a:outerShdw>
                </a:effectLst>
                <a:latin typeface="Arial" charset="0"/>
              </a:rPr>
              <a:t>These solar heaters are used in rural hospitals, schools and tourism institutions.</a:t>
            </a:r>
            <a:endParaRPr lang="en-US" sz="2400" dirty="0" smtClean="0">
              <a:effectLst>
                <a:outerShdw blurRad="38100" dist="38100" dir="2700000" algn="tl">
                  <a:srgbClr val="000000">
                    <a:alpha val="43137"/>
                  </a:srgbClr>
                </a:outerShdw>
              </a:effectLst>
              <a:latin typeface="Arial" charset="0"/>
            </a:endParaRPr>
          </a:p>
        </p:txBody>
      </p:sp>
      <p:pic>
        <p:nvPicPr>
          <p:cNvPr id="60419" name="Picture 4" descr="DSC00153"/>
          <p:cNvPicPr>
            <a:picLocks noGrp="1" noChangeAspect="1" noChangeArrowheads="1"/>
          </p:cNvPicPr>
          <p:nvPr>
            <p:ph sz="quarter" idx="4294967295"/>
          </p:nvPr>
        </p:nvPicPr>
        <p:blipFill>
          <a:blip r:embed="rId3">
            <a:lum contrast="12000"/>
          </a:blip>
          <a:srcRect/>
          <a:stretch>
            <a:fillRect/>
          </a:stretch>
        </p:blipFill>
        <p:spPr>
          <a:xfrm>
            <a:off x="5786446" y="714375"/>
            <a:ext cx="2990850" cy="2160588"/>
          </a:xfrm>
          <a:prstGeom prst="roundRect">
            <a:avLst/>
          </a:prstGeom>
          <a:scene3d>
            <a:camera prst="orthographicFront"/>
            <a:lightRig rig="threePt" dir="t"/>
          </a:scene3d>
          <a:sp3d>
            <a:bevelT/>
          </a:sp3d>
        </p:spPr>
      </p:pic>
      <p:pic>
        <p:nvPicPr>
          <p:cNvPr id="6" name="5 Imagen" descr="DSC00002.jpg"/>
          <p:cNvPicPr>
            <a:picLocks noChangeAspect="1"/>
          </p:cNvPicPr>
          <p:nvPr/>
        </p:nvPicPr>
        <p:blipFill>
          <a:blip r:embed="rId4" cstate="print"/>
          <a:stretch>
            <a:fillRect/>
          </a:stretch>
        </p:blipFill>
        <p:spPr>
          <a:xfrm>
            <a:off x="5786446" y="3643314"/>
            <a:ext cx="2952739" cy="2214554"/>
          </a:xfrm>
          <a:prstGeom prst="roundRect">
            <a:avLst/>
          </a:prstGeom>
          <a:scene3d>
            <a:camera prst="orthographicFront"/>
            <a:lightRig rig="threePt" dir="t"/>
          </a:scene3d>
          <a:sp3d>
            <a:bevelT/>
          </a:sp3d>
        </p:spPr>
      </p:pic>
    </p:spTree>
  </p:cSld>
  <p:clrMapOvr>
    <a:masterClrMapping/>
  </p:clrMapOvr>
  <p:transition>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43" name="Picture 4" descr="MVC-509F"/>
          <p:cNvPicPr>
            <a:picLocks noGrp="1" noChangeAspect="1" noChangeArrowheads="1"/>
          </p:cNvPicPr>
          <p:nvPr>
            <p:ph sz="quarter" idx="4294967295"/>
          </p:nvPr>
        </p:nvPicPr>
        <p:blipFill>
          <a:blip r:embed="rId3"/>
          <a:srcRect/>
          <a:stretch>
            <a:fillRect/>
          </a:stretch>
        </p:blipFill>
        <p:spPr>
          <a:xfrm>
            <a:off x="5786446" y="857250"/>
            <a:ext cx="3173412" cy="2379663"/>
          </a:xfrm>
          <a:prstGeom prst="roundRect">
            <a:avLst/>
          </a:prstGeom>
          <a:scene3d>
            <a:camera prst="orthographicFront"/>
            <a:lightRig rig="threePt" dir="t"/>
          </a:scene3d>
          <a:sp3d>
            <a:bevelT/>
          </a:sp3d>
        </p:spPr>
      </p:pic>
      <p:pic>
        <p:nvPicPr>
          <p:cNvPr id="61444" name="Picture 13" descr="MVC-687F"/>
          <p:cNvPicPr>
            <a:picLocks noChangeAspect="1" noChangeArrowheads="1"/>
          </p:cNvPicPr>
          <p:nvPr/>
        </p:nvPicPr>
        <p:blipFill>
          <a:blip r:embed="rId4"/>
          <a:srcRect/>
          <a:stretch>
            <a:fillRect/>
          </a:stretch>
        </p:blipFill>
        <p:spPr bwMode="auto">
          <a:xfrm>
            <a:off x="5791200" y="3643330"/>
            <a:ext cx="3138518" cy="2286000"/>
          </a:xfrm>
          <a:prstGeom prst="roundRect">
            <a:avLst/>
          </a:prstGeom>
          <a:noFill/>
          <a:ln w="9525">
            <a:noFill/>
            <a:miter lim="800000"/>
            <a:headEnd/>
            <a:tailEnd/>
          </a:ln>
          <a:scene3d>
            <a:camera prst="orthographicFront"/>
            <a:lightRig rig="threePt" dir="t"/>
          </a:scene3d>
          <a:sp3d>
            <a:bevelT/>
          </a:sp3d>
        </p:spPr>
      </p:pic>
      <p:sp>
        <p:nvSpPr>
          <p:cNvPr id="40966" name="Rectangle 6"/>
          <p:cNvSpPr>
            <a:spLocks noChangeArrowheads="1"/>
          </p:cNvSpPr>
          <p:nvPr/>
        </p:nvSpPr>
        <p:spPr bwMode="auto">
          <a:xfrm>
            <a:off x="357188" y="857250"/>
            <a:ext cx="5214937" cy="4894263"/>
          </a:xfrm>
          <a:prstGeom prst="rect">
            <a:avLst/>
          </a:prstGeom>
          <a:noFill/>
          <a:ln w="9525">
            <a:noFill/>
            <a:miter lim="800000"/>
            <a:headEnd/>
            <a:tailEnd/>
          </a:ln>
          <a:effectLst/>
        </p:spPr>
        <p:txBody>
          <a:bodyPr anchor="ctr">
            <a:spAutoFit/>
          </a:bodyPr>
          <a:lstStyle/>
          <a:p>
            <a:pPr algn="just" eaLnBrk="0" hangingPunct="0">
              <a:defRPr/>
            </a:pPr>
            <a:r>
              <a:rPr lang="en-ZA" sz="2400" dirty="0">
                <a:effectLst>
                  <a:outerShdw blurRad="38100" dist="38100" dir="2700000" algn="tl">
                    <a:srgbClr val="000000">
                      <a:alpha val="43137"/>
                    </a:srgbClr>
                  </a:outerShdw>
                </a:effectLst>
                <a:latin typeface="Arial" pitchFamily="34" charset="0"/>
                <a:ea typeface="Calibri" pitchFamily="34" charset="0"/>
                <a:cs typeface="Arial" pitchFamily="34" charset="0"/>
              </a:rPr>
              <a:t>Due to its high energy consumption, drying of agricultural products is another interesting use of solar energy.</a:t>
            </a:r>
          </a:p>
          <a:p>
            <a:pPr algn="just" eaLnBrk="0" hangingPunct="0">
              <a:defRPr/>
            </a:pPr>
            <a:endParaRPr lang="es-ES" sz="2400" dirty="0">
              <a:effectLst>
                <a:outerShdw blurRad="38100" dist="38100" dir="2700000" algn="tl">
                  <a:srgbClr val="000000">
                    <a:alpha val="43137"/>
                  </a:srgbClr>
                </a:outerShdw>
              </a:effectLst>
              <a:latin typeface="Arial" pitchFamily="34" charset="0"/>
              <a:cs typeface="Arial" pitchFamily="34" charset="0"/>
            </a:endParaRPr>
          </a:p>
          <a:p>
            <a:pPr algn="just" eaLnBrk="0" hangingPunct="0">
              <a:defRPr/>
            </a:pPr>
            <a:r>
              <a:rPr lang="en-ZA" sz="2400" dirty="0">
                <a:effectLst>
                  <a:outerShdw blurRad="38100" dist="38100" dir="2700000" algn="tl">
                    <a:srgbClr val="000000">
                      <a:alpha val="43137"/>
                    </a:srgbClr>
                  </a:outerShdw>
                </a:effectLst>
                <a:latin typeface="Arial" pitchFamily="34" charset="0"/>
                <a:ea typeface="Calibri" pitchFamily="34" charset="0"/>
                <a:cs typeface="Arial" pitchFamily="34" charset="0"/>
              </a:rPr>
              <a:t>Several designs and technologies for drying wood, seeds, grains and other products including plants for medical purposes harnessing solar energy, have been developed during the last two decades. The industrial use of solar dryers with great economical advantages, is possible. </a:t>
            </a:r>
            <a:endParaRPr lang="es-ES" sz="2400"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SFV de Viento Frío.JPG"/>
          <p:cNvPicPr>
            <a:picLocks noChangeAspect="1"/>
          </p:cNvPicPr>
          <p:nvPr/>
        </p:nvPicPr>
        <p:blipFill>
          <a:blip r:embed="rId3"/>
          <a:stretch>
            <a:fillRect/>
          </a:stretch>
        </p:blipFill>
        <p:spPr>
          <a:xfrm>
            <a:off x="2362200" y="2133600"/>
            <a:ext cx="5400000" cy="4050000"/>
          </a:xfrm>
          <a:prstGeom prst="roundRect">
            <a:avLst/>
          </a:prstGeom>
          <a:scene3d>
            <a:camera prst="orthographicFront"/>
            <a:lightRig rig="threePt" dir="t"/>
          </a:scene3d>
          <a:sp3d>
            <a:bevelT/>
          </a:sp3d>
        </p:spPr>
      </p:pic>
      <p:sp>
        <p:nvSpPr>
          <p:cNvPr id="7" name="6 Rectángulo"/>
          <p:cNvSpPr/>
          <p:nvPr/>
        </p:nvSpPr>
        <p:spPr>
          <a:xfrm>
            <a:off x="-93489" y="0"/>
            <a:ext cx="9237489" cy="1200329"/>
          </a:xfrm>
          <a:prstGeom prst="rect">
            <a:avLst/>
          </a:prstGeom>
          <a:noFill/>
        </p:spPr>
        <p:txBody>
          <a:bodyPr>
            <a:spAutoFit/>
          </a:bodyPr>
          <a:lstStyle/>
          <a:p>
            <a:pPr algn="ctr">
              <a:defRPr/>
            </a:pPr>
            <a:r>
              <a:rPr lang="es-ES" sz="7200" b="1" cap="sm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Solar </a:t>
            </a:r>
            <a:r>
              <a:rPr lang="es-ES" sz="7200" b="1" cap="small"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Photovoltaic</a:t>
            </a:r>
            <a:endParaRPr lang="es-ES" sz="7200" b="1" cap="sm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ndParaRPr>
          </a:p>
        </p:txBody>
      </p:sp>
    </p:spTree>
  </p:cSld>
  <p:clrMapOvr>
    <a:masterClrMapping/>
  </p:clrMapOvr>
  <p:transition>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type="body" sz="half" idx="1"/>
          </p:nvPr>
        </p:nvSpPr>
        <p:spPr>
          <a:xfrm>
            <a:off x="250825" y="714375"/>
            <a:ext cx="5106988" cy="1655763"/>
          </a:xfrm>
        </p:spPr>
        <p:txBody>
          <a:bodyPr/>
          <a:lstStyle/>
          <a:p>
            <a:pPr marL="0" indent="0" algn="just" eaLnBrk="1" hangingPunct="1">
              <a:lnSpc>
                <a:spcPct val="80000"/>
              </a:lnSpc>
              <a:buFont typeface="Wingdings" pitchFamily="2" charset="2"/>
              <a:buNone/>
              <a:defRPr/>
            </a:pPr>
            <a:r>
              <a:rPr lang="en-ZA" sz="2500" dirty="0" smtClean="0">
                <a:effectLst>
                  <a:outerShdw blurRad="38100" dist="38100" dir="2700000" algn="tl">
                    <a:srgbClr val="000000">
                      <a:alpha val="43137"/>
                    </a:srgbClr>
                  </a:outerShdw>
                </a:effectLst>
                <a:latin typeface="Arial" charset="0"/>
              </a:rPr>
              <a:t>The direct transformation of solar radiation into electricity using photovoltaic conversion, is one of the most promising ways of harnessing solar energy. </a:t>
            </a:r>
          </a:p>
        </p:txBody>
      </p:sp>
      <p:pic>
        <p:nvPicPr>
          <p:cNvPr id="62467" name="Picture 4" descr="Foto047"/>
          <p:cNvPicPr>
            <a:picLocks noGrp="1" noChangeAspect="1" noChangeArrowheads="1"/>
          </p:cNvPicPr>
          <p:nvPr>
            <p:ph sz="quarter" idx="2"/>
          </p:nvPr>
        </p:nvPicPr>
        <p:blipFill>
          <a:blip r:embed="rId3"/>
          <a:srcRect/>
          <a:stretch>
            <a:fillRect/>
          </a:stretch>
        </p:blipFill>
        <p:spPr>
          <a:xfrm>
            <a:off x="5794375" y="798493"/>
            <a:ext cx="3025775" cy="2271713"/>
          </a:xfrm>
          <a:prstGeom prst="roundRect">
            <a:avLst/>
          </a:prstGeom>
          <a:scene3d>
            <a:camera prst="orthographicFront"/>
            <a:lightRig rig="threePt" dir="t"/>
          </a:scene3d>
          <a:sp3d>
            <a:bevelT/>
          </a:sp3d>
        </p:spPr>
      </p:pic>
      <p:pic>
        <p:nvPicPr>
          <p:cNvPr id="62468" name="Picture 5" descr="bomba_solar3"/>
          <p:cNvPicPr>
            <a:picLocks noGrp="1" noChangeAspect="1" noChangeArrowheads="1"/>
          </p:cNvPicPr>
          <p:nvPr>
            <p:ph sz="quarter" idx="3"/>
          </p:nvPr>
        </p:nvPicPr>
        <p:blipFill>
          <a:blip r:embed="rId4"/>
          <a:srcRect/>
          <a:stretch>
            <a:fillRect/>
          </a:stretch>
        </p:blipFill>
        <p:spPr>
          <a:xfrm>
            <a:off x="5794375" y="3619481"/>
            <a:ext cx="3025775" cy="2135187"/>
          </a:xfrm>
          <a:prstGeom prst="roundRect">
            <a:avLst/>
          </a:prstGeom>
          <a:scene3d>
            <a:camera prst="orthographicFront"/>
            <a:lightRig rig="threePt" dir="t"/>
          </a:scene3d>
          <a:sp3d>
            <a:bevelT/>
          </a:sp3d>
        </p:spPr>
      </p:pic>
      <p:sp>
        <p:nvSpPr>
          <p:cNvPr id="62470" name="Text Box 8"/>
          <p:cNvSpPr txBox="1">
            <a:spLocks noChangeArrowheads="1"/>
          </p:cNvSpPr>
          <p:nvPr/>
        </p:nvSpPr>
        <p:spPr bwMode="auto">
          <a:xfrm>
            <a:off x="250825" y="2441575"/>
            <a:ext cx="5178425" cy="1997075"/>
          </a:xfrm>
          <a:prstGeom prst="rect">
            <a:avLst/>
          </a:prstGeom>
          <a:noFill/>
          <a:ln w="9525">
            <a:noFill/>
            <a:miter lim="800000"/>
            <a:headEnd/>
            <a:tailEnd/>
          </a:ln>
        </p:spPr>
        <p:txBody>
          <a:bodyPr>
            <a:spAutoFit/>
          </a:bodyPr>
          <a:lstStyle/>
          <a:p>
            <a:pPr algn="just">
              <a:spcBef>
                <a:spcPct val="20000"/>
              </a:spcBef>
              <a:defRPr/>
            </a:pPr>
            <a:r>
              <a:rPr lang="en-ZA" sz="2500" dirty="0">
                <a:effectLst>
                  <a:outerShdw blurRad="38100" dist="38100" dir="2700000" algn="tl">
                    <a:srgbClr val="000000">
                      <a:alpha val="43137"/>
                    </a:srgbClr>
                  </a:outerShdw>
                </a:effectLst>
              </a:rPr>
              <a:t>Its sustained development at </a:t>
            </a:r>
            <a:r>
              <a:rPr lang="en-ZA" sz="2500" dirty="0">
                <a:effectLst>
                  <a:outerShdw blurRad="38100" dist="38100" dir="2700000" algn="tl">
                    <a:srgbClr val="000000">
                      <a:alpha val="43137"/>
                    </a:srgbClr>
                  </a:outerShdw>
                </a:effectLst>
              </a:rPr>
              <a:t>the international </a:t>
            </a:r>
            <a:r>
              <a:rPr lang="en-ZA" sz="2500" dirty="0">
                <a:effectLst>
                  <a:outerShdw blurRad="38100" dist="38100" dir="2700000" algn="tl">
                    <a:srgbClr val="000000">
                      <a:alpha val="43137"/>
                    </a:srgbClr>
                  </a:outerShdw>
                </a:effectLst>
              </a:rPr>
              <a:t>level allows its profitable use for stand alone systems in remote sites compared to the traditional sources.</a:t>
            </a:r>
            <a:r>
              <a:rPr lang="en-US" sz="2500" dirty="0">
                <a:effectLst>
                  <a:outerShdw blurRad="38100" dist="38100" dir="2700000" algn="tl">
                    <a:srgbClr val="000000">
                      <a:alpha val="43137"/>
                    </a:srgbClr>
                  </a:outerShdw>
                </a:effectLst>
              </a:rPr>
              <a:t> </a:t>
            </a:r>
            <a:endParaRPr lang="nl-NL" sz="2500" dirty="0">
              <a:effectLst>
                <a:outerShdw blurRad="38100" dist="38100" dir="2700000" algn="tl">
                  <a:srgbClr val="000000">
                    <a:alpha val="43137"/>
                  </a:srgbClr>
                </a:outerShdw>
              </a:effectLst>
            </a:endParaRPr>
          </a:p>
        </p:txBody>
      </p:sp>
      <p:sp>
        <p:nvSpPr>
          <p:cNvPr id="62471" name="Text Box 9"/>
          <p:cNvSpPr txBox="1">
            <a:spLocks noChangeArrowheads="1"/>
          </p:cNvSpPr>
          <p:nvPr/>
        </p:nvSpPr>
        <p:spPr bwMode="auto">
          <a:xfrm>
            <a:off x="250825" y="4530725"/>
            <a:ext cx="5106988" cy="1616075"/>
          </a:xfrm>
          <a:prstGeom prst="rect">
            <a:avLst/>
          </a:prstGeom>
          <a:noFill/>
          <a:ln w="9525">
            <a:noFill/>
            <a:miter lim="800000"/>
            <a:headEnd/>
            <a:tailEnd/>
          </a:ln>
        </p:spPr>
        <p:txBody>
          <a:bodyPr>
            <a:spAutoFit/>
          </a:bodyPr>
          <a:lstStyle/>
          <a:p>
            <a:pPr algn="just">
              <a:spcBef>
                <a:spcPct val="50000"/>
              </a:spcBef>
              <a:defRPr/>
            </a:pPr>
            <a:r>
              <a:rPr lang="en-US" sz="2500" dirty="0">
                <a:effectLst>
                  <a:outerShdw blurRad="38100" dist="38100" dir="2700000" algn="tl">
                    <a:srgbClr val="000000">
                      <a:alpha val="43137"/>
                    </a:srgbClr>
                  </a:outerShdw>
                </a:effectLst>
              </a:rPr>
              <a:t>In Cuba, there is a plant that produces high quality PV modules for both, domestic and exportation purposes.</a:t>
            </a:r>
            <a:endParaRPr lang="nl-NL" sz="2500" dirty="0">
              <a:effectLst>
                <a:outerShdw blurRad="38100" dist="38100" dir="2700000" algn="tl">
                  <a:srgbClr val="000000">
                    <a:alpha val="43137"/>
                  </a:srgbClr>
                </a:outerShdw>
              </a:effectLst>
            </a:endParaRPr>
          </a:p>
        </p:txBody>
      </p:sp>
    </p:spTree>
  </p:cSld>
  <p:clrMapOvr>
    <a:masterClrMapping/>
  </p:clrMapOvr>
  <p:transition spd="med">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ChangeArrowheads="1"/>
          </p:cNvSpPr>
          <p:nvPr>
            <p:ph type="body" sz="half" idx="1"/>
          </p:nvPr>
        </p:nvSpPr>
        <p:spPr>
          <a:xfrm>
            <a:off x="527050" y="857250"/>
            <a:ext cx="8072438" cy="1643063"/>
          </a:xfrm>
        </p:spPr>
        <p:txBody>
          <a:bodyPr/>
          <a:lstStyle/>
          <a:p>
            <a:pPr marL="0" indent="0" algn="just" eaLnBrk="1" hangingPunct="1">
              <a:lnSpc>
                <a:spcPct val="90000"/>
              </a:lnSpc>
              <a:buFont typeface="Wingdings" pitchFamily="2" charset="2"/>
              <a:buNone/>
              <a:defRPr/>
            </a:pPr>
            <a:r>
              <a:rPr lang="en-ZA" sz="2800" dirty="0" smtClean="0">
                <a:effectLst>
                  <a:outerShdw blurRad="38100" dist="38100" dir="2700000" algn="tl">
                    <a:srgbClr val="000000">
                      <a:alpha val="43137"/>
                    </a:srgbClr>
                  </a:outerShdw>
                </a:effectLst>
                <a:latin typeface="Arial" charset="0"/>
              </a:rPr>
              <a:t>Nearly 360 Family Doctor Consulting Houses and 5 hospitals located in mountainous sites and remote rural areas, have been provided with solar panels.</a:t>
            </a:r>
            <a:endParaRPr lang="en-US" sz="2800" dirty="0" smtClean="0">
              <a:effectLst>
                <a:outerShdw blurRad="38100" dist="38100" dir="2700000" algn="tl">
                  <a:srgbClr val="000000">
                    <a:alpha val="43137"/>
                  </a:srgbClr>
                </a:outerShdw>
              </a:effectLst>
              <a:latin typeface="Arial" charset="0"/>
            </a:endParaRPr>
          </a:p>
        </p:txBody>
      </p:sp>
      <p:pic>
        <p:nvPicPr>
          <p:cNvPr id="63491" name="Picture 4" descr="Mvc-463f"/>
          <p:cNvPicPr>
            <a:picLocks noGrp="1" noChangeAspect="1" noChangeArrowheads="1"/>
          </p:cNvPicPr>
          <p:nvPr>
            <p:ph sz="quarter" idx="2"/>
          </p:nvPr>
        </p:nvPicPr>
        <p:blipFill>
          <a:blip r:embed="rId4"/>
          <a:srcRect/>
          <a:stretch>
            <a:fillRect/>
          </a:stretch>
        </p:blipFill>
        <p:spPr>
          <a:xfrm>
            <a:off x="357158" y="3429000"/>
            <a:ext cx="4001728" cy="2928958"/>
          </a:xfrm>
          <a:prstGeom prst="roundRect">
            <a:avLst/>
          </a:prstGeom>
          <a:scene3d>
            <a:camera prst="orthographicFront"/>
            <a:lightRig rig="threePt" dir="t"/>
          </a:scene3d>
          <a:sp3d>
            <a:bevelT/>
          </a:sp3d>
        </p:spPr>
      </p:pic>
      <p:pic>
        <p:nvPicPr>
          <p:cNvPr id="63492" name="Picture 10" descr="CM Sta Clara-SONGO 02"/>
          <p:cNvPicPr>
            <a:picLocks noGrp="1" noChangeAspect="1" noChangeArrowheads="1"/>
          </p:cNvPicPr>
          <p:nvPr>
            <p:ph sz="quarter" idx="3"/>
          </p:nvPr>
        </p:nvPicPr>
        <p:blipFill>
          <a:blip r:embed="rId5">
            <a:lum contrast="6000"/>
          </a:blip>
          <a:srcRect/>
          <a:stretch>
            <a:fillRect/>
          </a:stretch>
        </p:blipFill>
        <p:spPr>
          <a:xfrm>
            <a:off x="4786314" y="3429000"/>
            <a:ext cx="3903329" cy="2928958"/>
          </a:xfrm>
          <a:prstGeom prst="roundRect">
            <a:avLst/>
          </a:prstGeom>
          <a:scene3d>
            <a:camera prst="orthographicFront"/>
            <a:lightRig rig="threePt" dir="t"/>
          </a:scene3d>
          <a:sp3d>
            <a:bevelT/>
          </a:sp3d>
        </p:spPr>
      </p:pic>
    </p:spTree>
    <p:custDataLst>
      <p:tags r:id="rId1"/>
    </p:custDataLst>
  </p:cSld>
  <p:clrMapOvr>
    <a:masterClrMapping/>
  </p:clrMapOvr>
  <p:transition spd="med">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sz="quarter"/>
          </p:nvPr>
        </p:nvSpPr>
        <p:spPr>
          <a:xfrm>
            <a:off x="0" y="198438"/>
            <a:ext cx="9144000" cy="944562"/>
          </a:xfrm>
        </p:spPr>
        <p:txBody>
          <a:bodyPr>
            <a:noAutofit/>
          </a:bodyPr>
          <a:lstStyle/>
          <a:p>
            <a:pPr eaLnBrk="1" hangingPunct="1">
              <a:defRPr/>
            </a:pPr>
            <a:r>
              <a:rPr lang="es-ES" sz="3600" dirty="0" err="1" smtClean="0">
                <a:effectLst>
                  <a:outerShdw blurRad="38100" dist="38100" dir="2700000" algn="tl">
                    <a:srgbClr val="000000">
                      <a:alpha val="43137"/>
                    </a:srgbClr>
                  </a:outerShdw>
                </a:effectLst>
                <a:latin typeface="Arial" pitchFamily="34" charset="0"/>
                <a:cs typeface="Arial" pitchFamily="34" charset="0"/>
              </a:rPr>
              <a:t>Photovoltaic</a:t>
            </a:r>
            <a:r>
              <a:rPr lang="es-ES" sz="3600" dirty="0" smtClean="0">
                <a:effectLst>
                  <a:outerShdw blurRad="38100" dist="38100" dir="2700000" algn="tl">
                    <a:srgbClr val="000000">
                      <a:alpha val="43137"/>
                    </a:srgbClr>
                  </a:outerShdw>
                </a:effectLst>
                <a:latin typeface="Arial" pitchFamily="34" charset="0"/>
                <a:cs typeface="Arial" pitchFamily="34" charset="0"/>
              </a:rPr>
              <a:t> </a:t>
            </a:r>
            <a:r>
              <a:rPr lang="es-ES" sz="3600" dirty="0" err="1" smtClean="0">
                <a:effectLst>
                  <a:outerShdw blurRad="38100" dist="38100" dir="2700000" algn="tl">
                    <a:srgbClr val="000000">
                      <a:alpha val="43137"/>
                    </a:srgbClr>
                  </a:outerShdw>
                </a:effectLst>
                <a:latin typeface="Arial" pitchFamily="34" charset="0"/>
                <a:cs typeface="Arial" pitchFamily="34" charset="0"/>
              </a:rPr>
              <a:t>system</a:t>
            </a:r>
            <a:r>
              <a:rPr lang="es-ES" sz="3600" dirty="0" smtClean="0">
                <a:effectLst>
                  <a:outerShdw blurRad="38100" dist="38100" dir="2700000" algn="tl">
                    <a:srgbClr val="000000">
                      <a:alpha val="43137"/>
                    </a:srgbClr>
                  </a:outerShdw>
                </a:effectLst>
                <a:latin typeface="Arial" pitchFamily="34" charset="0"/>
                <a:cs typeface="Arial" pitchFamily="34" charset="0"/>
              </a:rPr>
              <a:t> in a </a:t>
            </a:r>
            <a:r>
              <a:rPr lang="es-ES" sz="3600" dirty="0" err="1" smtClean="0">
                <a:effectLst>
                  <a:outerShdw blurRad="38100" dist="38100" dir="2700000" algn="tl">
                    <a:srgbClr val="000000">
                      <a:alpha val="43137"/>
                    </a:srgbClr>
                  </a:outerShdw>
                </a:effectLst>
                <a:latin typeface="Arial" pitchFamily="34" charset="0"/>
                <a:cs typeface="Arial" pitchFamily="34" charset="0"/>
              </a:rPr>
              <a:t>Family</a:t>
            </a:r>
            <a:r>
              <a:rPr lang="es-ES" sz="3600" dirty="0" smtClean="0">
                <a:effectLst>
                  <a:outerShdw blurRad="38100" dist="38100" dir="2700000" algn="tl">
                    <a:srgbClr val="000000">
                      <a:alpha val="43137"/>
                    </a:srgbClr>
                  </a:outerShdw>
                </a:effectLst>
                <a:latin typeface="Arial" pitchFamily="34" charset="0"/>
                <a:cs typeface="Arial" pitchFamily="34" charset="0"/>
              </a:rPr>
              <a:t> Doctor </a:t>
            </a:r>
            <a:r>
              <a:rPr lang="es-ES" sz="3600" dirty="0" err="1" smtClean="0">
                <a:effectLst>
                  <a:outerShdw blurRad="38100" dist="38100" dir="2700000" algn="tl">
                    <a:srgbClr val="000000">
                      <a:alpha val="43137"/>
                    </a:srgbClr>
                  </a:outerShdw>
                </a:effectLst>
                <a:latin typeface="Arial" pitchFamily="34" charset="0"/>
                <a:cs typeface="Arial" pitchFamily="34" charset="0"/>
              </a:rPr>
              <a:t>Consulting</a:t>
            </a:r>
            <a:r>
              <a:rPr lang="es-ES" sz="3600" dirty="0" smtClean="0">
                <a:effectLst>
                  <a:outerShdw blurRad="38100" dist="38100" dir="2700000" algn="tl">
                    <a:srgbClr val="000000">
                      <a:alpha val="43137"/>
                    </a:srgbClr>
                  </a:outerShdw>
                </a:effectLst>
                <a:latin typeface="Arial" pitchFamily="34" charset="0"/>
                <a:cs typeface="Arial" pitchFamily="34" charset="0"/>
              </a:rPr>
              <a:t> </a:t>
            </a:r>
            <a:r>
              <a:rPr lang="es-ES" sz="3600" dirty="0" err="1" smtClean="0">
                <a:effectLst>
                  <a:outerShdw blurRad="38100" dist="38100" dir="2700000" algn="tl">
                    <a:srgbClr val="000000">
                      <a:alpha val="43137"/>
                    </a:srgbClr>
                  </a:outerShdw>
                </a:effectLst>
                <a:latin typeface="Arial" pitchFamily="34" charset="0"/>
                <a:cs typeface="Arial" pitchFamily="34" charset="0"/>
              </a:rPr>
              <a:t>House</a:t>
            </a:r>
            <a:endParaRPr lang="en-US" sz="3600" dirty="0" smtClean="0">
              <a:effectLst>
                <a:outerShdw blurRad="38100" dist="38100" dir="2700000" algn="tl">
                  <a:srgbClr val="000000">
                    <a:alpha val="43137"/>
                  </a:srgbClr>
                </a:outerShdw>
              </a:effectLst>
              <a:latin typeface="Arial" pitchFamily="34" charset="0"/>
              <a:cs typeface="Arial" pitchFamily="34" charset="0"/>
            </a:endParaRPr>
          </a:p>
        </p:txBody>
      </p:sp>
      <p:pic>
        <p:nvPicPr>
          <p:cNvPr id="64515" name="Picture 3" descr="MVC-243F"/>
          <p:cNvPicPr>
            <a:picLocks noGrp="1" noChangeArrowheads="1"/>
          </p:cNvPicPr>
          <p:nvPr>
            <p:ph sz="quarter" idx="1"/>
          </p:nvPr>
        </p:nvPicPr>
        <p:blipFill>
          <a:blip r:embed="rId3">
            <a:lum bright="-6000" contrast="-12000"/>
          </a:blip>
          <a:srcRect/>
          <a:stretch>
            <a:fillRect/>
          </a:stretch>
        </p:blipFill>
        <p:spPr>
          <a:xfrm>
            <a:off x="3470270" y="1345755"/>
            <a:ext cx="2306637" cy="4533900"/>
          </a:xfrm>
          <a:prstGeom prst="roundRect">
            <a:avLst/>
          </a:prstGeom>
          <a:scene3d>
            <a:camera prst="orthographicFront"/>
            <a:lightRig rig="threePt" dir="t"/>
          </a:scene3d>
          <a:sp3d>
            <a:bevelT/>
          </a:sp3d>
        </p:spPr>
      </p:pic>
      <p:pic>
        <p:nvPicPr>
          <p:cNvPr id="64516" name="Picture 4" descr="MVC-464F"/>
          <p:cNvPicPr>
            <a:picLocks noGrp="1" noChangeAspect="1" noChangeArrowheads="1"/>
          </p:cNvPicPr>
          <p:nvPr>
            <p:ph sz="quarter" idx="2"/>
          </p:nvPr>
        </p:nvPicPr>
        <p:blipFill>
          <a:blip r:embed="rId4">
            <a:lum bright="6000" contrast="12000"/>
          </a:blip>
          <a:srcRect/>
          <a:stretch>
            <a:fillRect/>
          </a:stretch>
        </p:blipFill>
        <p:spPr>
          <a:xfrm>
            <a:off x="500034" y="3834938"/>
            <a:ext cx="2732088" cy="2020888"/>
          </a:xfrm>
          <a:prstGeom prst="roundRect">
            <a:avLst/>
          </a:prstGeom>
          <a:scene3d>
            <a:camera prst="orthographicFront"/>
            <a:lightRig rig="threePt" dir="t"/>
          </a:scene3d>
          <a:sp3d>
            <a:bevelT/>
          </a:sp3d>
        </p:spPr>
      </p:pic>
      <p:pic>
        <p:nvPicPr>
          <p:cNvPr id="64517" name="Picture 5" descr="MVC-387F"/>
          <p:cNvPicPr>
            <a:picLocks noGrp="1" noChangeAspect="1" noChangeArrowheads="1"/>
          </p:cNvPicPr>
          <p:nvPr>
            <p:ph sz="quarter" idx="3"/>
          </p:nvPr>
        </p:nvPicPr>
        <p:blipFill>
          <a:blip r:embed="rId5">
            <a:lum bright="-6000" contrast="24000"/>
          </a:blip>
          <a:srcRect/>
          <a:stretch>
            <a:fillRect/>
          </a:stretch>
        </p:blipFill>
        <p:spPr>
          <a:xfrm>
            <a:off x="457200" y="1326688"/>
            <a:ext cx="2894013" cy="2187575"/>
          </a:xfrm>
          <a:prstGeom prst="roundRect">
            <a:avLst/>
          </a:prstGeom>
          <a:scene3d>
            <a:camera prst="orthographicFront"/>
            <a:lightRig rig="threePt" dir="t"/>
          </a:scene3d>
          <a:sp3d>
            <a:bevelT/>
          </a:sp3d>
        </p:spPr>
      </p:pic>
      <p:pic>
        <p:nvPicPr>
          <p:cNvPr id="64518" name="Picture 6" descr="MVC-001F"/>
          <p:cNvPicPr>
            <a:picLocks noGrp="1" noChangeAspect="1" noChangeArrowheads="1"/>
          </p:cNvPicPr>
          <p:nvPr>
            <p:ph sz="quarter" idx="4"/>
          </p:nvPr>
        </p:nvPicPr>
        <p:blipFill>
          <a:blip r:embed="rId6">
            <a:lum contrast="12000"/>
          </a:blip>
          <a:srcRect/>
          <a:stretch>
            <a:fillRect/>
          </a:stretch>
        </p:blipFill>
        <p:spPr>
          <a:xfrm>
            <a:off x="5922963" y="1326688"/>
            <a:ext cx="2916237" cy="2187575"/>
          </a:xfrm>
          <a:prstGeom prst="roundRect">
            <a:avLst/>
          </a:prstGeom>
          <a:scene3d>
            <a:camera prst="orthographicFront"/>
            <a:lightRig rig="threePt" dir="t"/>
          </a:scene3d>
          <a:sp3d>
            <a:bevelT/>
          </a:sp3d>
        </p:spPr>
      </p:pic>
      <p:pic>
        <p:nvPicPr>
          <p:cNvPr id="64519" name="Picture 7" descr="MVC-491F"/>
          <p:cNvPicPr>
            <a:picLocks noChangeAspect="1" noChangeArrowheads="1"/>
          </p:cNvPicPr>
          <p:nvPr/>
        </p:nvPicPr>
        <p:blipFill>
          <a:blip r:embed="rId7">
            <a:lum bright="6000" contrast="12000"/>
          </a:blip>
          <a:srcRect/>
          <a:stretch>
            <a:fillRect/>
          </a:stretch>
        </p:blipFill>
        <p:spPr bwMode="auto">
          <a:xfrm>
            <a:off x="5943600" y="3650788"/>
            <a:ext cx="2895600" cy="2209800"/>
          </a:xfrm>
          <a:prstGeom prst="roundRect">
            <a:avLst/>
          </a:prstGeom>
          <a:noFill/>
          <a:ln w="9525">
            <a:noFill/>
            <a:miter lim="800000"/>
            <a:headEnd/>
            <a:tailEnd/>
          </a:ln>
          <a:scene3d>
            <a:camera prst="orthographicFront"/>
            <a:lightRig rig="threePt" dir="t"/>
          </a:scene3d>
          <a:sp3d>
            <a:bevelT/>
          </a:sp3d>
        </p:spPr>
      </p:pic>
      <p:sp>
        <p:nvSpPr>
          <p:cNvPr id="64520" name="Text Box 8"/>
          <p:cNvSpPr txBox="1">
            <a:spLocks noChangeArrowheads="1"/>
          </p:cNvSpPr>
          <p:nvPr/>
        </p:nvSpPr>
        <p:spPr bwMode="auto">
          <a:xfrm>
            <a:off x="381000" y="5965825"/>
            <a:ext cx="8548688" cy="701675"/>
          </a:xfrm>
          <a:prstGeom prst="rect">
            <a:avLst/>
          </a:prstGeom>
          <a:noFill/>
          <a:ln w="9525">
            <a:noFill/>
            <a:miter lim="800000"/>
            <a:headEnd/>
            <a:tailEnd/>
          </a:ln>
        </p:spPr>
        <p:txBody>
          <a:bodyPr>
            <a:spAutoFit/>
          </a:bodyPr>
          <a:lstStyle/>
          <a:p>
            <a:pPr algn="ctr">
              <a:spcBef>
                <a:spcPct val="50000"/>
              </a:spcBef>
              <a:defRPr/>
            </a:pPr>
            <a:r>
              <a:rPr lang="es-ES" sz="2000" b="1" dirty="0">
                <a:effectLst>
                  <a:outerShdw blurRad="38100" dist="38100" dir="2700000" algn="tl">
                    <a:srgbClr val="000000">
                      <a:alpha val="43137"/>
                    </a:srgbClr>
                  </a:outerShdw>
                </a:effectLst>
              </a:rPr>
              <a:t>PV solar module 400-450 </a:t>
            </a:r>
            <a:r>
              <a:rPr lang="es-ES" sz="2000" b="1" dirty="0" err="1">
                <a:effectLst>
                  <a:outerShdw blurRad="38100" dist="38100" dir="2700000" algn="tl">
                    <a:srgbClr val="000000">
                      <a:alpha val="43137"/>
                    </a:srgbClr>
                  </a:outerShdw>
                </a:effectLst>
              </a:rPr>
              <a:t>Wp</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regulator</a:t>
            </a:r>
            <a:r>
              <a:rPr lang="es-ES" sz="2000" b="1" dirty="0">
                <a:effectLst>
                  <a:outerShdw blurRad="38100" dist="38100" dir="2700000" algn="tl">
                    <a:srgbClr val="000000">
                      <a:alpha val="43137"/>
                    </a:srgbClr>
                  </a:outerShdw>
                </a:effectLst>
              </a:rPr>
              <a:t>, inverter,12 </a:t>
            </a:r>
            <a:r>
              <a:rPr lang="es-ES" sz="2000" b="1" dirty="0" err="1">
                <a:effectLst>
                  <a:outerShdw blurRad="38100" dist="38100" dir="2700000" algn="tl">
                    <a:srgbClr val="000000">
                      <a:alpha val="43137"/>
                    </a:srgbClr>
                  </a:outerShdw>
                </a:effectLst>
              </a:rPr>
              <a:t>lamps</a:t>
            </a:r>
            <a:r>
              <a:rPr lang="es-ES" sz="2000" b="1" dirty="0">
                <a:effectLst>
                  <a:outerShdw blurRad="38100" dist="38100" dir="2700000" algn="tl">
                    <a:srgbClr val="000000">
                      <a:alpha val="43137"/>
                    </a:srgbClr>
                  </a:outerShdw>
                </a:effectLst>
              </a:rPr>
              <a:t> of 15 W, TV set, </a:t>
            </a:r>
            <a:r>
              <a:rPr lang="es-ES" sz="2000" b="1" dirty="0" err="1">
                <a:effectLst>
                  <a:outerShdw blurRad="38100" dist="38100" dir="2700000" algn="tl">
                    <a:srgbClr val="000000">
                      <a:alpha val="43137"/>
                    </a:srgbClr>
                  </a:outerShdw>
                </a:effectLst>
              </a:rPr>
              <a:t>refrigerator</a:t>
            </a:r>
            <a:r>
              <a:rPr lang="es-ES" sz="2000" b="1" dirty="0">
                <a:effectLst>
                  <a:outerShdw blurRad="38100" dist="38100" dir="2700000" algn="tl">
                    <a:srgbClr val="000000">
                      <a:alpha val="43137"/>
                    </a:srgbClr>
                  </a:outerShdw>
                </a:effectLst>
              </a:rPr>
              <a:t> and </a:t>
            </a:r>
            <a:r>
              <a:rPr lang="es-ES" sz="2000" b="1" dirty="0" err="1">
                <a:effectLst>
                  <a:outerShdw blurRad="38100" dist="38100" dir="2700000" algn="tl">
                    <a:srgbClr val="000000">
                      <a:alpha val="43137"/>
                    </a:srgbClr>
                  </a:outerShdw>
                </a:effectLst>
              </a:rPr>
              <a:t>radiocommunication</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equipment</a:t>
            </a:r>
            <a:r>
              <a:rPr lang="es-ES" sz="2000" b="1" dirty="0">
                <a:effectLst>
                  <a:outerShdw blurRad="38100" dist="38100" dir="2700000" algn="tl">
                    <a:srgbClr val="000000">
                      <a:alpha val="43137"/>
                    </a:srgbClr>
                  </a:outerShdw>
                </a:effectLst>
              </a:rPr>
              <a:t>.</a:t>
            </a:r>
            <a:endParaRPr lang="en-US" sz="2000" b="1" dirty="0">
              <a:effectLst>
                <a:outerShdw blurRad="38100" dist="38100" dir="2700000" algn="tl">
                  <a:srgbClr val="000000">
                    <a:alpha val="43137"/>
                  </a:srgbClr>
                </a:outerShdw>
              </a:effectLst>
            </a:endParaRPr>
          </a:p>
        </p:txBody>
      </p:sp>
    </p:spTree>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46050" y="76200"/>
            <a:ext cx="8813800" cy="1214438"/>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s-ES" sz="3000" b="1" dirty="0" err="1">
                <a:solidFill>
                  <a:srgbClr val="FFC000"/>
                </a:solidFill>
                <a:latin typeface="Verdana" pitchFamily="34" charset="0"/>
              </a:rPr>
              <a:t>The</a:t>
            </a:r>
            <a:r>
              <a:rPr lang="es-ES" sz="3000" b="1" dirty="0">
                <a:solidFill>
                  <a:srgbClr val="FFC000"/>
                </a:solidFill>
                <a:latin typeface="Verdana" pitchFamily="34" charset="0"/>
              </a:rPr>
              <a:t> </a:t>
            </a:r>
            <a:r>
              <a:rPr lang="es-ES" sz="3000" b="1" dirty="0" err="1">
                <a:solidFill>
                  <a:srgbClr val="FFC000"/>
                </a:solidFill>
                <a:latin typeface="Verdana" pitchFamily="34" charset="0"/>
              </a:rPr>
              <a:t>basis</a:t>
            </a:r>
            <a:r>
              <a:rPr lang="es-ES" sz="3000" b="1" dirty="0">
                <a:solidFill>
                  <a:srgbClr val="FFC000"/>
                </a:solidFill>
                <a:latin typeface="Verdana" pitchFamily="34" charset="0"/>
              </a:rPr>
              <a:t> of </a:t>
            </a:r>
            <a:r>
              <a:rPr lang="es-ES" sz="3000" b="1" dirty="0" err="1">
                <a:solidFill>
                  <a:srgbClr val="FFC000"/>
                </a:solidFill>
                <a:latin typeface="Verdana" pitchFamily="34" charset="0"/>
              </a:rPr>
              <a:t>the</a:t>
            </a:r>
            <a:r>
              <a:rPr lang="es-ES" sz="3000" b="1" dirty="0">
                <a:solidFill>
                  <a:srgbClr val="FFC000"/>
                </a:solidFill>
                <a:latin typeface="Verdana" pitchFamily="34" charset="0"/>
              </a:rPr>
              <a:t> use of </a:t>
            </a:r>
            <a:r>
              <a:rPr lang="es-ES" sz="3000" b="1" dirty="0" err="1">
                <a:solidFill>
                  <a:srgbClr val="FFC000"/>
                </a:solidFill>
                <a:latin typeface="Verdana" pitchFamily="34" charset="0"/>
              </a:rPr>
              <a:t>energy</a:t>
            </a:r>
            <a:r>
              <a:rPr lang="es-ES" sz="3000" b="1" dirty="0">
                <a:solidFill>
                  <a:srgbClr val="FFC000"/>
                </a:solidFill>
                <a:latin typeface="Verdana" pitchFamily="34" charset="0"/>
              </a:rPr>
              <a:t> </a:t>
            </a:r>
            <a:r>
              <a:rPr lang="es-ES" sz="3000" b="1" dirty="0" err="1">
                <a:solidFill>
                  <a:srgbClr val="FFC000"/>
                </a:solidFill>
                <a:latin typeface="Verdana" pitchFamily="34" charset="0"/>
              </a:rPr>
              <a:t>resources</a:t>
            </a:r>
            <a:r>
              <a:rPr lang="es-ES" sz="3000" b="1" dirty="0">
                <a:solidFill>
                  <a:srgbClr val="FFC000"/>
                </a:solidFill>
                <a:latin typeface="Verdana" pitchFamily="34" charset="0"/>
              </a:rPr>
              <a:t> in Cuba are:</a:t>
            </a:r>
            <a:endParaRPr lang="es-ES" sz="3000" b="1" dirty="0">
              <a:solidFill>
                <a:srgbClr val="FFC000"/>
              </a:solidFill>
              <a:latin typeface="Verdana" pitchFamily="34" charset="0"/>
            </a:endParaRPr>
          </a:p>
        </p:txBody>
      </p:sp>
      <p:sp>
        <p:nvSpPr>
          <p:cNvPr id="3" name="Rectangle 5"/>
          <p:cNvSpPr>
            <a:spLocks noChangeArrowheads="1"/>
          </p:cNvSpPr>
          <p:nvPr/>
        </p:nvSpPr>
        <p:spPr bwMode="auto">
          <a:xfrm>
            <a:off x="190500" y="1447800"/>
            <a:ext cx="6972300" cy="5029200"/>
          </a:xfrm>
          <a:prstGeom prst="rect">
            <a:avLst/>
          </a:prstGeom>
          <a:noFill/>
          <a:ln w="9525">
            <a:noFill/>
            <a:miter lim="800000"/>
            <a:headEnd/>
            <a:tailEnd/>
          </a:ln>
          <a:effectLst>
            <a:outerShdw blurRad="50800" dist="38100" dir="2700000" algn="tl" rotWithShape="0">
              <a:prstClr val="black">
                <a:alpha val="40000"/>
              </a:prstClr>
            </a:outerShdw>
          </a:effectLst>
        </p:spPr>
        <p:txBody>
          <a:bodyPr/>
          <a:lstStyle/>
          <a:p>
            <a:pPr marL="342900" indent="-342900" fontAlgn="auto">
              <a:spcBef>
                <a:spcPct val="20000"/>
              </a:spcBef>
              <a:spcAft>
                <a:spcPts val="0"/>
              </a:spcAft>
              <a:buFontTx/>
              <a:buChar char="•"/>
              <a:defRPr/>
            </a:pPr>
            <a:r>
              <a:rPr lang="es-ES_tradnl" sz="2400" b="1" dirty="0" err="1">
                <a:solidFill>
                  <a:srgbClr val="00FF00"/>
                </a:solidFill>
                <a:effectLst>
                  <a:outerShdw blurRad="38100" dist="38100" dir="2700000" algn="tl">
                    <a:srgbClr val="000000">
                      <a:alpha val="43137"/>
                    </a:srgbClr>
                  </a:outerShdw>
                </a:effectLst>
                <a:latin typeface="Verdana" pitchFamily="34" charset="0"/>
              </a:rPr>
              <a:t>Exploitation</a:t>
            </a:r>
            <a:r>
              <a:rPr lang="es-ES_tradnl" sz="2400" b="1" dirty="0">
                <a:solidFill>
                  <a:srgbClr val="00FF00"/>
                </a:solidFill>
                <a:effectLst>
                  <a:outerShdw blurRad="38100" dist="38100" dir="2700000" algn="tl">
                    <a:srgbClr val="000000">
                      <a:alpha val="43137"/>
                    </a:srgbClr>
                  </a:outerShdw>
                </a:effectLst>
                <a:latin typeface="Verdana" pitchFamily="34" charset="0"/>
              </a:rPr>
              <a:t> of </a:t>
            </a:r>
            <a:r>
              <a:rPr lang="es-ES_tradnl" sz="2400" b="1" dirty="0" err="1">
                <a:solidFill>
                  <a:srgbClr val="00FF00"/>
                </a:solidFill>
                <a:effectLst>
                  <a:outerShdw blurRad="38100" dist="38100" dir="2700000" algn="tl">
                    <a:srgbClr val="000000">
                      <a:alpha val="43137"/>
                    </a:srgbClr>
                  </a:outerShdw>
                </a:effectLst>
                <a:latin typeface="Verdana" pitchFamily="34" charset="0"/>
              </a:rPr>
              <a:t>indigenous</a:t>
            </a:r>
            <a:r>
              <a:rPr lang="es-ES_tradnl" sz="2400" b="1" dirty="0">
                <a:solidFill>
                  <a:srgbClr val="00FF00"/>
                </a:solidFill>
                <a:effectLst>
                  <a:outerShdw blurRad="38100" dist="38100" dir="2700000" algn="tl">
                    <a:srgbClr val="000000">
                      <a:alpha val="43137"/>
                    </a:srgbClr>
                  </a:outerShdw>
                </a:effectLst>
                <a:latin typeface="Verdana" pitchFamily="34" charset="0"/>
              </a:rPr>
              <a:t> </a:t>
            </a:r>
            <a:r>
              <a:rPr lang="es-ES_tradnl" sz="2400" b="1" dirty="0" err="1">
                <a:solidFill>
                  <a:srgbClr val="00FF00"/>
                </a:solidFill>
                <a:effectLst>
                  <a:outerShdw blurRad="38100" dist="38100" dir="2700000" algn="tl">
                    <a:srgbClr val="000000">
                      <a:alpha val="43137"/>
                    </a:srgbClr>
                  </a:outerShdw>
                </a:effectLst>
                <a:latin typeface="Verdana" pitchFamily="34" charset="0"/>
              </a:rPr>
              <a:t>sources</a:t>
            </a:r>
            <a:r>
              <a:rPr lang="es-ES_tradnl" sz="2400" b="1" dirty="0">
                <a:solidFill>
                  <a:srgbClr val="00FF00"/>
                </a:solidFill>
                <a:effectLst>
                  <a:outerShdw blurRad="38100" dist="38100" dir="2700000" algn="tl">
                    <a:srgbClr val="000000">
                      <a:alpha val="43137"/>
                    </a:srgbClr>
                  </a:outerShdw>
                </a:effectLst>
                <a:latin typeface="Verdana" pitchFamily="34" charset="0"/>
              </a:rPr>
              <a:t> of </a:t>
            </a:r>
            <a:r>
              <a:rPr lang="es-ES_tradnl" sz="2400" b="1" dirty="0" err="1">
                <a:solidFill>
                  <a:srgbClr val="00FF00"/>
                </a:solidFill>
                <a:effectLst>
                  <a:outerShdw blurRad="38100" dist="38100" dir="2700000" algn="tl">
                    <a:srgbClr val="000000">
                      <a:alpha val="43137"/>
                    </a:srgbClr>
                  </a:outerShdw>
                </a:effectLst>
                <a:latin typeface="Verdana" pitchFamily="34" charset="0"/>
              </a:rPr>
              <a:t>fossil</a:t>
            </a:r>
            <a:r>
              <a:rPr lang="es-ES_tradnl" sz="2400" b="1" dirty="0">
                <a:solidFill>
                  <a:srgbClr val="00FF00"/>
                </a:solidFill>
                <a:effectLst>
                  <a:outerShdw blurRad="38100" dist="38100" dir="2700000" algn="tl">
                    <a:srgbClr val="000000">
                      <a:alpha val="43137"/>
                    </a:srgbClr>
                  </a:outerShdw>
                </a:effectLst>
                <a:latin typeface="Verdana" pitchFamily="34" charset="0"/>
              </a:rPr>
              <a:t> </a:t>
            </a:r>
            <a:r>
              <a:rPr lang="es-ES_tradnl" sz="2400" b="1" dirty="0" err="1">
                <a:solidFill>
                  <a:srgbClr val="00FF00"/>
                </a:solidFill>
                <a:effectLst>
                  <a:outerShdw blurRad="38100" dist="38100" dir="2700000" algn="tl">
                    <a:srgbClr val="000000">
                      <a:alpha val="43137"/>
                    </a:srgbClr>
                  </a:outerShdw>
                </a:effectLst>
                <a:latin typeface="Verdana" pitchFamily="34" charset="0"/>
              </a:rPr>
              <a:t>fuels</a:t>
            </a:r>
            <a:r>
              <a:rPr lang="es-ES_tradnl" sz="2400" dirty="0">
                <a:latin typeface="Verdana" pitchFamily="34" charset="0"/>
              </a:rPr>
              <a:t>: </a:t>
            </a:r>
            <a:r>
              <a:rPr lang="es-ES_tradnl" sz="2400" dirty="0" err="1">
                <a:latin typeface="Verdana" pitchFamily="34" charset="0"/>
              </a:rPr>
              <a:t>Crude</a:t>
            </a:r>
            <a:r>
              <a:rPr lang="es-ES_tradnl" sz="2400" dirty="0">
                <a:latin typeface="Verdana" pitchFamily="34" charset="0"/>
              </a:rPr>
              <a:t> </a:t>
            </a:r>
            <a:r>
              <a:rPr lang="es-ES_tradnl" sz="2400" dirty="0" err="1">
                <a:latin typeface="Verdana" pitchFamily="34" charset="0"/>
              </a:rPr>
              <a:t>oil</a:t>
            </a:r>
            <a:r>
              <a:rPr lang="es-ES_tradnl" sz="2400" dirty="0">
                <a:latin typeface="Verdana" pitchFamily="34" charset="0"/>
              </a:rPr>
              <a:t> and natural gas</a:t>
            </a:r>
            <a:endParaRPr lang="es-ES_tradnl" sz="2400" dirty="0">
              <a:latin typeface="Verdana" pitchFamily="34" charset="0"/>
            </a:endParaRPr>
          </a:p>
          <a:p>
            <a:pPr marL="342900" indent="-342900" fontAlgn="auto">
              <a:spcBef>
                <a:spcPct val="20000"/>
              </a:spcBef>
              <a:spcAft>
                <a:spcPts val="0"/>
              </a:spcAft>
              <a:buFontTx/>
              <a:buChar char="•"/>
              <a:defRPr/>
            </a:pPr>
            <a:r>
              <a:rPr lang="es-ES_tradnl" sz="2400" b="1" dirty="0" err="1">
                <a:solidFill>
                  <a:srgbClr val="00FF00"/>
                </a:solidFill>
                <a:effectLst>
                  <a:outerShdw blurRad="38100" dist="38100" dir="2700000" algn="tl">
                    <a:srgbClr val="000000">
                      <a:alpha val="43137"/>
                    </a:srgbClr>
                  </a:outerShdw>
                </a:effectLst>
                <a:latin typeface="Verdana" pitchFamily="34" charset="0"/>
              </a:rPr>
              <a:t>Efficiency</a:t>
            </a:r>
            <a:r>
              <a:rPr lang="es-ES_tradnl" sz="2400" b="1" dirty="0">
                <a:solidFill>
                  <a:srgbClr val="00FF00"/>
                </a:solidFill>
                <a:effectLst>
                  <a:outerShdw blurRad="38100" dist="38100" dir="2700000" algn="tl">
                    <a:srgbClr val="000000">
                      <a:alpha val="43137"/>
                    </a:srgbClr>
                  </a:outerShdw>
                </a:effectLst>
                <a:latin typeface="Verdana" pitchFamily="34" charset="0"/>
              </a:rPr>
              <a:t>, </a:t>
            </a:r>
            <a:r>
              <a:rPr lang="es-ES_tradnl" sz="2400" b="1" dirty="0" err="1">
                <a:solidFill>
                  <a:srgbClr val="00FF00"/>
                </a:solidFill>
                <a:effectLst>
                  <a:outerShdw blurRad="38100" dist="38100" dir="2700000" algn="tl">
                    <a:srgbClr val="000000">
                      <a:alpha val="43137"/>
                    </a:srgbClr>
                  </a:outerShdw>
                </a:effectLst>
                <a:latin typeface="Verdana" pitchFamily="34" charset="0"/>
              </a:rPr>
              <a:t>rational</a:t>
            </a:r>
            <a:r>
              <a:rPr lang="es-ES_tradnl" sz="2400" b="1" dirty="0">
                <a:solidFill>
                  <a:srgbClr val="00FF00"/>
                </a:solidFill>
                <a:effectLst>
                  <a:outerShdw blurRad="38100" dist="38100" dir="2700000" algn="tl">
                    <a:srgbClr val="000000">
                      <a:alpha val="43137"/>
                    </a:srgbClr>
                  </a:outerShdw>
                </a:effectLst>
                <a:latin typeface="Verdana" pitchFamily="34" charset="0"/>
              </a:rPr>
              <a:t> use of </a:t>
            </a:r>
            <a:r>
              <a:rPr lang="es-ES_tradnl" sz="2400" b="1" dirty="0" err="1">
                <a:solidFill>
                  <a:srgbClr val="00FF00"/>
                </a:solidFill>
                <a:effectLst>
                  <a:outerShdw blurRad="38100" dist="38100" dir="2700000" algn="tl">
                    <a:srgbClr val="000000">
                      <a:alpha val="43137"/>
                    </a:srgbClr>
                  </a:outerShdw>
                </a:effectLst>
                <a:latin typeface="Verdana" pitchFamily="34" charset="0"/>
              </a:rPr>
              <a:t>energy</a:t>
            </a:r>
            <a:r>
              <a:rPr lang="es-ES_tradnl" sz="2400" b="1" dirty="0">
                <a:solidFill>
                  <a:srgbClr val="00FF00"/>
                </a:solidFill>
                <a:effectLst>
                  <a:outerShdw blurRad="38100" dist="38100" dir="2700000" algn="tl">
                    <a:srgbClr val="000000">
                      <a:alpha val="43137"/>
                    </a:srgbClr>
                  </a:outerShdw>
                </a:effectLst>
                <a:latin typeface="Verdana" pitchFamily="34" charset="0"/>
              </a:rPr>
              <a:t> and </a:t>
            </a:r>
            <a:r>
              <a:rPr lang="es-ES_tradnl" sz="2400" b="1" dirty="0" err="1">
                <a:solidFill>
                  <a:srgbClr val="00FF00"/>
                </a:solidFill>
                <a:effectLst>
                  <a:outerShdw blurRad="38100" dist="38100" dir="2700000" algn="tl">
                    <a:srgbClr val="000000">
                      <a:alpha val="43137"/>
                    </a:srgbClr>
                  </a:outerShdw>
                </a:effectLst>
                <a:latin typeface="Verdana" pitchFamily="34" charset="0"/>
              </a:rPr>
              <a:t>education</a:t>
            </a:r>
            <a:r>
              <a:rPr lang="es-ES_tradnl" sz="2400" dirty="0">
                <a:latin typeface="Verdana" pitchFamily="34" charset="0"/>
              </a:rPr>
              <a:t>:</a:t>
            </a:r>
            <a:r>
              <a:rPr lang="es-ES_tradnl" sz="2400" dirty="0">
                <a:solidFill>
                  <a:schemeClr val="bg1"/>
                </a:solidFill>
                <a:latin typeface="Verdana" pitchFamily="34" charset="0"/>
              </a:rPr>
              <a:t> </a:t>
            </a:r>
            <a:r>
              <a:rPr lang="es-ES_tradnl" sz="2400" dirty="0" err="1">
                <a:latin typeface="Verdana" pitchFamily="34" charset="0"/>
              </a:rPr>
              <a:t>Massive</a:t>
            </a:r>
            <a:r>
              <a:rPr lang="es-ES_tradnl" sz="2400" dirty="0">
                <a:latin typeface="Verdana" pitchFamily="34" charset="0"/>
              </a:rPr>
              <a:t> </a:t>
            </a:r>
            <a:r>
              <a:rPr lang="es-ES_tradnl" sz="2400" dirty="0" err="1">
                <a:latin typeface="Verdana" pitchFamily="34" charset="0"/>
              </a:rPr>
              <a:t>introduction</a:t>
            </a:r>
            <a:r>
              <a:rPr lang="es-ES_tradnl" sz="2400" dirty="0">
                <a:latin typeface="Verdana" pitchFamily="34" charset="0"/>
              </a:rPr>
              <a:t> of </a:t>
            </a:r>
            <a:r>
              <a:rPr lang="es-ES_tradnl" sz="2400" dirty="0" err="1">
                <a:latin typeface="Verdana" pitchFamily="34" charset="0"/>
              </a:rPr>
              <a:t>efficient</a:t>
            </a:r>
            <a:r>
              <a:rPr lang="es-ES_tradnl" sz="2400" dirty="0">
                <a:latin typeface="Verdana" pitchFamily="34" charset="0"/>
              </a:rPr>
              <a:t> </a:t>
            </a:r>
            <a:r>
              <a:rPr lang="es-ES_tradnl" sz="2400" dirty="0" err="1">
                <a:latin typeface="Verdana" pitchFamily="34" charset="0"/>
              </a:rPr>
              <a:t>technologies</a:t>
            </a:r>
            <a:r>
              <a:rPr lang="es-ES_tradnl" sz="2400" dirty="0">
                <a:latin typeface="Verdana" pitchFamily="34" charset="0"/>
              </a:rPr>
              <a:t> (</a:t>
            </a:r>
            <a:r>
              <a:rPr lang="es-ES_tradnl" sz="2400" dirty="0" err="1">
                <a:latin typeface="Verdana" pitchFamily="34" charset="0"/>
              </a:rPr>
              <a:t>generation</a:t>
            </a:r>
            <a:r>
              <a:rPr lang="es-ES_tradnl" sz="2400" dirty="0">
                <a:latin typeface="Verdana" pitchFamily="34" charset="0"/>
              </a:rPr>
              <a:t> and final use of </a:t>
            </a:r>
            <a:r>
              <a:rPr lang="es-ES_tradnl" sz="2400" dirty="0" err="1">
                <a:latin typeface="Verdana" pitchFamily="34" charset="0"/>
              </a:rPr>
              <a:t>energy</a:t>
            </a:r>
            <a:r>
              <a:rPr lang="es-ES_tradnl" sz="2400" dirty="0">
                <a:latin typeface="Verdana" pitchFamily="34" charset="0"/>
              </a:rPr>
              <a:t>). </a:t>
            </a:r>
            <a:r>
              <a:rPr lang="es-ES_tradnl" sz="2400" dirty="0" err="1">
                <a:latin typeface="Verdana" pitchFamily="34" charset="0"/>
              </a:rPr>
              <a:t>Deepening</a:t>
            </a:r>
            <a:r>
              <a:rPr lang="es-ES_tradnl" sz="2400" dirty="0">
                <a:latin typeface="Verdana" pitchFamily="34" charset="0"/>
              </a:rPr>
              <a:t> of </a:t>
            </a:r>
            <a:r>
              <a:rPr lang="es-ES_tradnl" sz="2400" dirty="0" err="1">
                <a:latin typeface="Verdana" pitchFamily="34" charset="0"/>
              </a:rPr>
              <a:t>an</a:t>
            </a:r>
            <a:r>
              <a:rPr lang="es-ES_tradnl" sz="2400" dirty="0">
                <a:latin typeface="Verdana" pitchFamily="34" charset="0"/>
              </a:rPr>
              <a:t> </a:t>
            </a:r>
            <a:r>
              <a:rPr lang="es-ES_tradnl" sz="2400" dirty="0" err="1">
                <a:latin typeface="Verdana" pitchFamily="34" charset="0"/>
              </a:rPr>
              <a:t>energy</a:t>
            </a:r>
            <a:r>
              <a:rPr lang="es-ES_tradnl" sz="2400" dirty="0">
                <a:latin typeface="Verdana" pitchFamily="34" charset="0"/>
              </a:rPr>
              <a:t> </a:t>
            </a:r>
            <a:r>
              <a:rPr lang="es-ES_tradnl" sz="2400" dirty="0" err="1">
                <a:latin typeface="Verdana" pitchFamily="34" charset="0"/>
              </a:rPr>
              <a:t>culture</a:t>
            </a:r>
            <a:r>
              <a:rPr lang="es-ES_tradnl" sz="2400" dirty="0">
                <a:latin typeface="Verdana" pitchFamily="34" charset="0"/>
              </a:rPr>
              <a:t> of </a:t>
            </a:r>
            <a:r>
              <a:rPr lang="es-ES_tradnl" sz="2400" dirty="0" err="1">
                <a:latin typeface="Verdana" pitchFamily="34" charset="0"/>
              </a:rPr>
              <a:t>environmental</a:t>
            </a:r>
            <a:r>
              <a:rPr lang="es-ES_tradnl" sz="2400" dirty="0">
                <a:latin typeface="Verdana" pitchFamily="34" charset="0"/>
              </a:rPr>
              <a:t> </a:t>
            </a:r>
            <a:r>
              <a:rPr lang="es-ES_tradnl" sz="2400" dirty="0" err="1">
                <a:latin typeface="Verdana" pitchFamily="34" charset="0"/>
              </a:rPr>
              <a:t>respect</a:t>
            </a:r>
            <a:endParaRPr lang="es-ES_tradnl" sz="2400" dirty="0">
              <a:latin typeface="Verdana" pitchFamily="34" charset="0"/>
            </a:endParaRPr>
          </a:p>
          <a:p>
            <a:pPr marL="342900" indent="-342900" fontAlgn="auto">
              <a:spcBef>
                <a:spcPct val="20000"/>
              </a:spcBef>
              <a:spcAft>
                <a:spcPts val="0"/>
              </a:spcAft>
              <a:buFontTx/>
              <a:buChar char="•"/>
              <a:defRPr/>
            </a:pPr>
            <a:r>
              <a:rPr lang="es-ES_tradnl" sz="2400" b="1" dirty="0" err="1">
                <a:solidFill>
                  <a:srgbClr val="00FF00"/>
                </a:solidFill>
                <a:effectLst>
                  <a:outerShdw blurRad="38100" dist="38100" dir="2700000" algn="tl">
                    <a:srgbClr val="000000">
                      <a:alpha val="43137"/>
                    </a:srgbClr>
                  </a:outerShdw>
                </a:effectLst>
                <a:latin typeface="Verdana" pitchFamily="34" charset="0"/>
              </a:rPr>
              <a:t>Accelerated</a:t>
            </a:r>
            <a:r>
              <a:rPr lang="es-ES_tradnl" sz="2400" b="1" dirty="0">
                <a:solidFill>
                  <a:srgbClr val="00FF00"/>
                </a:solidFill>
                <a:effectLst>
                  <a:outerShdw blurRad="38100" dist="38100" dir="2700000" algn="tl">
                    <a:srgbClr val="000000">
                      <a:alpha val="43137"/>
                    </a:srgbClr>
                  </a:outerShdw>
                </a:effectLst>
                <a:latin typeface="Verdana" pitchFamily="34" charset="0"/>
              </a:rPr>
              <a:t> </a:t>
            </a:r>
            <a:r>
              <a:rPr lang="es-ES_tradnl" sz="2400" b="1" dirty="0" err="1">
                <a:solidFill>
                  <a:srgbClr val="00FF00"/>
                </a:solidFill>
                <a:effectLst>
                  <a:outerShdw blurRad="38100" dist="38100" dir="2700000" algn="tl">
                    <a:srgbClr val="000000">
                      <a:alpha val="43137"/>
                    </a:srgbClr>
                  </a:outerShdw>
                </a:effectLst>
                <a:latin typeface="Verdana" pitchFamily="34" charset="0"/>
              </a:rPr>
              <a:t>implementation</a:t>
            </a:r>
            <a:r>
              <a:rPr lang="es-ES_tradnl" sz="2400" b="1" dirty="0">
                <a:solidFill>
                  <a:srgbClr val="00FF00"/>
                </a:solidFill>
                <a:effectLst>
                  <a:outerShdw blurRad="38100" dist="38100" dir="2700000" algn="tl">
                    <a:srgbClr val="000000">
                      <a:alpha val="43137"/>
                    </a:srgbClr>
                  </a:outerShdw>
                </a:effectLst>
                <a:latin typeface="Verdana" pitchFamily="34" charset="0"/>
              </a:rPr>
              <a:t> of </a:t>
            </a:r>
            <a:r>
              <a:rPr lang="es-ES_tradnl" sz="2400" b="1" dirty="0" err="1">
                <a:solidFill>
                  <a:srgbClr val="00FF00"/>
                </a:solidFill>
                <a:effectLst>
                  <a:outerShdw blurRad="38100" dist="38100" dir="2700000" algn="tl">
                    <a:srgbClr val="000000">
                      <a:alpha val="43137"/>
                    </a:srgbClr>
                  </a:outerShdw>
                </a:effectLst>
                <a:latin typeface="Verdana" pitchFamily="34" charset="0"/>
              </a:rPr>
              <a:t>renewable</a:t>
            </a:r>
            <a:r>
              <a:rPr lang="es-ES_tradnl" sz="2400" b="1" dirty="0">
                <a:solidFill>
                  <a:srgbClr val="00FF00"/>
                </a:solidFill>
                <a:effectLst>
                  <a:outerShdw blurRad="38100" dist="38100" dir="2700000" algn="tl">
                    <a:srgbClr val="000000">
                      <a:alpha val="43137"/>
                    </a:srgbClr>
                  </a:outerShdw>
                </a:effectLst>
                <a:latin typeface="Verdana" pitchFamily="34" charset="0"/>
              </a:rPr>
              <a:t> </a:t>
            </a:r>
            <a:r>
              <a:rPr lang="es-ES_tradnl" sz="2400" b="1" dirty="0" err="1">
                <a:solidFill>
                  <a:srgbClr val="00FF00"/>
                </a:solidFill>
                <a:effectLst>
                  <a:outerShdw blurRad="38100" dist="38100" dir="2700000" algn="tl">
                    <a:srgbClr val="000000">
                      <a:alpha val="43137"/>
                    </a:srgbClr>
                  </a:outerShdw>
                </a:effectLst>
                <a:latin typeface="Verdana" pitchFamily="34" charset="0"/>
              </a:rPr>
              <a:t>energy</a:t>
            </a:r>
            <a:r>
              <a:rPr lang="es-ES_tradnl" sz="2400" b="1" dirty="0">
                <a:solidFill>
                  <a:srgbClr val="00FF00"/>
                </a:solidFill>
                <a:effectLst>
                  <a:outerShdw blurRad="38100" dist="38100" dir="2700000" algn="tl">
                    <a:srgbClr val="000000">
                      <a:alpha val="43137"/>
                    </a:srgbClr>
                  </a:outerShdw>
                </a:effectLst>
                <a:latin typeface="Verdana" pitchFamily="34" charset="0"/>
              </a:rPr>
              <a:t> </a:t>
            </a:r>
            <a:r>
              <a:rPr lang="es-ES_tradnl" sz="2400" b="1" dirty="0" err="1">
                <a:solidFill>
                  <a:srgbClr val="00FF00"/>
                </a:solidFill>
                <a:effectLst>
                  <a:outerShdw blurRad="38100" dist="38100" dir="2700000" algn="tl">
                    <a:srgbClr val="000000">
                      <a:alpha val="43137"/>
                    </a:srgbClr>
                  </a:outerShdw>
                </a:effectLst>
                <a:latin typeface="Verdana" pitchFamily="34" charset="0"/>
              </a:rPr>
              <a:t>technologies</a:t>
            </a:r>
            <a:r>
              <a:rPr lang="es-ES_tradnl" sz="2400" dirty="0">
                <a:latin typeface="Verdana" pitchFamily="34" charset="0"/>
              </a:rPr>
              <a:t>:</a:t>
            </a:r>
            <a:r>
              <a:rPr lang="es-ES_tradnl" sz="2400" dirty="0">
                <a:solidFill>
                  <a:srgbClr val="FFFF00"/>
                </a:solidFill>
                <a:latin typeface="Verdana" pitchFamily="34" charset="0"/>
              </a:rPr>
              <a:t> </a:t>
            </a:r>
            <a:r>
              <a:rPr lang="en-US" sz="2400" dirty="0">
                <a:latin typeface="Verdana" pitchFamily="34" charset="0"/>
              </a:rPr>
              <a:t>Wind energy will play a key role within the national energy mix in the coming years</a:t>
            </a:r>
            <a:r>
              <a:rPr lang="es-ES_tradnl" sz="2400" dirty="0">
                <a:latin typeface="Verdana" pitchFamily="34" charset="0"/>
              </a:rPr>
              <a:t>. </a:t>
            </a:r>
            <a:r>
              <a:rPr lang="es-ES_tradnl" sz="2400" dirty="0" err="1">
                <a:latin typeface="Verdana" pitchFamily="34" charset="0"/>
              </a:rPr>
              <a:t>Installed</a:t>
            </a:r>
            <a:r>
              <a:rPr lang="es-ES_tradnl" sz="2400" dirty="0">
                <a:latin typeface="Verdana" pitchFamily="34" charset="0"/>
              </a:rPr>
              <a:t> new </a:t>
            </a:r>
            <a:r>
              <a:rPr lang="es-ES_tradnl" sz="2400" dirty="0" err="1">
                <a:latin typeface="Verdana" pitchFamily="34" charset="0"/>
              </a:rPr>
              <a:t>factory</a:t>
            </a:r>
            <a:r>
              <a:rPr lang="es-ES_tradnl" sz="2400" dirty="0">
                <a:latin typeface="Verdana" pitchFamily="34" charset="0"/>
              </a:rPr>
              <a:t> of </a:t>
            </a:r>
            <a:r>
              <a:rPr lang="es-ES_tradnl" sz="2400" dirty="0" err="1">
                <a:latin typeface="Verdana" pitchFamily="34" charset="0"/>
              </a:rPr>
              <a:t>vacuum</a:t>
            </a:r>
            <a:r>
              <a:rPr lang="es-ES_tradnl" sz="2400" dirty="0">
                <a:latin typeface="Verdana" pitchFamily="34" charset="0"/>
              </a:rPr>
              <a:t> </a:t>
            </a:r>
            <a:r>
              <a:rPr lang="es-ES_tradnl" sz="2400" dirty="0" err="1">
                <a:latin typeface="Verdana" pitchFamily="34" charset="0"/>
              </a:rPr>
              <a:t>tubes</a:t>
            </a:r>
            <a:r>
              <a:rPr lang="es-ES_tradnl" sz="2400" dirty="0">
                <a:latin typeface="Verdana" pitchFamily="34" charset="0"/>
              </a:rPr>
              <a:t> solar </a:t>
            </a:r>
            <a:r>
              <a:rPr lang="es-ES_tradnl" sz="2400" dirty="0" err="1">
                <a:latin typeface="Verdana" pitchFamily="34" charset="0"/>
              </a:rPr>
              <a:t>water</a:t>
            </a:r>
            <a:r>
              <a:rPr lang="es-ES_tradnl" sz="2400" dirty="0">
                <a:latin typeface="Verdana" pitchFamily="34" charset="0"/>
              </a:rPr>
              <a:t> </a:t>
            </a:r>
            <a:r>
              <a:rPr lang="es-ES_tradnl" sz="2400" dirty="0" err="1">
                <a:latin typeface="Verdana" pitchFamily="34" charset="0"/>
              </a:rPr>
              <a:t>heaters</a:t>
            </a:r>
            <a:endParaRPr lang="es-ES" sz="2400" dirty="0">
              <a:latin typeface="Verdana" pitchFamily="34" charset="0"/>
            </a:endParaRPr>
          </a:p>
        </p:txBody>
      </p:sp>
      <p:pic>
        <p:nvPicPr>
          <p:cNvPr id="22531" name="4 Imagen" descr="Energas.jpg"/>
          <p:cNvPicPr>
            <a:picLocks noChangeAspect="1"/>
          </p:cNvPicPr>
          <p:nvPr/>
        </p:nvPicPr>
        <p:blipFill>
          <a:blip r:embed="rId3"/>
          <a:srcRect/>
          <a:stretch>
            <a:fillRect/>
          </a:stretch>
        </p:blipFill>
        <p:spPr bwMode="auto">
          <a:xfrm>
            <a:off x="7086600" y="1600200"/>
            <a:ext cx="1981200" cy="1447800"/>
          </a:xfrm>
          <a:prstGeom prst="rect">
            <a:avLst/>
          </a:prstGeom>
          <a:noFill/>
          <a:ln w="9525">
            <a:noFill/>
            <a:miter lim="800000"/>
            <a:headEnd/>
            <a:tailEnd/>
          </a:ln>
        </p:spPr>
      </p:pic>
      <p:pic>
        <p:nvPicPr>
          <p:cNvPr id="22532" name="5 Imagen" descr="DSC00007.JPG"/>
          <p:cNvPicPr>
            <a:picLocks noChangeAspect="1"/>
          </p:cNvPicPr>
          <p:nvPr/>
        </p:nvPicPr>
        <p:blipFill>
          <a:blip r:embed="rId4"/>
          <a:srcRect/>
          <a:stretch>
            <a:fillRect/>
          </a:stretch>
        </p:blipFill>
        <p:spPr bwMode="auto">
          <a:xfrm>
            <a:off x="7086600" y="3186113"/>
            <a:ext cx="1981200" cy="1676400"/>
          </a:xfrm>
          <a:prstGeom prst="rect">
            <a:avLst/>
          </a:prstGeom>
          <a:noFill/>
          <a:ln w="9525">
            <a:noFill/>
            <a:miter lim="800000"/>
            <a:headEnd/>
            <a:tailEnd/>
          </a:ln>
        </p:spPr>
      </p:pic>
      <p:pic>
        <p:nvPicPr>
          <p:cNvPr id="22533" name="6 Imagen" descr="DSC00160.JPG"/>
          <p:cNvPicPr>
            <a:picLocks noChangeAspect="1"/>
          </p:cNvPicPr>
          <p:nvPr/>
        </p:nvPicPr>
        <p:blipFill>
          <a:blip r:embed="rId5"/>
          <a:srcRect/>
          <a:stretch>
            <a:fillRect/>
          </a:stretch>
        </p:blipFill>
        <p:spPr bwMode="auto">
          <a:xfrm>
            <a:off x="7088188" y="4992688"/>
            <a:ext cx="1979612" cy="1484312"/>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body" sz="half" idx="1"/>
          </p:nvPr>
        </p:nvSpPr>
        <p:spPr>
          <a:xfrm>
            <a:off x="385763" y="785813"/>
            <a:ext cx="8343900" cy="2643187"/>
          </a:xfrm>
        </p:spPr>
        <p:txBody>
          <a:bodyPr/>
          <a:lstStyle/>
          <a:p>
            <a:pPr marL="0" indent="0" algn="just" eaLnBrk="1" hangingPunct="1">
              <a:buFont typeface="Wingdings" pitchFamily="2" charset="2"/>
              <a:buNone/>
              <a:defRPr/>
            </a:pPr>
            <a:r>
              <a:rPr lang="en-ZA" sz="2800" dirty="0" smtClean="0">
                <a:effectLst>
                  <a:outerShdw blurRad="38100" dist="38100" dir="2700000" algn="tl">
                    <a:srgbClr val="000000">
                      <a:alpha val="43137"/>
                    </a:srgbClr>
                  </a:outerShdw>
                </a:effectLst>
                <a:latin typeface="Arial" pitchFamily="34" charset="0"/>
                <a:cs typeface="Arial" pitchFamily="34" charset="0"/>
              </a:rPr>
              <a:t>More than 95 % 0f the Cuban population has access to electricity services but there are 100 000 households in Cuba without electricity at this moment. Solar energy could be a solution in order to guarantee 100 % of electrification in the coming years. </a:t>
            </a:r>
            <a:endParaRPr lang="en-US" sz="2800" dirty="0" smtClean="0">
              <a:effectLst>
                <a:outerShdw blurRad="38100" dist="38100" dir="2700000" algn="tl">
                  <a:srgbClr val="000000">
                    <a:alpha val="43137"/>
                  </a:srgbClr>
                </a:outerShdw>
              </a:effectLst>
              <a:latin typeface="Arial" pitchFamily="34" charset="0"/>
              <a:cs typeface="Arial" pitchFamily="34" charset="0"/>
            </a:endParaRPr>
          </a:p>
        </p:txBody>
      </p:sp>
      <p:pic>
        <p:nvPicPr>
          <p:cNvPr id="65539" name="Picture 4" descr="Mvc-108f"/>
          <p:cNvPicPr>
            <a:picLocks noGrp="1" noChangeAspect="1" noChangeArrowheads="1"/>
          </p:cNvPicPr>
          <p:nvPr>
            <p:ph sz="quarter" idx="2"/>
          </p:nvPr>
        </p:nvPicPr>
        <p:blipFill>
          <a:blip r:embed="rId3">
            <a:lum bright="-12000" contrast="6000"/>
          </a:blip>
          <a:srcRect/>
          <a:stretch>
            <a:fillRect/>
          </a:stretch>
        </p:blipFill>
        <p:spPr>
          <a:xfrm>
            <a:off x="692139" y="3721552"/>
            <a:ext cx="3687952" cy="2700000"/>
          </a:xfrm>
          <a:prstGeom prst="roundRect">
            <a:avLst/>
          </a:prstGeom>
          <a:scene3d>
            <a:camera prst="orthographicFront"/>
            <a:lightRig rig="threePt" dir="t"/>
          </a:scene3d>
          <a:sp3d>
            <a:bevelT/>
          </a:sp3d>
        </p:spPr>
      </p:pic>
      <p:pic>
        <p:nvPicPr>
          <p:cNvPr id="65540" name="Picture 7" descr="CPA S"/>
          <p:cNvPicPr>
            <a:picLocks noGrp="1" noChangeAspect="1" noChangeArrowheads="1"/>
          </p:cNvPicPr>
          <p:nvPr>
            <p:ph sz="quarter" idx="3"/>
          </p:nvPr>
        </p:nvPicPr>
        <p:blipFill>
          <a:blip r:embed="rId4">
            <a:lum bright="-18000"/>
          </a:blip>
          <a:srcRect/>
          <a:stretch>
            <a:fillRect/>
          </a:stretch>
        </p:blipFill>
        <p:spPr>
          <a:xfrm>
            <a:off x="5124992" y="3714752"/>
            <a:ext cx="3644412" cy="2700000"/>
          </a:xfrm>
          <a:prstGeom prst="roundRect">
            <a:avLst/>
          </a:prstGeom>
          <a:scene3d>
            <a:camera prst="orthographicFront"/>
            <a:lightRig rig="threePt" dir="t"/>
          </a:scene3d>
          <a:sp3d>
            <a:bevelT/>
          </a:sp3d>
        </p:spPr>
      </p:pic>
    </p:spTree>
  </p:cSld>
  <p:clrMapOvr>
    <a:masterClrMapping/>
  </p:clrMapOvr>
  <p:transition spd="med">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sz="half" idx="1"/>
          </p:nvPr>
        </p:nvSpPr>
        <p:spPr>
          <a:xfrm>
            <a:off x="152400" y="1033463"/>
            <a:ext cx="4540250" cy="4830762"/>
          </a:xfrm>
        </p:spPr>
        <p:txBody>
          <a:bodyPr/>
          <a:lstStyle/>
          <a:p>
            <a:pPr marL="0" indent="0" eaLnBrk="1" hangingPunct="1">
              <a:buFont typeface="Wingdings" pitchFamily="2" charset="2"/>
              <a:buNone/>
              <a:defRPr/>
            </a:pPr>
            <a:r>
              <a:rPr lang="en-ZA" sz="2800" dirty="0" smtClean="0">
                <a:effectLst>
                  <a:outerShdw blurRad="38100" dist="38100" dir="2700000" algn="tl">
                    <a:srgbClr val="000000">
                      <a:alpha val="43137"/>
                    </a:srgbClr>
                  </a:outerShdw>
                </a:effectLst>
                <a:latin typeface="Arial" pitchFamily="34" charset="0"/>
                <a:cs typeface="Arial" pitchFamily="34" charset="0"/>
              </a:rPr>
              <a:t>There are 1864 Video Clubs that have been created and supplied with electricity using solar PV panels. The population of these isolated places now has access to the four Cuban TV channels, which increases their cultural level and improves their quality of life.</a:t>
            </a:r>
            <a:endParaRPr lang="en-US" sz="2800" dirty="0" smtClean="0">
              <a:effectLst>
                <a:outerShdw blurRad="38100" dist="38100" dir="2700000" algn="tl">
                  <a:srgbClr val="000000">
                    <a:alpha val="43137"/>
                  </a:srgbClr>
                </a:outerShdw>
              </a:effectLst>
              <a:latin typeface="Arial" pitchFamily="34" charset="0"/>
              <a:cs typeface="Arial" pitchFamily="34" charset="0"/>
            </a:endParaRPr>
          </a:p>
        </p:txBody>
      </p:sp>
      <p:pic>
        <p:nvPicPr>
          <p:cNvPr id="66563" name="Picture 3" descr="Jiguani Santa Cruz II"/>
          <p:cNvPicPr>
            <a:picLocks noGrp="1" noChangeAspect="1" noChangeArrowheads="1"/>
          </p:cNvPicPr>
          <p:nvPr>
            <p:ph sz="quarter" idx="2"/>
          </p:nvPr>
        </p:nvPicPr>
        <p:blipFill>
          <a:blip r:embed="rId3">
            <a:lum bright="-6000" contrast="6000"/>
          </a:blip>
          <a:srcRect/>
          <a:stretch>
            <a:fillRect/>
          </a:stretch>
        </p:blipFill>
        <p:spPr>
          <a:xfrm>
            <a:off x="4886325" y="785794"/>
            <a:ext cx="3560763" cy="2433638"/>
          </a:xfrm>
          <a:prstGeom prst="roundRect">
            <a:avLst/>
          </a:prstGeom>
          <a:scene3d>
            <a:camera prst="orthographicFront"/>
            <a:lightRig rig="threePt" dir="t"/>
          </a:scene3d>
          <a:sp3d>
            <a:bevelT/>
          </a:sp3d>
        </p:spPr>
      </p:pic>
      <p:pic>
        <p:nvPicPr>
          <p:cNvPr id="66564" name="Picture 4" descr="B Masó La Sierrita Baja"/>
          <p:cNvPicPr>
            <a:picLocks noGrp="1" noChangeAspect="1" noChangeArrowheads="1"/>
          </p:cNvPicPr>
          <p:nvPr>
            <p:ph sz="quarter" idx="3"/>
          </p:nvPr>
        </p:nvPicPr>
        <p:blipFill>
          <a:blip r:embed="rId4">
            <a:lum bright="-12000" contrast="6000"/>
          </a:blip>
          <a:srcRect/>
          <a:stretch>
            <a:fillRect/>
          </a:stretch>
        </p:blipFill>
        <p:spPr>
          <a:xfrm>
            <a:off x="4868863" y="3609994"/>
            <a:ext cx="3595687" cy="2462212"/>
          </a:xfrm>
          <a:prstGeom prst="roundRect">
            <a:avLst/>
          </a:prstGeom>
          <a:scene3d>
            <a:camera prst="orthographicFront"/>
            <a:lightRig rig="threePt" dir="t"/>
          </a:scene3d>
          <a:sp3d>
            <a:bevelT/>
          </a:sp3d>
        </p:spPr>
      </p:pic>
    </p:spTree>
  </p:cSld>
  <p:clrMapOvr>
    <a:masterClrMapping/>
  </p:clrMapOvr>
  <p:transition spd="med">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descr="MVC-183F"/>
          <p:cNvPicPr>
            <a:picLocks noGrp="1" noChangeAspect="1" noChangeArrowheads="1"/>
          </p:cNvPicPr>
          <p:nvPr>
            <p:ph idx="1"/>
          </p:nvPr>
        </p:nvPicPr>
        <p:blipFill>
          <a:blip r:embed="rId3">
            <a:lum bright="-24000" contrast="6000"/>
          </a:blip>
          <a:srcRect/>
          <a:stretch>
            <a:fillRect/>
          </a:stretch>
        </p:blipFill>
        <p:spPr>
          <a:xfrm>
            <a:off x="1112848" y="1127057"/>
            <a:ext cx="6815606" cy="4516521"/>
          </a:xfrm>
          <a:prstGeom prst="roundRect">
            <a:avLst/>
          </a:prstGeom>
          <a:scene3d>
            <a:camera prst="orthographicFront"/>
            <a:lightRig rig="threePt" dir="t"/>
          </a:scene3d>
          <a:sp3d>
            <a:bevelT/>
          </a:sp3d>
        </p:spPr>
      </p:pic>
      <p:sp>
        <p:nvSpPr>
          <p:cNvPr id="139270" name="Text Box 6"/>
          <p:cNvSpPr txBox="1">
            <a:spLocks noChangeArrowheads="1"/>
          </p:cNvSpPr>
          <p:nvPr/>
        </p:nvSpPr>
        <p:spPr bwMode="auto">
          <a:xfrm>
            <a:off x="106363" y="5702300"/>
            <a:ext cx="8966200" cy="584200"/>
          </a:xfrm>
          <a:prstGeom prst="rect">
            <a:avLst/>
          </a:prstGeom>
          <a:noFill/>
          <a:ln w="9525">
            <a:noFill/>
            <a:miter lim="800000"/>
            <a:headEnd/>
            <a:tailEnd/>
          </a:ln>
          <a:effectLst/>
        </p:spPr>
        <p:txBody>
          <a:bodyPr>
            <a:spAutoFit/>
          </a:bodyPr>
          <a:lstStyle/>
          <a:p>
            <a:pPr algn="ctr">
              <a:spcBef>
                <a:spcPct val="50000"/>
              </a:spcBef>
              <a:defRPr/>
            </a:pPr>
            <a:r>
              <a:rPr lang="en-US" sz="3200" b="1" dirty="0">
                <a:effectLst>
                  <a:outerShdw blurRad="38100" dist="38100" dir="2700000" algn="tl">
                    <a:srgbClr val="000000">
                      <a:alpha val="43137"/>
                    </a:srgbClr>
                  </a:outerShdw>
                </a:effectLst>
                <a:latin typeface="Arial" pitchFamily="34" charset="0"/>
                <a:cs typeface="Arial" pitchFamily="34" charset="0"/>
              </a:rPr>
              <a:t>Video Club located in a mountainous </a:t>
            </a:r>
            <a:r>
              <a:rPr lang="en-US" sz="3200" b="1" dirty="0">
                <a:effectLst>
                  <a:outerShdw blurRad="38100" dist="38100" dir="2700000" algn="tl">
                    <a:srgbClr val="000000">
                      <a:alpha val="43137"/>
                    </a:srgbClr>
                  </a:outerShdw>
                </a:effectLst>
                <a:latin typeface="Arial" pitchFamily="34" charset="0"/>
                <a:cs typeface="Arial" pitchFamily="34" charset="0"/>
              </a:rPr>
              <a:t>area</a:t>
            </a:r>
            <a:endParaRPr lang="nl-NL" sz="3200" b="1"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wipe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type="body" sz="half" idx="1"/>
          </p:nvPr>
        </p:nvSpPr>
        <p:spPr>
          <a:xfrm>
            <a:off x="696913" y="1143000"/>
            <a:ext cx="7750175" cy="1928813"/>
          </a:xfrm>
        </p:spPr>
        <p:txBody>
          <a:bodyPr/>
          <a:lstStyle/>
          <a:p>
            <a:pPr marL="0" indent="0" algn="just" eaLnBrk="1" hangingPunct="1">
              <a:buFont typeface="Wingdings" pitchFamily="2" charset="2"/>
              <a:buNone/>
              <a:defRPr/>
            </a:pPr>
            <a:r>
              <a:rPr lang="en-ZA" sz="2800" dirty="0" smtClean="0">
                <a:effectLst>
                  <a:outerShdw blurRad="38100" dist="38100" dir="2700000" algn="tl">
                    <a:srgbClr val="000000">
                      <a:alpha val="43137"/>
                    </a:srgbClr>
                  </a:outerShdw>
                </a:effectLst>
                <a:latin typeface="Arial" pitchFamily="34" charset="0"/>
                <a:cs typeface="Arial" pitchFamily="34" charset="0"/>
              </a:rPr>
              <a:t>Since 2001, 2364 rural schools have been supplied with electricity using solar photovoltaic panels, within the framework of the Audiovisual Program.</a:t>
            </a:r>
            <a:endParaRPr lang="en-US" sz="2800" dirty="0" smtClean="0">
              <a:effectLst>
                <a:outerShdw blurRad="38100" dist="38100" dir="2700000" algn="tl">
                  <a:srgbClr val="000000">
                    <a:alpha val="43137"/>
                  </a:srgbClr>
                </a:outerShdw>
              </a:effectLst>
              <a:latin typeface="Arial" pitchFamily="34" charset="0"/>
              <a:cs typeface="Arial" pitchFamily="34" charset="0"/>
            </a:endParaRPr>
          </a:p>
        </p:txBody>
      </p:sp>
      <p:pic>
        <p:nvPicPr>
          <p:cNvPr id="69635" name="Picture 5" descr="15290102"/>
          <p:cNvPicPr>
            <a:picLocks noGrp="1" noChangeAspect="1" noChangeArrowheads="1"/>
          </p:cNvPicPr>
          <p:nvPr>
            <p:ph sz="quarter" idx="2"/>
          </p:nvPr>
        </p:nvPicPr>
        <p:blipFill>
          <a:blip r:embed="rId3">
            <a:lum contrast="6000"/>
          </a:blip>
          <a:srcRect/>
          <a:stretch>
            <a:fillRect/>
          </a:stretch>
        </p:blipFill>
        <p:spPr>
          <a:xfrm>
            <a:off x="5060934" y="3643314"/>
            <a:ext cx="3600001" cy="2700000"/>
          </a:xfrm>
          <a:prstGeom prst="roundRect">
            <a:avLst/>
          </a:prstGeom>
          <a:scene3d>
            <a:camera prst="orthographicFront"/>
            <a:lightRig rig="threePt" dir="t"/>
          </a:scene3d>
          <a:sp3d>
            <a:bevelT/>
          </a:sp3d>
        </p:spPr>
      </p:pic>
      <p:pic>
        <p:nvPicPr>
          <p:cNvPr id="69636" name="Picture 7" descr="Escuala Juan Abrahantes-Imias"/>
          <p:cNvPicPr>
            <a:picLocks noGrp="1" noChangeAspect="1" noChangeArrowheads="1"/>
          </p:cNvPicPr>
          <p:nvPr>
            <p:ph sz="quarter" idx="3"/>
          </p:nvPr>
        </p:nvPicPr>
        <p:blipFill>
          <a:blip r:embed="rId4"/>
          <a:srcRect/>
          <a:stretch>
            <a:fillRect/>
          </a:stretch>
        </p:blipFill>
        <p:spPr>
          <a:xfrm>
            <a:off x="428596" y="3643314"/>
            <a:ext cx="3601306" cy="2700000"/>
          </a:xfrm>
          <a:prstGeom prst="roundRect">
            <a:avLst/>
          </a:prstGeom>
          <a:scene3d>
            <a:camera prst="orthographicFront"/>
            <a:lightRig rig="threePt" dir="t"/>
          </a:scene3d>
          <a:sp3d>
            <a:bevelT/>
          </a:sp3d>
        </p:spPr>
      </p:pic>
    </p:spTree>
  </p:cSld>
  <p:clrMapOvr>
    <a:masterClrMapping/>
  </p:clrMapOvr>
  <p:transition spd="med">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descr="MVC-128F"/>
          <p:cNvPicPr>
            <a:picLocks noGrp="1" noChangeAspect="1" noChangeArrowheads="1"/>
          </p:cNvPicPr>
          <p:nvPr>
            <p:ph idx="1"/>
          </p:nvPr>
        </p:nvPicPr>
        <p:blipFill>
          <a:blip r:embed="rId3">
            <a:lum bright="-6000"/>
          </a:blip>
          <a:srcRect/>
          <a:stretch>
            <a:fillRect/>
          </a:stretch>
        </p:blipFill>
        <p:spPr>
          <a:xfrm>
            <a:off x="763897" y="214290"/>
            <a:ext cx="7616206" cy="5027624"/>
          </a:xfrm>
          <a:prstGeom prst="roundRect">
            <a:avLst/>
          </a:prstGeom>
          <a:scene3d>
            <a:camera prst="orthographicFront"/>
            <a:lightRig rig="threePt" dir="t"/>
          </a:scene3d>
          <a:sp3d>
            <a:bevelT/>
          </a:sp3d>
        </p:spPr>
      </p:pic>
      <p:sp>
        <p:nvSpPr>
          <p:cNvPr id="70659" name="Text Box 4"/>
          <p:cNvSpPr txBox="1">
            <a:spLocks noChangeArrowheads="1"/>
          </p:cNvSpPr>
          <p:nvPr/>
        </p:nvSpPr>
        <p:spPr bwMode="auto">
          <a:xfrm>
            <a:off x="222250" y="5514975"/>
            <a:ext cx="8675688" cy="1200150"/>
          </a:xfrm>
          <a:prstGeom prst="rect">
            <a:avLst/>
          </a:prstGeom>
          <a:noFill/>
          <a:ln w="9525">
            <a:noFill/>
            <a:miter lim="800000"/>
            <a:headEnd/>
            <a:tailEnd/>
          </a:ln>
        </p:spPr>
        <p:txBody>
          <a:bodyPr>
            <a:spAutoFit/>
          </a:bodyPr>
          <a:lstStyle/>
          <a:p>
            <a:pPr algn="just">
              <a:spcBef>
                <a:spcPct val="50000"/>
              </a:spcBef>
              <a:defRPr/>
            </a:pPr>
            <a:r>
              <a:rPr lang="en-US" sz="2400" dirty="0">
                <a:effectLst>
                  <a:outerShdw blurRad="38100" dist="38100" dir="2700000" algn="tl">
                    <a:srgbClr val="000000">
                      <a:alpha val="43137"/>
                    </a:srgbClr>
                  </a:outerShdw>
                </a:effectLst>
              </a:rPr>
              <a:t>Today, thanks to the advantages of PV systems, 100 % of the learners in all Cuban schools, have access to the two Cuban Educational Channels.</a:t>
            </a:r>
            <a:endParaRPr lang="nl-NL" sz="2400" dirty="0">
              <a:effectLst>
                <a:outerShdw blurRad="38100" dist="38100" dir="2700000" algn="tl">
                  <a:srgbClr val="000000">
                    <a:alpha val="43137"/>
                  </a:srgbClr>
                </a:outerShdw>
              </a:effectLst>
            </a:endParaRPr>
          </a:p>
        </p:txBody>
      </p:sp>
    </p:spTree>
  </p:cSld>
  <p:clrMapOvr>
    <a:masterClrMapping/>
  </p:clrMapOvr>
  <p:transition>
    <p:wipe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descr="91200013"/>
          <p:cNvPicPr>
            <a:picLocks noGrp="1" noChangeAspect="1" noChangeArrowheads="1"/>
          </p:cNvPicPr>
          <p:nvPr>
            <p:ph idx="1"/>
          </p:nvPr>
        </p:nvPicPr>
        <p:blipFill>
          <a:blip r:embed="rId3">
            <a:lum bright="6000" contrast="6000"/>
          </a:blip>
          <a:srcRect/>
          <a:stretch>
            <a:fillRect/>
          </a:stretch>
        </p:blipFill>
        <p:spPr>
          <a:xfrm>
            <a:off x="1314912" y="214265"/>
            <a:ext cx="6500826" cy="4874492"/>
          </a:xfrm>
          <a:prstGeom prst="roundRect">
            <a:avLst/>
          </a:prstGeom>
          <a:scene3d>
            <a:camera prst="orthographicFront"/>
            <a:lightRig rig="threePt" dir="t"/>
          </a:scene3d>
          <a:sp3d>
            <a:bevelT/>
          </a:sp3d>
        </p:spPr>
      </p:pic>
      <p:sp>
        <p:nvSpPr>
          <p:cNvPr id="71684" name="Text Box 4"/>
          <p:cNvSpPr txBox="1">
            <a:spLocks noChangeArrowheads="1"/>
          </p:cNvSpPr>
          <p:nvPr/>
        </p:nvSpPr>
        <p:spPr bwMode="auto">
          <a:xfrm>
            <a:off x="395288" y="5214938"/>
            <a:ext cx="8353425" cy="1570037"/>
          </a:xfrm>
          <a:prstGeom prst="rect">
            <a:avLst/>
          </a:prstGeom>
          <a:noFill/>
          <a:ln w="9525">
            <a:noFill/>
            <a:miter lim="800000"/>
            <a:headEnd/>
            <a:tailEnd/>
          </a:ln>
        </p:spPr>
        <p:txBody>
          <a:bodyPr>
            <a:spAutoFit/>
          </a:bodyPr>
          <a:lstStyle/>
          <a:p>
            <a:pPr algn="just">
              <a:spcBef>
                <a:spcPct val="50000"/>
              </a:spcBef>
              <a:defRPr/>
            </a:pPr>
            <a:r>
              <a:rPr lang="en-US" sz="2400" dirty="0">
                <a:effectLst>
                  <a:outerShdw blurRad="38100" dist="38100" dir="2700000" algn="tl">
                    <a:srgbClr val="000000">
                      <a:alpha val="43137"/>
                    </a:srgbClr>
                  </a:outerShdw>
                </a:effectLst>
              </a:rPr>
              <a:t>With the use of PV systems, the teaching of </a:t>
            </a:r>
            <a:r>
              <a:rPr lang="en-US" sz="2400" dirty="0">
                <a:effectLst>
                  <a:outerShdw blurRad="38100" dist="38100" dir="2700000" algn="tl">
                    <a:srgbClr val="000000">
                      <a:alpha val="43137"/>
                    </a:srgbClr>
                  </a:outerShdw>
                </a:effectLst>
              </a:rPr>
              <a:t>computer classes have </a:t>
            </a:r>
            <a:r>
              <a:rPr lang="en-US" sz="2400" dirty="0">
                <a:effectLst>
                  <a:outerShdw blurRad="38100" dist="38100" dir="2700000" algn="tl">
                    <a:srgbClr val="000000">
                      <a:alpha val="43137"/>
                    </a:srgbClr>
                  </a:outerShdw>
                </a:effectLst>
              </a:rPr>
              <a:t>reached all learners, even those who study in the 51 elementary schools for only one learner in isolated places.</a:t>
            </a:r>
            <a:endParaRPr lang="nl-NL" sz="2400" dirty="0">
              <a:effectLst>
                <a:outerShdw blurRad="38100" dist="38100" dir="2700000" algn="tl">
                  <a:srgbClr val="000000">
                    <a:alpha val="43137"/>
                  </a:srgbClr>
                </a:outerShdw>
              </a:effectLst>
            </a:endParaRPr>
          </a:p>
        </p:txBody>
      </p:sp>
    </p:spTree>
  </p:cSld>
  <p:clrMapOvr>
    <a:masterClrMapping/>
  </p:clrMapOvr>
  <p:transition>
    <p:wipe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quiebr"/>
          <p:cNvPicPr>
            <a:picLocks noChangeAspect="1" noChangeArrowheads="1"/>
          </p:cNvPicPr>
          <p:nvPr/>
        </p:nvPicPr>
        <p:blipFill>
          <a:blip r:embed="rId3"/>
          <a:srcRect/>
          <a:stretch>
            <a:fillRect/>
          </a:stretch>
        </p:blipFill>
        <p:spPr bwMode="auto">
          <a:xfrm>
            <a:off x="2057400" y="2286000"/>
            <a:ext cx="5400000" cy="4046311"/>
          </a:xfrm>
          <a:prstGeom prst="roundRect">
            <a:avLst/>
          </a:prstGeom>
          <a:noFill/>
          <a:scene3d>
            <a:camera prst="orthographicFront"/>
            <a:lightRig rig="threePt" dir="t"/>
          </a:scene3d>
          <a:sp3d>
            <a:bevelT/>
          </a:sp3d>
        </p:spPr>
      </p:pic>
      <p:sp>
        <p:nvSpPr>
          <p:cNvPr id="6" name="5 Rectángulo redondeado"/>
          <p:cNvSpPr/>
          <p:nvPr/>
        </p:nvSpPr>
        <p:spPr>
          <a:xfrm>
            <a:off x="428596" y="0"/>
            <a:ext cx="8715404" cy="1905000"/>
          </a:xfrm>
          <a:prstGeom prst="roundRect">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7200" b="1" cap="small"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Passive</a:t>
            </a:r>
            <a:r>
              <a:rPr lang="es-ES" sz="7200" b="1" cap="sm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 use of solar </a:t>
            </a:r>
            <a:r>
              <a:rPr lang="es-ES" sz="7200" b="1" cap="small"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energy</a:t>
            </a:r>
            <a:endParaRPr lang="es-ES" sz="7200" dirty="0">
              <a:latin typeface="Arial" pitchFamily="34" charset="0"/>
              <a:cs typeface="Arial" pitchFamily="34" charset="0"/>
            </a:endParaRPr>
          </a:p>
        </p:txBody>
      </p:sp>
    </p:spTree>
  </p:cSld>
  <p:clrMapOvr>
    <a:masterClrMapping/>
  </p:clrMapOvr>
  <p:transition>
    <p:wipe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p:cNvPicPr>
            <a:picLocks noChangeAspect="1" noChangeArrowheads="1"/>
          </p:cNvPicPr>
          <p:nvPr/>
        </p:nvPicPr>
        <p:blipFill>
          <a:blip r:embed="rId3"/>
          <a:srcRect/>
          <a:stretch>
            <a:fillRect/>
          </a:stretch>
        </p:blipFill>
        <p:spPr bwMode="auto">
          <a:xfrm>
            <a:off x="0" y="3429000"/>
            <a:ext cx="4572000" cy="3429000"/>
          </a:xfrm>
          <a:prstGeom prst="rect">
            <a:avLst/>
          </a:prstGeom>
          <a:noFill/>
          <a:ln w="9525">
            <a:noFill/>
            <a:miter lim="800000"/>
            <a:headEnd/>
            <a:tailEnd/>
          </a:ln>
        </p:spPr>
      </p:pic>
      <p:pic>
        <p:nvPicPr>
          <p:cNvPr id="66562" name="Picture 4" descr="Hquiebr"/>
          <p:cNvPicPr>
            <a:picLocks noChangeAspect="1" noChangeArrowheads="1"/>
          </p:cNvPicPr>
          <p:nvPr/>
        </p:nvPicPr>
        <p:blipFill>
          <a:blip r:embed="rId4"/>
          <a:srcRect/>
          <a:stretch>
            <a:fillRect/>
          </a:stretch>
        </p:blipFill>
        <p:spPr bwMode="auto">
          <a:xfrm>
            <a:off x="0" y="0"/>
            <a:ext cx="4576763" cy="3429000"/>
          </a:xfrm>
          <a:prstGeom prst="rect">
            <a:avLst/>
          </a:prstGeom>
          <a:noFill/>
          <a:ln w="9525">
            <a:noFill/>
            <a:miter lim="800000"/>
            <a:headEnd/>
            <a:tailEnd/>
          </a:ln>
        </p:spPr>
      </p:pic>
      <p:sp>
        <p:nvSpPr>
          <p:cNvPr id="6" name="5 CuadroTexto"/>
          <p:cNvSpPr txBox="1"/>
          <p:nvPr/>
        </p:nvSpPr>
        <p:spPr>
          <a:xfrm>
            <a:off x="4763" y="2628900"/>
            <a:ext cx="4572000" cy="800100"/>
          </a:xfrm>
          <a:prstGeom prst="rect">
            <a:avLst/>
          </a:prstGeom>
          <a:solidFill>
            <a:schemeClr val="bg1">
              <a:alpha val="70000"/>
            </a:schemeClr>
          </a:solidFill>
        </p:spPr>
        <p:txBody>
          <a:bodyPr>
            <a:spAutoFit/>
          </a:bodyPr>
          <a:lstStyle/>
          <a:p>
            <a:pPr algn="ctr">
              <a:defRPr/>
            </a:pPr>
            <a:r>
              <a:rPr lang="es-ES_tradnl" sz="2300" dirty="0" err="1">
                <a:effectLst>
                  <a:outerShdw blurRad="38100" dist="38100" dir="2700000" algn="tl">
                    <a:srgbClr val="000000">
                      <a:alpha val="43137"/>
                    </a:srgbClr>
                  </a:outerShdw>
                </a:effectLst>
                <a:latin typeface="Arial" pitchFamily="34" charset="0"/>
              </a:rPr>
              <a:t>Building</a:t>
            </a:r>
            <a:r>
              <a:rPr lang="es-ES_tradnl" sz="2300" dirty="0">
                <a:effectLst>
                  <a:outerShdw blurRad="38100" dist="38100" dir="2700000" algn="tl">
                    <a:srgbClr val="000000">
                      <a:alpha val="43137"/>
                    </a:srgbClr>
                  </a:outerShdw>
                </a:effectLst>
                <a:latin typeface="Arial" pitchFamily="34" charset="0"/>
              </a:rPr>
              <a:t> of </a:t>
            </a:r>
            <a:r>
              <a:rPr lang="es-ES_tradnl" sz="2300" dirty="0" err="1">
                <a:effectLst>
                  <a:outerShdw blurRad="38100" dist="38100" dir="2700000" algn="tl">
                    <a:srgbClr val="000000">
                      <a:alpha val="43137"/>
                    </a:srgbClr>
                  </a:outerShdw>
                </a:effectLst>
                <a:latin typeface="Arial" pitchFamily="34" charset="0"/>
              </a:rPr>
              <a:t>the</a:t>
            </a:r>
            <a:r>
              <a:rPr lang="es-ES_tradnl" sz="2300" dirty="0">
                <a:effectLst>
                  <a:outerShdw blurRad="38100" dist="38100" dir="2700000" algn="tl">
                    <a:srgbClr val="000000">
                      <a:alpha val="43137"/>
                    </a:srgbClr>
                  </a:outerShdw>
                </a:effectLst>
                <a:latin typeface="Arial" pitchFamily="34" charset="0"/>
              </a:rPr>
              <a:t> </a:t>
            </a:r>
            <a:r>
              <a:rPr lang="es-ES_tradnl" sz="2300" dirty="0" err="1">
                <a:effectLst>
                  <a:outerShdw blurRad="38100" dist="38100" dir="2700000" algn="tl">
                    <a:srgbClr val="000000">
                      <a:alpha val="43137"/>
                    </a:srgbClr>
                  </a:outerShdw>
                </a:effectLst>
                <a:latin typeface="Arial" pitchFamily="34" charset="0"/>
              </a:rPr>
              <a:t>Faculty</a:t>
            </a:r>
            <a:r>
              <a:rPr lang="es-ES_tradnl" sz="2300" dirty="0">
                <a:effectLst>
                  <a:outerShdw blurRad="38100" dist="38100" dir="2700000" algn="tl">
                    <a:srgbClr val="000000">
                      <a:alpha val="43137"/>
                    </a:srgbClr>
                  </a:outerShdw>
                </a:effectLst>
                <a:latin typeface="Arial" pitchFamily="34" charset="0"/>
              </a:rPr>
              <a:t> of </a:t>
            </a:r>
            <a:r>
              <a:rPr lang="es-ES_tradnl" sz="2300" dirty="0" err="1">
                <a:effectLst>
                  <a:outerShdw blurRad="38100" dist="38100" dir="2700000" algn="tl">
                    <a:srgbClr val="000000">
                      <a:alpha val="43137"/>
                    </a:srgbClr>
                  </a:outerShdw>
                </a:effectLst>
                <a:latin typeface="Arial" pitchFamily="34" charset="0"/>
              </a:rPr>
              <a:t>Economy</a:t>
            </a:r>
            <a:r>
              <a:rPr lang="es-ES_tradnl" sz="2300" dirty="0">
                <a:effectLst>
                  <a:outerShdw blurRad="38100" dist="38100" dir="2700000" algn="tl">
                    <a:srgbClr val="000000">
                      <a:alpha val="43137"/>
                    </a:srgbClr>
                  </a:outerShdw>
                </a:effectLst>
                <a:latin typeface="Arial" pitchFamily="34" charset="0"/>
              </a:rPr>
              <a:t>, </a:t>
            </a:r>
            <a:r>
              <a:rPr lang="es-ES_tradnl" sz="2300" dirty="0" err="1">
                <a:effectLst>
                  <a:outerShdw blurRad="38100" dist="38100" dir="2700000" algn="tl">
                    <a:srgbClr val="000000">
                      <a:alpha val="43137"/>
                    </a:srgbClr>
                  </a:outerShdw>
                </a:effectLst>
                <a:latin typeface="Arial" pitchFamily="34" charset="0"/>
              </a:rPr>
              <a:t>University</a:t>
            </a:r>
            <a:r>
              <a:rPr lang="es-ES_tradnl" sz="2300" dirty="0">
                <a:effectLst>
                  <a:outerShdw blurRad="38100" dist="38100" dir="2700000" algn="tl">
                    <a:srgbClr val="000000">
                      <a:alpha val="43137"/>
                    </a:srgbClr>
                  </a:outerShdw>
                </a:effectLst>
                <a:latin typeface="Arial" pitchFamily="34" charset="0"/>
              </a:rPr>
              <a:t> of </a:t>
            </a:r>
            <a:r>
              <a:rPr lang="es-ES_tradnl" sz="2300" dirty="0" err="1">
                <a:effectLst>
                  <a:outerShdw blurRad="38100" dist="38100" dir="2700000" algn="tl">
                    <a:srgbClr val="000000">
                      <a:alpha val="43137"/>
                    </a:srgbClr>
                  </a:outerShdw>
                </a:effectLst>
                <a:latin typeface="Arial" pitchFamily="34" charset="0"/>
              </a:rPr>
              <a:t>Havana</a:t>
            </a:r>
            <a:endParaRPr lang="es-ES" sz="2300" dirty="0">
              <a:effectLst>
                <a:outerShdw blurRad="38100" dist="38100" dir="2700000" algn="tl">
                  <a:srgbClr val="000000">
                    <a:alpha val="43137"/>
                  </a:srgbClr>
                </a:outerShdw>
              </a:effectLst>
              <a:latin typeface="Arial" pitchFamily="34" charset="0"/>
            </a:endParaRPr>
          </a:p>
        </p:txBody>
      </p:sp>
      <p:sp>
        <p:nvSpPr>
          <p:cNvPr id="7" name="6 CuadroTexto"/>
          <p:cNvSpPr txBox="1"/>
          <p:nvPr/>
        </p:nvSpPr>
        <p:spPr>
          <a:xfrm>
            <a:off x="0" y="6027738"/>
            <a:ext cx="4572000" cy="830262"/>
          </a:xfrm>
          <a:prstGeom prst="rect">
            <a:avLst/>
          </a:prstGeom>
          <a:solidFill>
            <a:schemeClr val="bg1">
              <a:alpha val="70000"/>
            </a:schemeClr>
          </a:solidFill>
        </p:spPr>
        <p:txBody>
          <a:bodyPr>
            <a:spAutoFit/>
          </a:bodyPr>
          <a:lstStyle/>
          <a:p>
            <a:pPr algn="ctr">
              <a:defRPr/>
            </a:pPr>
            <a:r>
              <a:rPr lang="es-ES_tradnl" sz="2400" dirty="0" err="1">
                <a:effectLst>
                  <a:outerShdw blurRad="38100" dist="38100" dir="2700000" algn="tl">
                    <a:srgbClr val="000000">
                      <a:alpha val="43137"/>
                    </a:srgbClr>
                  </a:outerShdw>
                </a:effectLst>
                <a:latin typeface="Arial" pitchFamily="34" charset="0"/>
              </a:rPr>
              <a:t>Building</a:t>
            </a:r>
            <a:r>
              <a:rPr lang="es-ES_tradnl" sz="2400" dirty="0">
                <a:effectLst>
                  <a:outerShdw blurRad="38100" dist="38100" dir="2700000" algn="tl">
                    <a:srgbClr val="000000">
                      <a:alpha val="43137"/>
                    </a:srgbClr>
                  </a:outerShdw>
                </a:effectLst>
                <a:latin typeface="Arial" pitchFamily="34" charset="0"/>
              </a:rPr>
              <a:t> of </a:t>
            </a:r>
            <a:r>
              <a:rPr lang="es-ES_tradnl" sz="2400" dirty="0" err="1">
                <a:effectLst>
                  <a:outerShdw blurRad="38100" dist="38100" dir="2700000" algn="tl">
                    <a:srgbClr val="000000">
                      <a:alpha val="43137"/>
                    </a:srgbClr>
                  </a:outerShdw>
                </a:effectLst>
                <a:latin typeface="Arial" pitchFamily="34" charset="0"/>
              </a:rPr>
              <a:t>the</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National</a:t>
            </a:r>
            <a:r>
              <a:rPr lang="es-ES_tradnl" sz="2400" dirty="0">
                <a:effectLst>
                  <a:outerShdw blurRad="38100" dist="38100" dir="2700000" algn="tl">
                    <a:srgbClr val="000000">
                      <a:alpha val="43137"/>
                    </a:srgbClr>
                  </a:outerShdw>
                </a:effectLst>
                <a:latin typeface="Arial" pitchFamily="34" charset="0"/>
              </a:rPr>
              <a:t> Center </a:t>
            </a:r>
            <a:r>
              <a:rPr lang="es-ES_tradnl" sz="2400" dirty="0" err="1">
                <a:effectLst>
                  <a:outerShdw blurRad="38100" dist="38100" dir="2700000" algn="tl">
                    <a:srgbClr val="000000">
                      <a:alpha val="43137"/>
                    </a:srgbClr>
                  </a:outerShdw>
                </a:effectLst>
                <a:latin typeface="Arial" pitchFamily="34" charset="0"/>
              </a:rPr>
              <a:t>for</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Scientific</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Research</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Havana</a:t>
            </a:r>
            <a:endParaRPr lang="es-ES" sz="2400" dirty="0">
              <a:effectLst>
                <a:outerShdw blurRad="38100" dist="38100" dir="2700000" algn="tl">
                  <a:srgbClr val="000000">
                    <a:alpha val="43137"/>
                  </a:srgbClr>
                </a:outerShdw>
              </a:effectLst>
              <a:latin typeface="Arial" pitchFamily="34" charset="0"/>
            </a:endParaRPr>
          </a:p>
        </p:txBody>
      </p:sp>
      <p:sp>
        <p:nvSpPr>
          <p:cNvPr id="8" name="7 Rectángulo"/>
          <p:cNvSpPr/>
          <p:nvPr/>
        </p:nvSpPr>
        <p:spPr>
          <a:xfrm>
            <a:off x="4714875" y="214313"/>
            <a:ext cx="4143375" cy="4154487"/>
          </a:xfrm>
          <a:prstGeom prst="rect">
            <a:avLst/>
          </a:prstGeom>
        </p:spPr>
        <p:txBody>
          <a:bodyPr>
            <a:spAutoFit/>
          </a:bodyPr>
          <a:lstStyle/>
          <a:p>
            <a:pPr>
              <a:defRPr/>
            </a:pPr>
            <a:r>
              <a:rPr lang="es-MX" sz="2800" b="1" dirty="0" err="1">
                <a:effectLst>
                  <a:outerShdw blurRad="38100" dist="38100" dir="2700000" algn="tl">
                    <a:srgbClr val="000000">
                      <a:alpha val="43137"/>
                    </a:srgbClr>
                  </a:outerShdw>
                </a:effectLst>
                <a:latin typeface="Arial" pitchFamily="34" charset="0"/>
              </a:rPr>
              <a:t>Fixed</a:t>
            </a:r>
            <a:r>
              <a:rPr lang="es-MX" sz="2800" b="1" dirty="0">
                <a:effectLst>
                  <a:outerShdw blurRad="38100" dist="38100" dir="2700000" algn="tl">
                    <a:srgbClr val="000000">
                      <a:alpha val="43137"/>
                    </a:srgbClr>
                  </a:outerShdw>
                </a:effectLst>
                <a:latin typeface="Arial" pitchFamily="34" charset="0"/>
              </a:rPr>
              <a:t> solar  </a:t>
            </a:r>
            <a:r>
              <a:rPr lang="es-MX" sz="2800" b="1" dirty="0" err="1">
                <a:effectLst>
                  <a:outerShdw blurRad="38100" dist="38100" dir="2700000" algn="tl">
                    <a:srgbClr val="000000">
                      <a:alpha val="43137"/>
                    </a:srgbClr>
                  </a:outerShdw>
                </a:effectLst>
                <a:latin typeface="Arial" pitchFamily="34" charset="0"/>
              </a:rPr>
              <a:t>protection</a:t>
            </a:r>
            <a:r>
              <a:rPr lang="es-MX" sz="2800" b="1" dirty="0">
                <a:effectLst>
                  <a:outerShdw blurRad="38100" dist="38100" dir="2700000" algn="tl">
                    <a:srgbClr val="000000">
                      <a:alpha val="43137"/>
                    </a:srgbClr>
                  </a:outerShdw>
                </a:effectLst>
                <a:latin typeface="Arial" pitchFamily="34" charset="0"/>
              </a:rPr>
              <a:t> </a:t>
            </a:r>
            <a:r>
              <a:rPr lang="es-MX" sz="2800" b="1" dirty="0" err="1">
                <a:effectLst>
                  <a:outerShdw blurRad="38100" dist="38100" dir="2700000" algn="tl">
                    <a:srgbClr val="000000">
                      <a:alpha val="43137"/>
                    </a:srgbClr>
                  </a:outerShdw>
                </a:effectLst>
                <a:latin typeface="Arial" pitchFamily="34" charset="0"/>
              </a:rPr>
              <a:t>for</a:t>
            </a:r>
            <a:r>
              <a:rPr lang="es-MX" sz="2800" b="1" dirty="0">
                <a:effectLst>
                  <a:outerShdw blurRad="38100" dist="38100" dir="2700000" algn="tl">
                    <a:srgbClr val="000000">
                      <a:alpha val="43137"/>
                    </a:srgbClr>
                  </a:outerShdw>
                </a:effectLst>
                <a:latin typeface="Arial" pitchFamily="34" charset="0"/>
              </a:rPr>
              <a:t> vane and </a:t>
            </a:r>
            <a:r>
              <a:rPr lang="es-MX" sz="2800" b="1" dirty="0" err="1">
                <a:effectLst>
                  <a:outerShdw blurRad="38100" dist="38100" dir="2700000" algn="tl">
                    <a:srgbClr val="000000">
                      <a:alpha val="43137"/>
                    </a:srgbClr>
                  </a:outerShdw>
                </a:effectLst>
                <a:latin typeface="Arial" pitchFamily="34" charset="0"/>
              </a:rPr>
              <a:t>walls</a:t>
            </a:r>
            <a:r>
              <a:rPr lang="es-MX" sz="2800" b="1" dirty="0">
                <a:effectLst>
                  <a:outerShdw blurRad="38100" dist="38100" dir="2700000" algn="tl">
                    <a:srgbClr val="000000">
                      <a:alpha val="43137"/>
                    </a:srgbClr>
                  </a:outerShdw>
                </a:effectLst>
                <a:latin typeface="Arial" pitchFamily="34" charset="0"/>
              </a:rPr>
              <a:t>: </a:t>
            </a:r>
          </a:p>
          <a:p>
            <a:pPr marL="268288" indent="-268288" algn="just">
              <a:buFont typeface="Arial" pitchFamily="34" charset="0"/>
              <a:buChar char="•"/>
              <a:defRPr/>
            </a:pPr>
            <a:endParaRPr lang="en-US" sz="2600" dirty="0">
              <a:effectLst>
                <a:outerShdw blurRad="38100" dist="38100" dir="2700000" algn="tl">
                  <a:srgbClr val="000000">
                    <a:alpha val="43137"/>
                  </a:srgbClr>
                </a:outerShdw>
              </a:effectLst>
              <a:latin typeface="Arial" pitchFamily="34" charset="0"/>
            </a:endParaRPr>
          </a:p>
          <a:p>
            <a:pPr marL="268288" indent="-268288">
              <a:buFont typeface="Arial" pitchFamily="34" charset="0"/>
              <a:buChar char="•"/>
              <a:defRPr/>
            </a:pPr>
            <a:r>
              <a:rPr lang="en-US" sz="2600" dirty="0">
                <a:effectLst>
                  <a:outerShdw blurRad="38100" dist="38100" dir="2700000" algn="tl">
                    <a:srgbClr val="000000">
                      <a:alpha val="43137"/>
                    </a:srgbClr>
                  </a:outerShdw>
                </a:effectLst>
                <a:latin typeface="Arial" pitchFamily="34" charset="0"/>
              </a:rPr>
              <a:t>Overhangs, extended to give shade.</a:t>
            </a:r>
          </a:p>
          <a:p>
            <a:pPr marL="268288" indent="-268288">
              <a:buFont typeface="Arial" pitchFamily="34" charset="0"/>
              <a:buChar char="•"/>
              <a:defRPr/>
            </a:pPr>
            <a:r>
              <a:rPr lang="en-US" sz="2600" dirty="0">
                <a:effectLst>
                  <a:outerShdw blurRad="38100" dist="38100" dir="2700000" algn="tl">
                    <a:srgbClr val="000000">
                      <a:alpha val="43137"/>
                    </a:srgbClr>
                  </a:outerShdw>
                </a:effectLst>
                <a:latin typeface="Arial" pitchFamily="34" charset="0"/>
              </a:rPr>
              <a:t>Horizontal awnings over windows.   </a:t>
            </a:r>
          </a:p>
          <a:p>
            <a:pPr marL="268288" indent="-268288">
              <a:buFont typeface="Arial" pitchFamily="34" charset="0"/>
              <a:buChar char="•"/>
              <a:defRPr/>
            </a:pPr>
            <a:r>
              <a:rPr lang="en-US" sz="2600" dirty="0">
                <a:effectLst>
                  <a:outerShdw blurRad="38100" dist="38100" dir="2700000" algn="tl">
                    <a:srgbClr val="000000">
                      <a:alpha val="43137"/>
                    </a:srgbClr>
                  </a:outerShdw>
                </a:effectLst>
                <a:latin typeface="Arial" pitchFamily="34" charset="0"/>
              </a:rPr>
              <a:t>Fixed plates, horizontal or vertical.   </a:t>
            </a:r>
          </a:p>
          <a:p>
            <a:pPr marL="268288" indent="-268288">
              <a:buFont typeface="Arial" pitchFamily="34" charset="0"/>
              <a:buChar char="•"/>
              <a:defRPr/>
            </a:pPr>
            <a:r>
              <a:rPr lang="en-US" sz="2600" dirty="0">
                <a:effectLst>
                  <a:outerShdw blurRad="38100" dist="38100" dir="2700000" algn="tl">
                    <a:srgbClr val="000000">
                      <a:alpha val="43137"/>
                    </a:srgbClr>
                  </a:outerShdw>
                </a:effectLst>
                <a:latin typeface="Arial" pitchFamily="34" charset="0"/>
              </a:rPr>
              <a:t>Trellises.</a:t>
            </a:r>
            <a:endParaRPr lang="es-ES" sz="2600" dirty="0">
              <a:effectLst>
                <a:outerShdw blurRad="38100" dist="38100" dir="2700000" algn="tl">
                  <a:srgbClr val="000000">
                    <a:alpha val="43137"/>
                  </a:srgbClr>
                </a:outerShdw>
              </a:effectLst>
              <a:latin typeface="Arial" pitchFamily="34" charset="0"/>
            </a:endParaRPr>
          </a:p>
        </p:txBody>
      </p:sp>
      <p:sp>
        <p:nvSpPr>
          <p:cNvPr id="54279" name="8 CuadroTexto"/>
          <p:cNvSpPr txBox="1">
            <a:spLocks noChangeArrowheads="1"/>
          </p:cNvSpPr>
          <p:nvPr/>
        </p:nvSpPr>
        <p:spPr bwMode="auto">
          <a:xfrm>
            <a:off x="4572000" y="4714875"/>
            <a:ext cx="4572000" cy="923925"/>
          </a:xfrm>
          <a:prstGeom prst="rect">
            <a:avLst/>
          </a:prstGeom>
          <a:noFill/>
          <a:ln w="9525">
            <a:noFill/>
            <a:miter lim="800000"/>
            <a:headEnd/>
            <a:tailEnd/>
          </a:ln>
        </p:spPr>
        <p:txBody>
          <a:bodyPr>
            <a:spAutoFit/>
          </a:bodyPr>
          <a:lstStyle/>
          <a:p>
            <a:pPr algn="just">
              <a:defRPr/>
            </a:pPr>
            <a:r>
              <a:rPr lang="es-ES_tradnl" dirty="0" err="1">
                <a:effectLst>
                  <a:outerShdw blurRad="38100" dist="38100" dir="2700000" algn="tl">
                    <a:srgbClr val="000000">
                      <a:alpha val="43137"/>
                    </a:srgbClr>
                  </a:outerShdw>
                </a:effectLst>
              </a:rPr>
              <a:t>During</a:t>
            </a:r>
            <a:r>
              <a:rPr lang="es-ES_tradnl" dirty="0">
                <a:effectLst>
                  <a:outerShdw blurRad="38100" dist="38100" dir="2700000" algn="tl">
                    <a:srgbClr val="000000">
                      <a:alpha val="43137"/>
                    </a:srgbClr>
                  </a:outerShdw>
                </a:effectLst>
              </a:rPr>
              <a:t> </a:t>
            </a:r>
            <a:r>
              <a:rPr lang="es-ES_tradnl" dirty="0" err="1">
                <a:effectLst>
                  <a:outerShdw blurRad="38100" dist="38100" dir="2700000" algn="tl">
                    <a:srgbClr val="000000">
                      <a:alpha val="43137"/>
                    </a:srgbClr>
                  </a:outerShdw>
                </a:effectLst>
              </a:rPr>
              <a:t>the</a:t>
            </a:r>
            <a:r>
              <a:rPr lang="es-ES_tradnl" dirty="0">
                <a:effectLst>
                  <a:outerShdw blurRad="38100" dist="38100" dir="2700000" algn="tl">
                    <a:srgbClr val="000000">
                      <a:alpha val="43137"/>
                    </a:srgbClr>
                  </a:outerShdw>
                </a:effectLst>
              </a:rPr>
              <a:t> 1950-1970 </a:t>
            </a:r>
            <a:r>
              <a:rPr lang="es-ES_tradnl" dirty="0" err="1">
                <a:effectLst>
                  <a:outerShdw blurRad="38100" dist="38100" dir="2700000" algn="tl">
                    <a:srgbClr val="000000">
                      <a:alpha val="43137"/>
                    </a:srgbClr>
                  </a:outerShdw>
                </a:effectLst>
              </a:rPr>
              <a:t>period</a:t>
            </a:r>
            <a:r>
              <a:rPr lang="es-ES_tradnl" dirty="0">
                <a:effectLst>
                  <a:outerShdw blurRad="38100" dist="38100" dir="2700000" algn="tl">
                    <a:srgbClr val="000000">
                      <a:alpha val="43137"/>
                    </a:srgbClr>
                  </a:outerShdw>
                </a:effectLst>
              </a:rPr>
              <a:t>, </a:t>
            </a:r>
            <a:r>
              <a:rPr lang="es-ES_tradnl" dirty="0" err="1">
                <a:effectLst>
                  <a:outerShdw blurRad="38100" dist="38100" dir="2700000" algn="tl">
                    <a:srgbClr val="000000">
                      <a:alpha val="43137"/>
                    </a:srgbClr>
                  </a:outerShdw>
                </a:effectLst>
              </a:rPr>
              <a:t>several</a:t>
            </a:r>
            <a:r>
              <a:rPr lang="es-ES_tradnl" dirty="0">
                <a:effectLst>
                  <a:outerShdw blurRad="38100" dist="38100" dir="2700000" algn="tl">
                    <a:srgbClr val="000000">
                      <a:alpha val="43137"/>
                    </a:srgbClr>
                  </a:outerShdw>
                </a:effectLst>
              </a:rPr>
              <a:t> </a:t>
            </a:r>
            <a:r>
              <a:rPr lang="es-ES_tradnl" dirty="0" err="1">
                <a:effectLst>
                  <a:outerShdw blurRad="38100" dist="38100" dir="2700000" algn="tl">
                    <a:srgbClr val="000000">
                      <a:alpha val="43137"/>
                    </a:srgbClr>
                  </a:outerShdw>
                </a:effectLst>
              </a:rPr>
              <a:t>buildings</a:t>
            </a:r>
            <a:r>
              <a:rPr lang="es-ES_tradnl" dirty="0">
                <a:effectLst>
                  <a:outerShdw blurRad="38100" dist="38100" dir="2700000" algn="tl">
                    <a:srgbClr val="000000">
                      <a:alpha val="43137"/>
                    </a:srgbClr>
                  </a:outerShdw>
                </a:effectLst>
              </a:rPr>
              <a:t> </a:t>
            </a:r>
            <a:r>
              <a:rPr lang="es-ES_tradnl" dirty="0" err="1">
                <a:effectLst>
                  <a:outerShdw blurRad="38100" dist="38100" dir="2700000" algn="tl">
                    <a:srgbClr val="000000">
                      <a:alpha val="43137"/>
                    </a:srgbClr>
                  </a:outerShdw>
                </a:effectLst>
              </a:rPr>
              <a:t>were</a:t>
            </a:r>
            <a:r>
              <a:rPr lang="es-ES_tradnl" dirty="0">
                <a:effectLst>
                  <a:outerShdw blurRad="38100" dist="38100" dir="2700000" algn="tl">
                    <a:srgbClr val="000000">
                      <a:alpha val="43137"/>
                    </a:srgbClr>
                  </a:outerShdw>
                </a:effectLst>
              </a:rPr>
              <a:t> </a:t>
            </a:r>
            <a:r>
              <a:rPr lang="es-ES_tradnl" dirty="0" err="1">
                <a:effectLst>
                  <a:outerShdw blurRad="38100" dist="38100" dir="2700000" algn="tl">
                    <a:srgbClr val="000000">
                      <a:alpha val="43137"/>
                    </a:srgbClr>
                  </a:outerShdw>
                </a:effectLst>
              </a:rPr>
              <a:t>built</a:t>
            </a:r>
            <a:r>
              <a:rPr lang="es-ES_tradnl" dirty="0">
                <a:effectLst>
                  <a:outerShdw blurRad="38100" dist="38100" dir="2700000" algn="tl">
                    <a:srgbClr val="000000">
                      <a:alpha val="43137"/>
                    </a:srgbClr>
                  </a:outerShdw>
                </a:effectLst>
              </a:rPr>
              <a:t> in </a:t>
            </a:r>
            <a:r>
              <a:rPr lang="es-ES_tradnl" dirty="0" err="1">
                <a:effectLst>
                  <a:outerShdw blurRad="38100" dist="38100" dir="2700000" algn="tl">
                    <a:srgbClr val="000000">
                      <a:alpha val="43137"/>
                    </a:srgbClr>
                  </a:outerShdw>
                </a:effectLst>
              </a:rPr>
              <a:t>Havana</a:t>
            </a:r>
            <a:r>
              <a:rPr lang="es-ES_tradnl" dirty="0">
                <a:effectLst>
                  <a:outerShdw blurRad="38100" dist="38100" dir="2700000" algn="tl">
                    <a:srgbClr val="000000">
                      <a:alpha val="43137"/>
                    </a:srgbClr>
                  </a:outerShdw>
                </a:effectLst>
              </a:rPr>
              <a:t>, </a:t>
            </a:r>
            <a:r>
              <a:rPr lang="es-ES_tradnl" dirty="0" err="1">
                <a:effectLst>
                  <a:outerShdw blurRad="38100" dist="38100" dir="2700000" algn="tl">
                    <a:srgbClr val="000000">
                      <a:alpha val="43137"/>
                    </a:srgbClr>
                  </a:outerShdw>
                </a:effectLst>
              </a:rPr>
              <a:t>following</a:t>
            </a:r>
            <a:r>
              <a:rPr lang="es-ES_tradnl" dirty="0">
                <a:effectLst>
                  <a:outerShdw blurRad="38100" dist="38100" dir="2700000" algn="tl">
                    <a:srgbClr val="000000">
                      <a:alpha val="43137"/>
                    </a:srgbClr>
                  </a:outerShdw>
                </a:effectLst>
              </a:rPr>
              <a:t> </a:t>
            </a:r>
            <a:r>
              <a:rPr lang="es-ES_tradnl" dirty="0" err="1">
                <a:effectLst>
                  <a:outerShdw blurRad="38100" dist="38100" dir="2700000" algn="tl">
                    <a:srgbClr val="000000">
                      <a:alpha val="43137"/>
                    </a:srgbClr>
                  </a:outerShdw>
                </a:effectLst>
              </a:rPr>
              <a:t>passive</a:t>
            </a:r>
            <a:r>
              <a:rPr lang="es-ES_tradnl" dirty="0">
                <a:effectLst>
                  <a:outerShdw blurRad="38100" dist="38100" dir="2700000" algn="tl">
                    <a:srgbClr val="000000">
                      <a:alpha val="43137"/>
                    </a:srgbClr>
                  </a:outerShdw>
                </a:effectLst>
              </a:rPr>
              <a:t> use of solar </a:t>
            </a:r>
            <a:r>
              <a:rPr lang="es-ES_tradnl" dirty="0" err="1">
                <a:effectLst>
                  <a:outerShdw blurRad="38100" dist="38100" dir="2700000" algn="tl">
                    <a:srgbClr val="000000">
                      <a:alpha val="43137"/>
                    </a:srgbClr>
                  </a:outerShdw>
                </a:effectLst>
              </a:rPr>
              <a:t>energy</a:t>
            </a:r>
            <a:r>
              <a:rPr lang="es-ES_tradnl" dirty="0">
                <a:effectLst>
                  <a:outerShdw blurRad="38100" dist="38100" dir="2700000" algn="tl">
                    <a:srgbClr val="000000">
                      <a:alpha val="43137"/>
                    </a:srgbClr>
                  </a:outerShdw>
                </a:effectLst>
              </a:rPr>
              <a:t> </a:t>
            </a:r>
            <a:r>
              <a:rPr lang="es-ES_tradnl" dirty="0" err="1">
                <a:effectLst>
                  <a:outerShdw blurRad="38100" dist="38100" dir="2700000" algn="tl">
                    <a:srgbClr val="000000">
                      <a:alpha val="43137"/>
                    </a:srgbClr>
                  </a:outerShdw>
                </a:effectLst>
              </a:rPr>
              <a:t>criteria</a:t>
            </a:r>
            <a:r>
              <a:rPr lang="es-ES_tradnl" dirty="0">
                <a:effectLst>
                  <a:outerShdw blurRad="38100" dist="38100" dir="2700000" algn="tl">
                    <a:srgbClr val="000000">
                      <a:alpha val="43137"/>
                    </a:srgbClr>
                  </a:outerShdw>
                </a:effectLst>
              </a:rPr>
              <a:t>.</a:t>
            </a:r>
            <a:endParaRPr lang="es-ES" dirty="0">
              <a:effectLst>
                <a:outerShdw blurRad="38100" dist="38100" dir="2700000" algn="tl">
                  <a:srgbClr val="000000">
                    <a:alpha val="43137"/>
                  </a:srgbClr>
                </a:outerShdw>
              </a:effectLst>
            </a:endParaRPr>
          </a:p>
        </p:txBody>
      </p:sp>
    </p:spTree>
  </p:cSld>
  <p:clrMapOvr>
    <a:masterClrMapping/>
  </p:clrMapOvr>
  <p:transition>
    <p:wipe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4" descr="calle1"/>
          <p:cNvPicPr>
            <a:picLocks noChangeAspect="1" noChangeArrowheads="1"/>
          </p:cNvPicPr>
          <p:nvPr/>
        </p:nvPicPr>
        <p:blipFill>
          <a:blip r:embed="rId3"/>
          <a:srcRect/>
          <a:stretch>
            <a:fillRect/>
          </a:stretch>
        </p:blipFill>
        <p:spPr bwMode="auto">
          <a:xfrm>
            <a:off x="1524000" y="857250"/>
            <a:ext cx="6096000" cy="4572000"/>
          </a:xfrm>
          <a:prstGeom prst="rect">
            <a:avLst/>
          </a:prstGeom>
          <a:noFill/>
          <a:ln w="9525">
            <a:noFill/>
            <a:miter lim="800000"/>
            <a:headEnd/>
            <a:tailEnd/>
          </a:ln>
        </p:spPr>
      </p:pic>
      <p:sp>
        <p:nvSpPr>
          <p:cNvPr id="3" name="2 CuadroTexto"/>
          <p:cNvSpPr txBox="1"/>
          <p:nvPr/>
        </p:nvSpPr>
        <p:spPr>
          <a:xfrm>
            <a:off x="785813" y="142875"/>
            <a:ext cx="7572375" cy="646113"/>
          </a:xfrm>
          <a:prstGeom prst="rect">
            <a:avLst/>
          </a:prstGeom>
          <a:noFill/>
        </p:spPr>
        <p:txBody>
          <a:bodyPr>
            <a:spAutoFit/>
          </a:bodyPr>
          <a:lstStyle/>
          <a:p>
            <a:pPr algn="ctr">
              <a:defRPr/>
            </a:pPr>
            <a:r>
              <a:rPr lang="es-ES_tradnl" sz="3600" dirty="0" err="1">
                <a:effectLst>
                  <a:outerShdw blurRad="38100" dist="38100" dir="2700000" algn="tl">
                    <a:srgbClr val="000000">
                      <a:alpha val="43137"/>
                    </a:srgbClr>
                  </a:outerShdw>
                </a:effectLst>
                <a:latin typeface="Arial" pitchFamily="34" charset="0"/>
              </a:rPr>
              <a:t>Trees</a:t>
            </a:r>
            <a:r>
              <a:rPr lang="es-ES_tradnl" sz="3600" dirty="0">
                <a:effectLst>
                  <a:outerShdw blurRad="38100" dist="38100" dir="2700000" algn="tl">
                    <a:srgbClr val="000000">
                      <a:alpha val="43137"/>
                    </a:srgbClr>
                  </a:outerShdw>
                </a:effectLst>
                <a:latin typeface="Arial" pitchFamily="34" charset="0"/>
              </a:rPr>
              <a:t> and “</a:t>
            </a:r>
            <a:r>
              <a:rPr lang="es-ES_tradnl" sz="3600" dirty="0" err="1">
                <a:effectLst>
                  <a:outerShdw blurRad="38100" dist="38100" dir="2700000" algn="tl">
                    <a:srgbClr val="000000">
                      <a:alpha val="43137"/>
                    </a:srgbClr>
                  </a:outerShdw>
                </a:effectLst>
                <a:latin typeface="Arial" pitchFamily="34" charset="0"/>
              </a:rPr>
              <a:t>heat</a:t>
            </a:r>
            <a:r>
              <a:rPr lang="es-ES_tradnl" sz="3600" dirty="0">
                <a:effectLst>
                  <a:outerShdw blurRad="38100" dist="38100" dir="2700000" algn="tl">
                    <a:srgbClr val="000000">
                      <a:alpha val="43137"/>
                    </a:srgbClr>
                  </a:outerShdw>
                </a:effectLst>
                <a:latin typeface="Arial" pitchFamily="34" charset="0"/>
              </a:rPr>
              <a:t> </a:t>
            </a:r>
            <a:r>
              <a:rPr lang="es-ES_tradnl" sz="3600" dirty="0" err="1">
                <a:effectLst>
                  <a:outerShdw blurRad="38100" dist="38100" dir="2700000" algn="tl">
                    <a:srgbClr val="000000">
                      <a:alpha val="43137"/>
                    </a:srgbClr>
                  </a:outerShdw>
                </a:effectLst>
                <a:latin typeface="Arial" pitchFamily="34" charset="0"/>
              </a:rPr>
              <a:t>island</a:t>
            </a:r>
            <a:r>
              <a:rPr lang="es-ES_tradnl" sz="3600" dirty="0">
                <a:effectLst>
                  <a:outerShdw blurRad="38100" dist="38100" dir="2700000" algn="tl">
                    <a:srgbClr val="000000">
                      <a:alpha val="43137"/>
                    </a:srgbClr>
                  </a:outerShdw>
                </a:effectLst>
                <a:latin typeface="Arial" pitchFamily="34" charset="0"/>
              </a:rPr>
              <a:t> </a:t>
            </a:r>
            <a:r>
              <a:rPr lang="es-ES_tradnl" sz="3600" dirty="0" err="1">
                <a:effectLst>
                  <a:outerShdw blurRad="38100" dist="38100" dir="2700000" algn="tl">
                    <a:srgbClr val="000000">
                      <a:alpha val="43137"/>
                    </a:srgbClr>
                  </a:outerShdw>
                </a:effectLst>
                <a:latin typeface="Arial" pitchFamily="34" charset="0"/>
              </a:rPr>
              <a:t>effect</a:t>
            </a:r>
            <a:r>
              <a:rPr lang="es-ES_tradnl" sz="3600" dirty="0">
                <a:effectLst>
                  <a:outerShdw blurRad="38100" dist="38100" dir="2700000" algn="tl">
                    <a:srgbClr val="000000">
                      <a:alpha val="43137"/>
                    </a:srgbClr>
                  </a:outerShdw>
                </a:effectLst>
                <a:latin typeface="Arial" pitchFamily="34" charset="0"/>
              </a:rPr>
              <a:t>”</a:t>
            </a:r>
            <a:endParaRPr lang="es-ES" sz="3600" dirty="0">
              <a:effectLst>
                <a:outerShdw blurRad="38100" dist="38100" dir="2700000" algn="tl">
                  <a:srgbClr val="000000">
                    <a:alpha val="43137"/>
                  </a:srgbClr>
                </a:outerShdw>
              </a:effectLst>
              <a:latin typeface="Arial" pitchFamily="34" charset="0"/>
            </a:endParaRPr>
          </a:p>
        </p:txBody>
      </p:sp>
      <p:sp>
        <p:nvSpPr>
          <p:cNvPr id="4" name="3 CuadroTexto"/>
          <p:cNvSpPr txBox="1"/>
          <p:nvPr/>
        </p:nvSpPr>
        <p:spPr>
          <a:xfrm>
            <a:off x="388938" y="5462588"/>
            <a:ext cx="8358187" cy="1323975"/>
          </a:xfrm>
          <a:prstGeom prst="rect">
            <a:avLst/>
          </a:prstGeom>
          <a:noFill/>
        </p:spPr>
        <p:txBody>
          <a:bodyPr>
            <a:spAutoFit/>
          </a:bodyPr>
          <a:lstStyle/>
          <a:p>
            <a:pPr algn="just">
              <a:defRPr/>
            </a:pPr>
            <a:r>
              <a:rPr lang="es-ES_tradnl" sz="2000" dirty="0" err="1">
                <a:effectLst>
                  <a:outerShdw blurRad="38100" dist="38100" dir="2700000" algn="tl">
                    <a:srgbClr val="000000">
                      <a:alpha val="43137"/>
                    </a:srgbClr>
                  </a:outerShdw>
                </a:effectLst>
                <a:latin typeface="Arial" pitchFamily="34" charset="0"/>
              </a:rPr>
              <a:t>Planting</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trees</a:t>
            </a:r>
            <a:r>
              <a:rPr lang="es-ES_tradnl" sz="2000" dirty="0">
                <a:effectLst>
                  <a:outerShdw blurRad="38100" dist="38100" dir="2700000" algn="tl">
                    <a:srgbClr val="000000">
                      <a:alpha val="43137"/>
                    </a:srgbClr>
                  </a:outerShdw>
                </a:effectLst>
                <a:latin typeface="Arial" pitchFamily="34" charset="0"/>
              </a:rPr>
              <a:t> in </a:t>
            </a:r>
            <a:r>
              <a:rPr lang="es-ES_tradnl" sz="2000" dirty="0" err="1">
                <a:effectLst>
                  <a:outerShdw blurRad="38100" dist="38100" dir="2700000" algn="tl">
                    <a:srgbClr val="000000">
                      <a:alpha val="43137"/>
                    </a:srgbClr>
                  </a:outerShdw>
                </a:effectLst>
                <a:latin typeface="Arial" pitchFamily="34" charset="0"/>
              </a:rPr>
              <a:t>cities</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helps</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to</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prevent</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the</a:t>
            </a:r>
            <a:r>
              <a:rPr lang="es-ES_tradnl" sz="2000" dirty="0">
                <a:effectLst>
                  <a:outerShdw blurRad="38100" dist="38100" dir="2700000" algn="tl">
                    <a:srgbClr val="000000">
                      <a:alpha val="43137"/>
                    </a:srgbClr>
                  </a:outerShdw>
                </a:effectLst>
                <a:latin typeface="Arial" pitchFamily="34" charset="0"/>
              </a:rPr>
              <a:t> so-</a:t>
            </a:r>
            <a:r>
              <a:rPr lang="es-ES_tradnl" sz="2000" dirty="0" err="1">
                <a:effectLst>
                  <a:outerShdw blurRad="38100" dist="38100" dir="2700000" algn="tl">
                    <a:srgbClr val="000000">
                      <a:alpha val="43137"/>
                    </a:srgbClr>
                  </a:outerShdw>
                </a:effectLst>
                <a:latin typeface="Arial" pitchFamily="34" charset="0"/>
              </a:rPr>
              <a:t>called</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heat</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island</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effect</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providing</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comfort</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to</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the</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residents</a:t>
            </a:r>
            <a:r>
              <a:rPr lang="es-ES_tradnl" sz="2000" dirty="0">
                <a:effectLst>
                  <a:outerShdw blurRad="38100" dist="38100" dir="2700000" algn="tl">
                    <a:srgbClr val="000000">
                      <a:alpha val="43137"/>
                    </a:srgbClr>
                  </a:outerShdw>
                </a:effectLst>
                <a:latin typeface="Arial" pitchFamily="34" charset="0"/>
              </a:rPr>
              <a:t> and </a:t>
            </a:r>
            <a:r>
              <a:rPr lang="es-ES_tradnl" sz="2000" dirty="0" err="1">
                <a:effectLst>
                  <a:outerShdw blurRad="38100" dist="38100" dir="2700000" algn="tl">
                    <a:srgbClr val="000000">
                      <a:alpha val="43137"/>
                    </a:srgbClr>
                  </a:outerShdw>
                </a:effectLst>
                <a:latin typeface="Arial" pitchFamily="34" charset="0"/>
              </a:rPr>
              <a:t>also</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helping</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to</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save</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energy</a:t>
            </a:r>
            <a:r>
              <a:rPr lang="es-ES_tradnl" sz="2000" dirty="0">
                <a:effectLst>
                  <a:outerShdw blurRad="38100" dist="38100" dir="2700000" algn="tl">
                    <a:srgbClr val="000000">
                      <a:alpha val="43137"/>
                    </a:srgbClr>
                  </a:outerShdw>
                </a:effectLst>
                <a:latin typeface="Arial" pitchFamily="34" charset="0"/>
              </a:rPr>
              <a:t>. In </a:t>
            </a:r>
            <a:r>
              <a:rPr lang="es-ES_tradnl" sz="2000" dirty="0" err="1">
                <a:effectLst>
                  <a:outerShdw blurRad="38100" dist="38100" dir="2700000" algn="tl">
                    <a:srgbClr val="000000">
                      <a:alpha val="43137"/>
                    </a:srgbClr>
                  </a:outerShdw>
                </a:effectLst>
                <a:latin typeface="Arial" pitchFamily="34" charset="0"/>
              </a:rPr>
              <a:t>Havana</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there</a:t>
            </a:r>
            <a:r>
              <a:rPr lang="es-ES_tradnl" sz="2000" dirty="0">
                <a:effectLst>
                  <a:outerShdw blurRad="38100" dist="38100" dir="2700000" algn="tl">
                    <a:srgbClr val="000000">
                      <a:alpha val="43137"/>
                    </a:srgbClr>
                  </a:outerShdw>
                </a:effectLst>
                <a:latin typeface="Arial" pitchFamily="34" charset="0"/>
              </a:rPr>
              <a:t> are </a:t>
            </a:r>
            <a:r>
              <a:rPr lang="es-ES_tradnl" sz="2000" dirty="0" err="1">
                <a:effectLst>
                  <a:outerShdw blurRad="38100" dist="38100" dir="2700000" algn="tl">
                    <a:srgbClr val="000000">
                      <a:alpha val="43137"/>
                    </a:srgbClr>
                  </a:outerShdw>
                </a:effectLst>
                <a:latin typeface="Arial" pitchFamily="34" charset="0"/>
              </a:rPr>
              <a:t>two</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good</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examples</a:t>
            </a:r>
            <a:r>
              <a:rPr lang="es-ES_tradnl" sz="2000" dirty="0">
                <a:effectLst>
                  <a:outerShdw blurRad="38100" dist="38100" dir="2700000" algn="tl">
                    <a:srgbClr val="000000">
                      <a:alpha val="43137"/>
                    </a:srgbClr>
                  </a:outerShdw>
                </a:effectLst>
                <a:latin typeface="Arial" pitchFamily="34" charset="0"/>
              </a:rPr>
              <a:t>: </a:t>
            </a:r>
            <a:r>
              <a:rPr lang="es-ES_tradnl" sz="2000" i="1" dirty="0">
                <a:effectLst>
                  <a:outerShdw blurRad="38100" dist="38100" dir="2700000" algn="tl">
                    <a:srgbClr val="000000">
                      <a:alpha val="43137"/>
                    </a:srgbClr>
                  </a:outerShdw>
                </a:effectLst>
                <a:latin typeface="Arial" pitchFamily="34" charset="0"/>
              </a:rPr>
              <a:t>Paseo del Prado </a:t>
            </a:r>
            <a:r>
              <a:rPr lang="es-ES_tradnl" sz="2000" dirty="0">
                <a:effectLst>
                  <a:outerShdw blurRad="38100" dist="38100" dir="2700000" algn="tl">
                    <a:srgbClr val="000000">
                      <a:alpha val="43137"/>
                    </a:srgbClr>
                  </a:outerShdw>
                </a:effectLst>
                <a:latin typeface="Arial" pitchFamily="34" charset="0"/>
              </a:rPr>
              <a:t>in </a:t>
            </a:r>
            <a:r>
              <a:rPr lang="es-ES_tradnl" sz="2000" dirty="0" err="1">
                <a:effectLst>
                  <a:outerShdw blurRad="38100" dist="38100" dir="2700000" algn="tl">
                    <a:srgbClr val="000000">
                      <a:alpha val="43137"/>
                    </a:srgbClr>
                  </a:outerShdw>
                </a:effectLst>
                <a:latin typeface="Arial" pitchFamily="34" charset="0"/>
              </a:rPr>
              <a:t>Old</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Havana</a:t>
            </a:r>
            <a:r>
              <a:rPr lang="es-ES_tradnl" sz="2000" dirty="0">
                <a:effectLst>
                  <a:outerShdw blurRad="38100" dist="38100" dir="2700000" algn="tl">
                    <a:srgbClr val="000000">
                      <a:alpha val="43137"/>
                    </a:srgbClr>
                  </a:outerShdw>
                </a:effectLst>
                <a:latin typeface="Arial" pitchFamily="34" charset="0"/>
              </a:rPr>
              <a:t> and </a:t>
            </a:r>
            <a:r>
              <a:rPr lang="es-ES_tradnl" sz="2000" i="1" dirty="0">
                <a:effectLst>
                  <a:outerShdw blurRad="38100" dist="38100" dir="2700000" algn="tl">
                    <a:srgbClr val="000000">
                      <a:alpha val="43137"/>
                    </a:srgbClr>
                  </a:outerShdw>
                </a:effectLst>
                <a:latin typeface="Arial" pitchFamily="34" charset="0"/>
              </a:rPr>
              <a:t>Calle Paseo</a:t>
            </a:r>
            <a:r>
              <a:rPr lang="es-ES_tradnl" sz="2000" dirty="0">
                <a:effectLst>
                  <a:outerShdw blurRad="38100" dist="38100" dir="2700000" algn="tl">
                    <a:srgbClr val="000000">
                      <a:alpha val="43137"/>
                    </a:srgbClr>
                  </a:outerShdw>
                </a:effectLst>
                <a:latin typeface="Arial" pitchFamily="34" charset="0"/>
              </a:rPr>
              <a:t> in Vedado. </a:t>
            </a:r>
            <a:endParaRPr lang="es-ES" sz="2000" dirty="0">
              <a:effectLst>
                <a:outerShdw blurRad="38100" dist="38100" dir="2700000" algn="tl">
                  <a:srgbClr val="000000">
                    <a:alpha val="43137"/>
                  </a:srgbClr>
                </a:outerShdw>
              </a:effectLst>
              <a:latin typeface="Arial" pitchFamily="34" charset="0"/>
            </a:endParaRPr>
          </a:p>
        </p:txBody>
      </p:sp>
    </p:spTree>
  </p:cSld>
  <p:clrMapOvr>
    <a:masterClrMapping/>
  </p:clrMapOvr>
  <p:transition>
    <p:wipe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85813" y="3071813"/>
            <a:ext cx="7715250" cy="3786187"/>
          </a:xfrm>
          <a:prstGeom prst="rect">
            <a:avLst/>
          </a:prstGeom>
          <a:noFill/>
        </p:spPr>
        <p:txBody>
          <a:bodyPr>
            <a:spAutoFit/>
          </a:bodyPr>
          <a:lstStyle/>
          <a:p>
            <a:pPr marL="457200" indent="-457200" algn="just">
              <a:buFont typeface="+mj-lt"/>
              <a:buAutoNum type="arabicPeriod"/>
              <a:defRPr/>
            </a:pPr>
            <a:r>
              <a:rPr lang="en-US" sz="2400" dirty="0">
                <a:latin typeface="Arial" pitchFamily="34" charset="0"/>
              </a:rPr>
              <a:t>Installation of more than 8 000 PV systems with a total power of 3 </a:t>
            </a:r>
            <a:r>
              <a:rPr lang="en-US" sz="2400" dirty="0" err="1">
                <a:latin typeface="Arial" pitchFamily="34" charset="0"/>
              </a:rPr>
              <a:t>MWp</a:t>
            </a:r>
            <a:r>
              <a:rPr lang="en-US" sz="2400" dirty="0">
                <a:latin typeface="Arial" pitchFamily="34" charset="0"/>
              </a:rPr>
              <a:t>. This has allowed the electrification of the following social objectives:  </a:t>
            </a:r>
          </a:p>
          <a:p>
            <a:pPr algn="just">
              <a:defRPr/>
            </a:pPr>
            <a:r>
              <a:rPr lang="en-US" sz="2400" dirty="0">
                <a:latin typeface="Arial" pitchFamily="34" charset="0"/>
              </a:rPr>
              <a:t>  </a:t>
            </a:r>
          </a:p>
          <a:p>
            <a:pPr marL="444500" indent="268288" algn="just">
              <a:buFont typeface="Arial" pitchFamily="34" charset="0"/>
              <a:buChar char="•"/>
              <a:defRPr/>
            </a:pPr>
            <a:r>
              <a:rPr lang="en-US" sz="2400" dirty="0">
                <a:latin typeface="Arial" pitchFamily="34" charset="0"/>
              </a:rPr>
              <a:t>2 361 primary schools.  </a:t>
            </a:r>
          </a:p>
          <a:p>
            <a:pPr marL="444500" indent="268288" algn="just">
              <a:buFont typeface="Arial" pitchFamily="34" charset="0"/>
              <a:buChar char="•"/>
              <a:defRPr/>
            </a:pPr>
            <a:r>
              <a:rPr lang="en-US" sz="2400" dirty="0">
                <a:latin typeface="Arial" pitchFamily="34" charset="0"/>
              </a:rPr>
              <a:t>275 isolated houses.  </a:t>
            </a:r>
          </a:p>
          <a:p>
            <a:pPr marL="444500" indent="268288" algn="just">
              <a:buFont typeface="Arial" pitchFamily="34" charset="0"/>
              <a:buChar char="•"/>
              <a:defRPr/>
            </a:pPr>
            <a:r>
              <a:rPr lang="en-US" sz="2400" dirty="0">
                <a:latin typeface="Arial" pitchFamily="34" charset="0"/>
              </a:rPr>
              <a:t>5 rural hospitals in mountainous places. </a:t>
            </a:r>
          </a:p>
          <a:p>
            <a:pPr marL="444500" indent="268288" algn="just">
              <a:buFont typeface="Arial" pitchFamily="34" charset="0"/>
              <a:buChar char="•"/>
              <a:defRPr/>
            </a:pPr>
            <a:r>
              <a:rPr lang="en-US" sz="2400" dirty="0">
                <a:latin typeface="Arial" pitchFamily="34" charset="0"/>
              </a:rPr>
              <a:t>1882 community video rooms.  </a:t>
            </a:r>
          </a:p>
          <a:p>
            <a:pPr marL="444500" indent="268288" algn="just">
              <a:buFont typeface="Arial" pitchFamily="34" charset="0"/>
              <a:buChar char="•"/>
              <a:defRPr/>
            </a:pPr>
            <a:r>
              <a:rPr lang="en-US" sz="2400" dirty="0">
                <a:latin typeface="Arial" pitchFamily="34" charset="0"/>
              </a:rPr>
              <a:t>80 social clubs in rural communities.  </a:t>
            </a:r>
          </a:p>
          <a:p>
            <a:pPr marL="444500" indent="268288" algn="just">
              <a:buFont typeface="Arial" pitchFamily="34" charset="0"/>
              <a:buChar char="•"/>
              <a:defRPr/>
            </a:pPr>
            <a:r>
              <a:rPr lang="en-US" sz="2400" dirty="0">
                <a:latin typeface="Arial" pitchFamily="34" charset="0"/>
              </a:rPr>
              <a:t>More than 460 medical clinics.   </a:t>
            </a:r>
          </a:p>
        </p:txBody>
      </p:sp>
      <p:sp>
        <p:nvSpPr>
          <p:cNvPr id="68610" name="2 Rectángulo"/>
          <p:cNvSpPr>
            <a:spLocks noChangeArrowheads="1"/>
          </p:cNvSpPr>
          <p:nvPr/>
        </p:nvSpPr>
        <p:spPr bwMode="auto">
          <a:xfrm>
            <a:off x="98425" y="103188"/>
            <a:ext cx="8929688" cy="892175"/>
          </a:xfrm>
          <a:prstGeom prst="rect">
            <a:avLst/>
          </a:prstGeom>
          <a:noFill/>
          <a:ln w="9525">
            <a:noFill/>
            <a:miter lim="800000"/>
            <a:headEnd/>
            <a:tailEnd/>
          </a:ln>
        </p:spPr>
        <p:txBody>
          <a:bodyPr>
            <a:spAutoFit/>
          </a:bodyPr>
          <a:lstStyle/>
          <a:p>
            <a:pPr algn="ctr"/>
            <a:r>
              <a:rPr lang="en-US" sz="2600"/>
              <a:t>Summary of the activities carried out in Cuba related to the implementation of renewable energies.</a:t>
            </a:r>
            <a:endParaRPr lang="es-ES" sz="2600"/>
          </a:p>
        </p:txBody>
      </p:sp>
      <p:pic>
        <p:nvPicPr>
          <p:cNvPr id="5" name="4 Imagen" descr="14.JPG"/>
          <p:cNvPicPr>
            <a:picLocks noChangeAspect="1"/>
          </p:cNvPicPr>
          <p:nvPr/>
        </p:nvPicPr>
        <p:blipFill>
          <a:blip r:embed="rId3" cstate="print"/>
          <a:stretch>
            <a:fillRect/>
          </a:stretch>
        </p:blipFill>
        <p:spPr>
          <a:xfrm>
            <a:off x="6286512" y="1035408"/>
            <a:ext cx="2571736" cy="1928802"/>
          </a:xfrm>
          <a:prstGeom prst="roundRect">
            <a:avLst/>
          </a:prstGeom>
          <a:scene3d>
            <a:camera prst="orthographicFront"/>
            <a:lightRig rig="threePt" dir="t"/>
          </a:scene3d>
          <a:sp3d>
            <a:bevelT/>
          </a:sp3d>
        </p:spPr>
      </p:pic>
      <p:pic>
        <p:nvPicPr>
          <p:cNvPr id="6" name="5 Imagen" descr="17.JPG"/>
          <p:cNvPicPr>
            <a:picLocks noChangeAspect="1"/>
          </p:cNvPicPr>
          <p:nvPr/>
        </p:nvPicPr>
        <p:blipFill>
          <a:blip r:embed="rId4" cstate="print"/>
          <a:stretch>
            <a:fillRect/>
          </a:stretch>
        </p:blipFill>
        <p:spPr>
          <a:xfrm>
            <a:off x="3285010" y="995905"/>
            <a:ext cx="2572800" cy="1929600"/>
          </a:xfrm>
          <a:prstGeom prst="roundRect">
            <a:avLst/>
          </a:prstGeom>
          <a:scene3d>
            <a:camera prst="orthographicFront"/>
            <a:lightRig rig="threePt" dir="t"/>
          </a:scene3d>
          <a:sp3d>
            <a:bevelT/>
          </a:sp3d>
        </p:spPr>
      </p:pic>
      <p:pic>
        <p:nvPicPr>
          <p:cNvPr id="7" name="6 Imagen" descr="11.JPG"/>
          <p:cNvPicPr>
            <a:picLocks noChangeAspect="1"/>
          </p:cNvPicPr>
          <p:nvPr/>
        </p:nvPicPr>
        <p:blipFill>
          <a:blip r:embed="rId5" cstate="print"/>
          <a:stretch>
            <a:fillRect/>
          </a:stretch>
        </p:blipFill>
        <p:spPr>
          <a:xfrm>
            <a:off x="285720" y="1000108"/>
            <a:ext cx="2572800" cy="1929600"/>
          </a:xfrm>
          <a:prstGeom prst="roundRect">
            <a:avLst/>
          </a:prstGeom>
          <a:scene3d>
            <a:camera prst="orthographicFront"/>
            <a:lightRig rig="threePt" dir="t"/>
          </a:scene3d>
          <a:sp3d>
            <a:bevelT/>
          </a:sp3d>
        </p:spPr>
      </p:pic>
      <p:sp>
        <p:nvSpPr>
          <p:cNvPr id="9" name="8 Rectángulo"/>
          <p:cNvSpPr>
            <a:spLocks noChangeArrowheads="1"/>
          </p:cNvSpPr>
          <p:nvPr/>
        </p:nvSpPr>
        <p:spPr bwMode="auto">
          <a:xfrm>
            <a:off x="500063" y="3143250"/>
            <a:ext cx="7751762" cy="3416300"/>
          </a:xfrm>
          <a:prstGeom prst="rect">
            <a:avLst/>
          </a:prstGeom>
          <a:noFill/>
          <a:ln w="9525">
            <a:noFill/>
            <a:miter lim="800000"/>
            <a:headEnd/>
            <a:tailEnd/>
          </a:ln>
        </p:spPr>
        <p:txBody>
          <a:bodyPr>
            <a:spAutoFit/>
          </a:bodyPr>
          <a:lstStyle/>
          <a:p>
            <a:pPr marL="457200" indent="-457200" algn="just">
              <a:buFont typeface="Calibri" pitchFamily="34" charset="0"/>
              <a:buAutoNum type="arabicPeriod" startAt="2"/>
            </a:pPr>
            <a:r>
              <a:rPr lang="en-US" sz="2400"/>
              <a:t>Six towers of the National Television Network have been supplied with electricity from renewable energies.  </a:t>
            </a:r>
          </a:p>
          <a:p>
            <a:pPr marL="457200" indent="-457200" algn="just">
              <a:buFont typeface="Calibri" pitchFamily="34" charset="0"/>
              <a:buAutoNum type="arabicPeriod" startAt="2"/>
            </a:pPr>
            <a:r>
              <a:rPr lang="en-US" sz="2400"/>
              <a:t>Installation of 10 pumping systems using photovoltaic energy.  </a:t>
            </a:r>
          </a:p>
          <a:p>
            <a:pPr marL="457200" indent="-457200" algn="just">
              <a:buFont typeface="Calibri" pitchFamily="34" charset="0"/>
              <a:buAutoNum type="arabicPeriod" startAt="2"/>
            </a:pPr>
            <a:r>
              <a:rPr lang="en-US" sz="2400"/>
              <a:t>Installation of the First Demonstration Wind Park (Isla de Turiguanó, 1999, 0.45 MW) and the First Experimental Wind Farm(The Canarreos, 2006, 1,65 MW). </a:t>
            </a:r>
          </a:p>
        </p:txBody>
      </p:sp>
      <p:sp>
        <p:nvSpPr>
          <p:cNvPr id="10" name="9 Rectángulo"/>
          <p:cNvSpPr>
            <a:spLocks noChangeArrowheads="1"/>
          </p:cNvSpPr>
          <p:nvPr/>
        </p:nvSpPr>
        <p:spPr bwMode="auto">
          <a:xfrm>
            <a:off x="357188" y="3143250"/>
            <a:ext cx="7786687" cy="3046413"/>
          </a:xfrm>
          <a:prstGeom prst="rect">
            <a:avLst/>
          </a:prstGeom>
          <a:noFill/>
          <a:ln w="9525">
            <a:noFill/>
            <a:miter lim="800000"/>
            <a:headEnd/>
            <a:tailEnd/>
          </a:ln>
        </p:spPr>
        <p:txBody>
          <a:bodyPr>
            <a:spAutoFit/>
          </a:bodyPr>
          <a:lstStyle/>
          <a:p>
            <a:pPr marL="457200" indent="-457200">
              <a:buFont typeface="Calibri" pitchFamily="34" charset="0"/>
              <a:buAutoNum type="arabicPeriod" startAt="5"/>
            </a:pPr>
            <a:r>
              <a:rPr lang="en-US" sz="2400"/>
              <a:t>Environmental Conservation Stations and Coastguard  facilities have been electrified in several keys.  </a:t>
            </a:r>
          </a:p>
          <a:p>
            <a:pPr marL="457200" indent="-457200">
              <a:buFont typeface="Calibri" pitchFamily="34" charset="0"/>
              <a:buAutoNum type="arabicPeriod" startAt="5"/>
            </a:pPr>
            <a:r>
              <a:rPr lang="en-US" sz="2400"/>
              <a:t>Photovoltaic projects have been carried out in other countries with an installed power a bit more than 1. 6 MWp.</a:t>
            </a:r>
          </a:p>
          <a:p>
            <a:pPr marL="457200" indent="-457200">
              <a:buFont typeface="Calibri" pitchFamily="34" charset="0"/>
              <a:buAutoNum type="arabicPeriod" startAt="5"/>
            </a:pPr>
            <a:r>
              <a:rPr lang="en-US" sz="2400"/>
              <a:t>Energy Education Classrooms have been equipped in two Pedagogical Universities.</a:t>
            </a:r>
          </a:p>
        </p:txBody>
      </p:sp>
      <p:sp>
        <p:nvSpPr>
          <p:cNvPr id="11" name="10 Rectángulo"/>
          <p:cNvSpPr>
            <a:spLocks noChangeArrowheads="1"/>
          </p:cNvSpPr>
          <p:nvPr/>
        </p:nvSpPr>
        <p:spPr bwMode="auto">
          <a:xfrm>
            <a:off x="500063" y="3357563"/>
            <a:ext cx="7429500" cy="2678112"/>
          </a:xfrm>
          <a:prstGeom prst="rect">
            <a:avLst/>
          </a:prstGeom>
          <a:noFill/>
          <a:ln w="9525">
            <a:noFill/>
            <a:miter lim="800000"/>
            <a:headEnd/>
            <a:tailEnd/>
          </a:ln>
        </p:spPr>
        <p:txBody>
          <a:bodyPr>
            <a:spAutoFit/>
          </a:bodyPr>
          <a:lstStyle/>
          <a:p>
            <a:pPr marL="457200" indent="-457200">
              <a:buFont typeface="Calibri" pitchFamily="34" charset="0"/>
              <a:buAutoNum type="arabicPeriod" startAt="8"/>
            </a:pPr>
            <a:r>
              <a:rPr lang="en-US" sz="2400"/>
              <a:t>Developed the Wind Map of Cuba.  </a:t>
            </a:r>
          </a:p>
          <a:p>
            <a:pPr marL="457200" indent="-457200">
              <a:buFont typeface="Calibri" pitchFamily="34" charset="0"/>
              <a:buAutoNum type="arabicPeriod" startAt="8"/>
            </a:pPr>
            <a:r>
              <a:rPr lang="en-US" sz="2400"/>
              <a:t>Electrification of three educational centers with wind-photovoltaic hybrid systems.  </a:t>
            </a:r>
          </a:p>
          <a:p>
            <a:pPr marL="457200" indent="-457200">
              <a:buFont typeface="Calibri" pitchFamily="34" charset="0"/>
              <a:buAutoNum type="arabicPeriod" startAt="8"/>
            </a:pPr>
            <a:r>
              <a:rPr lang="en-US" sz="2400"/>
              <a:t>Electric service to systems of cellular telephony in remote areas.</a:t>
            </a:r>
          </a:p>
          <a:p>
            <a:pPr marL="457200" indent="-457200">
              <a:buFont typeface="Calibri" pitchFamily="34" charset="0"/>
              <a:buAutoNum type="arabicPeriod" startAt="8"/>
            </a:pPr>
            <a:r>
              <a:rPr lang="en-US" sz="2400"/>
              <a:t>The Center of Solar Studies has been created in Granma Province. </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ppt_x</p:attrName>
                                        </p:attrNameLst>
                                      </p:cBhvr>
                                      <p:tavLst>
                                        <p:tav tm="0">
                                          <p:val>
                                            <p:strVal val="#ppt_x"/>
                                          </p:val>
                                        </p:tav>
                                        <p:tav tm="100000">
                                          <p:val>
                                            <p:strVal val="#ppt_x"/>
                                          </p:val>
                                        </p:tav>
                                      </p:tavLst>
                                    </p:anim>
                                    <p:anim calcmode="lin" valueType="num">
                                      <p:cBhvr>
                                        <p:cTn id="16" dur="2000" fill="hold"/>
                                        <p:tgtEl>
                                          <p:spTgt spid="9"/>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anim calcmode="lin" valueType="num">
                                      <p:cBhvr>
                                        <p:cTn id="22" dur="2000" fill="hold"/>
                                        <p:tgtEl>
                                          <p:spTgt spid="10"/>
                                        </p:tgtEl>
                                        <p:attrNameLst>
                                          <p:attrName>ppt_x</p:attrName>
                                        </p:attrNameLst>
                                      </p:cBhvr>
                                      <p:tavLst>
                                        <p:tav tm="0">
                                          <p:val>
                                            <p:strVal val="#ppt_x"/>
                                          </p:val>
                                        </p:tav>
                                        <p:tav tm="100000">
                                          <p:val>
                                            <p:strVal val="#ppt_x"/>
                                          </p:val>
                                        </p:tav>
                                      </p:tavLst>
                                    </p:anim>
                                    <p:anim calcmode="lin" valueType="num">
                                      <p:cBhvr>
                                        <p:cTn id="23" dur="2000" fill="hold"/>
                                        <p:tgtEl>
                                          <p:spTgt spid="10"/>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000"/>
                                        <p:tgtEl>
                                          <p:spTgt spid="11"/>
                                        </p:tgtEl>
                                      </p:cBhvr>
                                    </p:animEffect>
                                    <p:anim calcmode="lin" valueType="num">
                                      <p:cBhvr>
                                        <p:cTn id="29" dur="2000" fill="hold"/>
                                        <p:tgtEl>
                                          <p:spTgt spid="11"/>
                                        </p:tgtEl>
                                        <p:attrNameLst>
                                          <p:attrName>ppt_x</p:attrName>
                                        </p:attrNameLst>
                                      </p:cBhvr>
                                      <p:tavLst>
                                        <p:tav tm="0">
                                          <p:val>
                                            <p:strVal val="#ppt_x"/>
                                          </p:val>
                                        </p:tav>
                                        <p:tav tm="100000">
                                          <p:val>
                                            <p:strVal val="#ppt_x"/>
                                          </p:val>
                                        </p:tav>
                                      </p:tavLst>
                                    </p:anim>
                                    <p:anim calcmode="lin" valueType="num">
                                      <p:cBhvr>
                                        <p:cTn id="30" dur="2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485775" y="2093913"/>
            <a:ext cx="8429625" cy="4154487"/>
          </a:xfrm>
          <a:prstGeom prst="rect">
            <a:avLst/>
          </a:prstGeom>
          <a:noFill/>
          <a:ln w="9525">
            <a:noFill/>
            <a:miter lim="800000"/>
            <a:headEnd/>
            <a:tailEnd/>
          </a:ln>
        </p:spPr>
        <p:txBody>
          <a:bodyPr anchor="ctr">
            <a:spAutoFit/>
          </a:bodyPr>
          <a:lstStyle/>
          <a:p>
            <a:pPr marL="457200" indent="-457200">
              <a:buFont typeface="Tahoma" pitchFamily="34" charset="0"/>
              <a:buAutoNum type="arabicPeriod"/>
            </a:pPr>
            <a:r>
              <a:rPr lang="en-US" sz="2400">
                <a:latin typeface="Verdana" pitchFamily="34" charset="0"/>
              </a:rPr>
              <a:t>Generalization of Distributed Generation model</a:t>
            </a:r>
          </a:p>
          <a:p>
            <a:pPr marL="457200" indent="-457200">
              <a:buFont typeface="Tahoma" pitchFamily="34" charset="0"/>
              <a:buAutoNum type="arabicPeriod"/>
            </a:pPr>
            <a:r>
              <a:rPr lang="en-US" sz="2400">
                <a:latin typeface="Verdana" pitchFamily="34" charset="0"/>
              </a:rPr>
              <a:t>Studies to introduce massively wind power (in electricity generation) and solar water heaters</a:t>
            </a:r>
          </a:p>
          <a:p>
            <a:pPr marL="457200" indent="-457200">
              <a:buFont typeface="Tahoma" pitchFamily="34" charset="0"/>
              <a:buAutoNum type="arabicPeriod"/>
            </a:pPr>
            <a:r>
              <a:rPr lang="en-US" sz="2400">
                <a:latin typeface="Verdana" pitchFamily="34" charset="0"/>
              </a:rPr>
              <a:t>Estimation of the national potential of renewable energies</a:t>
            </a:r>
          </a:p>
          <a:p>
            <a:pPr marL="457200" indent="-457200">
              <a:buFont typeface="Tahoma" pitchFamily="34" charset="0"/>
              <a:buAutoNum type="arabicPeriod"/>
            </a:pPr>
            <a:r>
              <a:rPr lang="en-US" sz="2400">
                <a:latin typeface="Verdana" pitchFamily="34" charset="0"/>
              </a:rPr>
              <a:t>Maximizing the use of combined cycle</a:t>
            </a:r>
          </a:p>
          <a:p>
            <a:pPr marL="457200" indent="-457200">
              <a:buFont typeface="Tahoma" pitchFamily="34" charset="0"/>
              <a:buAutoNum type="arabicPeriod"/>
            </a:pPr>
            <a:r>
              <a:rPr lang="en-US" sz="2400">
                <a:latin typeface="Verdana" pitchFamily="34" charset="0"/>
              </a:rPr>
              <a:t>Increased energy efficiency in the whole chain of supply: generation, transmission, distribution and final use of energy</a:t>
            </a:r>
          </a:p>
          <a:p>
            <a:pPr marL="457200" indent="-457200">
              <a:buFont typeface="Tahoma" pitchFamily="34" charset="0"/>
              <a:buAutoNum type="arabicPeriod"/>
            </a:pPr>
            <a:r>
              <a:rPr lang="en-US" sz="2400">
                <a:latin typeface="Verdana" pitchFamily="34" charset="0"/>
              </a:rPr>
              <a:t>Support to other countries in energy developing and energy saving programs</a:t>
            </a:r>
            <a:endParaRPr lang="es-ES" sz="2400">
              <a:latin typeface="Verdana" pitchFamily="34" charset="0"/>
            </a:endParaRPr>
          </a:p>
        </p:txBody>
      </p:sp>
      <p:sp>
        <p:nvSpPr>
          <p:cNvPr id="3" name="Text Box 5"/>
          <p:cNvSpPr txBox="1">
            <a:spLocks noChangeArrowheads="1"/>
          </p:cNvSpPr>
          <p:nvPr/>
        </p:nvSpPr>
        <p:spPr bwMode="auto">
          <a:xfrm>
            <a:off x="396875" y="77908"/>
            <a:ext cx="8351838" cy="707886"/>
          </a:xfrm>
          <a:prstGeom prst="rect">
            <a:avLst/>
          </a:prstGeom>
          <a:noFill/>
          <a:ln w="9525">
            <a:noFill/>
            <a:miter lim="800000"/>
            <a:headEnd/>
            <a:tailEnd/>
          </a:ln>
        </p:spPr>
        <p:txBody>
          <a:bodyPr>
            <a:spAutoFit/>
            <a:scene3d>
              <a:camera prst="perspectiveRelaxed"/>
              <a:lightRig rig="threePt" dir="t"/>
            </a:scene3d>
          </a:bodyPr>
          <a:lstStyle/>
          <a:p>
            <a:pPr algn="ctr" fontAlgn="auto">
              <a:spcBef>
                <a:spcPct val="50000"/>
              </a:spcBef>
              <a:spcAft>
                <a:spcPts val="0"/>
              </a:spcAft>
              <a:defRPr/>
            </a:pPr>
            <a:r>
              <a:rPr lang="es-ES" sz="4000" b="1" dirty="0">
                <a:solidFill>
                  <a:srgbClr val="FFFF00"/>
                </a:solidFill>
                <a:effectLst>
                  <a:outerShdw blurRad="38100" dist="38100" dir="2700000" algn="tl">
                    <a:srgbClr val="000000">
                      <a:alpha val="43137"/>
                    </a:srgbClr>
                  </a:outerShdw>
                </a:effectLst>
                <a:latin typeface="Verdana" pitchFamily="34" charset="0"/>
              </a:rPr>
              <a:t>Cuban </a:t>
            </a:r>
            <a:r>
              <a:rPr lang="es-ES" sz="4000" b="1" dirty="0" err="1">
                <a:solidFill>
                  <a:srgbClr val="FFFF00"/>
                </a:solidFill>
                <a:effectLst>
                  <a:outerShdw blurRad="38100" dist="38100" dir="2700000" algn="tl">
                    <a:srgbClr val="000000">
                      <a:alpha val="43137"/>
                    </a:srgbClr>
                  </a:outerShdw>
                </a:effectLst>
                <a:latin typeface="Verdana" pitchFamily="34" charset="0"/>
              </a:rPr>
              <a:t>energy</a:t>
            </a:r>
            <a:r>
              <a:rPr lang="es-ES" sz="4000" b="1" dirty="0">
                <a:solidFill>
                  <a:srgbClr val="FFFF00"/>
                </a:solidFill>
                <a:effectLst>
                  <a:outerShdw blurRad="38100" dist="38100" dir="2700000" algn="tl">
                    <a:srgbClr val="000000">
                      <a:alpha val="43137"/>
                    </a:srgbClr>
                  </a:outerShdw>
                </a:effectLst>
                <a:latin typeface="Verdana" pitchFamily="34" charset="0"/>
              </a:rPr>
              <a:t> </a:t>
            </a:r>
            <a:r>
              <a:rPr lang="es-ES" sz="4000" b="1" dirty="0" err="1">
                <a:solidFill>
                  <a:srgbClr val="FFFF00"/>
                </a:solidFill>
                <a:effectLst>
                  <a:outerShdw blurRad="38100" dist="38100" dir="2700000" algn="tl">
                    <a:srgbClr val="000000">
                      <a:alpha val="43137"/>
                    </a:srgbClr>
                  </a:outerShdw>
                </a:effectLst>
                <a:latin typeface="Verdana" pitchFamily="34" charset="0"/>
              </a:rPr>
              <a:t>scenario</a:t>
            </a:r>
            <a:endParaRPr lang="es-ES" sz="4000" b="1" dirty="0">
              <a:solidFill>
                <a:srgbClr val="FFFF00"/>
              </a:solidFill>
              <a:effectLst>
                <a:outerShdw blurRad="38100" dist="38100" dir="2700000" algn="tl">
                  <a:srgbClr val="000000">
                    <a:alpha val="43137"/>
                  </a:srgbClr>
                </a:outerShdw>
              </a:effectLst>
              <a:latin typeface="Verdana" pitchFamily="34" charset="0"/>
            </a:endParaRPr>
          </a:p>
        </p:txBody>
      </p:sp>
      <p:pic>
        <p:nvPicPr>
          <p:cNvPr id="4" name="3 Imagen" descr="Ref9.JPG"/>
          <p:cNvPicPr>
            <a:picLocks noChangeAspect="1"/>
          </p:cNvPicPr>
          <p:nvPr/>
        </p:nvPicPr>
        <p:blipFill>
          <a:blip r:embed="rId3"/>
          <a:srcRect/>
          <a:stretch>
            <a:fillRect/>
          </a:stretch>
        </p:blipFill>
        <p:spPr bwMode="auto">
          <a:xfrm>
            <a:off x="1588" y="685800"/>
            <a:ext cx="1524000" cy="1143000"/>
          </a:xfrm>
          <a:prstGeom prst="rect">
            <a:avLst/>
          </a:prstGeom>
          <a:noFill/>
          <a:ln w="9525">
            <a:noFill/>
            <a:miter lim="800000"/>
            <a:headEnd/>
            <a:tailEnd/>
          </a:ln>
        </p:spPr>
      </p:pic>
      <p:pic>
        <p:nvPicPr>
          <p:cNvPr id="6" name="5 Imagen" descr="DSC00035.JPG"/>
          <p:cNvPicPr>
            <a:picLocks noChangeAspect="1"/>
          </p:cNvPicPr>
          <p:nvPr/>
        </p:nvPicPr>
        <p:blipFill>
          <a:blip r:embed="rId4"/>
          <a:srcRect/>
          <a:stretch>
            <a:fillRect/>
          </a:stretch>
        </p:blipFill>
        <p:spPr bwMode="auto">
          <a:xfrm>
            <a:off x="3049588" y="685800"/>
            <a:ext cx="1525587" cy="1144588"/>
          </a:xfrm>
          <a:prstGeom prst="rect">
            <a:avLst/>
          </a:prstGeom>
          <a:noFill/>
          <a:ln w="9525">
            <a:noFill/>
            <a:miter lim="800000"/>
            <a:headEnd/>
            <a:tailEnd/>
          </a:ln>
        </p:spPr>
      </p:pic>
      <p:pic>
        <p:nvPicPr>
          <p:cNvPr id="7" name="6 Imagen" descr="Unidad de Generación Distribuida Embil.JPG"/>
          <p:cNvPicPr>
            <a:picLocks noChangeAspect="1"/>
          </p:cNvPicPr>
          <p:nvPr/>
        </p:nvPicPr>
        <p:blipFill>
          <a:blip r:embed="rId5"/>
          <a:srcRect/>
          <a:stretch>
            <a:fillRect/>
          </a:stretch>
        </p:blipFill>
        <p:spPr bwMode="auto">
          <a:xfrm>
            <a:off x="4573588" y="685800"/>
            <a:ext cx="1525587" cy="1144588"/>
          </a:xfrm>
          <a:prstGeom prst="rect">
            <a:avLst/>
          </a:prstGeom>
          <a:noFill/>
          <a:ln w="9525">
            <a:noFill/>
            <a:miter lim="800000"/>
            <a:headEnd/>
            <a:tailEnd/>
          </a:ln>
        </p:spPr>
      </p:pic>
      <p:pic>
        <p:nvPicPr>
          <p:cNvPr id="8" name="7 Imagen" descr="DSC00612.JPG"/>
          <p:cNvPicPr>
            <a:picLocks noChangeAspect="1"/>
          </p:cNvPicPr>
          <p:nvPr/>
        </p:nvPicPr>
        <p:blipFill>
          <a:blip r:embed="rId6"/>
          <a:srcRect/>
          <a:stretch>
            <a:fillRect/>
          </a:stretch>
        </p:blipFill>
        <p:spPr bwMode="auto">
          <a:xfrm>
            <a:off x="1524000" y="685800"/>
            <a:ext cx="1527175" cy="1144588"/>
          </a:xfrm>
          <a:prstGeom prst="rect">
            <a:avLst/>
          </a:prstGeom>
          <a:noFill/>
          <a:ln w="9525">
            <a:noFill/>
            <a:miter lim="800000"/>
            <a:headEnd/>
            <a:tailEnd/>
          </a:ln>
        </p:spPr>
      </p:pic>
      <p:pic>
        <p:nvPicPr>
          <p:cNvPr id="9" name="8 Imagen" descr="Foto de Massip.JPG"/>
          <p:cNvPicPr>
            <a:picLocks noChangeAspect="1"/>
          </p:cNvPicPr>
          <p:nvPr/>
        </p:nvPicPr>
        <p:blipFill>
          <a:blip r:embed="rId7"/>
          <a:srcRect/>
          <a:stretch>
            <a:fillRect/>
          </a:stretch>
        </p:blipFill>
        <p:spPr bwMode="auto">
          <a:xfrm>
            <a:off x="7405688" y="685800"/>
            <a:ext cx="1717675" cy="1144588"/>
          </a:xfrm>
          <a:prstGeom prst="rect">
            <a:avLst/>
          </a:prstGeom>
          <a:noFill/>
          <a:ln w="9525">
            <a:noFill/>
            <a:miter lim="800000"/>
            <a:headEnd/>
            <a:tailEnd/>
          </a:ln>
        </p:spPr>
      </p:pic>
      <p:pic>
        <p:nvPicPr>
          <p:cNvPr id="10" name="9 Imagen" descr="DSC00159.JPG"/>
          <p:cNvPicPr>
            <a:picLocks noChangeAspect="1"/>
          </p:cNvPicPr>
          <p:nvPr/>
        </p:nvPicPr>
        <p:blipFill>
          <a:blip r:embed="rId8"/>
          <a:srcRect/>
          <a:stretch>
            <a:fillRect/>
          </a:stretch>
        </p:blipFill>
        <p:spPr bwMode="auto">
          <a:xfrm>
            <a:off x="6096000" y="685800"/>
            <a:ext cx="1527175" cy="1144588"/>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47"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3000"/>
                            </p:stCondLst>
                            <p:childTnLst>
                              <p:par>
                                <p:cTn id="16" presetID="47"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4000"/>
                            </p:stCondLst>
                            <p:childTnLst>
                              <p:par>
                                <p:cTn id="22" presetID="47"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5000"/>
                            </p:stCondLst>
                            <p:childTnLst>
                              <p:par>
                                <p:cTn id="28" presetID="47"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6000"/>
                            </p:stCondLst>
                            <p:childTnLst>
                              <p:par>
                                <p:cTn id="34" presetID="47"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par>
                          <p:cTn id="39" fill="hold">
                            <p:stCondLst>
                              <p:cond delay="7000"/>
                            </p:stCondLst>
                            <p:childTnLst>
                              <p:par>
                                <p:cTn id="40" presetID="47" presetClass="entr" presetSubtype="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par>
                          <p:cTn id="45" fill="hold">
                            <p:stCondLst>
                              <p:cond delay="8000"/>
                            </p:stCondLst>
                            <p:childTnLst>
                              <p:par>
                                <p:cTn id="46" presetID="9" presetClass="entr" presetSubtype="0" fill="hold" grpId="0" nodeType="afterEffect">
                                  <p:stCondLst>
                                    <p:cond delay="100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dissolve">
                                      <p:cBhvr>
                                        <p:cTn id="48" dur="500"/>
                                        <p:tgtEl>
                                          <p:spTgt spid="2">
                                            <p:txEl>
                                              <p:pRg st="0" end="0"/>
                                            </p:txEl>
                                          </p:spTgt>
                                        </p:tgtEl>
                                      </p:cBhvr>
                                    </p:animEffect>
                                  </p:childTnLst>
                                </p:cTn>
                              </p:par>
                            </p:childTnLst>
                          </p:cTn>
                        </p:par>
                        <p:par>
                          <p:cTn id="49" fill="hold">
                            <p:stCondLst>
                              <p:cond delay="9500"/>
                            </p:stCondLst>
                            <p:childTnLst>
                              <p:par>
                                <p:cTn id="50" presetID="9" presetClass="entr" presetSubtype="0" fill="hold" grpId="0" nodeType="afterEffect">
                                  <p:stCondLst>
                                    <p:cond delay="1000"/>
                                  </p:stCondLst>
                                  <p:childTnLst>
                                    <p:set>
                                      <p:cBhvr>
                                        <p:cTn id="51" dur="1" fill="hold">
                                          <p:stCondLst>
                                            <p:cond delay="0"/>
                                          </p:stCondLst>
                                        </p:cTn>
                                        <p:tgtEl>
                                          <p:spTgt spid="2">
                                            <p:txEl>
                                              <p:pRg st="1" end="1"/>
                                            </p:txEl>
                                          </p:spTgt>
                                        </p:tgtEl>
                                        <p:attrNameLst>
                                          <p:attrName>style.visibility</p:attrName>
                                        </p:attrNameLst>
                                      </p:cBhvr>
                                      <p:to>
                                        <p:strVal val="visible"/>
                                      </p:to>
                                    </p:set>
                                    <p:animEffect transition="in" filter="dissolve">
                                      <p:cBhvr>
                                        <p:cTn id="52" dur="500"/>
                                        <p:tgtEl>
                                          <p:spTgt spid="2">
                                            <p:txEl>
                                              <p:pRg st="1" end="1"/>
                                            </p:txEl>
                                          </p:spTgt>
                                        </p:tgtEl>
                                      </p:cBhvr>
                                    </p:animEffect>
                                  </p:childTnLst>
                                </p:cTn>
                              </p:par>
                            </p:childTnLst>
                          </p:cTn>
                        </p:par>
                        <p:par>
                          <p:cTn id="53" fill="hold">
                            <p:stCondLst>
                              <p:cond delay="11000"/>
                            </p:stCondLst>
                            <p:childTnLst>
                              <p:par>
                                <p:cTn id="54" presetID="9" presetClass="entr" presetSubtype="0" fill="hold" grpId="0" nodeType="afterEffect">
                                  <p:stCondLst>
                                    <p:cond delay="1000"/>
                                  </p:stCondLst>
                                  <p:childTnLst>
                                    <p:set>
                                      <p:cBhvr>
                                        <p:cTn id="55" dur="1" fill="hold">
                                          <p:stCondLst>
                                            <p:cond delay="0"/>
                                          </p:stCondLst>
                                        </p:cTn>
                                        <p:tgtEl>
                                          <p:spTgt spid="2">
                                            <p:txEl>
                                              <p:pRg st="2" end="2"/>
                                            </p:txEl>
                                          </p:spTgt>
                                        </p:tgtEl>
                                        <p:attrNameLst>
                                          <p:attrName>style.visibility</p:attrName>
                                        </p:attrNameLst>
                                      </p:cBhvr>
                                      <p:to>
                                        <p:strVal val="visible"/>
                                      </p:to>
                                    </p:set>
                                    <p:animEffect transition="in" filter="dissolve">
                                      <p:cBhvr>
                                        <p:cTn id="56" dur="500"/>
                                        <p:tgtEl>
                                          <p:spTgt spid="2">
                                            <p:txEl>
                                              <p:pRg st="2" end="2"/>
                                            </p:txEl>
                                          </p:spTgt>
                                        </p:tgtEl>
                                      </p:cBhvr>
                                    </p:animEffect>
                                  </p:childTnLst>
                                </p:cTn>
                              </p:par>
                            </p:childTnLst>
                          </p:cTn>
                        </p:par>
                        <p:par>
                          <p:cTn id="57" fill="hold">
                            <p:stCondLst>
                              <p:cond delay="12500"/>
                            </p:stCondLst>
                            <p:childTnLst>
                              <p:par>
                                <p:cTn id="58" presetID="9" presetClass="entr" presetSubtype="0" fill="hold" grpId="0" nodeType="afterEffect">
                                  <p:stCondLst>
                                    <p:cond delay="1000"/>
                                  </p:stCondLst>
                                  <p:childTnLst>
                                    <p:set>
                                      <p:cBhvr>
                                        <p:cTn id="59" dur="1" fill="hold">
                                          <p:stCondLst>
                                            <p:cond delay="0"/>
                                          </p:stCondLst>
                                        </p:cTn>
                                        <p:tgtEl>
                                          <p:spTgt spid="2">
                                            <p:txEl>
                                              <p:pRg st="3" end="3"/>
                                            </p:txEl>
                                          </p:spTgt>
                                        </p:tgtEl>
                                        <p:attrNameLst>
                                          <p:attrName>style.visibility</p:attrName>
                                        </p:attrNameLst>
                                      </p:cBhvr>
                                      <p:to>
                                        <p:strVal val="visible"/>
                                      </p:to>
                                    </p:set>
                                    <p:animEffect transition="in" filter="dissolve">
                                      <p:cBhvr>
                                        <p:cTn id="60" dur="500"/>
                                        <p:tgtEl>
                                          <p:spTgt spid="2">
                                            <p:txEl>
                                              <p:pRg st="3" end="3"/>
                                            </p:txEl>
                                          </p:spTgt>
                                        </p:tgtEl>
                                      </p:cBhvr>
                                    </p:animEffect>
                                  </p:childTnLst>
                                </p:cTn>
                              </p:par>
                            </p:childTnLst>
                          </p:cTn>
                        </p:par>
                        <p:par>
                          <p:cTn id="61" fill="hold">
                            <p:stCondLst>
                              <p:cond delay="14000"/>
                            </p:stCondLst>
                            <p:childTnLst>
                              <p:par>
                                <p:cTn id="62" presetID="9" presetClass="entr" presetSubtype="0" fill="hold" grpId="0" nodeType="afterEffect">
                                  <p:stCondLst>
                                    <p:cond delay="1000"/>
                                  </p:stCondLst>
                                  <p:childTnLst>
                                    <p:set>
                                      <p:cBhvr>
                                        <p:cTn id="63" dur="1" fill="hold">
                                          <p:stCondLst>
                                            <p:cond delay="0"/>
                                          </p:stCondLst>
                                        </p:cTn>
                                        <p:tgtEl>
                                          <p:spTgt spid="2">
                                            <p:txEl>
                                              <p:pRg st="4" end="4"/>
                                            </p:txEl>
                                          </p:spTgt>
                                        </p:tgtEl>
                                        <p:attrNameLst>
                                          <p:attrName>style.visibility</p:attrName>
                                        </p:attrNameLst>
                                      </p:cBhvr>
                                      <p:to>
                                        <p:strVal val="visible"/>
                                      </p:to>
                                    </p:set>
                                    <p:animEffect transition="in" filter="dissolve">
                                      <p:cBhvr>
                                        <p:cTn id="64" dur="500"/>
                                        <p:tgtEl>
                                          <p:spTgt spid="2">
                                            <p:txEl>
                                              <p:pRg st="4" end="4"/>
                                            </p:txEl>
                                          </p:spTgt>
                                        </p:tgtEl>
                                      </p:cBhvr>
                                    </p:animEffect>
                                  </p:childTnLst>
                                </p:cTn>
                              </p:par>
                            </p:childTnLst>
                          </p:cTn>
                        </p:par>
                        <p:par>
                          <p:cTn id="65" fill="hold">
                            <p:stCondLst>
                              <p:cond delay="15500"/>
                            </p:stCondLst>
                            <p:childTnLst>
                              <p:par>
                                <p:cTn id="66" presetID="9" presetClass="entr" presetSubtype="0" fill="hold" grpId="0" nodeType="afterEffect">
                                  <p:stCondLst>
                                    <p:cond delay="1000"/>
                                  </p:stCondLst>
                                  <p:childTnLst>
                                    <p:set>
                                      <p:cBhvr>
                                        <p:cTn id="67" dur="1" fill="hold">
                                          <p:stCondLst>
                                            <p:cond delay="0"/>
                                          </p:stCondLst>
                                        </p:cTn>
                                        <p:tgtEl>
                                          <p:spTgt spid="2">
                                            <p:txEl>
                                              <p:pRg st="5" end="5"/>
                                            </p:txEl>
                                          </p:spTgt>
                                        </p:tgtEl>
                                        <p:attrNameLst>
                                          <p:attrName>style.visibility</p:attrName>
                                        </p:attrNameLst>
                                      </p:cBhvr>
                                      <p:to>
                                        <p:strVal val="visible"/>
                                      </p:to>
                                    </p:set>
                                    <p:animEffect transition="in" filter="dissolve">
                                      <p:cBhvr>
                                        <p:cTn id="68"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dvAuto="100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5 Imagen" descr="P1000150.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 name="3 Rectángulo"/>
          <p:cNvSpPr/>
          <p:nvPr/>
        </p:nvSpPr>
        <p:spPr>
          <a:xfrm>
            <a:off x="0" y="4071942"/>
            <a:ext cx="9144000" cy="2308324"/>
          </a:xfrm>
          <a:prstGeom prst="rect">
            <a:avLst/>
          </a:prstGeom>
          <a:noFill/>
          <a:ln>
            <a:noFill/>
          </a:ln>
          <a:scene3d>
            <a:camera prst="orthographicFront"/>
            <a:lightRig rig="threePt" dir="t"/>
          </a:scene3d>
          <a:sp3d>
            <a:bevelT/>
          </a:sp3d>
        </p:spPr>
        <p:txBody>
          <a:bodyPr>
            <a:spAutoFit/>
          </a:bodyPr>
          <a:lstStyle/>
          <a:p>
            <a:pPr algn="ctr">
              <a:defRPr/>
            </a:pPr>
            <a:r>
              <a:rPr lang="en-US" sz="4800" b="1" cap="small" spc="-150" dirty="0">
                <a:ln w="1905"/>
                <a:effectLst>
                  <a:innerShdw blurRad="69850" dist="43180" dir="5400000">
                    <a:srgbClr val="000000">
                      <a:alpha val="65000"/>
                    </a:srgbClr>
                  </a:innerShdw>
                </a:effectLst>
                <a:latin typeface="Arial" pitchFamily="34" charset="0"/>
                <a:cs typeface="Arial" pitchFamily="34" charset="0"/>
              </a:rPr>
              <a:t>Ongoing Programs and Perspectives of Renewable Energies in Cuba </a:t>
            </a:r>
            <a:endParaRPr lang="es-ES" sz="4800" b="1" cap="small" spc="-150" dirty="0">
              <a:ln w="1905"/>
              <a:effectLst>
                <a:innerShdw blurRad="69850" dist="43180" dir="5400000">
                  <a:srgbClr val="000000">
                    <a:alpha val="65000"/>
                  </a:srgbClr>
                </a:innerShdw>
              </a:effectLst>
              <a:latin typeface="Arial" pitchFamily="34" charset="0"/>
              <a:cs typeface="Arial" pitchFamily="34" charset="0"/>
            </a:endParaRPr>
          </a:p>
        </p:txBody>
      </p:sp>
      <p:sp>
        <p:nvSpPr>
          <p:cNvPr id="5" name="4 Rectángulo"/>
          <p:cNvSpPr/>
          <p:nvPr/>
        </p:nvSpPr>
        <p:spPr>
          <a:xfrm>
            <a:off x="-31" y="-24"/>
            <a:ext cx="9144032" cy="2554545"/>
          </a:xfrm>
          <a:prstGeom prst="rect">
            <a:avLst/>
          </a:prstGeom>
        </p:spPr>
        <p:txBody>
          <a:bodyPr>
            <a:spAutoFit/>
          </a:bodyPr>
          <a:lstStyle/>
          <a:p>
            <a:pPr algn="ctr">
              <a:defRPr/>
            </a:pPr>
            <a:r>
              <a:rPr lang="en-US" sz="8000" b="1" cap="small" spc="-150" dirty="0">
                <a:ln w="1905"/>
                <a:effectLst>
                  <a:innerShdw blurRad="69850" dist="43180" dir="5400000">
                    <a:srgbClr val="000000">
                      <a:alpha val="65000"/>
                    </a:srgbClr>
                  </a:innerShdw>
                </a:effectLst>
                <a:latin typeface="Arial" pitchFamily="34" charset="0"/>
                <a:cs typeface="Arial" pitchFamily="34" charset="0"/>
              </a:rPr>
              <a:t>Cuban Energy Revolution </a:t>
            </a:r>
            <a:endParaRPr lang="es-ES" sz="8000" dirty="0">
              <a:latin typeface="Arial" pitchFamily="34" charset="0"/>
            </a:endParaRPr>
          </a:p>
        </p:txBody>
      </p:sp>
    </p:spTree>
  </p:cSld>
  <p:clrMapOvr>
    <a:masterClrMapping/>
  </p:clrMapOvr>
  <p:transition>
    <p:wipe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285750" y="4335463"/>
            <a:ext cx="8501063" cy="1692275"/>
          </a:xfrm>
          <a:prstGeom prst="rect">
            <a:avLst/>
          </a:prstGeom>
          <a:noFill/>
          <a:ln w="9525">
            <a:noFill/>
            <a:miter lim="800000"/>
            <a:headEnd/>
            <a:tailEnd/>
          </a:ln>
          <a:effectLst/>
        </p:spPr>
        <p:txBody>
          <a:bodyPr>
            <a:spAutoFit/>
          </a:bodyPr>
          <a:lstStyle/>
          <a:p>
            <a:pPr algn="ctr">
              <a:spcBef>
                <a:spcPct val="50000"/>
              </a:spcBef>
              <a:defRPr/>
            </a:pPr>
            <a:r>
              <a:rPr lang="en-GB" sz="2600" b="1" dirty="0">
                <a:effectLst>
                  <a:outerShdw blurRad="38100" dist="38100" dir="2700000" algn="tl">
                    <a:srgbClr val="000000">
                      <a:alpha val="43137"/>
                    </a:srgbClr>
                  </a:outerShdw>
                </a:effectLst>
              </a:rPr>
              <a:t>Failures in two power plants caused great disruptions  to the economy and population, as well as unavoidable difficulties  in the availability of other units due to changes in their maintenance </a:t>
            </a:r>
            <a:r>
              <a:rPr lang="en-GB" sz="2600" b="1" dirty="0">
                <a:effectLst>
                  <a:outerShdw blurRad="38100" dist="38100" dir="2700000" algn="tl">
                    <a:srgbClr val="000000">
                      <a:alpha val="43137"/>
                    </a:srgbClr>
                  </a:outerShdw>
                </a:effectLst>
              </a:rPr>
              <a:t>scheme.</a:t>
            </a:r>
            <a:endParaRPr lang="es-ES" sz="2600" b="1" dirty="0">
              <a:effectLst>
                <a:outerShdw blurRad="38100" dist="38100" dir="2700000" algn="tl">
                  <a:srgbClr val="000000">
                    <a:alpha val="43137"/>
                  </a:srgbClr>
                </a:outerShdw>
              </a:effectLst>
              <a:latin typeface="Verdana" pitchFamily="34" charset="0"/>
            </a:endParaRPr>
          </a:p>
        </p:txBody>
      </p:sp>
      <p:sp>
        <p:nvSpPr>
          <p:cNvPr id="3" name="2 Rectángulo"/>
          <p:cNvSpPr/>
          <p:nvPr/>
        </p:nvSpPr>
        <p:spPr>
          <a:xfrm>
            <a:off x="533372" y="214290"/>
            <a:ext cx="8072494" cy="646331"/>
          </a:xfrm>
          <a:prstGeom prst="rect">
            <a:avLst/>
          </a:prstGeom>
          <a:noFill/>
        </p:spPr>
        <p:txBody>
          <a:bodyPr>
            <a:spAutoFit/>
            <a:scene3d>
              <a:camera prst="orthographicFront"/>
              <a:lightRig rig="threePt" dir="t"/>
            </a:scene3d>
            <a:sp3d extrusionH="57150">
              <a:bevelT w="38100" h="38100"/>
            </a:sp3d>
          </a:bodyPr>
          <a:lstStyle/>
          <a:p>
            <a:pPr algn="ctr">
              <a:defRPr/>
            </a:pPr>
            <a:r>
              <a:rPr lang="es-ES" sz="3600" b="1"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38100" dist="38100" dir="2700000" algn="tl">
                    <a:srgbClr val="000000">
                      <a:alpha val="43137"/>
                    </a:srgbClr>
                  </a:outerShdw>
                </a:effectLst>
                <a:latin typeface="Verdana" pitchFamily="34" charset="0"/>
              </a:rPr>
              <a:t>Background</a:t>
            </a:r>
            <a:r>
              <a:rPr lang="es-ES" sz="3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38100" dist="38100" dir="2700000" algn="tl">
                    <a:srgbClr val="000000">
                      <a:alpha val="43137"/>
                    </a:srgbClr>
                  </a:outerShdw>
                </a:effectLst>
                <a:latin typeface="Verdana" pitchFamily="34" charset="0"/>
              </a:rPr>
              <a:t> (2004-2005</a:t>
            </a:r>
            <a:r>
              <a:rPr lang="es-ES" sz="3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38100" dist="38100" dir="2700000" algn="tl">
                    <a:srgbClr val="000000">
                      <a:alpha val="43137"/>
                    </a:srgbClr>
                  </a:outerShdw>
                </a:effectLst>
                <a:latin typeface="Verdana" pitchFamily="34" charset="0"/>
              </a:rPr>
              <a:t>)</a:t>
            </a:r>
          </a:p>
        </p:txBody>
      </p:sp>
      <p:pic>
        <p:nvPicPr>
          <p:cNvPr id="4" name="3 Imagen" descr="3.JPG"/>
          <p:cNvPicPr>
            <a:picLocks noChangeAspect="1"/>
          </p:cNvPicPr>
          <p:nvPr/>
        </p:nvPicPr>
        <p:blipFill>
          <a:blip r:embed="rId3"/>
          <a:stretch>
            <a:fillRect/>
          </a:stretch>
        </p:blipFill>
        <p:spPr>
          <a:xfrm>
            <a:off x="2643174" y="928670"/>
            <a:ext cx="3809995" cy="2857496"/>
          </a:xfrm>
          <a:prstGeom prst="rect">
            <a:avLst/>
          </a:prstGeom>
          <a:scene3d>
            <a:camera prst="orthographicFront"/>
            <a:lightRig rig="threePt" dir="t"/>
          </a:scene3d>
          <a:sp3d>
            <a:bevelT/>
          </a:sp3d>
        </p:spPr>
      </p:pic>
      <p:sp>
        <p:nvSpPr>
          <p:cNvPr id="5" name="4 CuadroTexto"/>
          <p:cNvSpPr txBox="1"/>
          <p:nvPr/>
        </p:nvSpPr>
        <p:spPr>
          <a:xfrm>
            <a:off x="1928813" y="3857625"/>
            <a:ext cx="5286375" cy="369888"/>
          </a:xfrm>
          <a:prstGeom prst="rect">
            <a:avLst/>
          </a:prstGeom>
          <a:noFill/>
        </p:spPr>
        <p:txBody>
          <a:bodyPr>
            <a:spAutoFit/>
          </a:bodyPr>
          <a:lstStyle/>
          <a:p>
            <a:pPr algn="ctr">
              <a:defRPr/>
            </a:pPr>
            <a:r>
              <a:rPr lang="es-ES" dirty="0">
                <a:effectLst>
                  <a:outerShdw blurRad="38100" dist="38100" dir="2700000" algn="tl">
                    <a:srgbClr val="000000">
                      <a:alpha val="43137"/>
                    </a:srgbClr>
                  </a:outerShdw>
                </a:effectLst>
                <a:latin typeface="Verdana" pitchFamily="34" charset="0"/>
              </a:rPr>
              <a:t>Antonio </a:t>
            </a:r>
            <a:r>
              <a:rPr lang="es-ES" dirty="0">
                <a:effectLst>
                  <a:outerShdw blurRad="38100" dist="38100" dir="2700000" algn="tl">
                    <a:srgbClr val="000000">
                      <a:alpha val="43137"/>
                    </a:srgbClr>
                  </a:outerShdw>
                </a:effectLst>
                <a:latin typeface="Verdana" pitchFamily="34" charset="0"/>
              </a:rPr>
              <a:t>Guiteras </a:t>
            </a:r>
            <a:r>
              <a:rPr lang="es-ES" dirty="0" err="1">
                <a:effectLst>
                  <a:outerShdw blurRad="38100" dist="38100" dir="2700000" algn="tl">
                    <a:srgbClr val="000000">
                      <a:alpha val="43137"/>
                    </a:srgbClr>
                  </a:outerShdw>
                </a:effectLst>
                <a:latin typeface="Verdana" pitchFamily="34" charset="0"/>
              </a:rPr>
              <a:t>power</a:t>
            </a:r>
            <a:r>
              <a:rPr lang="es-ES" dirty="0">
                <a:effectLst>
                  <a:outerShdw blurRad="38100" dist="38100" dir="2700000" algn="tl">
                    <a:srgbClr val="000000">
                      <a:alpha val="43137"/>
                    </a:srgbClr>
                  </a:outerShdw>
                </a:effectLst>
                <a:latin typeface="Verdana" pitchFamily="34" charset="0"/>
              </a:rPr>
              <a:t> </a:t>
            </a:r>
            <a:r>
              <a:rPr lang="es-ES" dirty="0" err="1">
                <a:effectLst>
                  <a:outerShdw blurRad="38100" dist="38100" dir="2700000" algn="tl">
                    <a:srgbClr val="000000">
                      <a:alpha val="43137"/>
                    </a:srgbClr>
                  </a:outerShdw>
                </a:effectLst>
                <a:latin typeface="Verdana" pitchFamily="34" charset="0"/>
              </a:rPr>
              <a:t>plant</a:t>
            </a:r>
            <a:r>
              <a:rPr lang="es-ES" dirty="0">
                <a:effectLst>
                  <a:outerShdw blurRad="38100" dist="38100" dir="2700000" algn="tl">
                    <a:srgbClr val="000000">
                      <a:alpha val="43137"/>
                    </a:srgbClr>
                  </a:outerShdw>
                </a:effectLst>
                <a:latin typeface="Verdana" pitchFamily="34" charset="0"/>
              </a:rPr>
              <a:t> (330 </a:t>
            </a:r>
            <a:r>
              <a:rPr lang="es-ES" dirty="0">
                <a:effectLst>
                  <a:outerShdw blurRad="38100" dist="38100" dir="2700000" algn="tl">
                    <a:srgbClr val="000000">
                      <a:alpha val="43137"/>
                    </a:srgbClr>
                  </a:outerShdw>
                </a:effectLst>
                <a:latin typeface="Verdana" pitchFamily="34" charset="0"/>
              </a:rPr>
              <a:t>MW)</a:t>
            </a:r>
          </a:p>
        </p:txBody>
      </p:sp>
    </p:spTree>
  </p:cSld>
  <p:clrMapOvr>
    <a:masterClrMapping/>
  </p:clrMapOvr>
  <p:transition>
    <p:wipe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Text Box 4"/>
          <p:cNvSpPr txBox="1">
            <a:spLocks noChangeArrowheads="1"/>
          </p:cNvSpPr>
          <p:nvPr/>
        </p:nvSpPr>
        <p:spPr bwMode="auto">
          <a:xfrm>
            <a:off x="361950" y="1857375"/>
            <a:ext cx="8424863" cy="4708525"/>
          </a:xfrm>
          <a:prstGeom prst="rect">
            <a:avLst/>
          </a:prstGeom>
          <a:noFill/>
          <a:ln w="9525">
            <a:noFill/>
            <a:miter lim="800000"/>
            <a:headEnd/>
            <a:tailEnd/>
          </a:ln>
          <a:effectLst/>
        </p:spPr>
        <p:txBody>
          <a:bodyPr>
            <a:spAutoFit/>
          </a:bodyPr>
          <a:lstStyle/>
          <a:p>
            <a:pPr marL="266700" indent="-266700">
              <a:buFont typeface="Arial" pitchFamily="34" charset="0"/>
              <a:buChar char="•"/>
              <a:defRPr/>
            </a:pPr>
            <a:r>
              <a:rPr lang="en-GB" sz="2000" dirty="0">
                <a:effectLst>
                  <a:outerShdw blurRad="38100" dist="38100" dir="2700000" algn="tl">
                    <a:srgbClr val="000000">
                      <a:alpha val="43137"/>
                    </a:srgbClr>
                  </a:outerShdw>
                </a:effectLst>
                <a:latin typeface="Verdana" pitchFamily="34" charset="0"/>
              </a:rPr>
              <a:t>Widespread </a:t>
            </a:r>
            <a:r>
              <a:rPr lang="en-GB" sz="2000" dirty="0">
                <a:effectLst>
                  <a:outerShdw blurRad="38100" dist="38100" dir="2700000" algn="tl">
                    <a:srgbClr val="000000">
                      <a:alpha val="43137"/>
                    </a:srgbClr>
                  </a:outerShdw>
                </a:effectLst>
                <a:latin typeface="Verdana" pitchFamily="34" charset="0"/>
              </a:rPr>
              <a:t>use of poor quality fuel with high content of </a:t>
            </a:r>
            <a:r>
              <a:rPr lang="en-GB" sz="2000" dirty="0">
                <a:effectLst>
                  <a:outerShdw blurRad="38100" dist="38100" dir="2700000" algn="tl">
                    <a:srgbClr val="000000">
                      <a:alpha val="43137"/>
                    </a:srgbClr>
                  </a:outerShdw>
                </a:effectLst>
                <a:latin typeface="Verdana" pitchFamily="34" charset="0"/>
              </a:rPr>
              <a:t>salts </a:t>
            </a:r>
            <a:r>
              <a:rPr lang="en-GB" sz="2000" dirty="0">
                <a:effectLst>
                  <a:outerShdw blurRad="38100" dist="38100" dir="2700000" algn="tl">
                    <a:srgbClr val="000000">
                      <a:alpha val="43137"/>
                    </a:srgbClr>
                  </a:outerShdw>
                </a:effectLst>
                <a:latin typeface="Verdana" pitchFamily="34" charset="0"/>
              </a:rPr>
              <a:t>and sulphur, caused serious disruptions to the power plants that used it. Some of these PP were not adequately prepared for using it. </a:t>
            </a:r>
            <a:endParaRPr lang="es-ES" sz="2000" dirty="0">
              <a:effectLst>
                <a:outerShdw blurRad="38100" dist="38100" dir="2700000" algn="tl">
                  <a:srgbClr val="000000">
                    <a:alpha val="43137"/>
                  </a:srgbClr>
                </a:outerShdw>
              </a:effectLst>
              <a:latin typeface="Verdana" pitchFamily="34" charset="0"/>
            </a:endParaRPr>
          </a:p>
          <a:p>
            <a:pPr marL="266700" indent="-266700">
              <a:buFont typeface="Arial" pitchFamily="34" charset="0"/>
              <a:buChar char="•"/>
              <a:defRPr/>
            </a:pPr>
            <a:endParaRPr lang="es-ES" sz="2000" dirty="0">
              <a:effectLst>
                <a:outerShdw blurRad="38100" dist="38100" dir="2700000" algn="tl">
                  <a:srgbClr val="000000">
                    <a:alpha val="43137"/>
                  </a:srgbClr>
                </a:outerShdw>
              </a:effectLst>
              <a:latin typeface="Verdana" pitchFamily="34" charset="0"/>
            </a:endParaRPr>
          </a:p>
          <a:p>
            <a:pPr marL="266700" indent="-266700">
              <a:buFont typeface="Arial" pitchFamily="34" charset="0"/>
              <a:buChar char="•"/>
              <a:defRPr/>
            </a:pPr>
            <a:r>
              <a:rPr lang="en-GB" sz="2000" dirty="0">
                <a:effectLst>
                  <a:outerShdw blurRad="38100" dist="38100" dir="2700000" algn="tl">
                    <a:srgbClr val="000000">
                      <a:alpha val="43137"/>
                    </a:srgbClr>
                  </a:outerShdw>
                </a:effectLst>
                <a:latin typeface="Verdana" pitchFamily="34" charset="0"/>
              </a:rPr>
              <a:t>Presence of two large generating units for the country’s installed capacity (Antonio </a:t>
            </a:r>
            <a:r>
              <a:rPr lang="en-GB" sz="2000" dirty="0" err="1">
                <a:effectLst>
                  <a:outerShdw blurRad="38100" dist="38100" dir="2700000" algn="tl">
                    <a:srgbClr val="000000">
                      <a:alpha val="43137"/>
                    </a:srgbClr>
                  </a:outerShdw>
                </a:effectLst>
                <a:latin typeface="Verdana" pitchFamily="34" charset="0"/>
              </a:rPr>
              <a:t>Guiteras</a:t>
            </a:r>
            <a:r>
              <a:rPr lang="en-GB" sz="2000" dirty="0">
                <a:effectLst>
                  <a:outerShdw blurRad="38100" dist="38100" dir="2700000" algn="tl">
                    <a:srgbClr val="000000">
                      <a:alpha val="43137"/>
                    </a:srgbClr>
                  </a:outerShdw>
                </a:effectLst>
                <a:latin typeface="Verdana" pitchFamily="34" charset="0"/>
              </a:rPr>
              <a:t> 330 MW and </a:t>
            </a:r>
            <a:r>
              <a:rPr lang="en-GB" sz="2000" dirty="0" err="1">
                <a:effectLst>
                  <a:outerShdw blurRad="38100" dist="38100" dir="2700000" algn="tl">
                    <a:srgbClr val="000000">
                      <a:alpha val="43137"/>
                    </a:srgbClr>
                  </a:outerShdw>
                </a:effectLst>
                <a:latin typeface="Verdana" pitchFamily="34" charset="0"/>
              </a:rPr>
              <a:t>Lidio</a:t>
            </a:r>
            <a:r>
              <a:rPr lang="en-GB" sz="2000" dirty="0">
                <a:effectLst>
                  <a:outerShdw blurRad="38100" dist="38100" dir="2700000" algn="tl">
                    <a:srgbClr val="000000">
                      <a:alpha val="43137"/>
                    </a:srgbClr>
                  </a:outerShdw>
                </a:effectLst>
                <a:latin typeface="Verdana" pitchFamily="34" charset="0"/>
              </a:rPr>
              <a:t> Ramón </a:t>
            </a:r>
            <a:r>
              <a:rPr lang="en-GB" sz="2000" dirty="0" err="1">
                <a:effectLst>
                  <a:outerShdw blurRad="38100" dist="38100" dir="2700000" algn="tl">
                    <a:srgbClr val="000000">
                      <a:alpha val="43137"/>
                    </a:srgbClr>
                  </a:outerShdw>
                </a:effectLst>
                <a:latin typeface="Verdana" pitchFamily="34" charset="0"/>
              </a:rPr>
              <a:t>Pérez</a:t>
            </a:r>
            <a:r>
              <a:rPr lang="en-GB" sz="2000" dirty="0">
                <a:effectLst>
                  <a:outerShdw blurRad="38100" dist="38100" dir="2700000" algn="tl">
                    <a:srgbClr val="000000">
                      <a:alpha val="43137"/>
                    </a:srgbClr>
                  </a:outerShdw>
                </a:effectLst>
                <a:latin typeface="Verdana" pitchFamily="34" charset="0"/>
              </a:rPr>
              <a:t> 250 MW), which in case of failure, caused negative impacts on the electricity service something impossible to be solved by means of other measures.</a:t>
            </a:r>
            <a:endParaRPr lang="es-ES" sz="2000" dirty="0">
              <a:effectLst>
                <a:outerShdw blurRad="38100" dist="38100" dir="2700000" algn="tl">
                  <a:srgbClr val="000000">
                    <a:alpha val="43137"/>
                  </a:srgbClr>
                </a:outerShdw>
              </a:effectLst>
              <a:latin typeface="Verdana" pitchFamily="34" charset="0"/>
            </a:endParaRPr>
          </a:p>
          <a:p>
            <a:pPr marL="266700" indent="-266700">
              <a:buFont typeface="Arial" pitchFamily="34" charset="0"/>
              <a:buChar char="•"/>
              <a:defRPr/>
            </a:pPr>
            <a:endParaRPr lang="es-ES" sz="2000" dirty="0">
              <a:effectLst>
                <a:outerShdw blurRad="38100" dist="38100" dir="2700000" algn="tl">
                  <a:srgbClr val="000000">
                    <a:alpha val="43137"/>
                  </a:srgbClr>
                </a:outerShdw>
              </a:effectLst>
              <a:latin typeface="Verdana" pitchFamily="34" charset="0"/>
            </a:endParaRPr>
          </a:p>
          <a:p>
            <a:pPr marL="266700" indent="-266700">
              <a:buFont typeface="Arial" pitchFamily="34" charset="0"/>
              <a:buChar char="•"/>
              <a:defRPr/>
            </a:pPr>
            <a:r>
              <a:rPr lang="en-GB" sz="2000" dirty="0">
                <a:effectLst>
                  <a:outerShdw blurRad="38100" dist="38100" dir="2700000" algn="tl">
                    <a:srgbClr val="000000">
                      <a:alpha val="43137"/>
                    </a:srgbClr>
                  </a:outerShdw>
                </a:effectLst>
                <a:latin typeface="Verdana" pitchFamily="34" charset="0"/>
              </a:rPr>
              <a:t>Low growth rate of electricity generation from 1989, because of the final deactivation of a power similar to that introduced and the aging of the existing units and the consequent increase in failures</a:t>
            </a:r>
            <a:r>
              <a:rPr lang="en-GB" sz="2000" dirty="0">
                <a:effectLst>
                  <a:outerShdw blurRad="38100" dist="38100" dir="2700000" algn="tl">
                    <a:srgbClr val="000000">
                      <a:alpha val="43137"/>
                    </a:srgbClr>
                  </a:outerShdw>
                </a:effectLst>
                <a:latin typeface="Verdana" pitchFamily="34" charset="0"/>
              </a:rPr>
              <a:t>.</a:t>
            </a:r>
            <a:endParaRPr lang="es-ES" sz="2000" b="1" dirty="0">
              <a:effectLst>
                <a:outerShdw blurRad="38100" dist="38100" dir="2700000" algn="tl">
                  <a:srgbClr val="000000">
                    <a:alpha val="43137"/>
                  </a:srgbClr>
                </a:outerShdw>
              </a:effectLst>
              <a:latin typeface="Verdana" pitchFamily="34" charset="0"/>
            </a:endParaRPr>
          </a:p>
        </p:txBody>
      </p:sp>
      <p:sp>
        <p:nvSpPr>
          <p:cNvPr id="13" name="12 Rectángulo"/>
          <p:cNvSpPr/>
          <p:nvPr/>
        </p:nvSpPr>
        <p:spPr>
          <a:xfrm>
            <a:off x="533372" y="25608"/>
            <a:ext cx="8072494" cy="646331"/>
          </a:xfrm>
          <a:prstGeom prst="rect">
            <a:avLst/>
          </a:prstGeom>
          <a:noFill/>
        </p:spPr>
        <p:txBody>
          <a:bodyPr>
            <a:spAutoFit/>
            <a:scene3d>
              <a:camera prst="orthographicFront"/>
              <a:lightRig rig="threePt" dir="t"/>
            </a:scene3d>
            <a:sp3d extrusionH="57150">
              <a:bevelT w="38100" h="38100"/>
            </a:sp3d>
          </a:bodyPr>
          <a:lstStyle/>
          <a:p>
            <a:pPr algn="ctr">
              <a:defRPr/>
            </a:pPr>
            <a:r>
              <a:rPr lang="es-ES" sz="3600" b="1"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38100" dist="38100" dir="2700000" algn="tl">
                    <a:srgbClr val="000000">
                      <a:alpha val="43137"/>
                    </a:srgbClr>
                  </a:outerShdw>
                </a:effectLst>
                <a:latin typeface="Verdana" pitchFamily="34" charset="0"/>
              </a:rPr>
              <a:t>Background</a:t>
            </a:r>
            <a:r>
              <a:rPr lang="es-ES" sz="3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38100" dist="38100" dir="2700000" algn="tl">
                    <a:srgbClr val="000000">
                      <a:alpha val="43137"/>
                    </a:srgbClr>
                  </a:outerShdw>
                </a:effectLst>
                <a:latin typeface="Verdana" pitchFamily="34" charset="0"/>
              </a:rPr>
              <a:t> (2004-2005</a:t>
            </a:r>
            <a:r>
              <a:rPr lang="es-ES" sz="3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38100" dist="38100" dir="2700000" algn="tl">
                    <a:srgbClr val="000000">
                      <a:alpha val="43137"/>
                    </a:srgbClr>
                  </a:outerShdw>
                </a:effectLst>
                <a:latin typeface="Verdana" pitchFamily="34" charset="0"/>
              </a:rPr>
              <a:t>)</a:t>
            </a:r>
          </a:p>
        </p:txBody>
      </p:sp>
      <p:sp>
        <p:nvSpPr>
          <p:cNvPr id="14" name="Text Box 4"/>
          <p:cNvSpPr txBox="1">
            <a:spLocks noChangeArrowheads="1"/>
          </p:cNvSpPr>
          <p:nvPr/>
        </p:nvSpPr>
        <p:spPr bwMode="auto">
          <a:xfrm>
            <a:off x="357188" y="2000250"/>
            <a:ext cx="8424862" cy="4400550"/>
          </a:xfrm>
          <a:prstGeom prst="rect">
            <a:avLst/>
          </a:prstGeom>
          <a:noFill/>
          <a:ln w="9525">
            <a:noFill/>
            <a:miter lim="800000"/>
            <a:headEnd/>
            <a:tailEnd/>
          </a:ln>
          <a:effectLst/>
        </p:spPr>
        <p:txBody>
          <a:bodyPr>
            <a:spAutoFit/>
          </a:bodyPr>
          <a:lstStyle/>
          <a:p>
            <a:pPr marL="266700" indent="-266700">
              <a:buFont typeface="Arial" pitchFamily="34" charset="0"/>
              <a:buChar char="•"/>
              <a:defRPr/>
            </a:pPr>
            <a:r>
              <a:rPr lang="en-GB" sz="2000" dirty="0">
                <a:effectLst>
                  <a:outerShdw blurRad="38100" dist="38100" dir="2700000" algn="tl">
                    <a:srgbClr val="000000">
                      <a:alpha val="43137"/>
                    </a:srgbClr>
                  </a:outerShdw>
                </a:effectLst>
                <a:latin typeface="Verdana" pitchFamily="34" charset="0"/>
              </a:rPr>
              <a:t>Lack of adequate preparation to deal with the impact of hurricanes, which caused severe damages to transmission and distribution lines. Example: total isolation of Pinar del Rio and Trinidad in 2004. </a:t>
            </a:r>
            <a:endParaRPr lang="es-ES" sz="2000" dirty="0">
              <a:effectLst>
                <a:outerShdw blurRad="38100" dist="38100" dir="2700000" algn="tl">
                  <a:srgbClr val="000000">
                    <a:alpha val="43137"/>
                  </a:srgbClr>
                </a:outerShdw>
              </a:effectLst>
              <a:latin typeface="Verdana" pitchFamily="34" charset="0"/>
            </a:endParaRPr>
          </a:p>
          <a:p>
            <a:pPr marL="266700" indent="-266700">
              <a:buFont typeface="Arial" pitchFamily="34" charset="0"/>
              <a:buChar char="•"/>
              <a:defRPr/>
            </a:pPr>
            <a:endParaRPr lang="es-ES" sz="2000" dirty="0">
              <a:effectLst>
                <a:outerShdw blurRad="38100" dist="38100" dir="2700000" algn="tl">
                  <a:srgbClr val="000000">
                    <a:alpha val="43137"/>
                  </a:srgbClr>
                </a:outerShdw>
              </a:effectLst>
              <a:latin typeface="Verdana" pitchFamily="34" charset="0"/>
            </a:endParaRPr>
          </a:p>
          <a:p>
            <a:pPr marL="266700" indent="-266700">
              <a:buFont typeface="Arial" pitchFamily="34" charset="0"/>
              <a:buChar char="•"/>
              <a:defRPr/>
            </a:pPr>
            <a:r>
              <a:rPr lang="en-GB" sz="2000" dirty="0">
                <a:effectLst>
                  <a:outerShdw blurRad="38100" dist="38100" dir="2700000" algn="tl">
                    <a:srgbClr val="000000">
                      <a:alpha val="43137"/>
                    </a:srgbClr>
                  </a:outerShdw>
                </a:effectLst>
                <a:latin typeface="Verdana" pitchFamily="34" charset="0"/>
              </a:rPr>
              <a:t>Lack of adequate vision to introduce renewable generation sources on a commercial scale. Oil is running out in the world, new sources are required, especially renewable ones.</a:t>
            </a:r>
            <a:endParaRPr lang="es-ES" sz="2000" dirty="0">
              <a:effectLst>
                <a:outerShdw blurRad="38100" dist="38100" dir="2700000" algn="tl">
                  <a:srgbClr val="000000">
                    <a:alpha val="43137"/>
                  </a:srgbClr>
                </a:outerShdw>
              </a:effectLst>
              <a:latin typeface="Verdana" pitchFamily="34" charset="0"/>
            </a:endParaRPr>
          </a:p>
          <a:p>
            <a:pPr marL="266700" indent="-266700">
              <a:buFont typeface="Arial" pitchFamily="34" charset="0"/>
              <a:buChar char="•"/>
              <a:defRPr/>
            </a:pPr>
            <a:endParaRPr lang="es-ES" sz="2000" dirty="0">
              <a:effectLst>
                <a:outerShdw blurRad="38100" dist="38100" dir="2700000" algn="tl">
                  <a:srgbClr val="000000">
                    <a:alpha val="43137"/>
                  </a:srgbClr>
                </a:outerShdw>
              </a:effectLst>
              <a:latin typeface="Verdana" pitchFamily="34" charset="0"/>
            </a:endParaRPr>
          </a:p>
          <a:p>
            <a:pPr marL="266700" indent="-266700">
              <a:buFont typeface="Arial" pitchFamily="34" charset="0"/>
              <a:buChar char="•"/>
              <a:defRPr/>
            </a:pPr>
            <a:r>
              <a:rPr lang="en-GB" sz="2000" dirty="0">
                <a:effectLst>
                  <a:outerShdw blurRad="38100" dist="38100" dir="2700000" algn="tl">
                    <a:srgbClr val="000000">
                      <a:alpha val="43137"/>
                    </a:srgbClr>
                  </a:outerShdw>
                </a:effectLst>
                <a:latin typeface="Verdana" pitchFamily="34" charset="0"/>
              </a:rPr>
              <a:t>The </a:t>
            </a:r>
            <a:r>
              <a:rPr lang="en-GB" sz="2000" dirty="0">
                <a:effectLst>
                  <a:outerShdw blurRad="38100" dist="38100" dir="2700000" algn="tl">
                    <a:srgbClr val="000000">
                      <a:alpha val="43137"/>
                    </a:srgbClr>
                  </a:outerShdw>
                </a:effectLst>
                <a:latin typeface="Verdana" pitchFamily="34" charset="0"/>
              </a:rPr>
              <a:t>actions of the Cuban Energy Saving Program (PAEC) were not comprehensive and systematic enough, and it was not preceded by a national thorough and comprehensive study that would allow its universal implementation at the required rate.</a:t>
            </a:r>
            <a:endParaRPr lang="es-ES" sz="2000" dirty="0">
              <a:effectLst>
                <a:outerShdw blurRad="38100" dist="38100" dir="2700000" algn="tl">
                  <a:srgbClr val="000000">
                    <a:alpha val="43137"/>
                  </a:srgbClr>
                </a:outerShdw>
              </a:effectLst>
              <a:latin typeface="Verdana" pitchFamily="34" charset="0"/>
            </a:endParaRPr>
          </a:p>
        </p:txBody>
      </p:sp>
      <p:pic>
        <p:nvPicPr>
          <p:cNvPr id="71684" name="14 Imagen" descr="Transformador.JPG"/>
          <p:cNvPicPr>
            <a:picLocks noChangeAspect="1"/>
          </p:cNvPicPr>
          <p:nvPr/>
        </p:nvPicPr>
        <p:blipFill>
          <a:blip r:embed="rId3"/>
          <a:srcRect/>
          <a:stretch>
            <a:fillRect/>
          </a:stretch>
        </p:blipFill>
        <p:spPr bwMode="auto">
          <a:xfrm>
            <a:off x="500063" y="714375"/>
            <a:ext cx="1285875" cy="963613"/>
          </a:xfrm>
          <a:prstGeom prst="rect">
            <a:avLst/>
          </a:prstGeom>
          <a:noFill/>
          <a:ln w="9525">
            <a:noFill/>
            <a:miter lim="800000"/>
            <a:headEnd/>
            <a:tailEnd/>
          </a:ln>
        </p:spPr>
      </p:pic>
      <p:pic>
        <p:nvPicPr>
          <p:cNvPr id="71685" name="15 Imagen" descr="DSC00035.JPG"/>
          <p:cNvPicPr>
            <a:picLocks noChangeAspect="1"/>
          </p:cNvPicPr>
          <p:nvPr/>
        </p:nvPicPr>
        <p:blipFill>
          <a:blip r:embed="rId4"/>
          <a:srcRect/>
          <a:stretch>
            <a:fillRect/>
          </a:stretch>
        </p:blipFill>
        <p:spPr bwMode="auto">
          <a:xfrm>
            <a:off x="2286000" y="714375"/>
            <a:ext cx="1285875" cy="965200"/>
          </a:xfrm>
          <a:prstGeom prst="rect">
            <a:avLst/>
          </a:prstGeom>
          <a:noFill/>
          <a:ln w="9525">
            <a:noFill/>
            <a:miter lim="800000"/>
            <a:headEnd/>
            <a:tailEnd/>
          </a:ln>
        </p:spPr>
      </p:pic>
      <p:pic>
        <p:nvPicPr>
          <p:cNvPr id="71686" name="16 Imagen" descr="DSC00573.JPG"/>
          <p:cNvPicPr>
            <a:picLocks noChangeAspect="1"/>
          </p:cNvPicPr>
          <p:nvPr/>
        </p:nvPicPr>
        <p:blipFill>
          <a:blip r:embed="rId5"/>
          <a:srcRect/>
          <a:stretch>
            <a:fillRect/>
          </a:stretch>
        </p:blipFill>
        <p:spPr bwMode="auto">
          <a:xfrm>
            <a:off x="3929063" y="722313"/>
            <a:ext cx="1285875" cy="963612"/>
          </a:xfrm>
          <a:prstGeom prst="rect">
            <a:avLst/>
          </a:prstGeom>
          <a:noFill/>
          <a:ln w="9525">
            <a:noFill/>
            <a:miter lim="800000"/>
            <a:headEnd/>
            <a:tailEnd/>
          </a:ln>
        </p:spPr>
      </p:pic>
      <p:pic>
        <p:nvPicPr>
          <p:cNvPr id="71687" name="17 Imagen" descr="Mantenimiento de una CTE.jpg"/>
          <p:cNvPicPr>
            <a:picLocks noChangeAspect="1"/>
          </p:cNvPicPr>
          <p:nvPr/>
        </p:nvPicPr>
        <p:blipFill>
          <a:blip r:embed="rId6"/>
          <a:srcRect/>
          <a:stretch>
            <a:fillRect/>
          </a:stretch>
        </p:blipFill>
        <p:spPr bwMode="auto">
          <a:xfrm>
            <a:off x="5643563" y="714375"/>
            <a:ext cx="1285875" cy="965200"/>
          </a:xfrm>
          <a:prstGeom prst="rect">
            <a:avLst/>
          </a:prstGeom>
          <a:noFill/>
          <a:ln w="9525">
            <a:noFill/>
            <a:miter lim="800000"/>
            <a:headEnd/>
            <a:tailEnd/>
          </a:ln>
        </p:spPr>
      </p:pic>
      <p:pic>
        <p:nvPicPr>
          <p:cNvPr id="71688" name="19 Imagen" descr="ike-25-gA.jpg"/>
          <p:cNvPicPr>
            <a:picLocks noChangeAspect="1"/>
          </p:cNvPicPr>
          <p:nvPr/>
        </p:nvPicPr>
        <p:blipFill>
          <a:blip r:embed="rId7"/>
          <a:srcRect/>
          <a:stretch>
            <a:fillRect/>
          </a:stretch>
        </p:blipFill>
        <p:spPr bwMode="auto">
          <a:xfrm>
            <a:off x="7286625" y="714375"/>
            <a:ext cx="1285875" cy="965200"/>
          </a:xfrm>
          <a:prstGeom prst="rect">
            <a:avLst/>
          </a:prstGeom>
          <a:noFill/>
          <a:ln w="9525">
            <a:noFill/>
            <a:miter lim="800000"/>
            <a:headEnd/>
            <a:tailEnd/>
          </a:ln>
        </p:spPr>
      </p:pic>
    </p:spTree>
  </p:cSld>
  <p:clrMapOvr>
    <a:masterClrMapping/>
  </p:clrMapOvr>
  <p:transition advClick="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9396">
                                            <p:txEl>
                                              <p:pRg st="0" end="0"/>
                                            </p:txEl>
                                          </p:spTgt>
                                        </p:tgtEl>
                                        <p:attrNameLst>
                                          <p:attrName>style.visibility</p:attrName>
                                        </p:attrNameLst>
                                      </p:cBhvr>
                                      <p:to>
                                        <p:strVal val="visible"/>
                                      </p:to>
                                    </p:set>
                                    <p:animEffect transition="in" filter="fade">
                                      <p:cBhvr>
                                        <p:cTn id="7" dur="1000"/>
                                        <p:tgtEl>
                                          <p:spTgt spid="59396">
                                            <p:txEl>
                                              <p:pRg st="0" end="0"/>
                                            </p:txEl>
                                          </p:spTgt>
                                        </p:tgtEl>
                                      </p:cBhvr>
                                    </p:animEffect>
                                    <p:anim calcmode="lin" valueType="num">
                                      <p:cBhvr>
                                        <p:cTn id="8" dur="1000" fill="hold"/>
                                        <p:tgtEl>
                                          <p:spTgt spid="5939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9396">
                                            <p:txEl>
                                              <p:pRg st="0" end="0"/>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59396">
                                            <p:txEl>
                                              <p:pRg st="0" end="0"/>
                                            </p:txEl>
                                          </p:spTgt>
                                        </p:tgtEl>
                                        <p:attrNameLst>
                                          <p:attrName>style.visibility</p:attrName>
                                        </p:attrNameLst>
                                      </p:cBhvr>
                                      <p:to>
                                        <p:strVal val="hidden"/>
                                      </p:to>
                                    </p:set>
                                  </p:subTnLst>
                                </p:cTn>
                              </p:par>
                              <p:par>
                                <p:cTn id="10" presetID="47" presetClass="entr" presetSubtype="0" fill="hold" grpId="0" nodeType="withEffect">
                                  <p:stCondLst>
                                    <p:cond delay="0"/>
                                  </p:stCondLst>
                                  <p:childTnLst>
                                    <p:set>
                                      <p:cBhvr>
                                        <p:cTn id="11" dur="1" fill="hold">
                                          <p:stCondLst>
                                            <p:cond delay="0"/>
                                          </p:stCondLst>
                                        </p:cTn>
                                        <p:tgtEl>
                                          <p:spTgt spid="59396">
                                            <p:txEl>
                                              <p:pRg st="2" end="2"/>
                                            </p:txEl>
                                          </p:spTgt>
                                        </p:tgtEl>
                                        <p:attrNameLst>
                                          <p:attrName>style.visibility</p:attrName>
                                        </p:attrNameLst>
                                      </p:cBhvr>
                                      <p:to>
                                        <p:strVal val="visible"/>
                                      </p:to>
                                    </p:set>
                                    <p:animEffect transition="in" filter="fade">
                                      <p:cBhvr>
                                        <p:cTn id="12" dur="1000"/>
                                        <p:tgtEl>
                                          <p:spTgt spid="59396">
                                            <p:txEl>
                                              <p:pRg st="2" end="2"/>
                                            </p:txEl>
                                          </p:spTgt>
                                        </p:tgtEl>
                                      </p:cBhvr>
                                    </p:animEffect>
                                    <p:anim calcmode="lin" valueType="num">
                                      <p:cBhvr>
                                        <p:cTn id="13" dur="1000" fill="hold"/>
                                        <p:tgtEl>
                                          <p:spTgt spid="59396">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9396">
                                            <p:txEl>
                                              <p:pRg st="2" end="2"/>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59396">
                                            <p:txEl>
                                              <p:pRg st="2" end="2"/>
                                            </p:txEl>
                                          </p:spTgt>
                                        </p:tgtEl>
                                        <p:attrNameLst>
                                          <p:attrName>style.visibility</p:attrName>
                                        </p:attrNameLst>
                                      </p:cBhvr>
                                      <p:to>
                                        <p:strVal val="hidden"/>
                                      </p:to>
                                    </p:set>
                                  </p:subTnLst>
                                </p:cTn>
                              </p:par>
                              <p:par>
                                <p:cTn id="15" presetID="47" presetClass="entr" presetSubtype="0" fill="hold" grpId="0" nodeType="withEffect">
                                  <p:stCondLst>
                                    <p:cond delay="0"/>
                                  </p:stCondLst>
                                  <p:childTnLst>
                                    <p:set>
                                      <p:cBhvr>
                                        <p:cTn id="16" dur="1" fill="hold">
                                          <p:stCondLst>
                                            <p:cond delay="0"/>
                                          </p:stCondLst>
                                        </p:cTn>
                                        <p:tgtEl>
                                          <p:spTgt spid="59396">
                                            <p:txEl>
                                              <p:pRg st="4" end="4"/>
                                            </p:txEl>
                                          </p:spTgt>
                                        </p:tgtEl>
                                        <p:attrNameLst>
                                          <p:attrName>style.visibility</p:attrName>
                                        </p:attrNameLst>
                                      </p:cBhvr>
                                      <p:to>
                                        <p:strVal val="visible"/>
                                      </p:to>
                                    </p:set>
                                    <p:animEffect transition="in" filter="fade">
                                      <p:cBhvr>
                                        <p:cTn id="17" dur="1000"/>
                                        <p:tgtEl>
                                          <p:spTgt spid="59396">
                                            <p:txEl>
                                              <p:pRg st="4" end="4"/>
                                            </p:txEl>
                                          </p:spTgt>
                                        </p:tgtEl>
                                      </p:cBhvr>
                                    </p:animEffect>
                                    <p:anim calcmode="lin" valueType="num">
                                      <p:cBhvr>
                                        <p:cTn id="18" dur="1000" fill="hold"/>
                                        <p:tgtEl>
                                          <p:spTgt spid="59396">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59396">
                                            <p:txEl>
                                              <p:pRg st="4" end="4"/>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59396">
                                            <p:txEl>
                                              <p:pRg st="4" end="4"/>
                                            </p:txEl>
                                          </p:spTgt>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fade">
                                      <p:cBhvr>
                                        <p:cTn id="24" dur="1000"/>
                                        <p:tgtEl>
                                          <p:spTgt spid="14">
                                            <p:txEl>
                                              <p:pRg st="0" end="0"/>
                                            </p:txEl>
                                          </p:spTgt>
                                        </p:tgtEl>
                                      </p:cBhvr>
                                    </p:animEffect>
                                    <p:anim calcmode="lin" valueType="num">
                                      <p:cBhvr>
                                        <p:cTn id="2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4">
                                            <p:txEl>
                                              <p:pRg st="2" end="2"/>
                                            </p:txEl>
                                          </p:spTgt>
                                        </p:tgtEl>
                                        <p:attrNameLst>
                                          <p:attrName>style.visibility</p:attrName>
                                        </p:attrNameLst>
                                      </p:cBhvr>
                                      <p:to>
                                        <p:strVal val="visible"/>
                                      </p:to>
                                    </p:set>
                                    <p:animEffect transition="in" filter="fade">
                                      <p:cBhvr>
                                        <p:cTn id="31" dur="1000"/>
                                        <p:tgtEl>
                                          <p:spTgt spid="14">
                                            <p:txEl>
                                              <p:pRg st="2" end="2"/>
                                            </p:txEl>
                                          </p:spTgt>
                                        </p:tgtEl>
                                      </p:cBhvr>
                                    </p:animEffect>
                                    <p:anim calcmode="lin" valueType="num">
                                      <p:cBhvr>
                                        <p:cTn id="32"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14">
                                            <p:txEl>
                                              <p:pRg st="4" end="4"/>
                                            </p:txEl>
                                          </p:spTgt>
                                        </p:tgtEl>
                                        <p:attrNameLst>
                                          <p:attrName>style.visibility</p:attrName>
                                        </p:attrNameLst>
                                      </p:cBhvr>
                                      <p:to>
                                        <p:strVal val="visible"/>
                                      </p:to>
                                    </p:set>
                                    <p:animEffect transition="in" filter="fade">
                                      <p:cBhvr>
                                        <p:cTn id="38" dur="1000"/>
                                        <p:tgtEl>
                                          <p:spTgt spid="14">
                                            <p:txEl>
                                              <p:pRg st="4" end="4"/>
                                            </p:txEl>
                                          </p:spTgt>
                                        </p:tgtEl>
                                      </p:cBhvr>
                                    </p:animEffect>
                                    <p:anim calcmode="lin" valueType="num">
                                      <p:cBhvr>
                                        <p:cTn id="39"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build="allAtOnce"/>
      <p:bldP spid="14" grpId="0" build="allAtOnce"/>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a:srcRect/>
          <a:stretch>
            <a:fillRect/>
          </a:stretch>
        </p:blipFill>
        <p:spPr bwMode="auto">
          <a:xfrm>
            <a:off x="2771775" y="4500563"/>
            <a:ext cx="2122488" cy="2286000"/>
          </a:xfrm>
          <a:prstGeom prst="rect">
            <a:avLst/>
          </a:prstGeom>
          <a:noFill/>
          <a:ln w="9525">
            <a:noFill/>
            <a:miter lim="800000"/>
            <a:headEnd/>
            <a:tailEnd/>
          </a:ln>
          <a:effectLst>
            <a:outerShdw blurRad="50800" dist="38100" dir="8100000" algn="tr" rotWithShape="0">
              <a:prstClr val="black">
                <a:alpha val="40000"/>
              </a:prstClr>
            </a:outerShdw>
          </a:effectLst>
        </p:spPr>
      </p:pic>
      <p:grpSp>
        <p:nvGrpSpPr>
          <p:cNvPr id="72706" name="Group 12"/>
          <p:cNvGrpSpPr>
            <a:grpSpLocks/>
          </p:cNvGrpSpPr>
          <p:nvPr/>
        </p:nvGrpSpPr>
        <p:grpSpPr bwMode="auto">
          <a:xfrm>
            <a:off x="5219700" y="1038225"/>
            <a:ext cx="3852863" cy="5667375"/>
            <a:chOff x="2970" y="585"/>
            <a:chExt cx="2745" cy="3570"/>
          </a:xfrm>
        </p:grpSpPr>
        <p:pic>
          <p:nvPicPr>
            <p:cNvPr id="5" name="Picture 8"/>
            <p:cNvPicPr>
              <a:picLocks noChangeAspect="1" noChangeArrowheads="1"/>
            </p:cNvPicPr>
            <p:nvPr/>
          </p:nvPicPr>
          <p:blipFill>
            <a:blip r:embed="rId3"/>
            <a:srcRect/>
            <a:stretch>
              <a:fillRect/>
            </a:stretch>
          </p:blipFill>
          <p:spPr bwMode="auto">
            <a:xfrm>
              <a:off x="2970" y="1630"/>
              <a:ext cx="2745" cy="1434"/>
            </a:xfrm>
            <a:prstGeom prst="rect">
              <a:avLst/>
            </a:prstGeom>
            <a:noFill/>
            <a:ln w="9525">
              <a:noFill/>
              <a:miter lim="800000"/>
              <a:headEnd/>
              <a:tailEnd/>
            </a:ln>
            <a:effectLst/>
            <a:scene3d>
              <a:camera prst="orthographicFront"/>
              <a:lightRig rig="threePt" dir="t"/>
            </a:scene3d>
            <a:sp3d>
              <a:bevelT/>
            </a:sp3d>
          </p:spPr>
        </p:pic>
        <p:pic>
          <p:nvPicPr>
            <p:cNvPr id="6" name="Picture 9"/>
            <p:cNvPicPr>
              <a:picLocks noChangeAspect="1" noChangeArrowheads="1"/>
            </p:cNvPicPr>
            <p:nvPr/>
          </p:nvPicPr>
          <p:blipFill>
            <a:blip r:embed="rId4"/>
            <a:srcRect/>
            <a:stretch>
              <a:fillRect/>
            </a:stretch>
          </p:blipFill>
          <p:spPr bwMode="auto">
            <a:xfrm>
              <a:off x="2970" y="3205"/>
              <a:ext cx="2745" cy="950"/>
            </a:xfrm>
            <a:prstGeom prst="rect">
              <a:avLst/>
            </a:prstGeom>
            <a:noFill/>
            <a:ln w="9525">
              <a:noFill/>
              <a:miter lim="800000"/>
              <a:headEnd/>
              <a:tailEnd/>
            </a:ln>
            <a:effectLst/>
            <a:scene3d>
              <a:camera prst="orthographicFront"/>
              <a:lightRig rig="threePt" dir="t"/>
            </a:scene3d>
            <a:sp3d>
              <a:bevelT/>
            </a:sp3d>
          </p:spPr>
        </p:pic>
        <p:pic>
          <p:nvPicPr>
            <p:cNvPr id="7" name="Picture 2"/>
            <p:cNvPicPr>
              <a:picLocks noChangeAspect="1" noChangeArrowheads="1"/>
            </p:cNvPicPr>
            <p:nvPr/>
          </p:nvPicPr>
          <p:blipFill>
            <a:blip r:embed="rId5"/>
            <a:srcRect/>
            <a:stretch>
              <a:fillRect/>
            </a:stretch>
          </p:blipFill>
          <p:spPr bwMode="auto">
            <a:xfrm>
              <a:off x="2970" y="585"/>
              <a:ext cx="2745" cy="947"/>
            </a:xfrm>
            <a:prstGeom prst="rect">
              <a:avLst/>
            </a:prstGeom>
            <a:noFill/>
            <a:ln w="9525">
              <a:noFill/>
              <a:miter lim="800000"/>
              <a:headEnd/>
              <a:tailEnd/>
            </a:ln>
            <a:effectLst/>
            <a:scene3d>
              <a:camera prst="orthographicFront"/>
              <a:lightRig rig="threePt" dir="t"/>
            </a:scene3d>
            <a:sp3d>
              <a:bevelT/>
            </a:sp3d>
          </p:spPr>
        </p:pic>
      </p:grpSp>
      <p:sp>
        <p:nvSpPr>
          <p:cNvPr id="8" name="696 Marcador de contenido"/>
          <p:cNvSpPr txBox="1">
            <a:spLocks/>
          </p:cNvSpPr>
          <p:nvPr/>
        </p:nvSpPr>
        <p:spPr bwMode="auto">
          <a:xfrm>
            <a:off x="71438" y="1000125"/>
            <a:ext cx="5005387" cy="3429000"/>
          </a:xfrm>
          <a:prstGeom prst="rect">
            <a:avLst/>
          </a:prstGeom>
          <a:noFill/>
          <a:ln w="9525">
            <a:noFill/>
            <a:miter lim="800000"/>
            <a:headEnd/>
            <a:tailEnd/>
          </a:ln>
        </p:spPr>
        <p:txBody>
          <a:bodyPr/>
          <a:lstStyle/>
          <a:p>
            <a:pPr marL="365125" indent="-365125">
              <a:buFont typeface="Arial" pitchFamily="34" charset="0"/>
              <a:buChar char="•"/>
              <a:defRPr/>
            </a:pPr>
            <a:r>
              <a:rPr lang="en-GB" sz="2200" dirty="0">
                <a:effectLst>
                  <a:outerShdw blurRad="38100" dist="38100" dir="2700000" algn="tl">
                    <a:srgbClr val="000000">
                      <a:alpha val="43137"/>
                    </a:srgbClr>
                  </a:outerShdw>
                </a:effectLst>
                <a:latin typeface="Verdana" pitchFamily="34" charset="0"/>
              </a:rPr>
              <a:t>A large number of inefficient appliances in Cuban homes. </a:t>
            </a:r>
            <a:endParaRPr lang="es-ES" sz="2200" dirty="0">
              <a:effectLst>
                <a:outerShdw blurRad="38100" dist="38100" dir="2700000" algn="tl">
                  <a:srgbClr val="000000">
                    <a:alpha val="43137"/>
                  </a:srgbClr>
                </a:outerShdw>
              </a:effectLst>
              <a:latin typeface="Verdana" pitchFamily="34" charset="0"/>
            </a:endParaRPr>
          </a:p>
          <a:p>
            <a:pPr marL="365125" indent="-365125">
              <a:buFont typeface="Arial" pitchFamily="34" charset="0"/>
              <a:buChar char="•"/>
              <a:defRPr/>
            </a:pPr>
            <a:endParaRPr lang="es-ES" sz="2200" dirty="0">
              <a:effectLst>
                <a:outerShdw blurRad="38100" dist="38100" dir="2700000" algn="tl">
                  <a:srgbClr val="000000">
                    <a:alpha val="43137"/>
                  </a:srgbClr>
                </a:outerShdw>
              </a:effectLst>
              <a:latin typeface="Verdana" pitchFamily="34" charset="0"/>
            </a:endParaRPr>
          </a:p>
          <a:p>
            <a:pPr marL="365125" indent="-365125">
              <a:buFont typeface="Arial" pitchFamily="34" charset="0"/>
              <a:buChar char="•"/>
              <a:defRPr/>
            </a:pPr>
            <a:r>
              <a:rPr lang="en-GB" sz="2200" dirty="0">
                <a:effectLst>
                  <a:outerShdw blurRad="38100" dist="38100" dir="2700000" algn="tl">
                    <a:srgbClr val="000000">
                      <a:alpha val="43137"/>
                    </a:srgbClr>
                  </a:outerShdw>
                </a:effectLst>
                <a:latin typeface="Verdana" pitchFamily="34" charset="0"/>
              </a:rPr>
              <a:t>85% of the population cooked with kerosene. </a:t>
            </a:r>
            <a:endParaRPr lang="es-ES" sz="2200" dirty="0">
              <a:effectLst>
                <a:outerShdw blurRad="38100" dist="38100" dir="2700000" algn="tl">
                  <a:srgbClr val="000000">
                    <a:alpha val="43137"/>
                  </a:srgbClr>
                </a:outerShdw>
              </a:effectLst>
              <a:latin typeface="Verdana" pitchFamily="34" charset="0"/>
            </a:endParaRPr>
          </a:p>
          <a:p>
            <a:pPr marL="365125" indent="-365125">
              <a:buFont typeface="Arial" pitchFamily="34" charset="0"/>
              <a:buChar char="•"/>
              <a:defRPr/>
            </a:pPr>
            <a:endParaRPr lang="es-ES" sz="2200" dirty="0">
              <a:effectLst>
                <a:outerShdw blurRad="38100" dist="38100" dir="2700000" algn="tl">
                  <a:srgbClr val="000000">
                    <a:alpha val="43137"/>
                  </a:srgbClr>
                </a:outerShdw>
              </a:effectLst>
              <a:latin typeface="Verdana" pitchFamily="34" charset="0"/>
            </a:endParaRPr>
          </a:p>
          <a:p>
            <a:pPr marL="365125" indent="-365125">
              <a:buFont typeface="Arial" pitchFamily="34" charset="0"/>
              <a:buChar char="•"/>
              <a:defRPr/>
            </a:pPr>
            <a:r>
              <a:rPr lang="en-GB" sz="2200" dirty="0">
                <a:effectLst>
                  <a:outerShdw blurRad="38100" dist="38100" dir="2700000" algn="tl">
                    <a:srgbClr val="000000">
                      <a:alpha val="43137"/>
                    </a:srgbClr>
                  </a:outerShdw>
                </a:effectLst>
                <a:latin typeface="Verdana" pitchFamily="34" charset="0"/>
              </a:rPr>
              <a:t>Residential </a:t>
            </a:r>
            <a:r>
              <a:rPr lang="en-GB" sz="2200" dirty="0">
                <a:effectLst>
                  <a:outerShdw blurRad="38100" dist="38100" dir="2700000" algn="tl">
                    <a:srgbClr val="000000">
                      <a:alpha val="43137"/>
                    </a:srgbClr>
                  </a:outerShdw>
                </a:effectLst>
                <a:latin typeface="Verdana" pitchFamily="34" charset="0"/>
              </a:rPr>
              <a:t>electricity tariff which not encouraged savings and inadequate savings culture. </a:t>
            </a:r>
            <a:endParaRPr lang="es-ES" sz="2200" dirty="0">
              <a:effectLst>
                <a:outerShdw blurRad="38100" dist="38100" dir="2700000" algn="tl">
                  <a:srgbClr val="000000">
                    <a:alpha val="43137"/>
                  </a:srgbClr>
                </a:outerShdw>
              </a:effectLst>
              <a:latin typeface="Verdana" pitchFamily="34" charset="0"/>
            </a:endParaRPr>
          </a:p>
          <a:p>
            <a:pPr>
              <a:defRPr/>
            </a:pPr>
            <a:r>
              <a:rPr lang="en-GB" sz="2200" dirty="0">
                <a:effectLst>
                  <a:outerShdw blurRad="38100" dist="38100" dir="2700000" algn="tl">
                    <a:srgbClr val="000000">
                      <a:alpha val="43137"/>
                    </a:srgbClr>
                  </a:outerShdw>
                </a:effectLst>
                <a:latin typeface="Verdana" pitchFamily="34" charset="0"/>
              </a:rPr>
              <a:t> </a:t>
            </a:r>
            <a:endParaRPr lang="es-ES" sz="2200" dirty="0">
              <a:effectLst>
                <a:outerShdw blurRad="38100" dist="38100" dir="2700000" algn="tl">
                  <a:srgbClr val="000000">
                    <a:alpha val="43137"/>
                  </a:srgbClr>
                </a:outerShdw>
              </a:effectLst>
              <a:latin typeface="Verdana" pitchFamily="34" charset="0"/>
            </a:endParaRPr>
          </a:p>
        </p:txBody>
      </p:sp>
      <p:pic>
        <p:nvPicPr>
          <p:cNvPr id="9" name="Picture 5"/>
          <p:cNvPicPr>
            <a:picLocks noChangeAspect="1" noChangeArrowheads="1"/>
          </p:cNvPicPr>
          <p:nvPr/>
        </p:nvPicPr>
        <p:blipFill>
          <a:blip r:embed="rId6"/>
          <a:srcRect/>
          <a:stretch>
            <a:fillRect/>
          </a:stretch>
        </p:blipFill>
        <p:spPr bwMode="auto">
          <a:xfrm>
            <a:off x="990600" y="4572000"/>
            <a:ext cx="1295400" cy="998538"/>
          </a:xfrm>
          <a:prstGeom prst="rect">
            <a:avLst/>
          </a:prstGeom>
          <a:noFill/>
          <a:ln w="9525">
            <a:noFill/>
            <a:miter lim="800000"/>
            <a:headEnd/>
            <a:tailEnd/>
          </a:ln>
          <a:effectLst>
            <a:outerShdw blurRad="50800" dist="38100" dir="13500000" algn="br" rotWithShape="0">
              <a:prstClr val="black">
                <a:alpha val="40000"/>
              </a:prstClr>
            </a:outerShdw>
          </a:effectLst>
        </p:spPr>
      </p:pic>
      <p:pic>
        <p:nvPicPr>
          <p:cNvPr id="10" name="Picture 6"/>
          <p:cNvPicPr>
            <a:picLocks noChangeAspect="1" noChangeArrowheads="1"/>
          </p:cNvPicPr>
          <p:nvPr/>
        </p:nvPicPr>
        <p:blipFill>
          <a:blip r:embed="rId7"/>
          <a:srcRect/>
          <a:stretch>
            <a:fillRect/>
          </a:stretch>
        </p:blipFill>
        <p:spPr bwMode="auto">
          <a:xfrm>
            <a:off x="95250" y="5786438"/>
            <a:ext cx="2190750" cy="882650"/>
          </a:xfrm>
          <a:prstGeom prst="rect">
            <a:avLst/>
          </a:prstGeom>
          <a:noFill/>
          <a:ln w="9525">
            <a:noFill/>
            <a:miter lim="800000"/>
            <a:headEnd/>
            <a:tailEnd/>
          </a:ln>
          <a:effectLst>
            <a:outerShdw blurRad="50800" dist="38100" dir="18900000" algn="bl" rotWithShape="0">
              <a:prstClr val="black">
                <a:alpha val="40000"/>
              </a:prstClr>
            </a:outerShdw>
          </a:effectLst>
        </p:spPr>
      </p:pic>
      <p:sp>
        <p:nvSpPr>
          <p:cNvPr id="11" name="10 Rectángulo"/>
          <p:cNvSpPr/>
          <p:nvPr/>
        </p:nvSpPr>
        <p:spPr>
          <a:xfrm>
            <a:off x="533372" y="68025"/>
            <a:ext cx="8072494" cy="646331"/>
          </a:xfrm>
          <a:prstGeom prst="rect">
            <a:avLst/>
          </a:prstGeom>
          <a:noFill/>
        </p:spPr>
        <p:txBody>
          <a:bodyPr>
            <a:spAutoFit/>
            <a:scene3d>
              <a:camera prst="orthographicFront"/>
              <a:lightRig rig="threePt" dir="t"/>
            </a:scene3d>
            <a:sp3d extrusionH="57150">
              <a:bevelT w="38100" h="38100"/>
            </a:sp3d>
          </a:bodyPr>
          <a:lstStyle/>
          <a:p>
            <a:pPr algn="ctr">
              <a:defRPr/>
            </a:pPr>
            <a:r>
              <a:rPr lang="es-ES" sz="3600" b="1"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38100" dist="38100" dir="2700000" algn="tl">
                    <a:srgbClr val="000000">
                      <a:alpha val="43137"/>
                    </a:srgbClr>
                  </a:outerShdw>
                </a:effectLst>
                <a:latin typeface="Verdana" pitchFamily="34" charset="0"/>
              </a:rPr>
              <a:t>Background</a:t>
            </a:r>
            <a:r>
              <a:rPr lang="es-ES" sz="3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38100" dist="38100" dir="2700000" algn="tl">
                    <a:srgbClr val="000000">
                      <a:alpha val="43137"/>
                    </a:srgbClr>
                  </a:outerShdw>
                </a:effectLst>
                <a:latin typeface="Verdana" pitchFamily="34" charset="0"/>
              </a:rPr>
              <a:t> </a:t>
            </a:r>
            <a:r>
              <a:rPr lang="es-ES" sz="3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38100" dist="38100" dir="2700000" algn="tl">
                    <a:srgbClr val="000000">
                      <a:alpha val="43137"/>
                    </a:srgbClr>
                  </a:outerShdw>
                </a:effectLst>
                <a:latin typeface="Verdana" pitchFamily="34" charset="0"/>
              </a:rPr>
              <a:t>(2004-2005)</a:t>
            </a:r>
          </a:p>
        </p:txBody>
      </p:sp>
    </p:spTree>
  </p:cSld>
  <p:clrMapOvr>
    <a:masterClrMapping/>
  </p:clrMapOvr>
  <p:transition>
    <p:wipe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444 Imagen" descr="Matimba-11.jpg"/>
          <p:cNvPicPr>
            <a:picLocks noChangeAspect="1"/>
          </p:cNvPicPr>
          <p:nvPr/>
        </p:nvPicPr>
        <p:blipFill>
          <a:blip r:embed="rId2"/>
          <a:srcRect/>
          <a:stretch>
            <a:fillRect/>
          </a:stretch>
        </p:blipFill>
        <p:spPr bwMode="auto">
          <a:xfrm>
            <a:off x="3576638" y="4799013"/>
            <a:ext cx="1566862" cy="2016125"/>
          </a:xfrm>
          <a:prstGeom prst="rect">
            <a:avLst/>
          </a:prstGeom>
          <a:noFill/>
          <a:ln w="9525">
            <a:noFill/>
            <a:miter lim="800000"/>
            <a:headEnd/>
            <a:tailEnd/>
          </a:ln>
        </p:spPr>
      </p:pic>
      <p:pic>
        <p:nvPicPr>
          <p:cNvPr id="73730" name="1 Imagen" descr="DSC00569.JPG"/>
          <p:cNvPicPr>
            <a:picLocks noChangeAspect="1"/>
          </p:cNvPicPr>
          <p:nvPr/>
        </p:nvPicPr>
        <p:blipFill>
          <a:blip r:embed="rId3"/>
          <a:srcRect/>
          <a:stretch>
            <a:fillRect/>
          </a:stretch>
        </p:blipFill>
        <p:spPr bwMode="auto">
          <a:xfrm>
            <a:off x="7000875" y="4800600"/>
            <a:ext cx="1714500" cy="1633538"/>
          </a:xfrm>
          <a:prstGeom prst="rect">
            <a:avLst/>
          </a:prstGeom>
          <a:noFill/>
          <a:ln w="9525">
            <a:noFill/>
            <a:miter lim="800000"/>
            <a:headEnd/>
            <a:tailEnd/>
          </a:ln>
        </p:spPr>
      </p:pic>
      <p:pic>
        <p:nvPicPr>
          <p:cNvPr id="73731" name="2 Imagen" descr="DSC00036.JPG"/>
          <p:cNvPicPr>
            <a:picLocks noChangeAspect="1"/>
          </p:cNvPicPr>
          <p:nvPr/>
        </p:nvPicPr>
        <p:blipFill>
          <a:blip r:embed="rId4"/>
          <a:srcRect/>
          <a:stretch>
            <a:fillRect/>
          </a:stretch>
        </p:blipFill>
        <p:spPr bwMode="auto">
          <a:xfrm>
            <a:off x="290513" y="4167188"/>
            <a:ext cx="2066925" cy="1549400"/>
          </a:xfrm>
          <a:prstGeom prst="rect">
            <a:avLst/>
          </a:prstGeom>
          <a:noFill/>
          <a:ln w="9525">
            <a:noFill/>
            <a:miter lim="800000"/>
            <a:headEnd/>
            <a:tailEnd/>
          </a:ln>
        </p:spPr>
      </p:pic>
      <p:grpSp>
        <p:nvGrpSpPr>
          <p:cNvPr id="73732" name="Group 445"/>
          <p:cNvGrpSpPr>
            <a:grpSpLocks/>
          </p:cNvGrpSpPr>
          <p:nvPr/>
        </p:nvGrpSpPr>
        <p:grpSpPr bwMode="auto">
          <a:xfrm>
            <a:off x="4643438" y="1839913"/>
            <a:ext cx="4429125" cy="2373312"/>
            <a:chOff x="2925" y="935"/>
            <a:chExt cx="2790" cy="1495"/>
          </a:xfrm>
        </p:grpSpPr>
        <p:grpSp>
          <p:nvGrpSpPr>
            <p:cNvPr id="73756" name="Group 2"/>
            <p:cNvGrpSpPr>
              <a:grpSpLocks/>
            </p:cNvGrpSpPr>
            <p:nvPr/>
          </p:nvGrpSpPr>
          <p:grpSpPr bwMode="auto">
            <a:xfrm>
              <a:off x="2925" y="935"/>
              <a:ext cx="2790" cy="1495"/>
              <a:chOff x="114" y="1142"/>
              <a:chExt cx="5526" cy="2624"/>
            </a:xfrm>
          </p:grpSpPr>
          <p:pic>
            <p:nvPicPr>
              <p:cNvPr id="73971" name="Picture 3"/>
              <p:cNvPicPr>
                <a:picLocks noChangeAspect="1" noChangeArrowheads="1"/>
              </p:cNvPicPr>
              <p:nvPr/>
            </p:nvPicPr>
            <p:blipFill>
              <a:blip r:embed="rId5"/>
              <a:srcRect/>
              <a:stretch>
                <a:fillRect/>
              </a:stretch>
            </p:blipFill>
            <p:spPr bwMode="auto">
              <a:xfrm>
                <a:off x="120" y="1147"/>
                <a:ext cx="5520" cy="2619"/>
              </a:xfrm>
              <a:prstGeom prst="rect">
                <a:avLst/>
              </a:prstGeom>
              <a:solidFill>
                <a:srgbClr val="FFFF99"/>
              </a:solidFill>
              <a:ln w="9525">
                <a:noFill/>
                <a:miter lim="800000"/>
                <a:headEnd/>
                <a:tailEnd/>
              </a:ln>
            </p:spPr>
          </p:pic>
          <p:sp>
            <p:nvSpPr>
              <p:cNvPr id="73972" name="Freeform 4"/>
              <p:cNvSpPr>
                <a:spLocks/>
              </p:cNvSpPr>
              <p:nvPr/>
            </p:nvSpPr>
            <p:spPr bwMode="auto">
              <a:xfrm>
                <a:off x="114" y="1142"/>
                <a:ext cx="6" cy="5"/>
              </a:xfrm>
              <a:custGeom>
                <a:avLst/>
                <a:gdLst>
                  <a:gd name="T0" fmla="*/ 6 w 6"/>
                  <a:gd name="T1" fmla="*/ 3 h 5"/>
                  <a:gd name="T2" fmla="*/ 3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3"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3973" name="Freeform 5"/>
              <p:cNvSpPr>
                <a:spLocks/>
              </p:cNvSpPr>
              <p:nvPr/>
            </p:nvSpPr>
            <p:spPr bwMode="auto">
              <a:xfrm>
                <a:off x="114" y="1152"/>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3974" name="Freeform 6"/>
              <p:cNvSpPr>
                <a:spLocks/>
              </p:cNvSpPr>
              <p:nvPr/>
            </p:nvSpPr>
            <p:spPr bwMode="auto">
              <a:xfrm>
                <a:off x="114" y="1163"/>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3975" name="Freeform 7"/>
              <p:cNvSpPr>
                <a:spLocks/>
              </p:cNvSpPr>
              <p:nvPr/>
            </p:nvSpPr>
            <p:spPr bwMode="auto">
              <a:xfrm>
                <a:off x="114" y="1174"/>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3976" name="Freeform 8"/>
              <p:cNvSpPr>
                <a:spLocks/>
              </p:cNvSpPr>
              <p:nvPr/>
            </p:nvSpPr>
            <p:spPr bwMode="auto">
              <a:xfrm>
                <a:off x="114" y="1184"/>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3977" name="Freeform 9"/>
              <p:cNvSpPr>
                <a:spLocks/>
              </p:cNvSpPr>
              <p:nvPr/>
            </p:nvSpPr>
            <p:spPr bwMode="auto">
              <a:xfrm>
                <a:off x="114" y="1195"/>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3978" name="Freeform 10"/>
              <p:cNvSpPr>
                <a:spLocks/>
              </p:cNvSpPr>
              <p:nvPr/>
            </p:nvSpPr>
            <p:spPr bwMode="auto">
              <a:xfrm>
                <a:off x="114" y="1205"/>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3979" name="Freeform 11"/>
              <p:cNvSpPr>
                <a:spLocks/>
              </p:cNvSpPr>
              <p:nvPr/>
            </p:nvSpPr>
            <p:spPr bwMode="auto">
              <a:xfrm>
                <a:off x="114" y="1216"/>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3980" name="Freeform 12"/>
              <p:cNvSpPr>
                <a:spLocks/>
              </p:cNvSpPr>
              <p:nvPr/>
            </p:nvSpPr>
            <p:spPr bwMode="auto">
              <a:xfrm>
                <a:off x="114" y="1227"/>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3981" name="Freeform 13"/>
              <p:cNvSpPr>
                <a:spLocks/>
              </p:cNvSpPr>
              <p:nvPr/>
            </p:nvSpPr>
            <p:spPr bwMode="auto">
              <a:xfrm>
                <a:off x="114" y="1237"/>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3982" name="Freeform 14"/>
              <p:cNvSpPr>
                <a:spLocks/>
              </p:cNvSpPr>
              <p:nvPr/>
            </p:nvSpPr>
            <p:spPr bwMode="auto">
              <a:xfrm>
                <a:off x="114" y="1248"/>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3983" name="Freeform 15"/>
              <p:cNvSpPr>
                <a:spLocks/>
              </p:cNvSpPr>
              <p:nvPr/>
            </p:nvSpPr>
            <p:spPr bwMode="auto">
              <a:xfrm>
                <a:off x="114" y="1258"/>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3984" name="Freeform 16"/>
              <p:cNvSpPr>
                <a:spLocks/>
              </p:cNvSpPr>
              <p:nvPr/>
            </p:nvSpPr>
            <p:spPr bwMode="auto">
              <a:xfrm>
                <a:off x="114" y="1269"/>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3985" name="Freeform 17"/>
              <p:cNvSpPr>
                <a:spLocks/>
              </p:cNvSpPr>
              <p:nvPr/>
            </p:nvSpPr>
            <p:spPr bwMode="auto">
              <a:xfrm>
                <a:off x="114" y="1280"/>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3986" name="Freeform 18"/>
              <p:cNvSpPr>
                <a:spLocks/>
              </p:cNvSpPr>
              <p:nvPr/>
            </p:nvSpPr>
            <p:spPr bwMode="auto">
              <a:xfrm>
                <a:off x="114" y="1290"/>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3987" name="Freeform 19"/>
              <p:cNvSpPr>
                <a:spLocks/>
              </p:cNvSpPr>
              <p:nvPr/>
            </p:nvSpPr>
            <p:spPr bwMode="auto">
              <a:xfrm>
                <a:off x="114" y="1301"/>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3988" name="Freeform 20"/>
              <p:cNvSpPr>
                <a:spLocks/>
              </p:cNvSpPr>
              <p:nvPr/>
            </p:nvSpPr>
            <p:spPr bwMode="auto">
              <a:xfrm>
                <a:off x="114" y="1311"/>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3989" name="Freeform 21"/>
              <p:cNvSpPr>
                <a:spLocks/>
              </p:cNvSpPr>
              <p:nvPr/>
            </p:nvSpPr>
            <p:spPr bwMode="auto">
              <a:xfrm>
                <a:off x="114" y="1322"/>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3990" name="Freeform 22"/>
              <p:cNvSpPr>
                <a:spLocks/>
              </p:cNvSpPr>
              <p:nvPr/>
            </p:nvSpPr>
            <p:spPr bwMode="auto">
              <a:xfrm>
                <a:off x="114" y="1333"/>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3991" name="Freeform 23"/>
              <p:cNvSpPr>
                <a:spLocks/>
              </p:cNvSpPr>
              <p:nvPr/>
            </p:nvSpPr>
            <p:spPr bwMode="auto">
              <a:xfrm>
                <a:off x="114" y="1343"/>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3992" name="Freeform 24"/>
              <p:cNvSpPr>
                <a:spLocks/>
              </p:cNvSpPr>
              <p:nvPr/>
            </p:nvSpPr>
            <p:spPr bwMode="auto">
              <a:xfrm>
                <a:off x="114" y="1354"/>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3993" name="Freeform 25"/>
              <p:cNvSpPr>
                <a:spLocks/>
              </p:cNvSpPr>
              <p:nvPr/>
            </p:nvSpPr>
            <p:spPr bwMode="auto">
              <a:xfrm>
                <a:off x="114" y="1364"/>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3994" name="Freeform 26"/>
              <p:cNvSpPr>
                <a:spLocks/>
              </p:cNvSpPr>
              <p:nvPr/>
            </p:nvSpPr>
            <p:spPr bwMode="auto">
              <a:xfrm>
                <a:off x="114" y="1375"/>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3995" name="Freeform 27"/>
              <p:cNvSpPr>
                <a:spLocks/>
              </p:cNvSpPr>
              <p:nvPr/>
            </p:nvSpPr>
            <p:spPr bwMode="auto">
              <a:xfrm>
                <a:off x="114" y="1386"/>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3996" name="Freeform 28"/>
              <p:cNvSpPr>
                <a:spLocks/>
              </p:cNvSpPr>
              <p:nvPr/>
            </p:nvSpPr>
            <p:spPr bwMode="auto">
              <a:xfrm>
                <a:off x="114" y="1396"/>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3997" name="Freeform 29"/>
              <p:cNvSpPr>
                <a:spLocks/>
              </p:cNvSpPr>
              <p:nvPr/>
            </p:nvSpPr>
            <p:spPr bwMode="auto">
              <a:xfrm>
                <a:off x="114" y="1407"/>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3998" name="Freeform 30"/>
              <p:cNvSpPr>
                <a:spLocks/>
              </p:cNvSpPr>
              <p:nvPr/>
            </p:nvSpPr>
            <p:spPr bwMode="auto">
              <a:xfrm>
                <a:off x="114" y="1417"/>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3999" name="Freeform 31"/>
              <p:cNvSpPr>
                <a:spLocks/>
              </p:cNvSpPr>
              <p:nvPr/>
            </p:nvSpPr>
            <p:spPr bwMode="auto">
              <a:xfrm>
                <a:off x="114" y="1428"/>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00" name="Freeform 32"/>
              <p:cNvSpPr>
                <a:spLocks/>
              </p:cNvSpPr>
              <p:nvPr/>
            </p:nvSpPr>
            <p:spPr bwMode="auto">
              <a:xfrm>
                <a:off x="114" y="1438"/>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001" name="Freeform 33"/>
              <p:cNvSpPr>
                <a:spLocks/>
              </p:cNvSpPr>
              <p:nvPr/>
            </p:nvSpPr>
            <p:spPr bwMode="auto">
              <a:xfrm>
                <a:off x="114" y="1449"/>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02" name="Freeform 34"/>
              <p:cNvSpPr>
                <a:spLocks/>
              </p:cNvSpPr>
              <p:nvPr/>
            </p:nvSpPr>
            <p:spPr bwMode="auto">
              <a:xfrm>
                <a:off x="114" y="1460"/>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03" name="Freeform 35"/>
              <p:cNvSpPr>
                <a:spLocks/>
              </p:cNvSpPr>
              <p:nvPr/>
            </p:nvSpPr>
            <p:spPr bwMode="auto">
              <a:xfrm>
                <a:off x="114" y="1470"/>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004" name="Freeform 36"/>
              <p:cNvSpPr>
                <a:spLocks/>
              </p:cNvSpPr>
              <p:nvPr/>
            </p:nvSpPr>
            <p:spPr bwMode="auto">
              <a:xfrm>
                <a:off x="114" y="1481"/>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05" name="Freeform 37"/>
              <p:cNvSpPr>
                <a:spLocks/>
              </p:cNvSpPr>
              <p:nvPr/>
            </p:nvSpPr>
            <p:spPr bwMode="auto">
              <a:xfrm>
                <a:off x="114" y="1491"/>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006" name="Freeform 38"/>
              <p:cNvSpPr>
                <a:spLocks/>
              </p:cNvSpPr>
              <p:nvPr/>
            </p:nvSpPr>
            <p:spPr bwMode="auto">
              <a:xfrm>
                <a:off x="114" y="1502"/>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07" name="Freeform 39"/>
              <p:cNvSpPr>
                <a:spLocks/>
              </p:cNvSpPr>
              <p:nvPr/>
            </p:nvSpPr>
            <p:spPr bwMode="auto">
              <a:xfrm>
                <a:off x="114" y="1513"/>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08" name="Freeform 40"/>
              <p:cNvSpPr>
                <a:spLocks/>
              </p:cNvSpPr>
              <p:nvPr/>
            </p:nvSpPr>
            <p:spPr bwMode="auto">
              <a:xfrm>
                <a:off x="114" y="1523"/>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009" name="Freeform 41"/>
              <p:cNvSpPr>
                <a:spLocks/>
              </p:cNvSpPr>
              <p:nvPr/>
            </p:nvSpPr>
            <p:spPr bwMode="auto">
              <a:xfrm>
                <a:off x="114" y="1534"/>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10" name="Freeform 42"/>
              <p:cNvSpPr>
                <a:spLocks/>
              </p:cNvSpPr>
              <p:nvPr/>
            </p:nvSpPr>
            <p:spPr bwMode="auto">
              <a:xfrm>
                <a:off x="114" y="1544"/>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011" name="Freeform 43"/>
              <p:cNvSpPr>
                <a:spLocks/>
              </p:cNvSpPr>
              <p:nvPr/>
            </p:nvSpPr>
            <p:spPr bwMode="auto">
              <a:xfrm>
                <a:off x="114" y="1555"/>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12" name="Freeform 44"/>
              <p:cNvSpPr>
                <a:spLocks/>
              </p:cNvSpPr>
              <p:nvPr/>
            </p:nvSpPr>
            <p:spPr bwMode="auto">
              <a:xfrm>
                <a:off x="114" y="1566"/>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13" name="Freeform 45"/>
              <p:cNvSpPr>
                <a:spLocks/>
              </p:cNvSpPr>
              <p:nvPr/>
            </p:nvSpPr>
            <p:spPr bwMode="auto">
              <a:xfrm>
                <a:off x="114" y="1576"/>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14" name="Freeform 46"/>
              <p:cNvSpPr>
                <a:spLocks/>
              </p:cNvSpPr>
              <p:nvPr/>
            </p:nvSpPr>
            <p:spPr bwMode="auto">
              <a:xfrm>
                <a:off x="114" y="1587"/>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15" name="Freeform 47"/>
              <p:cNvSpPr>
                <a:spLocks/>
              </p:cNvSpPr>
              <p:nvPr/>
            </p:nvSpPr>
            <p:spPr bwMode="auto">
              <a:xfrm>
                <a:off x="114" y="1597"/>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016" name="Freeform 48"/>
              <p:cNvSpPr>
                <a:spLocks/>
              </p:cNvSpPr>
              <p:nvPr/>
            </p:nvSpPr>
            <p:spPr bwMode="auto">
              <a:xfrm>
                <a:off x="114" y="1608"/>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17" name="Freeform 49"/>
              <p:cNvSpPr>
                <a:spLocks/>
              </p:cNvSpPr>
              <p:nvPr/>
            </p:nvSpPr>
            <p:spPr bwMode="auto">
              <a:xfrm>
                <a:off x="114" y="1619"/>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18" name="Freeform 50"/>
              <p:cNvSpPr>
                <a:spLocks/>
              </p:cNvSpPr>
              <p:nvPr/>
            </p:nvSpPr>
            <p:spPr bwMode="auto">
              <a:xfrm>
                <a:off x="114" y="1629"/>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19" name="Freeform 51"/>
              <p:cNvSpPr>
                <a:spLocks/>
              </p:cNvSpPr>
              <p:nvPr/>
            </p:nvSpPr>
            <p:spPr bwMode="auto">
              <a:xfrm>
                <a:off x="114" y="1640"/>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20" name="Freeform 52"/>
              <p:cNvSpPr>
                <a:spLocks/>
              </p:cNvSpPr>
              <p:nvPr/>
            </p:nvSpPr>
            <p:spPr bwMode="auto">
              <a:xfrm>
                <a:off x="114" y="1650"/>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021" name="Freeform 53"/>
              <p:cNvSpPr>
                <a:spLocks/>
              </p:cNvSpPr>
              <p:nvPr/>
            </p:nvSpPr>
            <p:spPr bwMode="auto">
              <a:xfrm>
                <a:off x="114" y="1661"/>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22" name="Freeform 54"/>
              <p:cNvSpPr>
                <a:spLocks/>
              </p:cNvSpPr>
              <p:nvPr/>
            </p:nvSpPr>
            <p:spPr bwMode="auto">
              <a:xfrm>
                <a:off x="114" y="1672"/>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23" name="Freeform 55"/>
              <p:cNvSpPr>
                <a:spLocks/>
              </p:cNvSpPr>
              <p:nvPr/>
            </p:nvSpPr>
            <p:spPr bwMode="auto">
              <a:xfrm>
                <a:off x="114" y="1682"/>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24" name="Freeform 56"/>
              <p:cNvSpPr>
                <a:spLocks/>
              </p:cNvSpPr>
              <p:nvPr/>
            </p:nvSpPr>
            <p:spPr bwMode="auto">
              <a:xfrm>
                <a:off x="114" y="1693"/>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25" name="Freeform 57"/>
              <p:cNvSpPr>
                <a:spLocks/>
              </p:cNvSpPr>
              <p:nvPr/>
            </p:nvSpPr>
            <p:spPr bwMode="auto">
              <a:xfrm>
                <a:off x="114" y="1703"/>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026" name="Freeform 58"/>
              <p:cNvSpPr>
                <a:spLocks/>
              </p:cNvSpPr>
              <p:nvPr/>
            </p:nvSpPr>
            <p:spPr bwMode="auto">
              <a:xfrm>
                <a:off x="114" y="1714"/>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27" name="Freeform 59"/>
              <p:cNvSpPr>
                <a:spLocks/>
              </p:cNvSpPr>
              <p:nvPr/>
            </p:nvSpPr>
            <p:spPr bwMode="auto">
              <a:xfrm>
                <a:off x="114" y="1725"/>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28" name="Freeform 60"/>
              <p:cNvSpPr>
                <a:spLocks/>
              </p:cNvSpPr>
              <p:nvPr/>
            </p:nvSpPr>
            <p:spPr bwMode="auto">
              <a:xfrm>
                <a:off x="114" y="1735"/>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29" name="Freeform 61"/>
              <p:cNvSpPr>
                <a:spLocks/>
              </p:cNvSpPr>
              <p:nvPr/>
            </p:nvSpPr>
            <p:spPr bwMode="auto">
              <a:xfrm>
                <a:off x="114" y="1746"/>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30" name="Freeform 62"/>
              <p:cNvSpPr>
                <a:spLocks/>
              </p:cNvSpPr>
              <p:nvPr/>
            </p:nvSpPr>
            <p:spPr bwMode="auto">
              <a:xfrm>
                <a:off x="114" y="1756"/>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031" name="Freeform 63"/>
              <p:cNvSpPr>
                <a:spLocks/>
              </p:cNvSpPr>
              <p:nvPr/>
            </p:nvSpPr>
            <p:spPr bwMode="auto">
              <a:xfrm>
                <a:off x="114" y="1767"/>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32" name="Freeform 64"/>
              <p:cNvSpPr>
                <a:spLocks/>
              </p:cNvSpPr>
              <p:nvPr/>
            </p:nvSpPr>
            <p:spPr bwMode="auto">
              <a:xfrm>
                <a:off x="114" y="1777"/>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033" name="Freeform 65"/>
              <p:cNvSpPr>
                <a:spLocks/>
              </p:cNvSpPr>
              <p:nvPr/>
            </p:nvSpPr>
            <p:spPr bwMode="auto">
              <a:xfrm>
                <a:off x="114" y="1788"/>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34" name="Freeform 66"/>
              <p:cNvSpPr>
                <a:spLocks/>
              </p:cNvSpPr>
              <p:nvPr/>
            </p:nvSpPr>
            <p:spPr bwMode="auto">
              <a:xfrm>
                <a:off x="114" y="1799"/>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35" name="Freeform 67"/>
              <p:cNvSpPr>
                <a:spLocks/>
              </p:cNvSpPr>
              <p:nvPr/>
            </p:nvSpPr>
            <p:spPr bwMode="auto">
              <a:xfrm>
                <a:off x="114" y="1809"/>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036" name="Freeform 68"/>
              <p:cNvSpPr>
                <a:spLocks/>
              </p:cNvSpPr>
              <p:nvPr/>
            </p:nvSpPr>
            <p:spPr bwMode="auto">
              <a:xfrm>
                <a:off x="114" y="1820"/>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37" name="Freeform 69"/>
              <p:cNvSpPr>
                <a:spLocks/>
              </p:cNvSpPr>
              <p:nvPr/>
            </p:nvSpPr>
            <p:spPr bwMode="auto">
              <a:xfrm>
                <a:off x="114" y="1830"/>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038" name="Freeform 70"/>
              <p:cNvSpPr>
                <a:spLocks/>
              </p:cNvSpPr>
              <p:nvPr/>
            </p:nvSpPr>
            <p:spPr bwMode="auto">
              <a:xfrm>
                <a:off x="114" y="1841"/>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39" name="Freeform 71"/>
              <p:cNvSpPr>
                <a:spLocks/>
              </p:cNvSpPr>
              <p:nvPr/>
            </p:nvSpPr>
            <p:spPr bwMode="auto">
              <a:xfrm>
                <a:off x="114" y="1852"/>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40" name="Freeform 72"/>
              <p:cNvSpPr>
                <a:spLocks/>
              </p:cNvSpPr>
              <p:nvPr/>
            </p:nvSpPr>
            <p:spPr bwMode="auto">
              <a:xfrm>
                <a:off x="114" y="1862"/>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041" name="Freeform 73"/>
              <p:cNvSpPr>
                <a:spLocks/>
              </p:cNvSpPr>
              <p:nvPr/>
            </p:nvSpPr>
            <p:spPr bwMode="auto">
              <a:xfrm>
                <a:off x="114" y="1873"/>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42" name="Freeform 74"/>
              <p:cNvSpPr>
                <a:spLocks/>
              </p:cNvSpPr>
              <p:nvPr/>
            </p:nvSpPr>
            <p:spPr bwMode="auto">
              <a:xfrm>
                <a:off x="114" y="1883"/>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043" name="Freeform 75"/>
              <p:cNvSpPr>
                <a:spLocks/>
              </p:cNvSpPr>
              <p:nvPr/>
            </p:nvSpPr>
            <p:spPr bwMode="auto">
              <a:xfrm>
                <a:off x="114" y="1894"/>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44" name="Freeform 76"/>
              <p:cNvSpPr>
                <a:spLocks/>
              </p:cNvSpPr>
              <p:nvPr/>
            </p:nvSpPr>
            <p:spPr bwMode="auto">
              <a:xfrm>
                <a:off x="114" y="1905"/>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45" name="Freeform 77"/>
              <p:cNvSpPr>
                <a:spLocks/>
              </p:cNvSpPr>
              <p:nvPr/>
            </p:nvSpPr>
            <p:spPr bwMode="auto">
              <a:xfrm>
                <a:off x="114" y="1915"/>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046" name="Freeform 78"/>
              <p:cNvSpPr>
                <a:spLocks/>
              </p:cNvSpPr>
              <p:nvPr/>
            </p:nvSpPr>
            <p:spPr bwMode="auto">
              <a:xfrm>
                <a:off x="114" y="1926"/>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47" name="Freeform 79"/>
              <p:cNvSpPr>
                <a:spLocks/>
              </p:cNvSpPr>
              <p:nvPr/>
            </p:nvSpPr>
            <p:spPr bwMode="auto">
              <a:xfrm>
                <a:off x="114" y="1936"/>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048" name="Freeform 80"/>
              <p:cNvSpPr>
                <a:spLocks/>
              </p:cNvSpPr>
              <p:nvPr/>
            </p:nvSpPr>
            <p:spPr bwMode="auto">
              <a:xfrm>
                <a:off x="114" y="1947"/>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49" name="Freeform 81"/>
              <p:cNvSpPr>
                <a:spLocks/>
              </p:cNvSpPr>
              <p:nvPr/>
            </p:nvSpPr>
            <p:spPr bwMode="auto">
              <a:xfrm>
                <a:off x="114" y="1958"/>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50" name="Freeform 82"/>
              <p:cNvSpPr>
                <a:spLocks/>
              </p:cNvSpPr>
              <p:nvPr/>
            </p:nvSpPr>
            <p:spPr bwMode="auto">
              <a:xfrm>
                <a:off x="114" y="1968"/>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51" name="Freeform 83"/>
              <p:cNvSpPr>
                <a:spLocks/>
              </p:cNvSpPr>
              <p:nvPr/>
            </p:nvSpPr>
            <p:spPr bwMode="auto">
              <a:xfrm>
                <a:off x="114" y="1979"/>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52" name="Freeform 84"/>
              <p:cNvSpPr>
                <a:spLocks/>
              </p:cNvSpPr>
              <p:nvPr/>
            </p:nvSpPr>
            <p:spPr bwMode="auto">
              <a:xfrm>
                <a:off x="114" y="1989"/>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053" name="Freeform 85"/>
              <p:cNvSpPr>
                <a:spLocks/>
              </p:cNvSpPr>
              <p:nvPr/>
            </p:nvSpPr>
            <p:spPr bwMode="auto">
              <a:xfrm>
                <a:off x="114" y="2000"/>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54" name="Freeform 86"/>
              <p:cNvSpPr>
                <a:spLocks/>
              </p:cNvSpPr>
              <p:nvPr/>
            </p:nvSpPr>
            <p:spPr bwMode="auto">
              <a:xfrm>
                <a:off x="114" y="2011"/>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55" name="Freeform 87"/>
              <p:cNvSpPr>
                <a:spLocks/>
              </p:cNvSpPr>
              <p:nvPr/>
            </p:nvSpPr>
            <p:spPr bwMode="auto">
              <a:xfrm>
                <a:off x="114" y="2021"/>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56" name="Freeform 88"/>
              <p:cNvSpPr>
                <a:spLocks/>
              </p:cNvSpPr>
              <p:nvPr/>
            </p:nvSpPr>
            <p:spPr bwMode="auto">
              <a:xfrm>
                <a:off x="114" y="2032"/>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57" name="Freeform 89"/>
              <p:cNvSpPr>
                <a:spLocks/>
              </p:cNvSpPr>
              <p:nvPr/>
            </p:nvSpPr>
            <p:spPr bwMode="auto">
              <a:xfrm>
                <a:off x="114" y="2042"/>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058" name="Freeform 90"/>
              <p:cNvSpPr>
                <a:spLocks/>
              </p:cNvSpPr>
              <p:nvPr/>
            </p:nvSpPr>
            <p:spPr bwMode="auto">
              <a:xfrm>
                <a:off x="114" y="2053"/>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59" name="Freeform 91"/>
              <p:cNvSpPr>
                <a:spLocks/>
              </p:cNvSpPr>
              <p:nvPr/>
            </p:nvSpPr>
            <p:spPr bwMode="auto">
              <a:xfrm>
                <a:off x="114" y="2064"/>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60" name="Freeform 92"/>
              <p:cNvSpPr>
                <a:spLocks/>
              </p:cNvSpPr>
              <p:nvPr/>
            </p:nvSpPr>
            <p:spPr bwMode="auto">
              <a:xfrm>
                <a:off x="114" y="2074"/>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61" name="Freeform 93"/>
              <p:cNvSpPr>
                <a:spLocks/>
              </p:cNvSpPr>
              <p:nvPr/>
            </p:nvSpPr>
            <p:spPr bwMode="auto">
              <a:xfrm>
                <a:off x="114" y="2085"/>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62" name="Freeform 94"/>
              <p:cNvSpPr>
                <a:spLocks/>
              </p:cNvSpPr>
              <p:nvPr/>
            </p:nvSpPr>
            <p:spPr bwMode="auto">
              <a:xfrm>
                <a:off x="114" y="2095"/>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063" name="Freeform 95"/>
              <p:cNvSpPr>
                <a:spLocks/>
              </p:cNvSpPr>
              <p:nvPr/>
            </p:nvSpPr>
            <p:spPr bwMode="auto">
              <a:xfrm>
                <a:off x="114" y="2106"/>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64" name="Freeform 96"/>
              <p:cNvSpPr>
                <a:spLocks/>
              </p:cNvSpPr>
              <p:nvPr/>
            </p:nvSpPr>
            <p:spPr bwMode="auto">
              <a:xfrm>
                <a:off x="114" y="2116"/>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065" name="Freeform 97"/>
              <p:cNvSpPr>
                <a:spLocks/>
              </p:cNvSpPr>
              <p:nvPr/>
            </p:nvSpPr>
            <p:spPr bwMode="auto">
              <a:xfrm>
                <a:off x="114" y="2127"/>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66" name="Freeform 98"/>
              <p:cNvSpPr>
                <a:spLocks/>
              </p:cNvSpPr>
              <p:nvPr/>
            </p:nvSpPr>
            <p:spPr bwMode="auto">
              <a:xfrm>
                <a:off x="114" y="2138"/>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67" name="Freeform 99"/>
              <p:cNvSpPr>
                <a:spLocks/>
              </p:cNvSpPr>
              <p:nvPr/>
            </p:nvSpPr>
            <p:spPr bwMode="auto">
              <a:xfrm>
                <a:off x="114" y="2148"/>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068" name="Freeform 100"/>
              <p:cNvSpPr>
                <a:spLocks/>
              </p:cNvSpPr>
              <p:nvPr/>
            </p:nvSpPr>
            <p:spPr bwMode="auto">
              <a:xfrm>
                <a:off x="114" y="2159"/>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69" name="Freeform 101"/>
              <p:cNvSpPr>
                <a:spLocks/>
              </p:cNvSpPr>
              <p:nvPr/>
            </p:nvSpPr>
            <p:spPr bwMode="auto">
              <a:xfrm>
                <a:off x="114" y="2169"/>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070" name="Freeform 102"/>
              <p:cNvSpPr>
                <a:spLocks/>
              </p:cNvSpPr>
              <p:nvPr/>
            </p:nvSpPr>
            <p:spPr bwMode="auto">
              <a:xfrm>
                <a:off x="114" y="2180"/>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71" name="Freeform 103"/>
              <p:cNvSpPr>
                <a:spLocks/>
              </p:cNvSpPr>
              <p:nvPr/>
            </p:nvSpPr>
            <p:spPr bwMode="auto">
              <a:xfrm>
                <a:off x="114" y="2191"/>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72" name="Freeform 104"/>
              <p:cNvSpPr>
                <a:spLocks/>
              </p:cNvSpPr>
              <p:nvPr/>
            </p:nvSpPr>
            <p:spPr bwMode="auto">
              <a:xfrm>
                <a:off x="114" y="2201"/>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073" name="Freeform 105"/>
              <p:cNvSpPr>
                <a:spLocks/>
              </p:cNvSpPr>
              <p:nvPr/>
            </p:nvSpPr>
            <p:spPr bwMode="auto">
              <a:xfrm>
                <a:off x="114" y="2212"/>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74" name="Freeform 106"/>
              <p:cNvSpPr>
                <a:spLocks/>
              </p:cNvSpPr>
              <p:nvPr/>
            </p:nvSpPr>
            <p:spPr bwMode="auto">
              <a:xfrm>
                <a:off x="114" y="2222"/>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075" name="Freeform 107"/>
              <p:cNvSpPr>
                <a:spLocks/>
              </p:cNvSpPr>
              <p:nvPr/>
            </p:nvSpPr>
            <p:spPr bwMode="auto">
              <a:xfrm>
                <a:off x="114" y="2233"/>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76" name="Freeform 108"/>
              <p:cNvSpPr>
                <a:spLocks/>
              </p:cNvSpPr>
              <p:nvPr/>
            </p:nvSpPr>
            <p:spPr bwMode="auto">
              <a:xfrm>
                <a:off x="114" y="2244"/>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77" name="Freeform 109"/>
              <p:cNvSpPr>
                <a:spLocks/>
              </p:cNvSpPr>
              <p:nvPr/>
            </p:nvSpPr>
            <p:spPr bwMode="auto">
              <a:xfrm>
                <a:off x="114" y="2254"/>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078" name="Freeform 110"/>
              <p:cNvSpPr>
                <a:spLocks/>
              </p:cNvSpPr>
              <p:nvPr/>
            </p:nvSpPr>
            <p:spPr bwMode="auto">
              <a:xfrm>
                <a:off x="114" y="2265"/>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79" name="Freeform 111"/>
              <p:cNvSpPr>
                <a:spLocks/>
              </p:cNvSpPr>
              <p:nvPr/>
            </p:nvSpPr>
            <p:spPr bwMode="auto">
              <a:xfrm>
                <a:off x="114" y="2275"/>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080" name="Freeform 112"/>
              <p:cNvSpPr>
                <a:spLocks/>
              </p:cNvSpPr>
              <p:nvPr/>
            </p:nvSpPr>
            <p:spPr bwMode="auto">
              <a:xfrm>
                <a:off x="114" y="2286"/>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81" name="Freeform 113"/>
              <p:cNvSpPr>
                <a:spLocks/>
              </p:cNvSpPr>
              <p:nvPr/>
            </p:nvSpPr>
            <p:spPr bwMode="auto">
              <a:xfrm>
                <a:off x="114" y="2297"/>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82" name="Freeform 114"/>
              <p:cNvSpPr>
                <a:spLocks/>
              </p:cNvSpPr>
              <p:nvPr/>
            </p:nvSpPr>
            <p:spPr bwMode="auto">
              <a:xfrm>
                <a:off x="114" y="2307"/>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83" name="Freeform 115"/>
              <p:cNvSpPr>
                <a:spLocks/>
              </p:cNvSpPr>
              <p:nvPr/>
            </p:nvSpPr>
            <p:spPr bwMode="auto">
              <a:xfrm>
                <a:off x="114" y="2318"/>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84" name="Freeform 116"/>
              <p:cNvSpPr>
                <a:spLocks/>
              </p:cNvSpPr>
              <p:nvPr/>
            </p:nvSpPr>
            <p:spPr bwMode="auto">
              <a:xfrm>
                <a:off x="114" y="2328"/>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085" name="Freeform 117"/>
              <p:cNvSpPr>
                <a:spLocks/>
              </p:cNvSpPr>
              <p:nvPr/>
            </p:nvSpPr>
            <p:spPr bwMode="auto">
              <a:xfrm>
                <a:off x="114" y="2339"/>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86" name="Freeform 118"/>
              <p:cNvSpPr>
                <a:spLocks/>
              </p:cNvSpPr>
              <p:nvPr/>
            </p:nvSpPr>
            <p:spPr bwMode="auto">
              <a:xfrm>
                <a:off x="114" y="2350"/>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87" name="Freeform 119"/>
              <p:cNvSpPr>
                <a:spLocks/>
              </p:cNvSpPr>
              <p:nvPr/>
            </p:nvSpPr>
            <p:spPr bwMode="auto">
              <a:xfrm>
                <a:off x="114" y="2360"/>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88" name="Freeform 120"/>
              <p:cNvSpPr>
                <a:spLocks/>
              </p:cNvSpPr>
              <p:nvPr/>
            </p:nvSpPr>
            <p:spPr bwMode="auto">
              <a:xfrm>
                <a:off x="114" y="2371"/>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89" name="Freeform 121"/>
              <p:cNvSpPr>
                <a:spLocks/>
              </p:cNvSpPr>
              <p:nvPr/>
            </p:nvSpPr>
            <p:spPr bwMode="auto">
              <a:xfrm>
                <a:off x="114" y="2381"/>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090" name="Freeform 122"/>
              <p:cNvSpPr>
                <a:spLocks/>
              </p:cNvSpPr>
              <p:nvPr/>
            </p:nvSpPr>
            <p:spPr bwMode="auto">
              <a:xfrm>
                <a:off x="114" y="2392"/>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91" name="Freeform 123"/>
              <p:cNvSpPr>
                <a:spLocks/>
              </p:cNvSpPr>
              <p:nvPr/>
            </p:nvSpPr>
            <p:spPr bwMode="auto">
              <a:xfrm>
                <a:off x="114" y="2403"/>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92" name="Freeform 124"/>
              <p:cNvSpPr>
                <a:spLocks/>
              </p:cNvSpPr>
              <p:nvPr/>
            </p:nvSpPr>
            <p:spPr bwMode="auto">
              <a:xfrm>
                <a:off x="114" y="2413"/>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93" name="Freeform 125"/>
              <p:cNvSpPr>
                <a:spLocks/>
              </p:cNvSpPr>
              <p:nvPr/>
            </p:nvSpPr>
            <p:spPr bwMode="auto">
              <a:xfrm>
                <a:off x="114" y="2424"/>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94" name="Freeform 126"/>
              <p:cNvSpPr>
                <a:spLocks/>
              </p:cNvSpPr>
              <p:nvPr/>
            </p:nvSpPr>
            <p:spPr bwMode="auto">
              <a:xfrm>
                <a:off x="114" y="2434"/>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095" name="Freeform 127"/>
              <p:cNvSpPr>
                <a:spLocks/>
              </p:cNvSpPr>
              <p:nvPr/>
            </p:nvSpPr>
            <p:spPr bwMode="auto">
              <a:xfrm>
                <a:off x="114" y="2445"/>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96" name="Freeform 128"/>
              <p:cNvSpPr>
                <a:spLocks/>
              </p:cNvSpPr>
              <p:nvPr/>
            </p:nvSpPr>
            <p:spPr bwMode="auto">
              <a:xfrm>
                <a:off x="114" y="2455"/>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097" name="Freeform 129"/>
              <p:cNvSpPr>
                <a:spLocks/>
              </p:cNvSpPr>
              <p:nvPr/>
            </p:nvSpPr>
            <p:spPr bwMode="auto">
              <a:xfrm>
                <a:off x="114" y="2466"/>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098" name="Freeform 130"/>
              <p:cNvSpPr>
                <a:spLocks/>
              </p:cNvSpPr>
              <p:nvPr/>
            </p:nvSpPr>
            <p:spPr bwMode="auto">
              <a:xfrm>
                <a:off x="114" y="2477"/>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099" name="Freeform 131"/>
              <p:cNvSpPr>
                <a:spLocks/>
              </p:cNvSpPr>
              <p:nvPr/>
            </p:nvSpPr>
            <p:spPr bwMode="auto">
              <a:xfrm>
                <a:off x="114" y="2487"/>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100" name="Freeform 132"/>
              <p:cNvSpPr>
                <a:spLocks/>
              </p:cNvSpPr>
              <p:nvPr/>
            </p:nvSpPr>
            <p:spPr bwMode="auto">
              <a:xfrm>
                <a:off x="114" y="2498"/>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101" name="Freeform 133"/>
              <p:cNvSpPr>
                <a:spLocks/>
              </p:cNvSpPr>
              <p:nvPr/>
            </p:nvSpPr>
            <p:spPr bwMode="auto">
              <a:xfrm>
                <a:off x="114" y="2508"/>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102" name="Freeform 134"/>
              <p:cNvSpPr>
                <a:spLocks/>
              </p:cNvSpPr>
              <p:nvPr/>
            </p:nvSpPr>
            <p:spPr bwMode="auto">
              <a:xfrm>
                <a:off x="114" y="2519"/>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103" name="Freeform 135"/>
              <p:cNvSpPr>
                <a:spLocks/>
              </p:cNvSpPr>
              <p:nvPr/>
            </p:nvSpPr>
            <p:spPr bwMode="auto">
              <a:xfrm>
                <a:off x="114" y="2530"/>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104" name="Freeform 136"/>
              <p:cNvSpPr>
                <a:spLocks/>
              </p:cNvSpPr>
              <p:nvPr/>
            </p:nvSpPr>
            <p:spPr bwMode="auto">
              <a:xfrm>
                <a:off x="114" y="2540"/>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105" name="Freeform 137"/>
              <p:cNvSpPr>
                <a:spLocks/>
              </p:cNvSpPr>
              <p:nvPr/>
            </p:nvSpPr>
            <p:spPr bwMode="auto">
              <a:xfrm>
                <a:off x="114" y="2551"/>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106" name="Freeform 138"/>
              <p:cNvSpPr>
                <a:spLocks/>
              </p:cNvSpPr>
              <p:nvPr/>
            </p:nvSpPr>
            <p:spPr bwMode="auto">
              <a:xfrm>
                <a:off x="114" y="2561"/>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107" name="Freeform 139"/>
              <p:cNvSpPr>
                <a:spLocks/>
              </p:cNvSpPr>
              <p:nvPr/>
            </p:nvSpPr>
            <p:spPr bwMode="auto">
              <a:xfrm>
                <a:off x="114" y="2572"/>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108" name="Freeform 140"/>
              <p:cNvSpPr>
                <a:spLocks/>
              </p:cNvSpPr>
              <p:nvPr/>
            </p:nvSpPr>
            <p:spPr bwMode="auto">
              <a:xfrm>
                <a:off x="114" y="2583"/>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109" name="Freeform 141"/>
              <p:cNvSpPr>
                <a:spLocks/>
              </p:cNvSpPr>
              <p:nvPr/>
            </p:nvSpPr>
            <p:spPr bwMode="auto">
              <a:xfrm>
                <a:off x="114" y="2593"/>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110" name="Freeform 142"/>
              <p:cNvSpPr>
                <a:spLocks/>
              </p:cNvSpPr>
              <p:nvPr/>
            </p:nvSpPr>
            <p:spPr bwMode="auto">
              <a:xfrm>
                <a:off x="114" y="2604"/>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111" name="Freeform 143"/>
              <p:cNvSpPr>
                <a:spLocks/>
              </p:cNvSpPr>
              <p:nvPr/>
            </p:nvSpPr>
            <p:spPr bwMode="auto">
              <a:xfrm>
                <a:off x="114" y="2614"/>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112" name="Freeform 144"/>
              <p:cNvSpPr>
                <a:spLocks/>
              </p:cNvSpPr>
              <p:nvPr/>
            </p:nvSpPr>
            <p:spPr bwMode="auto">
              <a:xfrm>
                <a:off x="114" y="2625"/>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113" name="Freeform 145"/>
              <p:cNvSpPr>
                <a:spLocks/>
              </p:cNvSpPr>
              <p:nvPr/>
            </p:nvSpPr>
            <p:spPr bwMode="auto">
              <a:xfrm>
                <a:off x="114" y="2636"/>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114" name="Freeform 146"/>
              <p:cNvSpPr>
                <a:spLocks/>
              </p:cNvSpPr>
              <p:nvPr/>
            </p:nvSpPr>
            <p:spPr bwMode="auto">
              <a:xfrm>
                <a:off x="114" y="2646"/>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115" name="Freeform 147"/>
              <p:cNvSpPr>
                <a:spLocks/>
              </p:cNvSpPr>
              <p:nvPr/>
            </p:nvSpPr>
            <p:spPr bwMode="auto">
              <a:xfrm>
                <a:off x="114" y="2657"/>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116" name="Freeform 148"/>
              <p:cNvSpPr>
                <a:spLocks/>
              </p:cNvSpPr>
              <p:nvPr/>
            </p:nvSpPr>
            <p:spPr bwMode="auto">
              <a:xfrm>
                <a:off x="114" y="2667"/>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117" name="Freeform 149"/>
              <p:cNvSpPr>
                <a:spLocks/>
              </p:cNvSpPr>
              <p:nvPr/>
            </p:nvSpPr>
            <p:spPr bwMode="auto">
              <a:xfrm>
                <a:off x="114" y="2678"/>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118" name="Freeform 150"/>
              <p:cNvSpPr>
                <a:spLocks/>
              </p:cNvSpPr>
              <p:nvPr/>
            </p:nvSpPr>
            <p:spPr bwMode="auto">
              <a:xfrm>
                <a:off x="114" y="2689"/>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119" name="Freeform 151"/>
              <p:cNvSpPr>
                <a:spLocks/>
              </p:cNvSpPr>
              <p:nvPr/>
            </p:nvSpPr>
            <p:spPr bwMode="auto">
              <a:xfrm>
                <a:off x="114" y="2699"/>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120" name="Freeform 152"/>
              <p:cNvSpPr>
                <a:spLocks/>
              </p:cNvSpPr>
              <p:nvPr/>
            </p:nvSpPr>
            <p:spPr bwMode="auto">
              <a:xfrm>
                <a:off x="114" y="2710"/>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121" name="Freeform 153"/>
              <p:cNvSpPr>
                <a:spLocks/>
              </p:cNvSpPr>
              <p:nvPr/>
            </p:nvSpPr>
            <p:spPr bwMode="auto">
              <a:xfrm>
                <a:off x="114" y="2720"/>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122" name="Freeform 154"/>
              <p:cNvSpPr>
                <a:spLocks/>
              </p:cNvSpPr>
              <p:nvPr/>
            </p:nvSpPr>
            <p:spPr bwMode="auto">
              <a:xfrm>
                <a:off x="114" y="2731"/>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123" name="Freeform 155"/>
              <p:cNvSpPr>
                <a:spLocks/>
              </p:cNvSpPr>
              <p:nvPr/>
            </p:nvSpPr>
            <p:spPr bwMode="auto">
              <a:xfrm>
                <a:off x="114" y="2742"/>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124" name="Freeform 156"/>
              <p:cNvSpPr>
                <a:spLocks/>
              </p:cNvSpPr>
              <p:nvPr/>
            </p:nvSpPr>
            <p:spPr bwMode="auto">
              <a:xfrm>
                <a:off x="114" y="2752"/>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125" name="Freeform 157"/>
              <p:cNvSpPr>
                <a:spLocks/>
              </p:cNvSpPr>
              <p:nvPr/>
            </p:nvSpPr>
            <p:spPr bwMode="auto">
              <a:xfrm>
                <a:off x="114" y="2763"/>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126" name="Freeform 158"/>
              <p:cNvSpPr>
                <a:spLocks/>
              </p:cNvSpPr>
              <p:nvPr/>
            </p:nvSpPr>
            <p:spPr bwMode="auto">
              <a:xfrm>
                <a:off x="114" y="2773"/>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127" name="Freeform 159"/>
              <p:cNvSpPr>
                <a:spLocks/>
              </p:cNvSpPr>
              <p:nvPr/>
            </p:nvSpPr>
            <p:spPr bwMode="auto">
              <a:xfrm>
                <a:off x="114" y="2784"/>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128" name="Freeform 160"/>
              <p:cNvSpPr>
                <a:spLocks/>
              </p:cNvSpPr>
              <p:nvPr/>
            </p:nvSpPr>
            <p:spPr bwMode="auto">
              <a:xfrm>
                <a:off x="114" y="2794"/>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129" name="Freeform 161"/>
              <p:cNvSpPr>
                <a:spLocks/>
              </p:cNvSpPr>
              <p:nvPr/>
            </p:nvSpPr>
            <p:spPr bwMode="auto">
              <a:xfrm>
                <a:off x="114" y="2805"/>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130" name="Freeform 162"/>
              <p:cNvSpPr>
                <a:spLocks/>
              </p:cNvSpPr>
              <p:nvPr/>
            </p:nvSpPr>
            <p:spPr bwMode="auto">
              <a:xfrm>
                <a:off x="114" y="2816"/>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131" name="Freeform 163"/>
              <p:cNvSpPr>
                <a:spLocks/>
              </p:cNvSpPr>
              <p:nvPr/>
            </p:nvSpPr>
            <p:spPr bwMode="auto">
              <a:xfrm>
                <a:off x="114" y="2826"/>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132" name="Freeform 164"/>
              <p:cNvSpPr>
                <a:spLocks/>
              </p:cNvSpPr>
              <p:nvPr/>
            </p:nvSpPr>
            <p:spPr bwMode="auto">
              <a:xfrm>
                <a:off x="114" y="2837"/>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133" name="Freeform 165"/>
              <p:cNvSpPr>
                <a:spLocks/>
              </p:cNvSpPr>
              <p:nvPr/>
            </p:nvSpPr>
            <p:spPr bwMode="auto">
              <a:xfrm>
                <a:off x="114" y="2847"/>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134" name="Freeform 166"/>
              <p:cNvSpPr>
                <a:spLocks/>
              </p:cNvSpPr>
              <p:nvPr/>
            </p:nvSpPr>
            <p:spPr bwMode="auto">
              <a:xfrm>
                <a:off x="114" y="2858"/>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135" name="Freeform 167"/>
              <p:cNvSpPr>
                <a:spLocks/>
              </p:cNvSpPr>
              <p:nvPr/>
            </p:nvSpPr>
            <p:spPr bwMode="auto">
              <a:xfrm>
                <a:off x="114" y="2869"/>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136" name="Freeform 168"/>
              <p:cNvSpPr>
                <a:spLocks/>
              </p:cNvSpPr>
              <p:nvPr/>
            </p:nvSpPr>
            <p:spPr bwMode="auto">
              <a:xfrm>
                <a:off x="114" y="2879"/>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137" name="Freeform 169"/>
              <p:cNvSpPr>
                <a:spLocks/>
              </p:cNvSpPr>
              <p:nvPr/>
            </p:nvSpPr>
            <p:spPr bwMode="auto">
              <a:xfrm>
                <a:off x="114" y="2890"/>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138" name="Freeform 170"/>
              <p:cNvSpPr>
                <a:spLocks/>
              </p:cNvSpPr>
              <p:nvPr/>
            </p:nvSpPr>
            <p:spPr bwMode="auto">
              <a:xfrm>
                <a:off x="114" y="2900"/>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139" name="Freeform 171"/>
              <p:cNvSpPr>
                <a:spLocks/>
              </p:cNvSpPr>
              <p:nvPr/>
            </p:nvSpPr>
            <p:spPr bwMode="auto">
              <a:xfrm>
                <a:off x="114" y="2911"/>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140" name="Freeform 172"/>
              <p:cNvSpPr>
                <a:spLocks/>
              </p:cNvSpPr>
              <p:nvPr/>
            </p:nvSpPr>
            <p:spPr bwMode="auto">
              <a:xfrm>
                <a:off x="114" y="2922"/>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141" name="Freeform 173"/>
              <p:cNvSpPr>
                <a:spLocks/>
              </p:cNvSpPr>
              <p:nvPr/>
            </p:nvSpPr>
            <p:spPr bwMode="auto">
              <a:xfrm>
                <a:off x="114" y="2932"/>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142" name="Freeform 174"/>
              <p:cNvSpPr>
                <a:spLocks/>
              </p:cNvSpPr>
              <p:nvPr/>
            </p:nvSpPr>
            <p:spPr bwMode="auto">
              <a:xfrm>
                <a:off x="114" y="2943"/>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143" name="Freeform 175"/>
              <p:cNvSpPr>
                <a:spLocks/>
              </p:cNvSpPr>
              <p:nvPr/>
            </p:nvSpPr>
            <p:spPr bwMode="auto">
              <a:xfrm>
                <a:off x="114" y="2953"/>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144" name="Freeform 176"/>
              <p:cNvSpPr>
                <a:spLocks/>
              </p:cNvSpPr>
              <p:nvPr/>
            </p:nvSpPr>
            <p:spPr bwMode="auto">
              <a:xfrm>
                <a:off x="114" y="2964"/>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145" name="Freeform 177"/>
              <p:cNvSpPr>
                <a:spLocks/>
              </p:cNvSpPr>
              <p:nvPr/>
            </p:nvSpPr>
            <p:spPr bwMode="auto">
              <a:xfrm>
                <a:off x="114" y="2975"/>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146" name="Freeform 178"/>
              <p:cNvSpPr>
                <a:spLocks/>
              </p:cNvSpPr>
              <p:nvPr/>
            </p:nvSpPr>
            <p:spPr bwMode="auto">
              <a:xfrm>
                <a:off x="114" y="2985"/>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147" name="Freeform 179"/>
              <p:cNvSpPr>
                <a:spLocks/>
              </p:cNvSpPr>
              <p:nvPr/>
            </p:nvSpPr>
            <p:spPr bwMode="auto">
              <a:xfrm>
                <a:off x="114" y="2996"/>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148" name="Freeform 180"/>
              <p:cNvSpPr>
                <a:spLocks/>
              </p:cNvSpPr>
              <p:nvPr/>
            </p:nvSpPr>
            <p:spPr bwMode="auto">
              <a:xfrm>
                <a:off x="114" y="3006"/>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149" name="Freeform 181"/>
              <p:cNvSpPr>
                <a:spLocks/>
              </p:cNvSpPr>
              <p:nvPr/>
            </p:nvSpPr>
            <p:spPr bwMode="auto">
              <a:xfrm>
                <a:off x="114" y="3017"/>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150" name="Freeform 182"/>
              <p:cNvSpPr>
                <a:spLocks/>
              </p:cNvSpPr>
              <p:nvPr/>
            </p:nvSpPr>
            <p:spPr bwMode="auto">
              <a:xfrm>
                <a:off x="114" y="3028"/>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151" name="Freeform 183"/>
              <p:cNvSpPr>
                <a:spLocks/>
              </p:cNvSpPr>
              <p:nvPr/>
            </p:nvSpPr>
            <p:spPr bwMode="auto">
              <a:xfrm>
                <a:off x="114" y="3038"/>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152" name="Freeform 184"/>
              <p:cNvSpPr>
                <a:spLocks/>
              </p:cNvSpPr>
              <p:nvPr/>
            </p:nvSpPr>
            <p:spPr bwMode="auto">
              <a:xfrm>
                <a:off x="114" y="3049"/>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153" name="Freeform 185"/>
              <p:cNvSpPr>
                <a:spLocks/>
              </p:cNvSpPr>
              <p:nvPr/>
            </p:nvSpPr>
            <p:spPr bwMode="auto">
              <a:xfrm>
                <a:off x="114" y="3059"/>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154" name="Freeform 186"/>
              <p:cNvSpPr>
                <a:spLocks/>
              </p:cNvSpPr>
              <p:nvPr/>
            </p:nvSpPr>
            <p:spPr bwMode="auto">
              <a:xfrm>
                <a:off x="114" y="3070"/>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155" name="Freeform 187"/>
              <p:cNvSpPr>
                <a:spLocks/>
              </p:cNvSpPr>
              <p:nvPr/>
            </p:nvSpPr>
            <p:spPr bwMode="auto">
              <a:xfrm>
                <a:off x="114" y="3081"/>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156" name="Freeform 188"/>
              <p:cNvSpPr>
                <a:spLocks/>
              </p:cNvSpPr>
              <p:nvPr/>
            </p:nvSpPr>
            <p:spPr bwMode="auto">
              <a:xfrm>
                <a:off x="114" y="3091"/>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157" name="Freeform 189"/>
              <p:cNvSpPr>
                <a:spLocks/>
              </p:cNvSpPr>
              <p:nvPr/>
            </p:nvSpPr>
            <p:spPr bwMode="auto">
              <a:xfrm>
                <a:off x="114" y="3102"/>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158" name="Freeform 190"/>
              <p:cNvSpPr>
                <a:spLocks/>
              </p:cNvSpPr>
              <p:nvPr/>
            </p:nvSpPr>
            <p:spPr bwMode="auto">
              <a:xfrm>
                <a:off x="114" y="3112"/>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159" name="Freeform 191"/>
              <p:cNvSpPr>
                <a:spLocks/>
              </p:cNvSpPr>
              <p:nvPr/>
            </p:nvSpPr>
            <p:spPr bwMode="auto">
              <a:xfrm>
                <a:off x="114" y="3123"/>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160" name="Freeform 192"/>
              <p:cNvSpPr>
                <a:spLocks/>
              </p:cNvSpPr>
              <p:nvPr/>
            </p:nvSpPr>
            <p:spPr bwMode="auto">
              <a:xfrm>
                <a:off x="114" y="3133"/>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161" name="Freeform 193"/>
              <p:cNvSpPr>
                <a:spLocks/>
              </p:cNvSpPr>
              <p:nvPr/>
            </p:nvSpPr>
            <p:spPr bwMode="auto">
              <a:xfrm>
                <a:off x="114" y="3144"/>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162" name="Freeform 194"/>
              <p:cNvSpPr>
                <a:spLocks/>
              </p:cNvSpPr>
              <p:nvPr/>
            </p:nvSpPr>
            <p:spPr bwMode="auto">
              <a:xfrm>
                <a:off x="114" y="3155"/>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163" name="Freeform 195"/>
              <p:cNvSpPr>
                <a:spLocks/>
              </p:cNvSpPr>
              <p:nvPr/>
            </p:nvSpPr>
            <p:spPr bwMode="auto">
              <a:xfrm>
                <a:off x="114" y="3165"/>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164" name="Freeform 196"/>
              <p:cNvSpPr>
                <a:spLocks/>
              </p:cNvSpPr>
              <p:nvPr/>
            </p:nvSpPr>
            <p:spPr bwMode="auto">
              <a:xfrm>
                <a:off x="114" y="3176"/>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165" name="Freeform 197"/>
              <p:cNvSpPr>
                <a:spLocks/>
              </p:cNvSpPr>
              <p:nvPr/>
            </p:nvSpPr>
            <p:spPr bwMode="auto">
              <a:xfrm>
                <a:off x="114" y="3186"/>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166" name="Freeform 198"/>
              <p:cNvSpPr>
                <a:spLocks/>
              </p:cNvSpPr>
              <p:nvPr/>
            </p:nvSpPr>
            <p:spPr bwMode="auto">
              <a:xfrm>
                <a:off x="114" y="3197"/>
                <a:ext cx="6" cy="5"/>
              </a:xfrm>
              <a:custGeom>
                <a:avLst/>
                <a:gdLst>
                  <a:gd name="T0" fmla="*/ 6 w 6"/>
                  <a:gd name="T1" fmla="*/ 3 h 5"/>
                  <a:gd name="T2" fmla="*/ 6 w 6"/>
                  <a:gd name="T3" fmla="*/ 3 h 5"/>
                  <a:gd name="T4" fmla="*/ 3 w 6"/>
                  <a:gd name="T5" fmla="*/ 0 h 5"/>
                  <a:gd name="T6" fmla="*/ 0 w 6"/>
                  <a:gd name="T7" fmla="*/ 0 h 5"/>
                  <a:gd name="T8" fmla="*/ 0 w 6"/>
                  <a:gd name="T9" fmla="*/ 3 h 5"/>
                  <a:gd name="T10" fmla="*/ 0 w 6"/>
                  <a:gd name="T11" fmla="*/ 3 h 5"/>
                  <a:gd name="T12" fmla="*/ 0 w 6"/>
                  <a:gd name="T13" fmla="*/ 3 h 5"/>
                  <a:gd name="T14" fmla="*/ 0 w 6"/>
                  <a:gd name="T15" fmla="*/ 5 h 5"/>
                  <a:gd name="T16" fmla="*/ 3 w 6"/>
                  <a:gd name="T17" fmla="*/ 5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6" y="3"/>
                    </a:lnTo>
                    <a:lnTo>
                      <a:pt x="3" y="0"/>
                    </a:lnTo>
                    <a:lnTo>
                      <a:pt x="0" y="0"/>
                    </a:lnTo>
                    <a:lnTo>
                      <a:pt x="0" y="3"/>
                    </a:lnTo>
                    <a:lnTo>
                      <a:pt x="0" y="5"/>
                    </a:lnTo>
                    <a:lnTo>
                      <a:pt x="3" y="5"/>
                    </a:lnTo>
                    <a:lnTo>
                      <a:pt x="6" y="3"/>
                    </a:lnTo>
                    <a:close/>
                  </a:path>
                </a:pathLst>
              </a:custGeom>
              <a:solidFill>
                <a:srgbClr val="FFFF99"/>
              </a:solidFill>
              <a:ln w="9525">
                <a:noFill/>
                <a:round/>
                <a:headEnd/>
                <a:tailEnd/>
              </a:ln>
            </p:spPr>
            <p:txBody>
              <a:bodyPr/>
              <a:lstStyle/>
              <a:p>
                <a:endParaRPr lang="en-US"/>
              </a:p>
            </p:txBody>
          </p:sp>
          <p:sp>
            <p:nvSpPr>
              <p:cNvPr id="74167" name="Freeform 199"/>
              <p:cNvSpPr>
                <a:spLocks/>
              </p:cNvSpPr>
              <p:nvPr/>
            </p:nvSpPr>
            <p:spPr bwMode="auto">
              <a:xfrm>
                <a:off x="114" y="3208"/>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168" name="Freeform 200"/>
              <p:cNvSpPr>
                <a:spLocks/>
              </p:cNvSpPr>
              <p:nvPr/>
            </p:nvSpPr>
            <p:spPr bwMode="auto">
              <a:xfrm>
                <a:off x="114" y="3218"/>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sp>
            <p:nvSpPr>
              <p:cNvPr id="74169" name="Freeform 201"/>
              <p:cNvSpPr>
                <a:spLocks/>
              </p:cNvSpPr>
              <p:nvPr/>
            </p:nvSpPr>
            <p:spPr bwMode="auto">
              <a:xfrm>
                <a:off x="114" y="3229"/>
                <a:ext cx="6" cy="5"/>
              </a:xfrm>
              <a:custGeom>
                <a:avLst/>
                <a:gdLst>
                  <a:gd name="T0" fmla="*/ 6 w 6"/>
                  <a:gd name="T1" fmla="*/ 2 h 5"/>
                  <a:gd name="T2" fmla="*/ 6 w 6"/>
                  <a:gd name="T3" fmla="*/ 2 h 5"/>
                  <a:gd name="T4" fmla="*/ 3 w 6"/>
                  <a:gd name="T5" fmla="*/ 0 h 5"/>
                  <a:gd name="T6" fmla="*/ 0 w 6"/>
                  <a:gd name="T7" fmla="*/ 0 h 5"/>
                  <a:gd name="T8" fmla="*/ 0 w 6"/>
                  <a:gd name="T9" fmla="*/ 2 h 5"/>
                  <a:gd name="T10" fmla="*/ 0 w 6"/>
                  <a:gd name="T11" fmla="*/ 2 h 5"/>
                  <a:gd name="T12" fmla="*/ 0 w 6"/>
                  <a:gd name="T13" fmla="*/ 2 h 5"/>
                  <a:gd name="T14" fmla="*/ 0 w 6"/>
                  <a:gd name="T15" fmla="*/ 5 h 5"/>
                  <a:gd name="T16" fmla="*/ 3 w 6"/>
                  <a:gd name="T17" fmla="*/ 5 h 5"/>
                  <a:gd name="T18" fmla="*/ 6 w 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2"/>
                    </a:moveTo>
                    <a:lnTo>
                      <a:pt x="6" y="2"/>
                    </a:lnTo>
                    <a:lnTo>
                      <a:pt x="3" y="0"/>
                    </a:lnTo>
                    <a:lnTo>
                      <a:pt x="0" y="0"/>
                    </a:lnTo>
                    <a:lnTo>
                      <a:pt x="0" y="2"/>
                    </a:lnTo>
                    <a:lnTo>
                      <a:pt x="0" y="5"/>
                    </a:lnTo>
                    <a:lnTo>
                      <a:pt x="3" y="5"/>
                    </a:lnTo>
                    <a:lnTo>
                      <a:pt x="6" y="2"/>
                    </a:lnTo>
                    <a:close/>
                  </a:path>
                </a:pathLst>
              </a:custGeom>
              <a:solidFill>
                <a:srgbClr val="FFFF99"/>
              </a:solidFill>
              <a:ln w="9525">
                <a:noFill/>
                <a:round/>
                <a:headEnd/>
                <a:tailEnd/>
              </a:ln>
            </p:spPr>
            <p:txBody>
              <a:bodyPr/>
              <a:lstStyle/>
              <a:p>
                <a:endParaRPr lang="en-US"/>
              </a:p>
            </p:txBody>
          </p:sp>
          <p:sp>
            <p:nvSpPr>
              <p:cNvPr id="74170" name="Freeform 202"/>
              <p:cNvSpPr>
                <a:spLocks/>
              </p:cNvSpPr>
              <p:nvPr/>
            </p:nvSpPr>
            <p:spPr bwMode="auto">
              <a:xfrm>
                <a:off x="114" y="3239"/>
                <a:ext cx="6" cy="6"/>
              </a:xfrm>
              <a:custGeom>
                <a:avLst/>
                <a:gdLst>
                  <a:gd name="T0" fmla="*/ 6 w 6"/>
                  <a:gd name="T1" fmla="*/ 3 h 6"/>
                  <a:gd name="T2" fmla="*/ 6 w 6"/>
                  <a:gd name="T3" fmla="*/ 3 h 6"/>
                  <a:gd name="T4" fmla="*/ 3 w 6"/>
                  <a:gd name="T5" fmla="*/ 0 h 6"/>
                  <a:gd name="T6" fmla="*/ 0 w 6"/>
                  <a:gd name="T7" fmla="*/ 0 h 6"/>
                  <a:gd name="T8" fmla="*/ 0 w 6"/>
                  <a:gd name="T9" fmla="*/ 3 h 6"/>
                  <a:gd name="T10" fmla="*/ 0 w 6"/>
                  <a:gd name="T11" fmla="*/ 3 h 6"/>
                  <a:gd name="T12" fmla="*/ 0 w 6"/>
                  <a:gd name="T13" fmla="*/ 3 h 6"/>
                  <a:gd name="T14" fmla="*/ 0 w 6"/>
                  <a:gd name="T15" fmla="*/ 6 h 6"/>
                  <a:gd name="T16" fmla="*/ 3 w 6"/>
                  <a:gd name="T17" fmla="*/ 6 h 6"/>
                  <a:gd name="T18" fmla="*/ 6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6" y="3"/>
                    </a:moveTo>
                    <a:lnTo>
                      <a:pt x="6" y="3"/>
                    </a:lnTo>
                    <a:lnTo>
                      <a:pt x="3" y="0"/>
                    </a:lnTo>
                    <a:lnTo>
                      <a:pt x="0" y="0"/>
                    </a:lnTo>
                    <a:lnTo>
                      <a:pt x="0" y="3"/>
                    </a:lnTo>
                    <a:lnTo>
                      <a:pt x="0" y="6"/>
                    </a:lnTo>
                    <a:lnTo>
                      <a:pt x="3" y="6"/>
                    </a:lnTo>
                    <a:lnTo>
                      <a:pt x="6" y="3"/>
                    </a:lnTo>
                    <a:close/>
                  </a:path>
                </a:pathLst>
              </a:custGeom>
              <a:solidFill>
                <a:srgbClr val="FFFF99"/>
              </a:solidFill>
              <a:ln w="9525">
                <a:noFill/>
                <a:round/>
                <a:headEnd/>
                <a:tailEnd/>
              </a:ln>
            </p:spPr>
            <p:txBody>
              <a:bodyPr/>
              <a:lstStyle/>
              <a:p>
                <a:endParaRPr lang="en-US"/>
              </a:p>
            </p:txBody>
          </p:sp>
        </p:grpSp>
        <p:grpSp>
          <p:nvGrpSpPr>
            <p:cNvPr id="73757" name="Group 1007"/>
            <p:cNvGrpSpPr>
              <a:grpSpLocks/>
            </p:cNvGrpSpPr>
            <p:nvPr/>
          </p:nvGrpSpPr>
          <p:grpSpPr bwMode="auto">
            <a:xfrm>
              <a:off x="3069" y="1816"/>
              <a:ext cx="1578" cy="4"/>
              <a:chOff x="418" y="1142"/>
              <a:chExt cx="2376" cy="5"/>
            </a:xfrm>
          </p:grpSpPr>
          <p:sp>
            <p:nvSpPr>
              <p:cNvPr id="73771" name="Freeform 1008"/>
              <p:cNvSpPr>
                <a:spLocks/>
              </p:cNvSpPr>
              <p:nvPr/>
            </p:nvSpPr>
            <p:spPr bwMode="auto">
              <a:xfrm>
                <a:off x="2788"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772" name="Freeform 1009"/>
              <p:cNvSpPr>
                <a:spLocks/>
              </p:cNvSpPr>
              <p:nvPr/>
            </p:nvSpPr>
            <p:spPr bwMode="auto">
              <a:xfrm>
                <a:off x="2776"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773" name="Freeform 1010"/>
              <p:cNvSpPr>
                <a:spLocks/>
              </p:cNvSpPr>
              <p:nvPr/>
            </p:nvSpPr>
            <p:spPr bwMode="auto">
              <a:xfrm>
                <a:off x="2764"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774" name="Freeform 1011"/>
              <p:cNvSpPr>
                <a:spLocks/>
              </p:cNvSpPr>
              <p:nvPr/>
            </p:nvSpPr>
            <p:spPr bwMode="auto">
              <a:xfrm>
                <a:off x="2752"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775" name="Freeform 1012"/>
              <p:cNvSpPr>
                <a:spLocks/>
              </p:cNvSpPr>
              <p:nvPr/>
            </p:nvSpPr>
            <p:spPr bwMode="auto">
              <a:xfrm>
                <a:off x="2740"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776" name="Freeform 1013"/>
              <p:cNvSpPr>
                <a:spLocks/>
              </p:cNvSpPr>
              <p:nvPr/>
            </p:nvSpPr>
            <p:spPr bwMode="auto">
              <a:xfrm>
                <a:off x="2728"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777" name="Freeform 1014"/>
              <p:cNvSpPr>
                <a:spLocks/>
              </p:cNvSpPr>
              <p:nvPr/>
            </p:nvSpPr>
            <p:spPr bwMode="auto">
              <a:xfrm>
                <a:off x="2716"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778" name="Freeform 1015"/>
              <p:cNvSpPr>
                <a:spLocks/>
              </p:cNvSpPr>
              <p:nvPr/>
            </p:nvSpPr>
            <p:spPr bwMode="auto">
              <a:xfrm>
                <a:off x="2704"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779" name="Freeform 1016"/>
              <p:cNvSpPr>
                <a:spLocks/>
              </p:cNvSpPr>
              <p:nvPr/>
            </p:nvSpPr>
            <p:spPr bwMode="auto">
              <a:xfrm>
                <a:off x="2692"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780" name="Freeform 1017"/>
              <p:cNvSpPr>
                <a:spLocks/>
              </p:cNvSpPr>
              <p:nvPr/>
            </p:nvSpPr>
            <p:spPr bwMode="auto">
              <a:xfrm>
                <a:off x="2681" y="1142"/>
                <a:ext cx="5" cy="5"/>
              </a:xfrm>
              <a:custGeom>
                <a:avLst/>
                <a:gdLst>
                  <a:gd name="T0" fmla="*/ 2 w 5"/>
                  <a:gd name="T1" fmla="*/ 5 h 5"/>
                  <a:gd name="T2" fmla="*/ 2 w 5"/>
                  <a:gd name="T3" fmla="*/ 5 h 5"/>
                  <a:gd name="T4" fmla="*/ 5 w 5"/>
                  <a:gd name="T5" fmla="*/ 3 h 5"/>
                  <a:gd name="T6" fmla="*/ 2 w 5"/>
                  <a:gd name="T7" fmla="*/ 0 h 5"/>
                  <a:gd name="T8" fmla="*/ 2 w 5"/>
                  <a:gd name="T9" fmla="*/ 0 h 5"/>
                  <a:gd name="T10" fmla="*/ 2 w 5"/>
                  <a:gd name="T11" fmla="*/ 0 h 5"/>
                  <a:gd name="T12" fmla="*/ 0 w 5"/>
                  <a:gd name="T13" fmla="*/ 0 h 5"/>
                  <a:gd name="T14" fmla="*/ 0 w 5"/>
                  <a:gd name="T15" fmla="*/ 3 h 5"/>
                  <a:gd name="T16" fmla="*/ 0 w 5"/>
                  <a:gd name="T17" fmla="*/ 5 h 5"/>
                  <a:gd name="T18" fmla="*/ 2 w 5"/>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5"/>
                  <a:gd name="T32" fmla="*/ 5 w 5"/>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5">
                    <a:moveTo>
                      <a:pt x="2" y="5"/>
                    </a:moveTo>
                    <a:lnTo>
                      <a:pt x="2" y="5"/>
                    </a:lnTo>
                    <a:lnTo>
                      <a:pt x="5" y="3"/>
                    </a:lnTo>
                    <a:lnTo>
                      <a:pt x="2" y="0"/>
                    </a:lnTo>
                    <a:lnTo>
                      <a:pt x="0" y="0"/>
                    </a:lnTo>
                    <a:lnTo>
                      <a:pt x="0" y="3"/>
                    </a:lnTo>
                    <a:lnTo>
                      <a:pt x="0" y="5"/>
                    </a:lnTo>
                    <a:lnTo>
                      <a:pt x="2" y="5"/>
                    </a:lnTo>
                    <a:close/>
                  </a:path>
                </a:pathLst>
              </a:custGeom>
              <a:solidFill>
                <a:srgbClr val="CCECFF"/>
              </a:solidFill>
              <a:ln w="9525">
                <a:noFill/>
                <a:round/>
                <a:headEnd/>
                <a:tailEnd/>
              </a:ln>
            </p:spPr>
            <p:txBody>
              <a:bodyPr/>
              <a:lstStyle/>
              <a:p>
                <a:endParaRPr lang="en-US"/>
              </a:p>
            </p:txBody>
          </p:sp>
          <p:sp>
            <p:nvSpPr>
              <p:cNvPr id="73781" name="Freeform 1018"/>
              <p:cNvSpPr>
                <a:spLocks/>
              </p:cNvSpPr>
              <p:nvPr/>
            </p:nvSpPr>
            <p:spPr bwMode="auto">
              <a:xfrm>
                <a:off x="2669"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782" name="Freeform 1019"/>
              <p:cNvSpPr>
                <a:spLocks/>
              </p:cNvSpPr>
              <p:nvPr/>
            </p:nvSpPr>
            <p:spPr bwMode="auto">
              <a:xfrm>
                <a:off x="2657"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783" name="Freeform 1020"/>
              <p:cNvSpPr>
                <a:spLocks/>
              </p:cNvSpPr>
              <p:nvPr/>
            </p:nvSpPr>
            <p:spPr bwMode="auto">
              <a:xfrm>
                <a:off x="2645"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784" name="Freeform 1021"/>
              <p:cNvSpPr>
                <a:spLocks/>
              </p:cNvSpPr>
              <p:nvPr/>
            </p:nvSpPr>
            <p:spPr bwMode="auto">
              <a:xfrm>
                <a:off x="2633"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785" name="Freeform 1022"/>
              <p:cNvSpPr>
                <a:spLocks/>
              </p:cNvSpPr>
              <p:nvPr/>
            </p:nvSpPr>
            <p:spPr bwMode="auto">
              <a:xfrm>
                <a:off x="2621"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786" name="Freeform 1023"/>
              <p:cNvSpPr>
                <a:spLocks/>
              </p:cNvSpPr>
              <p:nvPr/>
            </p:nvSpPr>
            <p:spPr bwMode="auto">
              <a:xfrm>
                <a:off x="2609"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787" name="Freeform 1024"/>
              <p:cNvSpPr>
                <a:spLocks/>
              </p:cNvSpPr>
              <p:nvPr/>
            </p:nvSpPr>
            <p:spPr bwMode="auto">
              <a:xfrm>
                <a:off x="2597"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788" name="Freeform 1025"/>
              <p:cNvSpPr>
                <a:spLocks/>
              </p:cNvSpPr>
              <p:nvPr/>
            </p:nvSpPr>
            <p:spPr bwMode="auto">
              <a:xfrm>
                <a:off x="2585"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789" name="Freeform 1026"/>
              <p:cNvSpPr>
                <a:spLocks/>
              </p:cNvSpPr>
              <p:nvPr/>
            </p:nvSpPr>
            <p:spPr bwMode="auto">
              <a:xfrm>
                <a:off x="2573"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790" name="Freeform 1027"/>
              <p:cNvSpPr>
                <a:spLocks/>
              </p:cNvSpPr>
              <p:nvPr/>
            </p:nvSpPr>
            <p:spPr bwMode="auto">
              <a:xfrm>
                <a:off x="2561"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791" name="Freeform 1028"/>
              <p:cNvSpPr>
                <a:spLocks/>
              </p:cNvSpPr>
              <p:nvPr/>
            </p:nvSpPr>
            <p:spPr bwMode="auto">
              <a:xfrm>
                <a:off x="2550" y="1142"/>
                <a:ext cx="5" cy="5"/>
              </a:xfrm>
              <a:custGeom>
                <a:avLst/>
                <a:gdLst>
                  <a:gd name="T0" fmla="*/ 2 w 5"/>
                  <a:gd name="T1" fmla="*/ 5 h 5"/>
                  <a:gd name="T2" fmla="*/ 2 w 5"/>
                  <a:gd name="T3" fmla="*/ 5 h 5"/>
                  <a:gd name="T4" fmla="*/ 5 w 5"/>
                  <a:gd name="T5" fmla="*/ 3 h 5"/>
                  <a:gd name="T6" fmla="*/ 2 w 5"/>
                  <a:gd name="T7" fmla="*/ 0 h 5"/>
                  <a:gd name="T8" fmla="*/ 2 w 5"/>
                  <a:gd name="T9" fmla="*/ 0 h 5"/>
                  <a:gd name="T10" fmla="*/ 2 w 5"/>
                  <a:gd name="T11" fmla="*/ 0 h 5"/>
                  <a:gd name="T12" fmla="*/ 0 w 5"/>
                  <a:gd name="T13" fmla="*/ 0 h 5"/>
                  <a:gd name="T14" fmla="*/ 0 w 5"/>
                  <a:gd name="T15" fmla="*/ 3 h 5"/>
                  <a:gd name="T16" fmla="*/ 0 w 5"/>
                  <a:gd name="T17" fmla="*/ 5 h 5"/>
                  <a:gd name="T18" fmla="*/ 2 w 5"/>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5"/>
                  <a:gd name="T32" fmla="*/ 5 w 5"/>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5">
                    <a:moveTo>
                      <a:pt x="2" y="5"/>
                    </a:moveTo>
                    <a:lnTo>
                      <a:pt x="2" y="5"/>
                    </a:lnTo>
                    <a:lnTo>
                      <a:pt x="5" y="3"/>
                    </a:lnTo>
                    <a:lnTo>
                      <a:pt x="2" y="0"/>
                    </a:lnTo>
                    <a:lnTo>
                      <a:pt x="0" y="0"/>
                    </a:lnTo>
                    <a:lnTo>
                      <a:pt x="0" y="3"/>
                    </a:lnTo>
                    <a:lnTo>
                      <a:pt x="0" y="5"/>
                    </a:lnTo>
                    <a:lnTo>
                      <a:pt x="2" y="5"/>
                    </a:lnTo>
                    <a:close/>
                  </a:path>
                </a:pathLst>
              </a:custGeom>
              <a:solidFill>
                <a:srgbClr val="CCECFF"/>
              </a:solidFill>
              <a:ln w="9525">
                <a:noFill/>
                <a:round/>
                <a:headEnd/>
                <a:tailEnd/>
              </a:ln>
            </p:spPr>
            <p:txBody>
              <a:bodyPr/>
              <a:lstStyle/>
              <a:p>
                <a:endParaRPr lang="en-US"/>
              </a:p>
            </p:txBody>
          </p:sp>
          <p:sp>
            <p:nvSpPr>
              <p:cNvPr id="73792" name="Freeform 1029"/>
              <p:cNvSpPr>
                <a:spLocks/>
              </p:cNvSpPr>
              <p:nvPr/>
            </p:nvSpPr>
            <p:spPr bwMode="auto">
              <a:xfrm>
                <a:off x="2538"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793" name="Freeform 1030"/>
              <p:cNvSpPr>
                <a:spLocks/>
              </p:cNvSpPr>
              <p:nvPr/>
            </p:nvSpPr>
            <p:spPr bwMode="auto">
              <a:xfrm>
                <a:off x="2526"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794" name="Freeform 1031"/>
              <p:cNvSpPr>
                <a:spLocks/>
              </p:cNvSpPr>
              <p:nvPr/>
            </p:nvSpPr>
            <p:spPr bwMode="auto">
              <a:xfrm>
                <a:off x="2514"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795" name="Freeform 1032"/>
              <p:cNvSpPr>
                <a:spLocks/>
              </p:cNvSpPr>
              <p:nvPr/>
            </p:nvSpPr>
            <p:spPr bwMode="auto">
              <a:xfrm>
                <a:off x="2502"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796" name="Freeform 1033"/>
              <p:cNvSpPr>
                <a:spLocks/>
              </p:cNvSpPr>
              <p:nvPr/>
            </p:nvSpPr>
            <p:spPr bwMode="auto">
              <a:xfrm>
                <a:off x="2490"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797" name="Freeform 1034"/>
              <p:cNvSpPr>
                <a:spLocks/>
              </p:cNvSpPr>
              <p:nvPr/>
            </p:nvSpPr>
            <p:spPr bwMode="auto">
              <a:xfrm>
                <a:off x="2478"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798" name="Freeform 1035"/>
              <p:cNvSpPr>
                <a:spLocks/>
              </p:cNvSpPr>
              <p:nvPr/>
            </p:nvSpPr>
            <p:spPr bwMode="auto">
              <a:xfrm>
                <a:off x="2466"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799" name="Freeform 1036"/>
              <p:cNvSpPr>
                <a:spLocks/>
              </p:cNvSpPr>
              <p:nvPr/>
            </p:nvSpPr>
            <p:spPr bwMode="auto">
              <a:xfrm>
                <a:off x="2454"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00" name="Freeform 1037"/>
              <p:cNvSpPr>
                <a:spLocks/>
              </p:cNvSpPr>
              <p:nvPr/>
            </p:nvSpPr>
            <p:spPr bwMode="auto">
              <a:xfrm>
                <a:off x="2442"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01" name="Freeform 1038"/>
              <p:cNvSpPr>
                <a:spLocks/>
              </p:cNvSpPr>
              <p:nvPr/>
            </p:nvSpPr>
            <p:spPr bwMode="auto">
              <a:xfrm>
                <a:off x="2430"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02" name="Freeform 1039"/>
              <p:cNvSpPr>
                <a:spLocks/>
              </p:cNvSpPr>
              <p:nvPr/>
            </p:nvSpPr>
            <p:spPr bwMode="auto">
              <a:xfrm>
                <a:off x="2419" y="1142"/>
                <a:ext cx="5" cy="5"/>
              </a:xfrm>
              <a:custGeom>
                <a:avLst/>
                <a:gdLst>
                  <a:gd name="T0" fmla="*/ 2 w 5"/>
                  <a:gd name="T1" fmla="*/ 5 h 5"/>
                  <a:gd name="T2" fmla="*/ 2 w 5"/>
                  <a:gd name="T3" fmla="*/ 5 h 5"/>
                  <a:gd name="T4" fmla="*/ 5 w 5"/>
                  <a:gd name="T5" fmla="*/ 3 h 5"/>
                  <a:gd name="T6" fmla="*/ 2 w 5"/>
                  <a:gd name="T7" fmla="*/ 0 h 5"/>
                  <a:gd name="T8" fmla="*/ 2 w 5"/>
                  <a:gd name="T9" fmla="*/ 0 h 5"/>
                  <a:gd name="T10" fmla="*/ 2 w 5"/>
                  <a:gd name="T11" fmla="*/ 0 h 5"/>
                  <a:gd name="T12" fmla="*/ 0 w 5"/>
                  <a:gd name="T13" fmla="*/ 0 h 5"/>
                  <a:gd name="T14" fmla="*/ 0 w 5"/>
                  <a:gd name="T15" fmla="*/ 3 h 5"/>
                  <a:gd name="T16" fmla="*/ 0 w 5"/>
                  <a:gd name="T17" fmla="*/ 5 h 5"/>
                  <a:gd name="T18" fmla="*/ 2 w 5"/>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5"/>
                  <a:gd name="T32" fmla="*/ 5 w 5"/>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5">
                    <a:moveTo>
                      <a:pt x="2" y="5"/>
                    </a:moveTo>
                    <a:lnTo>
                      <a:pt x="2" y="5"/>
                    </a:lnTo>
                    <a:lnTo>
                      <a:pt x="5" y="3"/>
                    </a:lnTo>
                    <a:lnTo>
                      <a:pt x="2" y="0"/>
                    </a:lnTo>
                    <a:lnTo>
                      <a:pt x="0" y="0"/>
                    </a:lnTo>
                    <a:lnTo>
                      <a:pt x="0" y="3"/>
                    </a:lnTo>
                    <a:lnTo>
                      <a:pt x="0" y="5"/>
                    </a:lnTo>
                    <a:lnTo>
                      <a:pt x="2" y="5"/>
                    </a:lnTo>
                    <a:close/>
                  </a:path>
                </a:pathLst>
              </a:custGeom>
              <a:solidFill>
                <a:srgbClr val="CCECFF"/>
              </a:solidFill>
              <a:ln w="9525">
                <a:noFill/>
                <a:round/>
                <a:headEnd/>
                <a:tailEnd/>
              </a:ln>
            </p:spPr>
            <p:txBody>
              <a:bodyPr/>
              <a:lstStyle/>
              <a:p>
                <a:endParaRPr lang="en-US"/>
              </a:p>
            </p:txBody>
          </p:sp>
          <p:sp>
            <p:nvSpPr>
              <p:cNvPr id="73803" name="Freeform 1040"/>
              <p:cNvSpPr>
                <a:spLocks/>
              </p:cNvSpPr>
              <p:nvPr/>
            </p:nvSpPr>
            <p:spPr bwMode="auto">
              <a:xfrm>
                <a:off x="2407"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04" name="Freeform 1041"/>
              <p:cNvSpPr>
                <a:spLocks/>
              </p:cNvSpPr>
              <p:nvPr/>
            </p:nvSpPr>
            <p:spPr bwMode="auto">
              <a:xfrm>
                <a:off x="2395"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05" name="Freeform 1042"/>
              <p:cNvSpPr>
                <a:spLocks/>
              </p:cNvSpPr>
              <p:nvPr/>
            </p:nvSpPr>
            <p:spPr bwMode="auto">
              <a:xfrm>
                <a:off x="2383"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06" name="Freeform 1043"/>
              <p:cNvSpPr>
                <a:spLocks/>
              </p:cNvSpPr>
              <p:nvPr/>
            </p:nvSpPr>
            <p:spPr bwMode="auto">
              <a:xfrm>
                <a:off x="2371"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07" name="Freeform 1044"/>
              <p:cNvSpPr>
                <a:spLocks/>
              </p:cNvSpPr>
              <p:nvPr/>
            </p:nvSpPr>
            <p:spPr bwMode="auto">
              <a:xfrm>
                <a:off x="2359"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08" name="Freeform 1045"/>
              <p:cNvSpPr>
                <a:spLocks/>
              </p:cNvSpPr>
              <p:nvPr/>
            </p:nvSpPr>
            <p:spPr bwMode="auto">
              <a:xfrm>
                <a:off x="2347"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09" name="Freeform 1046"/>
              <p:cNvSpPr>
                <a:spLocks/>
              </p:cNvSpPr>
              <p:nvPr/>
            </p:nvSpPr>
            <p:spPr bwMode="auto">
              <a:xfrm>
                <a:off x="2335"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10" name="Freeform 1047"/>
              <p:cNvSpPr>
                <a:spLocks/>
              </p:cNvSpPr>
              <p:nvPr/>
            </p:nvSpPr>
            <p:spPr bwMode="auto">
              <a:xfrm>
                <a:off x="2323"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11" name="Freeform 1048"/>
              <p:cNvSpPr>
                <a:spLocks/>
              </p:cNvSpPr>
              <p:nvPr/>
            </p:nvSpPr>
            <p:spPr bwMode="auto">
              <a:xfrm>
                <a:off x="2311"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12" name="Freeform 1049"/>
              <p:cNvSpPr>
                <a:spLocks/>
              </p:cNvSpPr>
              <p:nvPr/>
            </p:nvSpPr>
            <p:spPr bwMode="auto">
              <a:xfrm>
                <a:off x="2299"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13" name="Freeform 1050"/>
              <p:cNvSpPr>
                <a:spLocks/>
              </p:cNvSpPr>
              <p:nvPr/>
            </p:nvSpPr>
            <p:spPr bwMode="auto">
              <a:xfrm>
                <a:off x="2288" y="1142"/>
                <a:ext cx="5" cy="5"/>
              </a:xfrm>
              <a:custGeom>
                <a:avLst/>
                <a:gdLst>
                  <a:gd name="T0" fmla="*/ 2 w 5"/>
                  <a:gd name="T1" fmla="*/ 5 h 5"/>
                  <a:gd name="T2" fmla="*/ 2 w 5"/>
                  <a:gd name="T3" fmla="*/ 5 h 5"/>
                  <a:gd name="T4" fmla="*/ 5 w 5"/>
                  <a:gd name="T5" fmla="*/ 3 h 5"/>
                  <a:gd name="T6" fmla="*/ 2 w 5"/>
                  <a:gd name="T7" fmla="*/ 0 h 5"/>
                  <a:gd name="T8" fmla="*/ 2 w 5"/>
                  <a:gd name="T9" fmla="*/ 0 h 5"/>
                  <a:gd name="T10" fmla="*/ 2 w 5"/>
                  <a:gd name="T11" fmla="*/ 0 h 5"/>
                  <a:gd name="T12" fmla="*/ 0 w 5"/>
                  <a:gd name="T13" fmla="*/ 0 h 5"/>
                  <a:gd name="T14" fmla="*/ 0 w 5"/>
                  <a:gd name="T15" fmla="*/ 3 h 5"/>
                  <a:gd name="T16" fmla="*/ 0 w 5"/>
                  <a:gd name="T17" fmla="*/ 5 h 5"/>
                  <a:gd name="T18" fmla="*/ 2 w 5"/>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5"/>
                  <a:gd name="T32" fmla="*/ 5 w 5"/>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5">
                    <a:moveTo>
                      <a:pt x="2" y="5"/>
                    </a:moveTo>
                    <a:lnTo>
                      <a:pt x="2" y="5"/>
                    </a:lnTo>
                    <a:lnTo>
                      <a:pt x="5" y="3"/>
                    </a:lnTo>
                    <a:lnTo>
                      <a:pt x="2" y="0"/>
                    </a:lnTo>
                    <a:lnTo>
                      <a:pt x="0" y="0"/>
                    </a:lnTo>
                    <a:lnTo>
                      <a:pt x="0" y="3"/>
                    </a:lnTo>
                    <a:lnTo>
                      <a:pt x="0" y="5"/>
                    </a:lnTo>
                    <a:lnTo>
                      <a:pt x="2" y="5"/>
                    </a:lnTo>
                    <a:close/>
                  </a:path>
                </a:pathLst>
              </a:custGeom>
              <a:solidFill>
                <a:srgbClr val="CCECFF"/>
              </a:solidFill>
              <a:ln w="9525">
                <a:noFill/>
                <a:round/>
                <a:headEnd/>
                <a:tailEnd/>
              </a:ln>
            </p:spPr>
            <p:txBody>
              <a:bodyPr/>
              <a:lstStyle/>
              <a:p>
                <a:endParaRPr lang="en-US"/>
              </a:p>
            </p:txBody>
          </p:sp>
          <p:sp>
            <p:nvSpPr>
              <p:cNvPr id="73814" name="Freeform 1051"/>
              <p:cNvSpPr>
                <a:spLocks/>
              </p:cNvSpPr>
              <p:nvPr/>
            </p:nvSpPr>
            <p:spPr bwMode="auto">
              <a:xfrm>
                <a:off x="2276"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15" name="Freeform 1052"/>
              <p:cNvSpPr>
                <a:spLocks/>
              </p:cNvSpPr>
              <p:nvPr/>
            </p:nvSpPr>
            <p:spPr bwMode="auto">
              <a:xfrm>
                <a:off x="2264"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16" name="Freeform 1053"/>
              <p:cNvSpPr>
                <a:spLocks/>
              </p:cNvSpPr>
              <p:nvPr/>
            </p:nvSpPr>
            <p:spPr bwMode="auto">
              <a:xfrm>
                <a:off x="2252"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17" name="Freeform 1054"/>
              <p:cNvSpPr>
                <a:spLocks/>
              </p:cNvSpPr>
              <p:nvPr/>
            </p:nvSpPr>
            <p:spPr bwMode="auto">
              <a:xfrm>
                <a:off x="2240"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18" name="Freeform 1055"/>
              <p:cNvSpPr>
                <a:spLocks/>
              </p:cNvSpPr>
              <p:nvPr/>
            </p:nvSpPr>
            <p:spPr bwMode="auto">
              <a:xfrm>
                <a:off x="2228"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19" name="Freeform 1056"/>
              <p:cNvSpPr>
                <a:spLocks/>
              </p:cNvSpPr>
              <p:nvPr/>
            </p:nvSpPr>
            <p:spPr bwMode="auto">
              <a:xfrm>
                <a:off x="2216"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20" name="Freeform 1057"/>
              <p:cNvSpPr>
                <a:spLocks/>
              </p:cNvSpPr>
              <p:nvPr/>
            </p:nvSpPr>
            <p:spPr bwMode="auto">
              <a:xfrm>
                <a:off x="2204"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21" name="Freeform 1058"/>
              <p:cNvSpPr>
                <a:spLocks/>
              </p:cNvSpPr>
              <p:nvPr/>
            </p:nvSpPr>
            <p:spPr bwMode="auto">
              <a:xfrm>
                <a:off x="2192"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22" name="Freeform 1059"/>
              <p:cNvSpPr>
                <a:spLocks/>
              </p:cNvSpPr>
              <p:nvPr/>
            </p:nvSpPr>
            <p:spPr bwMode="auto">
              <a:xfrm>
                <a:off x="2180"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23" name="Freeform 1060"/>
              <p:cNvSpPr>
                <a:spLocks/>
              </p:cNvSpPr>
              <p:nvPr/>
            </p:nvSpPr>
            <p:spPr bwMode="auto">
              <a:xfrm>
                <a:off x="2168"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24" name="Freeform 1061"/>
              <p:cNvSpPr>
                <a:spLocks/>
              </p:cNvSpPr>
              <p:nvPr/>
            </p:nvSpPr>
            <p:spPr bwMode="auto">
              <a:xfrm>
                <a:off x="2157" y="1142"/>
                <a:ext cx="5" cy="5"/>
              </a:xfrm>
              <a:custGeom>
                <a:avLst/>
                <a:gdLst>
                  <a:gd name="T0" fmla="*/ 2 w 5"/>
                  <a:gd name="T1" fmla="*/ 5 h 5"/>
                  <a:gd name="T2" fmla="*/ 2 w 5"/>
                  <a:gd name="T3" fmla="*/ 5 h 5"/>
                  <a:gd name="T4" fmla="*/ 5 w 5"/>
                  <a:gd name="T5" fmla="*/ 3 h 5"/>
                  <a:gd name="T6" fmla="*/ 2 w 5"/>
                  <a:gd name="T7" fmla="*/ 0 h 5"/>
                  <a:gd name="T8" fmla="*/ 2 w 5"/>
                  <a:gd name="T9" fmla="*/ 0 h 5"/>
                  <a:gd name="T10" fmla="*/ 2 w 5"/>
                  <a:gd name="T11" fmla="*/ 0 h 5"/>
                  <a:gd name="T12" fmla="*/ 0 w 5"/>
                  <a:gd name="T13" fmla="*/ 0 h 5"/>
                  <a:gd name="T14" fmla="*/ 0 w 5"/>
                  <a:gd name="T15" fmla="*/ 3 h 5"/>
                  <a:gd name="T16" fmla="*/ 0 w 5"/>
                  <a:gd name="T17" fmla="*/ 5 h 5"/>
                  <a:gd name="T18" fmla="*/ 2 w 5"/>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5"/>
                  <a:gd name="T32" fmla="*/ 5 w 5"/>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5">
                    <a:moveTo>
                      <a:pt x="2" y="5"/>
                    </a:moveTo>
                    <a:lnTo>
                      <a:pt x="2" y="5"/>
                    </a:lnTo>
                    <a:lnTo>
                      <a:pt x="5" y="3"/>
                    </a:lnTo>
                    <a:lnTo>
                      <a:pt x="2" y="0"/>
                    </a:lnTo>
                    <a:lnTo>
                      <a:pt x="0" y="0"/>
                    </a:lnTo>
                    <a:lnTo>
                      <a:pt x="0" y="3"/>
                    </a:lnTo>
                    <a:lnTo>
                      <a:pt x="0" y="5"/>
                    </a:lnTo>
                    <a:lnTo>
                      <a:pt x="2" y="5"/>
                    </a:lnTo>
                    <a:close/>
                  </a:path>
                </a:pathLst>
              </a:custGeom>
              <a:solidFill>
                <a:srgbClr val="CCECFF"/>
              </a:solidFill>
              <a:ln w="9525">
                <a:noFill/>
                <a:round/>
                <a:headEnd/>
                <a:tailEnd/>
              </a:ln>
            </p:spPr>
            <p:txBody>
              <a:bodyPr/>
              <a:lstStyle/>
              <a:p>
                <a:endParaRPr lang="en-US"/>
              </a:p>
            </p:txBody>
          </p:sp>
          <p:sp>
            <p:nvSpPr>
              <p:cNvPr id="73825" name="Freeform 1062"/>
              <p:cNvSpPr>
                <a:spLocks/>
              </p:cNvSpPr>
              <p:nvPr/>
            </p:nvSpPr>
            <p:spPr bwMode="auto">
              <a:xfrm>
                <a:off x="2145"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26" name="Freeform 1063"/>
              <p:cNvSpPr>
                <a:spLocks/>
              </p:cNvSpPr>
              <p:nvPr/>
            </p:nvSpPr>
            <p:spPr bwMode="auto">
              <a:xfrm>
                <a:off x="2133"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27" name="Freeform 1064"/>
              <p:cNvSpPr>
                <a:spLocks/>
              </p:cNvSpPr>
              <p:nvPr/>
            </p:nvSpPr>
            <p:spPr bwMode="auto">
              <a:xfrm>
                <a:off x="2121"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28" name="Freeform 1065"/>
              <p:cNvSpPr>
                <a:spLocks/>
              </p:cNvSpPr>
              <p:nvPr/>
            </p:nvSpPr>
            <p:spPr bwMode="auto">
              <a:xfrm>
                <a:off x="2109"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29" name="Freeform 1066"/>
              <p:cNvSpPr>
                <a:spLocks/>
              </p:cNvSpPr>
              <p:nvPr/>
            </p:nvSpPr>
            <p:spPr bwMode="auto">
              <a:xfrm>
                <a:off x="2097"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30" name="Freeform 1067"/>
              <p:cNvSpPr>
                <a:spLocks/>
              </p:cNvSpPr>
              <p:nvPr/>
            </p:nvSpPr>
            <p:spPr bwMode="auto">
              <a:xfrm>
                <a:off x="2085"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31" name="Freeform 1068"/>
              <p:cNvSpPr>
                <a:spLocks/>
              </p:cNvSpPr>
              <p:nvPr/>
            </p:nvSpPr>
            <p:spPr bwMode="auto">
              <a:xfrm>
                <a:off x="2073"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32" name="Freeform 1069"/>
              <p:cNvSpPr>
                <a:spLocks/>
              </p:cNvSpPr>
              <p:nvPr/>
            </p:nvSpPr>
            <p:spPr bwMode="auto">
              <a:xfrm>
                <a:off x="2061"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33" name="Freeform 1070"/>
              <p:cNvSpPr>
                <a:spLocks/>
              </p:cNvSpPr>
              <p:nvPr/>
            </p:nvSpPr>
            <p:spPr bwMode="auto">
              <a:xfrm>
                <a:off x="2049"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34" name="Freeform 1071"/>
              <p:cNvSpPr>
                <a:spLocks/>
              </p:cNvSpPr>
              <p:nvPr/>
            </p:nvSpPr>
            <p:spPr bwMode="auto">
              <a:xfrm>
                <a:off x="2037"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35" name="Freeform 1072"/>
              <p:cNvSpPr>
                <a:spLocks/>
              </p:cNvSpPr>
              <p:nvPr/>
            </p:nvSpPr>
            <p:spPr bwMode="auto">
              <a:xfrm>
                <a:off x="2026" y="1142"/>
                <a:ext cx="5" cy="5"/>
              </a:xfrm>
              <a:custGeom>
                <a:avLst/>
                <a:gdLst>
                  <a:gd name="T0" fmla="*/ 2 w 5"/>
                  <a:gd name="T1" fmla="*/ 5 h 5"/>
                  <a:gd name="T2" fmla="*/ 2 w 5"/>
                  <a:gd name="T3" fmla="*/ 5 h 5"/>
                  <a:gd name="T4" fmla="*/ 5 w 5"/>
                  <a:gd name="T5" fmla="*/ 3 h 5"/>
                  <a:gd name="T6" fmla="*/ 2 w 5"/>
                  <a:gd name="T7" fmla="*/ 0 h 5"/>
                  <a:gd name="T8" fmla="*/ 2 w 5"/>
                  <a:gd name="T9" fmla="*/ 0 h 5"/>
                  <a:gd name="T10" fmla="*/ 2 w 5"/>
                  <a:gd name="T11" fmla="*/ 0 h 5"/>
                  <a:gd name="T12" fmla="*/ 0 w 5"/>
                  <a:gd name="T13" fmla="*/ 0 h 5"/>
                  <a:gd name="T14" fmla="*/ 0 w 5"/>
                  <a:gd name="T15" fmla="*/ 3 h 5"/>
                  <a:gd name="T16" fmla="*/ 0 w 5"/>
                  <a:gd name="T17" fmla="*/ 5 h 5"/>
                  <a:gd name="T18" fmla="*/ 2 w 5"/>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5"/>
                  <a:gd name="T32" fmla="*/ 5 w 5"/>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5">
                    <a:moveTo>
                      <a:pt x="2" y="5"/>
                    </a:moveTo>
                    <a:lnTo>
                      <a:pt x="2" y="5"/>
                    </a:lnTo>
                    <a:lnTo>
                      <a:pt x="5" y="3"/>
                    </a:lnTo>
                    <a:lnTo>
                      <a:pt x="2" y="0"/>
                    </a:lnTo>
                    <a:lnTo>
                      <a:pt x="0" y="0"/>
                    </a:lnTo>
                    <a:lnTo>
                      <a:pt x="0" y="3"/>
                    </a:lnTo>
                    <a:lnTo>
                      <a:pt x="0" y="5"/>
                    </a:lnTo>
                    <a:lnTo>
                      <a:pt x="2" y="5"/>
                    </a:lnTo>
                    <a:close/>
                  </a:path>
                </a:pathLst>
              </a:custGeom>
              <a:solidFill>
                <a:srgbClr val="CCECFF"/>
              </a:solidFill>
              <a:ln w="9525">
                <a:noFill/>
                <a:round/>
                <a:headEnd/>
                <a:tailEnd/>
              </a:ln>
            </p:spPr>
            <p:txBody>
              <a:bodyPr/>
              <a:lstStyle/>
              <a:p>
                <a:endParaRPr lang="en-US"/>
              </a:p>
            </p:txBody>
          </p:sp>
          <p:sp>
            <p:nvSpPr>
              <p:cNvPr id="73836" name="Freeform 1073"/>
              <p:cNvSpPr>
                <a:spLocks/>
              </p:cNvSpPr>
              <p:nvPr/>
            </p:nvSpPr>
            <p:spPr bwMode="auto">
              <a:xfrm>
                <a:off x="2014"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37" name="Freeform 1074"/>
              <p:cNvSpPr>
                <a:spLocks/>
              </p:cNvSpPr>
              <p:nvPr/>
            </p:nvSpPr>
            <p:spPr bwMode="auto">
              <a:xfrm>
                <a:off x="2002"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38" name="Freeform 1075"/>
              <p:cNvSpPr>
                <a:spLocks/>
              </p:cNvSpPr>
              <p:nvPr/>
            </p:nvSpPr>
            <p:spPr bwMode="auto">
              <a:xfrm>
                <a:off x="1990"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39" name="Freeform 1076"/>
              <p:cNvSpPr>
                <a:spLocks/>
              </p:cNvSpPr>
              <p:nvPr/>
            </p:nvSpPr>
            <p:spPr bwMode="auto">
              <a:xfrm>
                <a:off x="1978"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40" name="Freeform 1077"/>
              <p:cNvSpPr>
                <a:spLocks/>
              </p:cNvSpPr>
              <p:nvPr/>
            </p:nvSpPr>
            <p:spPr bwMode="auto">
              <a:xfrm>
                <a:off x="1966"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41" name="Freeform 1078"/>
              <p:cNvSpPr>
                <a:spLocks/>
              </p:cNvSpPr>
              <p:nvPr/>
            </p:nvSpPr>
            <p:spPr bwMode="auto">
              <a:xfrm>
                <a:off x="1954"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42" name="Freeform 1079"/>
              <p:cNvSpPr>
                <a:spLocks/>
              </p:cNvSpPr>
              <p:nvPr/>
            </p:nvSpPr>
            <p:spPr bwMode="auto">
              <a:xfrm>
                <a:off x="1942"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43" name="Freeform 1080"/>
              <p:cNvSpPr>
                <a:spLocks/>
              </p:cNvSpPr>
              <p:nvPr/>
            </p:nvSpPr>
            <p:spPr bwMode="auto">
              <a:xfrm>
                <a:off x="1930"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44" name="Freeform 1081"/>
              <p:cNvSpPr>
                <a:spLocks/>
              </p:cNvSpPr>
              <p:nvPr/>
            </p:nvSpPr>
            <p:spPr bwMode="auto">
              <a:xfrm>
                <a:off x="1918"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45" name="Freeform 1082"/>
              <p:cNvSpPr>
                <a:spLocks/>
              </p:cNvSpPr>
              <p:nvPr/>
            </p:nvSpPr>
            <p:spPr bwMode="auto">
              <a:xfrm>
                <a:off x="1906"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46" name="Freeform 1083"/>
              <p:cNvSpPr>
                <a:spLocks/>
              </p:cNvSpPr>
              <p:nvPr/>
            </p:nvSpPr>
            <p:spPr bwMode="auto">
              <a:xfrm>
                <a:off x="1894"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47" name="Freeform 1084"/>
              <p:cNvSpPr>
                <a:spLocks/>
              </p:cNvSpPr>
              <p:nvPr/>
            </p:nvSpPr>
            <p:spPr bwMode="auto">
              <a:xfrm>
                <a:off x="1883"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48" name="Freeform 1085"/>
              <p:cNvSpPr>
                <a:spLocks/>
              </p:cNvSpPr>
              <p:nvPr/>
            </p:nvSpPr>
            <p:spPr bwMode="auto">
              <a:xfrm>
                <a:off x="1871"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49" name="Freeform 1086"/>
              <p:cNvSpPr>
                <a:spLocks/>
              </p:cNvSpPr>
              <p:nvPr/>
            </p:nvSpPr>
            <p:spPr bwMode="auto">
              <a:xfrm>
                <a:off x="1859"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50" name="Freeform 1087"/>
              <p:cNvSpPr>
                <a:spLocks/>
              </p:cNvSpPr>
              <p:nvPr/>
            </p:nvSpPr>
            <p:spPr bwMode="auto">
              <a:xfrm>
                <a:off x="1847"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51" name="Freeform 1088"/>
              <p:cNvSpPr>
                <a:spLocks/>
              </p:cNvSpPr>
              <p:nvPr/>
            </p:nvSpPr>
            <p:spPr bwMode="auto">
              <a:xfrm>
                <a:off x="1835"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52" name="Freeform 1089"/>
              <p:cNvSpPr>
                <a:spLocks/>
              </p:cNvSpPr>
              <p:nvPr/>
            </p:nvSpPr>
            <p:spPr bwMode="auto">
              <a:xfrm>
                <a:off x="1823"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53" name="Freeform 1090"/>
              <p:cNvSpPr>
                <a:spLocks/>
              </p:cNvSpPr>
              <p:nvPr/>
            </p:nvSpPr>
            <p:spPr bwMode="auto">
              <a:xfrm>
                <a:off x="1811"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54" name="Freeform 1091"/>
              <p:cNvSpPr>
                <a:spLocks/>
              </p:cNvSpPr>
              <p:nvPr/>
            </p:nvSpPr>
            <p:spPr bwMode="auto">
              <a:xfrm>
                <a:off x="1799"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55" name="Freeform 1092"/>
              <p:cNvSpPr>
                <a:spLocks/>
              </p:cNvSpPr>
              <p:nvPr/>
            </p:nvSpPr>
            <p:spPr bwMode="auto">
              <a:xfrm>
                <a:off x="1787"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56" name="Freeform 1093"/>
              <p:cNvSpPr>
                <a:spLocks/>
              </p:cNvSpPr>
              <p:nvPr/>
            </p:nvSpPr>
            <p:spPr bwMode="auto">
              <a:xfrm>
                <a:off x="1775"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57" name="Freeform 1094"/>
              <p:cNvSpPr>
                <a:spLocks/>
              </p:cNvSpPr>
              <p:nvPr/>
            </p:nvSpPr>
            <p:spPr bwMode="auto">
              <a:xfrm>
                <a:off x="1763"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58" name="Freeform 1095"/>
              <p:cNvSpPr>
                <a:spLocks/>
              </p:cNvSpPr>
              <p:nvPr/>
            </p:nvSpPr>
            <p:spPr bwMode="auto">
              <a:xfrm>
                <a:off x="1752"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59" name="Freeform 1096"/>
              <p:cNvSpPr>
                <a:spLocks/>
              </p:cNvSpPr>
              <p:nvPr/>
            </p:nvSpPr>
            <p:spPr bwMode="auto">
              <a:xfrm>
                <a:off x="1740"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60" name="Freeform 1097"/>
              <p:cNvSpPr>
                <a:spLocks/>
              </p:cNvSpPr>
              <p:nvPr/>
            </p:nvSpPr>
            <p:spPr bwMode="auto">
              <a:xfrm>
                <a:off x="1728"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61" name="Freeform 1098"/>
              <p:cNvSpPr>
                <a:spLocks/>
              </p:cNvSpPr>
              <p:nvPr/>
            </p:nvSpPr>
            <p:spPr bwMode="auto">
              <a:xfrm>
                <a:off x="1716"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62" name="Freeform 1099"/>
              <p:cNvSpPr>
                <a:spLocks/>
              </p:cNvSpPr>
              <p:nvPr/>
            </p:nvSpPr>
            <p:spPr bwMode="auto">
              <a:xfrm>
                <a:off x="1704"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63" name="Freeform 1100"/>
              <p:cNvSpPr>
                <a:spLocks/>
              </p:cNvSpPr>
              <p:nvPr/>
            </p:nvSpPr>
            <p:spPr bwMode="auto">
              <a:xfrm>
                <a:off x="1692"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64" name="Freeform 1101"/>
              <p:cNvSpPr>
                <a:spLocks/>
              </p:cNvSpPr>
              <p:nvPr/>
            </p:nvSpPr>
            <p:spPr bwMode="auto">
              <a:xfrm>
                <a:off x="1680"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65" name="Freeform 1102"/>
              <p:cNvSpPr>
                <a:spLocks/>
              </p:cNvSpPr>
              <p:nvPr/>
            </p:nvSpPr>
            <p:spPr bwMode="auto">
              <a:xfrm>
                <a:off x="1668"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66" name="Freeform 1103"/>
              <p:cNvSpPr>
                <a:spLocks/>
              </p:cNvSpPr>
              <p:nvPr/>
            </p:nvSpPr>
            <p:spPr bwMode="auto">
              <a:xfrm>
                <a:off x="1656"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67" name="Freeform 1104"/>
              <p:cNvSpPr>
                <a:spLocks/>
              </p:cNvSpPr>
              <p:nvPr/>
            </p:nvSpPr>
            <p:spPr bwMode="auto">
              <a:xfrm>
                <a:off x="1644"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68" name="Freeform 1105"/>
              <p:cNvSpPr>
                <a:spLocks/>
              </p:cNvSpPr>
              <p:nvPr/>
            </p:nvSpPr>
            <p:spPr bwMode="auto">
              <a:xfrm>
                <a:off x="1632"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69" name="Freeform 1106"/>
              <p:cNvSpPr>
                <a:spLocks/>
              </p:cNvSpPr>
              <p:nvPr/>
            </p:nvSpPr>
            <p:spPr bwMode="auto">
              <a:xfrm>
                <a:off x="1621"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70" name="Freeform 1107"/>
              <p:cNvSpPr>
                <a:spLocks/>
              </p:cNvSpPr>
              <p:nvPr/>
            </p:nvSpPr>
            <p:spPr bwMode="auto">
              <a:xfrm>
                <a:off x="1609"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71" name="Freeform 1108"/>
              <p:cNvSpPr>
                <a:spLocks/>
              </p:cNvSpPr>
              <p:nvPr/>
            </p:nvSpPr>
            <p:spPr bwMode="auto">
              <a:xfrm>
                <a:off x="1597"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72" name="Freeform 1109"/>
              <p:cNvSpPr>
                <a:spLocks/>
              </p:cNvSpPr>
              <p:nvPr/>
            </p:nvSpPr>
            <p:spPr bwMode="auto">
              <a:xfrm>
                <a:off x="1585"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73" name="Freeform 1110"/>
              <p:cNvSpPr>
                <a:spLocks/>
              </p:cNvSpPr>
              <p:nvPr/>
            </p:nvSpPr>
            <p:spPr bwMode="auto">
              <a:xfrm>
                <a:off x="1573"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74" name="Freeform 1111"/>
              <p:cNvSpPr>
                <a:spLocks/>
              </p:cNvSpPr>
              <p:nvPr/>
            </p:nvSpPr>
            <p:spPr bwMode="auto">
              <a:xfrm>
                <a:off x="1561"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75" name="Freeform 1112"/>
              <p:cNvSpPr>
                <a:spLocks/>
              </p:cNvSpPr>
              <p:nvPr/>
            </p:nvSpPr>
            <p:spPr bwMode="auto">
              <a:xfrm>
                <a:off x="1549"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76" name="Freeform 1113"/>
              <p:cNvSpPr>
                <a:spLocks/>
              </p:cNvSpPr>
              <p:nvPr/>
            </p:nvSpPr>
            <p:spPr bwMode="auto">
              <a:xfrm>
                <a:off x="1537"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77" name="Freeform 1114"/>
              <p:cNvSpPr>
                <a:spLocks/>
              </p:cNvSpPr>
              <p:nvPr/>
            </p:nvSpPr>
            <p:spPr bwMode="auto">
              <a:xfrm>
                <a:off x="1525"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78" name="Freeform 1115"/>
              <p:cNvSpPr>
                <a:spLocks/>
              </p:cNvSpPr>
              <p:nvPr/>
            </p:nvSpPr>
            <p:spPr bwMode="auto">
              <a:xfrm>
                <a:off x="1513"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79" name="Freeform 1116"/>
              <p:cNvSpPr>
                <a:spLocks/>
              </p:cNvSpPr>
              <p:nvPr/>
            </p:nvSpPr>
            <p:spPr bwMode="auto">
              <a:xfrm>
                <a:off x="1501"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80" name="Freeform 1117"/>
              <p:cNvSpPr>
                <a:spLocks/>
              </p:cNvSpPr>
              <p:nvPr/>
            </p:nvSpPr>
            <p:spPr bwMode="auto">
              <a:xfrm>
                <a:off x="1490"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81" name="Freeform 1118"/>
              <p:cNvSpPr>
                <a:spLocks/>
              </p:cNvSpPr>
              <p:nvPr/>
            </p:nvSpPr>
            <p:spPr bwMode="auto">
              <a:xfrm>
                <a:off x="1478"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82" name="Freeform 1119"/>
              <p:cNvSpPr>
                <a:spLocks/>
              </p:cNvSpPr>
              <p:nvPr/>
            </p:nvSpPr>
            <p:spPr bwMode="auto">
              <a:xfrm>
                <a:off x="1466"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83" name="Freeform 1120"/>
              <p:cNvSpPr>
                <a:spLocks/>
              </p:cNvSpPr>
              <p:nvPr/>
            </p:nvSpPr>
            <p:spPr bwMode="auto">
              <a:xfrm>
                <a:off x="1454"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84" name="Freeform 1121"/>
              <p:cNvSpPr>
                <a:spLocks/>
              </p:cNvSpPr>
              <p:nvPr/>
            </p:nvSpPr>
            <p:spPr bwMode="auto">
              <a:xfrm>
                <a:off x="1442"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85" name="Freeform 1122"/>
              <p:cNvSpPr>
                <a:spLocks/>
              </p:cNvSpPr>
              <p:nvPr/>
            </p:nvSpPr>
            <p:spPr bwMode="auto">
              <a:xfrm>
                <a:off x="1430"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86" name="Freeform 1123"/>
              <p:cNvSpPr>
                <a:spLocks/>
              </p:cNvSpPr>
              <p:nvPr/>
            </p:nvSpPr>
            <p:spPr bwMode="auto">
              <a:xfrm>
                <a:off x="1418"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87" name="Freeform 1124"/>
              <p:cNvSpPr>
                <a:spLocks/>
              </p:cNvSpPr>
              <p:nvPr/>
            </p:nvSpPr>
            <p:spPr bwMode="auto">
              <a:xfrm>
                <a:off x="1406"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88" name="Freeform 1125"/>
              <p:cNvSpPr>
                <a:spLocks/>
              </p:cNvSpPr>
              <p:nvPr/>
            </p:nvSpPr>
            <p:spPr bwMode="auto">
              <a:xfrm>
                <a:off x="1394"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89" name="Freeform 1126"/>
              <p:cNvSpPr>
                <a:spLocks/>
              </p:cNvSpPr>
              <p:nvPr/>
            </p:nvSpPr>
            <p:spPr bwMode="auto">
              <a:xfrm>
                <a:off x="1382"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90" name="Freeform 1127"/>
              <p:cNvSpPr>
                <a:spLocks/>
              </p:cNvSpPr>
              <p:nvPr/>
            </p:nvSpPr>
            <p:spPr bwMode="auto">
              <a:xfrm>
                <a:off x="1370"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91" name="Freeform 1128"/>
              <p:cNvSpPr>
                <a:spLocks/>
              </p:cNvSpPr>
              <p:nvPr/>
            </p:nvSpPr>
            <p:spPr bwMode="auto">
              <a:xfrm>
                <a:off x="1359"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92" name="Freeform 1129"/>
              <p:cNvSpPr>
                <a:spLocks/>
              </p:cNvSpPr>
              <p:nvPr/>
            </p:nvSpPr>
            <p:spPr bwMode="auto">
              <a:xfrm>
                <a:off x="1347"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93" name="Freeform 1130"/>
              <p:cNvSpPr>
                <a:spLocks/>
              </p:cNvSpPr>
              <p:nvPr/>
            </p:nvSpPr>
            <p:spPr bwMode="auto">
              <a:xfrm>
                <a:off x="1335"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94" name="Freeform 1131"/>
              <p:cNvSpPr>
                <a:spLocks/>
              </p:cNvSpPr>
              <p:nvPr/>
            </p:nvSpPr>
            <p:spPr bwMode="auto">
              <a:xfrm>
                <a:off x="1323"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95" name="Freeform 1132"/>
              <p:cNvSpPr>
                <a:spLocks/>
              </p:cNvSpPr>
              <p:nvPr/>
            </p:nvSpPr>
            <p:spPr bwMode="auto">
              <a:xfrm>
                <a:off x="1311"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96" name="Freeform 1133"/>
              <p:cNvSpPr>
                <a:spLocks/>
              </p:cNvSpPr>
              <p:nvPr/>
            </p:nvSpPr>
            <p:spPr bwMode="auto">
              <a:xfrm>
                <a:off x="1299"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97" name="Freeform 1134"/>
              <p:cNvSpPr>
                <a:spLocks/>
              </p:cNvSpPr>
              <p:nvPr/>
            </p:nvSpPr>
            <p:spPr bwMode="auto">
              <a:xfrm>
                <a:off x="1287"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98" name="Freeform 1135"/>
              <p:cNvSpPr>
                <a:spLocks/>
              </p:cNvSpPr>
              <p:nvPr/>
            </p:nvSpPr>
            <p:spPr bwMode="auto">
              <a:xfrm>
                <a:off x="1275"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899" name="Freeform 1136"/>
              <p:cNvSpPr>
                <a:spLocks/>
              </p:cNvSpPr>
              <p:nvPr/>
            </p:nvSpPr>
            <p:spPr bwMode="auto">
              <a:xfrm>
                <a:off x="1263"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00" name="Freeform 1137"/>
              <p:cNvSpPr>
                <a:spLocks/>
              </p:cNvSpPr>
              <p:nvPr/>
            </p:nvSpPr>
            <p:spPr bwMode="auto">
              <a:xfrm>
                <a:off x="1251"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01" name="Freeform 1138"/>
              <p:cNvSpPr>
                <a:spLocks/>
              </p:cNvSpPr>
              <p:nvPr/>
            </p:nvSpPr>
            <p:spPr bwMode="auto">
              <a:xfrm>
                <a:off x="1239"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02" name="Freeform 1139"/>
              <p:cNvSpPr>
                <a:spLocks/>
              </p:cNvSpPr>
              <p:nvPr/>
            </p:nvSpPr>
            <p:spPr bwMode="auto">
              <a:xfrm>
                <a:off x="1228"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03" name="Freeform 1140"/>
              <p:cNvSpPr>
                <a:spLocks/>
              </p:cNvSpPr>
              <p:nvPr/>
            </p:nvSpPr>
            <p:spPr bwMode="auto">
              <a:xfrm>
                <a:off x="1216"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04" name="Freeform 1141"/>
              <p:cNvSpPr>
                <a:spLocks/>
              </p:cNvSpPr>
              <p:nvPr/>
            </p:nvSpPr>
            <p:spPr bwMode="auto">
              <a:xfrm>
                <a:off x="1204"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05" name="Freeform 1142"/>
              <p:cNvSpPr>
                <a:spLocks/>
              </p:cNvSpPr>
              <p:nvPr/>
            </p:nvSpPr>
            <p:spPr bwMode="auto">
              <a:xfrm>
                <a:off x="1192"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06" name="Freeform 1143"/>
              <p:cNvSpPr>
                <a:spLocks/>
              </p:cNvSpPr>
              <p:nvPr/>
            </p:nvSpPr>
            <p:spPr bwMode="auto">
              <a:xfrm>
                <a:off x="1180"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07" name="Freeform 1144"/>
              <p:cNvSpPr>
                <a:spLocks/>
              </p:cNvSpPr>
              <p:nvPr/>
            </p:nvSpPr>
            <p:spPr bwMode="auto">
              <a:xfrm>
                <a:off x="1168"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08" name="Freeform 1145"/>
              <p:cNvSpPr>
                <a:spLocks/>
              </p:cNvSpPr>
              <p:nvPr/>
            </p:nvSpPr>
            <p:spPr bwMode="auto">
              <a:xfrm>
                <a:off x="1156"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09" name="Freeform 1146"/>
              <p:cNvSpPr>
                <a:spLocks/>
              </p:cNvSpPr>
              <p:nvPr/>
            </p:nvSpPr>
            <p:spPr bwMode="auto">
              <a:xfrm>
                <a:off x="1144"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10" name="Freeform 1147"/>
              <p:cNvSpPr>
                <a:spLocks/>
              </p:cNvSpPr>
              <p:nvPr/>
            </p:nvSpPr>
            <p:spPr bwMode="auto">
              <a:xfrm>
                <a:off x="1132"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11" name="Freeform 1148"/>
              <p:cNvSpPr>
                <a:spLocks/>
              </p:cNvSpPr>
              <p:nvPr/>
            </p:nvSpPr>
            <p:spPr bwMode="auto">
              <a:xfrm>
                <a:off x="1120"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12" name="Freeform 1149"/>
              <p:cNvSpPr>
                <a:spLocks/>
              </p:cNvSpPr>
              <p:nvPr/>
            </p:nvSpPr>
            <p:spPr bwMode="auto">
              <a:xfrm>
                <a:off x="1108"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13" name="Freeform 1150"/>
              <p:cNvSpPr>
                <a:spLocks/>
              </p:cNvSpPr>
              <p:nvPr/>
            </p:nvSpPr>
            <p:spPr bwMode="auto">
              <a:xfrm>
                <a:off x="1097"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14" name="Freeform 1151"/>
              <p:cNvSpPr>
                <a:spLocks/>
              </p:cNvSpPr>
              <p:nvPr/>
            </p:nvSpPr>
            <p:spPr bwMode="auto">
              <a:xfrm>
                <a:off x="1085"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15" name="Freeform 1152"/>
              <p:cNvSpPr>
                <a:spLocks/>
              </p:cNvSpPr>
              <p:nvPr/>
            </p:nvSpPr>
            <p:spPr bwMode="auto">
              <a:xfrm>
                <a:off x="1073"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16" name="Freeform 1153"/>
              <p:cNvSpPr>
                <a:spLocks/>
              </p:cNvSpPr>
              <p:nvPr/>
            </p:nvSpPr>
            <p:spPr bwMode="auto">
              <a:xfrm>
                <a:off x="1061"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17" name="Freeform 1154"/>
              <p:cNvSpPr>
                <a:spLocks/>
              </p:cNvSpPr>
              <p:nvPr/>
            </p:nvSpPr>
            <p:spPr bwMode="auto">
              <a:xfrm>
                <a:off x="1049"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18" name="Freeform 1155"/>
              <p:cNvSpPr>
                <a:spLocks/>
              </p:cNvSpPr>
              <p:nvPr/>
            </p:nvSpPr>
            <p:spPr bwMode="auto">
              <a:xfrm>
                <a:off x="1037"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19" name="Freeform 1156"/>
              <p:cNvSpPr>
                <a:spLocks/>
              </p:cNvSpPr>
              <p:nvPr/>
            </p:nvSpPr>
            <p:spPr bwMode="auto">
              <a:xfrm>
                <a:off x="1025"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20" name="Freeform 1157"/>
              <p:cNvSpPr>
                <a:spLocks/>
              </p:cNvSpPr>
              <p:nvPr/>
            </p:nvSpPr>
            <p:spPr bwMode="auto">
              <a:xfrm>
                <a:off x="1013"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21" name="Freeform 1158"/>
              <p:cNvSpPr>
                <a:spLocks/>
              </p:cNvSpPr>
              <p:nvPr/>
            </p:nvSpPr>
            <p:spPr bwMode="auto">
              <a:xfrm>
                <a:off x="1001"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22" name="Freeform 1159"/>
              <p:cNvSpPr>
                <a:spLocks/>
              </p:cNvSpPr>
              <p:nvPr/>
            </p:nvSpPr>
            <p:spPr bwMode="auto">
              <a:xfrm>
                <a:off x="989"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23" name="Freeform 1160"/>
              <p:cNvSpPr>
                <a:spLocks/>
              </p:cNvSpPr>
              <p:nvPr/>
            </p:nvSpPr>
            <p:spPr bwMode="auto">
              <a:xfrm>
                <a:off x="977"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24" name="Freeform 1161"/>
              <p:cNvSpPr>
                <a:spLocks/>
              </p:cNvSpPr>
              <p:nvPr/>
            </p:nvSpPr>
            <p:spPr bwMode="auto">
              <a:xfrm>
                <a:off x="966"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25" name="Freeform 1162"/>
              <p:cNvSpPr>
                <a:spLocks/>
              </p:cNvSpPr>
              <p:nvPr/>
            </p:nvSpPr>
            <p:spPr bwMode="auto">
              <a:xfrm>
                <a:off x="954"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26" name="Freeform 1163"/>
              <p:cNvSpPr>
                <a:spLocks/>
              </p:cNvSpPr>
              <p:nvPr/>
            </p:nvSpPr>
            <p:spPr bwMode="auto">
              <a:xfrm>
                <a:off x="942"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27" name="Freeform 1164"/>
              <p:cNvSpPr>
                <a:spLocks/>
              </p:cNvSpPr>
              <p:nvPr/>
            </p:nvSpPr>
            <p:spPr bwMode="auto">
              <a:xfrm>
                <a:off x="930"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28" name="Freeform 1165"/>
              <p:cNvSpPr>
                <a:spLocks/>
              </p:cNvSpPr>
              <p:nvPr/>
            </p:nvSpPr>
            <p:spPr bwMode="auto">
              <a:xfrm>
                <a:off x="918"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29" name="Freeform 1166"/>
              <p:cNvSpPr>
                <a:spLocks/>
              </p:cNvSpPr>
              <p:nvPr/>
            </p:nvSpPr>
            <p:spPr bwMode="auto">
              <a:xfrm>
                <a:off x="906"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30" name="Freeform 1167"/>
              <p:cNvSpPr>
                <a:spLocks/>
              </p:cNvSpPr>
              <p:nvPr/>
            </p:nvSpPr>
            <p:spPr bwMode="auto">
              <a:xfrm>
                <a:off x="894"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31" name="Freeform 1168"/>
              <p:cNvSpPr>
                <a:spLocks/>
              </p:cNvSpPr>
              <p:nvPr/>
            </p:nvSpPr>
            <p:spPr bwMode="auto">
              <a:xfrm>
                <a:off x="882"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32" name="Freeform 1169"/>
              <p:cNvSpPr>
                <a:spLocks/>
              </p:cNvSpPr>
              <p:nvPr/>
            </p:nvSpPr>
            <p:spPr bwMode="auto">
              <a:xfrm>
                <a:off x="870"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33" name="Freeform 1170"/>
              <p:cNvSpPr>
                <a:spLocks/>
              </p:cNvSpPr>
              <p:nvPr/>
            </p:nvSpPr>
            <p:spPr bwMode="auto">
              <a:xfrm>
                <a:off x="858"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34" name="Freeform 1171"/>
              <p:cNvSpPr>
                <a:spLocks/>
              </p:cNvSpPr>
              <p:nvPr/>
            </p:nvSpPr>
            <p:spPr bwMode="auto">
              <a:xfrm>
                <a:off x="846"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35" name="Freeform 1172"/>
              <p:cNvSpPr>
                <a:spLocks/>
              </p:cNvSpPr>
              <p:nvPr/>
            </p:nvSpPr>
            <p:spPr bwMode="auto">
              <a:xfrm>
                <a:off x="835"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36" name="Freeform 1173"/>
              <p:cNvSpPr>
                <a:spLocks/>
              </p:cNvSpPr>
              <p:nvPr/>
            </p:nvSpPr>
            <p:spPr bwMode="auto">
              <a:xfrm>
                <a:off x="823"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37" name="Freeform 1174"/>
              <p:cNvSpPr>
                <a:spLocks/>
              </p:cNvSpPr>
              <p:nvPr/>
            </p:nvSpPr>
            <p:spPr bwMode="auto">
              <a:xfrm>
                <a:off x="811"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38" name="Freeform 1175"/>
              <p:cNvSpPr>
                <a:spLocks/>
              </p:cNvSpPr>
              <p:nvPr/>
            </p:nvSpPr>
            <p:spPr bwMode="auto">
              <a:xfrm>
                <a:off x="799"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39" name="Freeform 1176"/>
              <p:cNvSpPr>
                <a:spLocks/>
              </p:cNvSpPr>
              <p:nvPr/>
            </p:nvSpPr>
            <p:spPr bwMode="auto">
              <a:xfrm>
                <a:off x="787"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40" name="Freeform 1177"/>
              <p:cNvSpPr>
                <a:spLocks/>
              </p:cNvSpPr>
              <p:nvPr/>
            </p:nvSpPr>
            <p:spPr bwMode="auto">
              <a:xfrm>
                <a:off x="775"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41" name="Freeform 1178"/>
              <p:cNvSpPr>
                <a:spLocks/>
              </p:cNvSpPr>
              <p:nvPr/>
            </p:nvSpPr>
            <p:spPr bwMode="auto">
              <a:xfrm>
                <a:off x="763"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42" name="Freeform 1179"/>
              <p:cNvSpPr>
                <a:spLocks/>
              </p:cNvSpPr>
              <p:nvPr/>
            </p:nvSpPr>
            <p:spPr bwMode="auto">
              <a:xfrm>
                <a:off x="751"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43" name="Freeform 1180"/>
              <p:cNvSpPr>
                <a:spLocks/>
              </p:cNvSpPr>
              <p:nvPr/>
            </p:nvSpPr>
            <p:spPr bwMode="auto">
              <a:xfrm>
                <a:off x="739"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44" name="Freeform 1181"/>
              <p:cNvSpPr>
                <a:spLocks/>
              </p:cNvSpPr>
              <p:nvPr/>
            </p:nvSpPr>
            <p:spPr bwMode="auto">
              <a:xfrm>
                <a:off x="727"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45" name="Freeform 1182"/>
              <p:cNvSpPr>
                <a:spLocks/>
              </p:cNvSpPr>
              <p:nvPr/>
            </p:nvSpPr>
            <p:spPr bwMode="auto">
              <a:xfrm>
                <a:off x="715"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46" name="Freeform 1183"/>
              <p:cNvSpPr>
                <a:spLocks/>
              </p:cNvSpPr>
              <p:nvPr/>
            </p:nvSpPr>
            <p:spPr bwMode="auto">
              <a:xfrm>
                <a:off x="704"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47" name="Freeform 1184"/>
              <p:cNvSpPr>
                <a:spLocks/>
              </p:cNvSpPr>
              <p:nvPr/>
            </p:nvSpPr>
            <p:spPr bwMode="auto">
              <a:xfrm>
                <a:off x="692"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48" name="Freeform 1185"/>
              <p:cNvSpPr>
                <a:spLocks/>
              </p:cNvSpPr>
              <p:nvPr/>
            </p:nvSpPr>
            <p:spPr bwMode="auto">
              <a:xfrm>
                <a:off x="680"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49" name="Freeform 1186"/>
              <p:cNvSpPr>
                <a:spLocks/>
              </p:cNvSpPr>
              <p:nvPr/>
            </p:nvSpPr>
            <p:spPr bwMode="auto">
              <a:xfrm>
                <a:off x="668"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50" name="Freeform 1187"/>
              <p:cNvSpPr>
                <a:spLocks/>
              </p:cNvSpPr>
              <p:nvPr/>
            </p:nvSpPr>
            <p:spPr bwMode="auto">
              <a:xfrm>
                <a:off x="656"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51" name="Freeform 1188"/>
              <p:cNvSpPr>
                <a:spLocks/>
              </p:cNvSpPr>
              <p:nvPr/>
            </p:nvSpPr>
            <p:spPr bwMode="auto">
              <a:xfrm>
                <a:off x="644"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52" name="Freeform 1189"/>
              <p:cNvSpPr>
                <a:spLocks/>
              </p:cNvSpPr>
              <p:nvPr/>
            </p:nvSpPr>
            <p:spPr bwMode="auto">
              <a:xfrm>
                <a:off x="632"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53" name="Freeform 1190"/>
              <p:cNvSpPr>
                <a:spLocks/>
              </p:cNvSpPr>
              <p:nvPr/>
            </p:nvSpPr>
            <p:spPr bwMode="auto">
              <a:xfrm>
                <a:off x="620"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54" name="Freeform 1191"/>
              <p:cNvSpPr>
                <a:spLocks/>
              </p:cNvSpPr>
              <p:nvPr/>
            </p:nvSpPr>
            <p:spPr bwMode="auto">
              <a:xfrm>
                <a:off x="608"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55" name="Freeform 1192"/>
              <p:cNvSpPr>
                <a:spLocks/>
              </p:cNvSpPr>
              <p:nvPr/>
            </p:nvSpPr>
            <p:spPr bwMode="auto">
              <a:xfrm>
                <a:off x="596"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56" name="Freeform 1193"/>
              <p:cNvSpPr>
                <a:spLocks/>
              </p:cNvSpPr>
              <p:nvPr/>
            </p:nvSpPr>
            <p:spPr bwMode="auto">
              <a:xfrm>
                <a:off x="584"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57" name="Freeform 1194"/>
              <p:cNvSpPr>
                <a:spLocks/>
              </p:cNvSpPr>
              <p:nvPr/>
            </p:nvSpPr>
            <p:spPr bwMode="auto">
              <a:xfrm>
                <a:off x="573"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58" name="Freeform 1195"/>
              <p:cNvSpPr>
                <a:spLocks/>
              </p:cNvSpPr>
              <p:nvPr/>
            </p:nvSpPr>
            <p:spPr bwMode="auto">
              <a:xfrm>
                <a:off x="561"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59" name="Freeform 1196"/>
              <p:cNvSpPr>
                <a:spLocks/>
              </p:cNvSpPr>
              <p:nvPr/>
            </p:nvSpPr>
            <p:spPr bwMode="auto">
              <a:xfrm>
                <a:off x="549"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60" name="Freeform 1197"/>
              <p:cNvSpPr>
                <a:spLocks/>
              </p:cNvSpPr>
              <p:nvPr/>
            </p:nvSpPr>
            <p:spPr bwMode="auto">
              <a:xfrm>
                <a:off x="537"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61" name="Freeform 1198"/>
              <p:cNvSpPr>
                <a:spLocks/>
              </p:cNvSpPr>
              <p:nvPr/>
            </p:nvSpPr>
            <p:spPr bwMode="auto">
              <a:xfrm>
                <a:off x="525"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62" name="Freeform 1199"/>
              <p:cNvSpPr>
                <a:spLocks/>
              </p:cNvSpPr>
              <p:nvPr/>
            </p:nvSpPr>
            <p:spPr bwMode="auto">
              <a:xfrm>
                <a:off x="513"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63" name="Freeform 1200"/>
              <p:cNvSpPr>
                <a:spLocks/>
              </p:cNvSpPr>
              <p:nvPr/>
            </p:nvSpPr>
            <p:spPr bwMode="auto">
              <a:xfrm>
                <a:off x="501"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64" name="Freeform 1201"/>
              <p:cNvSpPr>
                <a:spLocks/>
              </p:cNvSpPr>
              <p:nvPr/>
            </p:nvSpPr>
            <p:spPr bwMode="auto">
              <a:xfrm>
                <a:off x="489"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65" name="Freeform 1202"/>
              <p:cNvSpPr>
                <a:spLocks/>
              </p:cNvSpPr>
              <p:nvPr/>
            </p:nvSpPr>
            <p:spPr bwMode="auto">
              <a:xfrm>
                <a:off x="477"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66" name="Freeform 1203"/>
              <p:cNvSpPr>
                <a:spLocks/>
              </p:cNvSpPr>
              <p:nvPr/>
            </p:nvSpPr>
            <p:spPr bwMode="auto">
              <a:xfrm>
                <a:off x="465"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67" name="Freeform 1204"/>
              <p:cNvSpPr>
                <a:spLocks/>
              </p:cNvSpPr>
              <p:nvPr/>
            </p:nvSpPr>
            <p:spPr bwMode="auto">
              <a:xfrm>
                <a:off x="453"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68" name="Freeform 1205"/>
              <p:cNvSpPr>
                <a:spLocks/>
              </p:cNvSpPr>
              <p:nvPr/>
            </p:nvSpPr>
            <p:spPr bwMode="auto">
              <a:xfrm>
                <a:off x="442"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69" name="Freeform 1206"/>
              <p:cNvSpPr>
                <a:spLocks/>
              </p:cNvSpPr>
              <p:nvPr/>
            </p:nvSpPr>
            <p:spPr bwMode="auto">
              <a:xfrm>
                <a:off x="430"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sp>
            <p:nvSpPr>
              <p:cNvPr id="73970" name="Freeform 1207"/>
              <p:cNvSpPr>
                <a:spLocks/>
              </p:cNvSpPr>
              <p:nvPr/>
            </p:nvSpPr>
            <p:spPr bwMode="auto">
              <a:xfrm>
                <a:off x="418" y="1142"/>
                <a:ext cx="6" cy="5"/>
              </a:xfrm>
              <a:custGeom>
                <a:avLst/>
                <a:gdLst>
                  <a:gd name="T0" fmla="*/ 3 w 6"/>
                  <a:gd name="T1" fmla="*/ 5 h 5"/>
                  <a:gd name="T2" fmla="*/ 3 w 6"/>
                  <a:gd name="T3" fmla="*/ 5 h 5"/>
                  <a:gd name="T4" fmla="*/ 6 w 6"/>
                  <a:gd name="T5" fmla="*/ 3 h 5"/>
                  <a:gd name="T6" fmla="*/ 3 w 6"/>
                  <a:gd name="T7" fmla="*/ 0 h 5"/>
                  <a:gd name="T8" fmla="*/ 3 w 6"/>
                  <a:gd name="T9" fmla="*/ 0 h 5"/>
                  <a:gd name="T10" fmla="*/ 3 w 6"/>
                  <a:gd name="T11" fmla="*/ 0 h 5"/>
                  <a:gd name="T12" fmla="*/ 0 w 6"/>
                  <a:gd name="T13" fmla="*/ 0 h 5"/>
                  <a:gd name="T14" fmla="*/ 0 w 6"/>
                  <a:gd name="T15" fmla="*/ 3 h 5"/>
                  <a:gd name="T16" fmla="*/ 0 w 6"/>
                  <a:gd name="T17" fmla="*/ 5 h 5"/>
                  <a:gd name="T18" fmla="*/ 3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5"/>
                    </a:moveTo>
                    <a:lnTo>
                      <a:pt x="3" y="5"/>
                    </a:lnTo>
                    <a:lnTo>
                      <a:pt x="6" y="3"/>
                    </a:lnTo>
                    <a:lnTo>
                      <a:pt x="3" y="0"/>
                    </a:lnTo>
                    <a:lnTo>
                      <a:pt x="0" y="0"/>
                    </a:lnTo>
                    <a:lnTo>
                      <a:pt x="0" y="3"/>
                    </a:lnTo>
                    <a:lnTo>
                      <a:pt x="0" y="5"/>
                    </a:lnTo>
                    <a:lnTo>
                      <a:pt x="3" y="5"/>
                    </a:lnTo>
                    <a:close/>
                  </a:path>
                </a:pathLst>
              </a:custGeom>
              <a:solidFill>
                <a:srgbClr val="CCECFF"/>
              </a:solidFill>
              <a:ln w="9525">
                <a:noFill/>
                <a:round/>
                <a:headEnd/>
                <a:tailEnd/>
              </a:ln>
            </p:spPr>
            <p:txBody>
              <a:bodyPr/>
              <a:lstStyle/>
              <a:p>
                <a:endParaRPr lang="en-US"/>
              </a:p>
            </p:txBody>
          </p:sp>
        </p:grpSp>
        <p:sp>
          <p:nvSpPr>
            <p:cNvPr id="73758" name="Oval 1209"/>
            <p:cNvSpPr>
              <a:spLocks noChangeArrowheads="1"/>
            </p:cNvSpPr>
            <p:nvPr/>
          </p:nvSpPr>
          <p:spPr bwMode="auto">
            <a:xfrm>
              <a:off x="3393" y="1255"/>
              <a:ext cx="65" cy="72"/>
            </a:xfrm>
            <a:prstGeom prst="ellipse">
              <a:avLst/>
            </a:prstGeom>
            <a:solidFill>
              <a:srgbClr val="FF3300"/>
            </a:solidFill>
            <a:ln w="9525">
              <a:solidFill>
                <a:schemeClr val="tx1"/>
              </a:solidFill>
              <a:round/>
              <a:headEnd/>
              <a:tailEnd/>
            </a:ln>
          </p:spPr>
          <p:txBody>
            <a:bodyPr wrap="none" anchor="ctr"/>
            <a:lstStyle/>
            <a:p>
              <a:endParaRPr lang="es-ES">
                <a:latin typeface="Verdana" pitchFamily="34" charset="0"/>
              </a:endParaRPr>
            </a:p>
          </p:txBody>
        </p:sp>
        <p:sp>
          <p:nvSpPr>
            <p:cNvPr id="73759" name="Oval 1210"/>
            <p:cNvSpPr>
              <a:spLocks noChangeArrowheads="1"/>
            </p:cNvSpPr>
            <p:nvPr/>
          </p:nvSpPr>
          <p:spPr bwMode="auto">
            <a:xfrm>
              <a:off x="3589" y="1185"/>
              <a:ext cx="66" cy="71"/>
            </a:xfrm>
            <a:prstGeom prst="ellipse">
              <a:avLst/>
            </a:prstGeom>
            <a:solidFill>
              <a:srgbClr val="FF3300"/>
            </a:solidFill>
            <a:ln w="9525">
              <a:solidFill>
                <a:schemeClr val="tx1"/>
              </a:solidFill>
              <a:round/>
              <a:headEnd/>
              <a:tailEnd/>
            </a:ln>
          </p:spPr>
          <p:txBody>
            <a:bodyPr wrap="none" anchor="ctr"/>
            <a:lstStyle/>
            <a:p>
              <a:endParaRPr lang="es-ES">
                <a:latin typeface="Verdana" pitchFamily="34" charset="0"/>
              </a:endParaRPr>
            </a:p>
          </p:txBody>
        </p:sp>
        <p:sp>
          <p:nvSpPr>
            <p:cNvPr id="73760" name="Oval 1211"/>
            <p:cNvSpPr>
              <a:spLocks noChangeArrowheads="1"/>
            </p:cNvSpPr>
            <p:nvPr/>
          </p:nvSpPr>
          <p:spPr bwMode="auto">
            <a:xfrm>
              <a:off x="3655" y="1148"/>
              <a:ext cx="65" cy="72"/>
            </a:xfrm>
            <a:prstGeom prst="ellipse">
              <a:avLst/>
            </a:prstGeom>
            <a:solidFill>
              <a:srgbClr val="FF3300"/>
            </a:solidFill>
            <a:ln w="9525">
              <a:solidFill>
                <a:schemeClr val="tx1"/>
              </a:solidFill>
              <a:round/>
              <a:headEnd/>
              <a:tailEnd/>
            </a:ln>
          </p:spPr>
          <p:txBody>
            <a:bodyPr wrap="none" anchor="ctr"/>
            <a:lstStyle/>
            <a:p>
              <a:endParaRPr lang="es-ES">
                <a:latin typeface="Verdana" pitchFamily="34" charset="0"/>
              </a:endParaRPr>
            </a:p>
          </p:txBody>
        </p:sp>
        <p:sp>
          <p:nvSpPr>
            <p:cNvPr id="73761" name="Oval 1212"/>
            <p:cNvSpPr>
              <a:spLocks noChangeArrowheads="1"/>
            </p:cNvSpPr>
            <p:nvPr/>
          </p:nvSpPr>
          <p:spPr bwMode="auto">
            <a:xfrm>
              <a:off x="4014" y="1433"/>
              <a:ext cx="66" cy="72"/>
            </a:xfrm>
            <a:prstGeom prst="ellipse">
              <a:avLst/>
            </a:prstGeom>
            <a:solidFill>
              <a:srgbClr val="FF3300"/>
            </a:solidFill>
            <a:ln w="9525">
              <a:solidFill>
                <a:schemeClr val="tx1"/>
              </a:solidFill>
              <a:round/>
              <a:headEnd/>
              <a:tailEnd/>
            </a:ln>
          </p:spPr>
          <p:txBody>
            <a:bodyPr wrap="none" anchor="ctr"/>
            <a:lstStyle/>
            <a:p>
              <a:endParaRPr lang="es-ES">
                <a:latin typeface="Verdana" pitchFamily="34" charset="0"/>
              </a:endParaRPr>
            </a:p>
          </p:txBody>
        </p:sp>
        <p:sp>
          <p:nvSpPr>
            <p:cNvPr id="73762" name="Oval 1213"/>
            <p:cNvSpPr>
              <a:spLocks noChangeArrowheads="1"/>
            </p:cNvSpPr>
            <p:nvPr/>
          </p:nvSpPr>
          <p:spPr bwMode="auto">
            <a:xfrm>
              <a:off x="4864" y="1718"/>
              <a:ext cx="66" cy="72"/>
            </a:xfrm>
            <a:prstGeom prst="ellipse">
              <a:avLst/>
            </a:prstGeom>
            <a:solidFill>
              <a:srgbClr val="FF3300"/>
            </a:solidFill>
            <a:ln w="9525">
              <a:solidFill>
                <a:schemeClr val="tx1"/>
              </a:solidFill>
              <a:round/>
              <a:headEnd/>
              <a:tailEnd/>
            </a:ln>
          </p:spPr>
          <p:txBody>
            <a:bodyPr wrap="none" anchor="ctr"/>
            <a:lstStyle/>
            <a:p>
              <a:endParaRPr lang="es-ES">
                <a:latin typeface="Verdana" pitchFamily="34" charset="0"/>
              </a:endParaRPr>
            </a:p>
          </p:txBody>
        </p:sp>
        <p:sp>
          <p:nvSpPr>
            <p:cNvPr id="73763" name="Oval 1214"/>
            <p:cNvSpPr>
              <a:spLocks noChangeArrowheads="1"/>
            </p:cNvSpPr>
            <p:nvPr/>
          </p:nvSpPr>
          <p:spPr bwMode="auto">
            <a:xfrm>
              <a:off x="4146" y="1362"/>
              <a:ext cx="65" cy="71"/>
            </a:xfrm>
            <a:prstGeom prst="ellipse">
              <a:avLst/>
            </a:prstGeom>
            <a:solidFill>
              <a:srgbClr val="FF3300"/>
            </a:solidFill>
            <a:ln w="9525">
              <a:solidFill>
                <a:schemeClr val="tx1"/>
              </a:solidFill>
              <a:round/>
              <a:headEnd/>
              <a:tailEnd/>
            </a:ln>
          </p:spPr>
          <p:txBody>
            <a:bodyPr wrap="none" anchor="ctr"/>
            <a:lstStyle/>
            <a:p>
              <a:endParaRPr lang="es-ES">
                <a:latin typeface="Verdana" pitchFamily="34" charset="0"/>
              </a:endParaRPr>
            </a:p>
          </p:txBody>
        </p:sp>
        <p:sp>
          <p:nvSpPr>
            <p:cNvPr id="73764" name="Oval 1215"/>
            <p:cNvSpPr>
              <a:spLocks noChangeArrowheads="1"/>
            </p:cNvSpPr>
            <p:nvPr/>
          </p:nvSpPr>
          <p:spPr bwMode="auto">
            <a:xfrm>
              <a:off x="3688" y="1148"/>
              <a:ext cx="65" cy="72"/>
            </a:xfrm>
            <a:prstGeom prst="ellipse">
              <a:avLst/>
            </a:prstGeom>
            <a:solidFill>
              <a:srgbClr val="FF3300"/>
            </a:solidFill>
            <a:ln w="9525">
              <a:solidFill>
                <a:schemeClr val="tx1"/>
              </a:solidFill>
              <a:round/>
              <a:headEnd/>
              <a:tailEnd/>
            </a:ln>
          </p:spPr>
          <p:txBody>
            <a:bodyPr wrap="none" anchor="ctr"/>
            <a:lstStyle/>
            <a:p>
              <a:endParaRPr lang="es-ES">
                <a:latin typeface="Verdana" pitchFamily="34" charset="0"/>
              </a:endParaRPr>
            </a:p>
          </p:txBody>
        </p:sp>
        <p:sp>
          <p:nvSpPr>
            <p:cNvPr id="73765" name="Oval 1216"/>
            <p:cNvSpPr>
              <a:spLocks noChangeArrowheads="1"/>
            </p:cNvSpPr>
            <p:nvPr/>
          </p:nvSpPr>
          <p:spPr bwMode="auto">
            <a:xfrm>
              <a:off x="3753" y="1185"/>
              <a:ext cx="65" cy="71"/>
            </a:xfrm>
            <a:prstGeom prst="ellipse">
              <a:avLst/>
            </a:prstGeom>
            <a:solidFill>
              <a:srgbClr val="FF3300"/>
            </a:solidFill>
            <a:ln w="9525">
              <a:solidFill>
                <a:schemeClr val="tx1"/>
              </a:solidFill>
              <a:round/>
              <a:headEnd/>
              <a:tailEnd/>
            </a:ln>
          </p:spPr>
          <p:txBody>
            <a:bodyPr wrap="none" anchor="ctr"/>
            <a:lstStyle/>
            <a:p>
              <a:endParaRPr lang="es-ES">
                <a:latin typeface="Verdana" pitchFamily="34" charset="0"/>
              </a:endParaRPr>
            </a:p>
          </p:txBody>
        </p:sp>
        <p:sp>
          <p:nvSpPr>
            <p:cNvPr id="73766" name="Oval 1217"/>
            <p:cNvSpPr>
              <a:spLocks noChangeArrowheads="1"/>
            </p:cNvSpPr>
            <p:nvPr/>
          </p:nvSpPr>
          <p:spPr bwMode="auto">
            <a:xfrm>
              <a:off x="5224" y="1932"/>
              <a:ext cx="66" cy="71"/>
            </a:xfrm>
            <a:prstGeom prst="ellipse">
              <a:avLst/>
            </a:prstGeom>
            <a:solidFill>
              <a:srgbClr val="FF3300"/>
            </a:solidFill>
            <a:ln w="9525">
              <a:solidFill>
                <a:schemeClr val="tx1"/>
              </a:solidFill>
              <a:round/>
              <a:headEnd/>
              <a:tailEnd/>
            </a:ln>
          </p:spPr>
          <p:txBody>
            <a:bodyPr wrap="none" anchor="ctr"/>
            <a:lstStyle/>
            <a:p>
              <a:endParaRPr lang="es-ES">
                <a:latin typeface="Verdana" pitchFamily="34" charset="0"/>
              </a:endParaRPr>
            </a:p>
          </p:txBody>
        </p:sp>
        <p:sp>
          <p:nvSpPr>
            <p:cNvPr id="73767" name="Oval 1218"/>
            <p:cNvSpPr>
              <a:spLocks noChangeArrowheads="1"/>
            </p:cNvSpPr>
            <p:nvPr/>
          </p:nvSpPr>
          <p:spPr bwMode="auto">
            <a:xfrm>
              <a:off x="5094" y="2110"/>
              <a:ext cx="65" cy="71"/>
            </a:xfrm>
            <a:prstGeom prst="ellipse">
              <a:avLst/>
            </a:prstGeom>
            <a:solidFill>
              <a:srgbClr val="FF3300"/>
            </a:solidFill>
            <a:ln w="9525">
              <a:solidFill>
                <a:schemeClr val="tx1"/>
              </a:solidFill>
              <a:round/>
              <a:headEnd/>
              <a:tailEnd/>
            </a:ln>
          </p:spPr>
          <p:txBody>
            <a:bodyPr wrap="none" anchor="ctr"/>
            <a:lstStyle/>
            <a:p>
              <a:endParaRPr lang="es-ES">
                <a:latin typeface="Verdana" pitchFamily="34" charset="0"/>
              </a:endParaRPr>
            </a:p>
          </p:txBody>
        </p:sp>
        <p:sp>
          <p:nvSpPr>
            <p:cNvPr id="73768" name="Oval 1219"/>
            <p:cNvSpPr>
              <a:spLocks noChangeArrowheads="1"/>
            </p:cNvSpPr>
            <p:nvPr/>
          </p:nvSpPr>
          <p:spPr bwMode="auto">
            <a:xfrm>
              <a:off x="3655" y="1185"/>
              <a:ext cx="65" cy="71"/>
            </a:xfrm>
            <a:prstGeom prst="ellipse">
              <a:avLst/>
            </a:prstGeom>
            <a:solidFill>
              <a:srgbClr val="FF3300"/>
            </a:solidFill>
            <a:ln w="9525">
              <a:solidFill>
                <a:schemeClr val="tx1"/>
              </a:solidFill>
              <a:round/>
              <a:headEnd/>
              <a:tailEnd/>
            </a:ln>
          </p:spPr>
          <p:txBody>
            <a:bodyPr wrap="none" anchor="ctr"/>
            <a:lstStyle/>
            <a:p>
              <a:endParaRPr lang="es-ES">
                <a:latin typeface="Verdana" pitchFamily="34" charset="0"/>
              </a:endParaRPr>
            </a:p>
          </p:txBody>
        </p:sp>
        <p:sp>
          <p:nvSpPr>
            <p:cNvPr id="73769" name="Text Box 1220"/>
            <p:cNvSpPr txBox="1">
              <a:spLocks noChangeArrowheads="1"/>
            </p:cNvSpPr>
            <p:nvPr/>
          </p:nvSpPr>
          <p:spPr bwMode="auto">
            <a:xfrm>
              <a:off x="3152" y="1683"/>
              <a:ext cx="1189" cy="523"/>
            </a:xfrm>
            <a:prstGeom prst="rect">
              <a:avLst/>
            </a:prstGeom>
            <a:noFill/>
            <a:ln w="57150">
              <a:solidFill>
                <a:srgbClr val="FFCC00"/>
              </a:solidFill>
              <a:miter lim="800000"/>
              <a:headEnd/>
              <a:tailEnd/>
            </a:ln>
          </p:spPr>
          <p:txBody>
            <a:bodyPr>
              <a:spAutoFit/>
            </a:bodyPr>
            <a:lstStyle/>
            <a:p>
              <a:pPr algn="ctr"/>
              <a:r>
                <a:rPr lang="es-ES" sz="1600">
                  <a:solidFill>
                    <a:srgbClr val="0033CC"/>
                  </a:solidFill>
                  <a:latin typeface="Verdana" pitchFamily="34" charset="0"/>
                </a:rPr>
                <a:t>Generation concentrated in 11 power plants </a:t>
              </a:r>
            </a:p>
          </p:txBody>
        </p:sp>
        <p:sp>
          <p:nvSpPr>
            <p:cNvPr id="73770" name="Text Box 1221"/>
            <p:cNvSpPr txBox="1">
              <a:spLocks noChangeArrowheads="1"/>
            </p:cNvSpPr>
            <p:nvPr/>
          </p:nvSpPr>
          <p:spPr bwMode="auto">
            <a:xfrm>
              <a:off x="4558" y="1014"/>
              <a:ext cx="1072" cy="523"/>
            </a:xfrm>
            <a:prstGeom prst="rect">
              <a:avLst/>
            </a:prstGeom>
            <a:noFill/>
            <a:ln w="57150">
              <a:solidFill>
                <a:srgbClr val="FFCC00"/>
              </a:solidFill>
              <a:miter lim="800000"/>
              <a:headEnd/>
              <a:tailEnd/>
            </a:ln>
          </p:spPr>
          <p:txBody>
            <a:bodyPr>
              <a:spAutoFit/>
            </a:bodyPr>
            <a:lstStyle/>
            <a:p>
              <a:pPr algn="ctr"/>
              <a:r>
                <a:rPr lang="es-ES" sz="1600" u="sng">
                  <a:solidFill>
                    <a:srgbClr val="0033CC"/>
                  </a:solidFill>
                  <a:latin typeface="Verdana" pitchFamily="34" charset="0"/>
                </a:rPr>
                <a:t>7000 km </a:t>
              </a:r>
              <a:r>
                <a:rPr lang="es-ES" sz="1600">
                  <a:solidFill>
                    <a:srgbClr val="0033CC"/>
                  </a:solidFill>
                  <a:latin typeface="Verdana" pitchFamily="34" charset="0"/>
                </a:rPr>
                <a:t>of  transmission power lines</a:t>
              </a:r>
            </a:p>
          </p:txBody>
        </p:sp>
      </p:grpSp>
      <p:sp>
        <p:nvSpPr>
          <p:cNvPr id="73733" name="Text Box 26"/>
          <p:cNvSpPr txBox="1">
            <a:spLocks noChangeArrowheads="1"/>
          </p:cNvSpPr>
          <p:nvPr/>
        </p:nvSpPr>
        <p:spPr bwMode="auto">
          <a:xfrm>
            <a:off x="3571875" y="4286250"/>
            <a:ext cx="1571625" cy="523875"/>
          </a:xfrm>
          <a:prstGeom prst="rect">
            <a:avLst/>
          </a:prstGeom>
          <a:solidFill>
            <a:srgbClr val="FFFF00"/>
          </a:solidFill>
          <a:ln w="9525">
            <a:noFill/>
            <a:miter lim="800000"/>
            <a:headEnd/>
            <a:tailEnd/>
          </a:ln>
        </p:spPr>
        <p:txBody>
          <a:bodyPr>
            <a:spAutoFit/>
          </a:bodyPr>
          <a:lstStyle/>
          <a:p>
            <a:pPr algn="ctr">
              <a:spcBef>
                <a:spcPct val="50000"/>
              </a:spcBef>
            </a:pPr>
            <a:r>
              <a:rPr lang="es-ES" sz="1400" b="1">
                <a:solidFill>
                  <a:srgbClr val="FF0000"/>
                </a:solidFill>
                <a:latin typeface="Verdana" pitchFamily="34" charset="0"/>
              </a:rPr>
              <a:t>Transmition power lines</a:t>
            </a:r>
          </a:p>
        </p:txBody>
      </p:sp>
      <p:sp>
        <p:nvSpPr>
          <p:cNvPr id="73734" name="Text Box 26"/>
          <p:cNvSpPr txBox="1">
            <a:spLocks noChangeArrowheads="1"/>
          </p:cNvSpPr>
          <p:nvPr/>
        </p:nvSpPr>
        <p:spPr bwMode="auto">
          <a:xfrm>
            <a:off x="285750" y="3643313"/>
            <a:ext cx="2071688" cy="738187"/>
          </a:xfrm>
          <a:prstGeom prst="rect">
            <a:avLst/>
          </a:prstGeom>
          <a:solidFill>
            <a:srgbClr val="FFFF00"/>
          </a:solidFill>
          <a:ln w="9525">
            <a:noFill/>
            <a:miter lim="800000"/>
            <a:headEnd/>
            <a:tailEnd/>
          </a:ln>
        </p:spPr>
        <p:txBody>
          <a:bodyPr>
            <a:spAutoFit/>
          </a:bodyPr>
          <a:lstStyle/>
          <a:p>
            <a:pPr algn="ctr">
              <a:spcBef>
                <a:spcPct val="50000"/>
              </a:spcBef>
            </a:pPr>
            <a:r>
              <a:rPr lang="es-ES" sz="1400" b="1">
                <a:solidFill>
                  <a:srgbClr val="FF0000"/>
                </a:solidFill>
                <a:latin typeface="Verdana" pitchFamily="34" charset="0"/>
              </a:rPr>
              <a:t>Generation based in oil fired power plants</a:t>
            </a:r>
          </a:p>
        </p:txBody>
      </p:sp>
      <p:grpSp>
        <p:nvGrpSpPr>
          <p:cNvPr id="73735" name="688 Grupo"/>
          <p:cNvGrpSpPr>
            <a:grpSpLocks/>
          </p:cNvGrpSpPr>
          <p:nvPr/>
        </p:nvGrpSpPr>
        <p:grpSpPr bwMode="auto">
          <a:xfrm>
            <a:off x="1428750" y="4356100"/>
            <a:ext cx="6078538" cy="1101725"/>
            <a:chOff x="1636691" y="2285992"/>
            <a:chExt cx="6078538" cy="1143009"/>
          </a:xfrm>
        </p:grpSpPr>
        <p:cxnSp>
          <p:nvCxnSpPr>
            <p:cNvPr id="424" name="423 Conector recto"/>
            <p:cNvCxnSpPr/>
            <p:nvPr/>
          </p:nvCxnSpPr>
          <p:spPr bwMode="auto">
            <a:xfrm>
              <a:off x="2571729" y="2877261"/>
              <a:ext cx="357187" cy="164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3741" name="45 Grupo"/>
            <p:cNvGrpSpPr>
              <a:grpSpLocks/>
            </p:cNvGrpSpPr>
            <p:nvPr/>
          </p:nvGrpSpPr>
          <p:grpSpPr bwMode="auto">
            <a:xfrm>
              <a:off x="2928910" y="2655192"/>
              <a:ext cx="714368" cy="416618"/>
              <a:chOff x="1863686" y="2559735"/>
              <a:chExt cx="1143000" cy="642942"/>
            </a:xfrm>
          </p:grpSpPr>
          <p:sp>
            <p:nvSpPr>
              <p:cNvPr id="73754" name="Oval 17"/>
              <p:cNvSpPr>
                <a:spLocks noChangeArrowheads="1"/>
              </p:cNvSpPr>
              <p:nvPr/>
            </p:nvSpPr>
            <p:spPr bwMode="auto">
              <a:xfrm rot="-5400000">
                <a:off x="1899403" y="2524018"/>
                <a:ext cx="642942" cy="714375"/>
              </a:xfrm>
              <a:prstGeom prst="ellipse">
                <a:avLst/>
              </a:prstGeom>
              <a:noFill/>
              <a:ln w="76200">
                <a:solidFill>
                  <a:schemeClr val="tx1"/>
                </a:solidFill>
                <a:round/>
                <a:headEnd/>
                <a:tailEnd/>
              </a:ln>
            </p:spPr>
            <p:txBody>
              <a:bodyPr vert="eaVert" wrap="none" anchor="ctr"/>
              <a:lstStyle/>
              <a:p>
                <a:endParaRPr lang="es-ES">
                  <a:latin typeface="Verdana" pitchFamily="34" charset="0"/>
                </a:endParaRPr>
              </a:p>
            </p:txBody>
          </p:sp>
          <p:sp>
            <p:nvSpPr>
              <p:cNvPr id="73755" name="Oval 17"/>
              <p:cNvSpPr>
                <a:spLocks noChangeArrowheads="1"/>
              </p:cNvSpPr>
              <p:nvPr/>
            </p:nvSpPr>
            <p:spPr bwMode="auto">
              <a:xfrm rot="-5400000">
                <a:off x="2328028" y="2524018"/>
                <a:ext cx="642942" cy="714375"/>
              </a:xfrm>
              <a:prstGeom prst="ellipse">
                <a:avLst/>
              </a:prstGeom>
              <a:noFill/>
              <a:ln w="76200">
                <a:solidFill>
                  <a:schemeClr val="tx1"/>
                </a:solidFill>
                <a:round/>
                <a:headEnd/>
                <a:tailEnd/>
              </a:ln>
            </p:spPr>
            <p:txBody>
              <a:bodyPr vert="eaVert" wrap="none" anchor="ctr"/>
              <a:lstStyle/>
              <a:p>
                <a:endParaRPr lang="es-ES">
                  <a:latin typeface="Verdana" pitchFamily="34" charset="0"/>
                </a:endParaRPr>
              </a:p>
            </p:txBody>
          </p:sp>
        </p:grpSp>
        <p:grpSp>
          <p:nvGrpSpPr>
            <p:cNvPr id="73742" name="43 Grupo"/>
            <p:cNvGrpSpPr>
              <a:grpSpLocks/>
            </p:cNvGrpSpPr>
            <p:nvPr/>
          </p:nvGrpSpPr>
          <p:grpSpPr bwMode="auto">
            <a:xfrm>
              <a:off x="1636691" y="2432113"/>
              <a:ext cx="1220788" cy="914564"/>
              <a:chOff x="285717" y="2432113"/>
              <a:chExt cx="1220795" cy="914564"/>
            </a:xfrm>
          </p:grpSpPr>
          <p:sp>
            <p:nvSpPr>
              <p:cNvPr id="73751" name="Oval 20"/>
              <p:cNvSpPr>
                <a:spLocks noChangeArrowheads="1"/>
              </p:cNvSpPr>
              <p:nvPr/>
            </p:nvSpPr>
            <p:spPr bwMode="auto">
              <a:xfrm rot="-5400000">
                <a:off x="260232" y="2457598"/>
                <a:ext cx="914564" cy="863594"/>
              </a:xfrm>
              <a:prstGeom prst="ellipse">
                <a:avLst/>
              </a:prstGeom>
              <a:noFill/>
              <a:ln w="76200">
                <a:solidFill>
                  <a:schemeClr val="tx1"/>
                </a:solidFill>
                <a:round/>
                <a:headEnd/>
                <a:tailEnd/>
              </a:ln>
            </p:spPr>
            <p:txBody>
              <a:bodyPr vert="eaVert" wrap="none" anchor="ctr"/>
              <a:lstStyle/>
              <a:p>
                <a:endParaRPr lang="es-ES">
                  <a:latin typeface="Verdana" pitchFamily="34" charset="0"/>
                </a:endParaRPr>
              </a:p>
            </p:txBody>
          </p:sp>
          <p:sp>
            <p:nvSpPr>
              <p:cNvPr id="73752" name="Freeform 25"/>
              <p:cNvSpPr>
                <a:spLocks/>
              </p:cNvSpPr>
              <p:nvPr/>
            </p:nvSpPr>
            <p:spPr bwMode="auto">
              <a:xfrm rot="-1512457">
                <a:off x="436636" y="2625420"/>
                <a:ext cx="611948" cy="530225"/>
              </a:xfrm>
              <a:custGeom>
                <a:avLst/>
                <a:gdLst>
                  <a:gd name="T0" fmla="*/ 0 w 953"/>
                  <a:gd name="T1" fmla="*/ 2147483647 h 991"/>
                  <a:gd name="T2" fmla="*/ 2147483647 w 953"/>
                  <a:gd name="T3" fmla="*/ 2147483647 h 991"/>
                  <a:gd name="T4" fmla="*/ 2147483647 w 953"/>
                  <a:gd name="T5" fmla="*/ 2147483647 h 991"/>
                  <a:gd name="T6" fmla="*/ 2147483647 w 953"/>
                  <a:gd name="T7" fmla="*/ 2147483647 h 991"/>
                  <a:gd name="T8" fmla="*/ 0 60000 65536"/>
                  <a:gd name="T9" fmla="*/ 0 60000 65536"/>
                  <a:gd name="T10" fmla="*/ 0 60000 65536"/>
                  <a:gd name="T11" fmla="*/ 0 60000 65536"/>
                  <a:gd name="T12" fmla="*/ 0 w 953"/>
                  <a:gd name="T13" fmla="*/ 0 h 991"/>
                  <a:gd name="T14" fmla="*/ 953 w 953"/>
                  <a:gd name="T15" fmla="*/ 991 h 991"/>
                </a:gdLst>
                <a:ahLst/>
                <a:cxnLst>
                  <a:cxn ang="T8">
                    <a:pos x="T0" y="T1"/>
                  </a:cxn>
                  <a:cxn ang="T9">
                    <a:pos x="T2" y="T3"/>
                  </a:cxn>
                  <a:cxn ang="T10">
                    <a:pos x="T4" y="T5"/>
                  </a:cxn>
                  <a:cxn ang="T11">
                    <a:pos x="T6" y="T7"/>
                  </a:cxn>
                </a:cxnLst>
                <a:rect l="T12" t="T13" r="T14" b="T15"/>
                <a:pathLst>
                  <a:path w="953" h="991">
                    <a:moveTo>
                      <a:pt x="0" y="484"/>
                    </a:moveTo>
                    <a:cubicBezTo>
                      <a:pt x="102" y="242"/>
                      <a:pt x="204" y="0"/>
                      <a:pt x="318" y="76"/>
                    </a:cubicBezTo>
                    <a:cubicBezTo>
                      <a:pt x="432" y="152"/>
                      <a:pt x="575" y="885"/>
                      <a:pt x="681" y="938"/>
                    </a:cubicBezTo>
                    <a:cubicBezTo>
                      <a:pt x="787" y="991"/>
                      <a:pt x="908" y="485"/>
                      <a:pt x="953" y="394"/>
                    </a:cubicBezTo>
                  </a:path>
                </a:pathLst>
              </a:custGeom>
              <a:noFill/>
              <a:ln w="76200">
                <a:solidFill>
                  <a:schemeClr val="tx1"/>
                </a:solidFill>
                <a:round/>
                <a:headEnd/>
                <a:tailEnd/>
              </a:ln>
            </p:spPr>
            <p:txBody>
              <a:bodyPr/>
              <a:lstStyle/>
              <a:p>
                <a:endParaRPr lang="en-US"/>
              </a:p>
            </p:txBody>
          </p:sp>
          <p:cxnSp>
            <p:nvCxnSpPr>
              <p:cNvPr id="437" name="436 Conector recto"/>
              <p:cNvCxnSpPr/>
              <p:nvPr/>
            </p:nvCxnSpPr>
            <p:spPr bwMode="auto">
              <a:xfrm>
                <a:off x="1149322" y="2877261"/>
                <a:ext cx="357190" cy="164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27" name="426 Conector recto"/>
            <p:cNvCxnSpPr/>
            <p:nvPr/>
          </p:nvCxnSpPr>
          <p:spPr>
            <a:xfrm rot="5400000">
              <a:off x="2143893" y="2856703"/>
              <a:ext cx="1143009" cy="158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3744" name="48 Grupo"/>
            <p:cNvGrpSpPr>
              <a:grpSpLocks/>
            </p:cNvGrpSpPr>
            <p:nvPr/>
          </p:nvGrpSpPr>
          <p:grpSpPr bwMode="auto">
            <a:xfrm>
              <a:off x="5643539" y="2643182"/>
              <a:ext cx="714368" cy="416618"/>
              <a:chOff x="1863686" y="2559735"/>
              <a:chExt cx="1143000" cy="642942"/>
            </a:xfrm>
          </p:grpSpPr>
          <p:sp>
            <p:nvSpPr>
              <p:cNvPr id="73749" name="Oval 17"/>
              <p:cNvSpPr>
                <a:spLocks noChangeArrowheads="1"/>
              </p:cNvSpPr>
              <p:nvPr/>
            </p:nvSpPr>
            <p:spPr bwMode="auto">
              <a:xfrm rot="-5400000">
                <a:off x="1899403" y="2524018"/>
                <a:ext cx="642942" cy="714375"/>
              </a:xfrm>
              <a:prstGeom prst="ellipse">
                <a:avLst/>
              </a:prstGeom>
              <a:noFill/>
              <a:ln w="76200">
                <a:solidFill>
                  <a:schemeClr val="tx1"/>
                </a:solidFill>
                <a:round/>
                <a:headEnd/>
                <a:tailEnd/>
              </a:ln>
            </p:spPr>
            <p:txBody>
              <a:bodyPr vert="eaVert" wrap="none" anchor="ctr"/>
              <a:lstStyle/>
              <a:p>
                <a:endParaRPr lang="es-ES">
                  <a:latin typeface="Verdana" pitchFamily="34" charset="0"/>
                </a:endParaRPr>
              </a:p>
            </p:txBody>
          </p:sp>
          <p:sp>
            <p:nvSpPr>
              <p:cNvPr id="73750" name="Oval 17"/>
              <p:cNvSpPr>
                <a:spLocks noChangeArrowheads="1"/>
              </p:cNvSpPr>
              <p:nvPr/>
            </p:nvSpPr>
            <p:spPr bwMode="auto">
              <a:xfrm rot="-5400000">
                <a:off x="2328028" y="2524018"/>
                <a:ext cx="642942" cy="714375"/>
              </a:xfrm>
              <a:prstGeom prst="ellipse">
                <a:avLst/>
              </a:prstGeom>
              <a:noFill/>
              <a:ln w="76200">
                <a:solidFill>
                  <a:schemeClr val="tx1"/>
                </a:solidFill>
                <a:round/>
                <a:headEnd/>
                <a:tailEnd/>
              </a:ln>
            </p:spPr>
            <p:txBody>
              <a:bodyPr vert="eaVert" wrap="none" anchor="ctr"/>
              <a:lstStyle/>
              <a:p>
                <a:endParaRPr lang="es-ES">
                  <a:latin typeface="Verdana" pitchFamily="34" charset="0"/>
                </a:endParaRPr>
              </a:p>
            </p:txBody>
          </p:sp>
        </p:grpSp>
        <p:cxnSp>
          <p:nvCxnSpPr>
            <p:cNvPr id="429" name="428 Conector recto"/>
            <p:cNvCxnSpPr/>
            <p:nvPr/>
          </p:nvCxnSpPr>
          <p:spPr>
            <a:xfrm flipV="1">
              <a:off x="3643291" y="2857497"/>
              <a:ext cx="2000250" cy="6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0" name="429 Conector recto"/>
            <p:cNvCxnSpPr/>
            <p:nvPr/>
          </p:nvCxnSpPr>
          <p:spPr bwMode="auto">
            <a:xfrm>
              <a:off x="6357916" y="2857497"/>
              <a:ext cx="285750" cy="164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1" name="430 Conector recto de flecha"/>
            <p:cNvCxnSpPr/>
            <p:nvPr/>
          </p:nvCxnSpPr>
          <p:spPr>
            <a:xfrm>
              <a:off x="6643666" y="2857497"/>
              <a:ext cx="1071563" cy="164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2" name="431 Conector recto"/>
            <p:cNvCxnSpPr/>
            <p:nvPr/>
          </p:nvCxnSpPr>
          <p:spPr>
            <a:xfrm rot="5400000">
              <a:off x="6072955" y="2856703"/>
              <a:ext cx="1143009"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3736" name="Text Box 26"/>
          <p:cNvSpPr txBox="1">
            <a:spLocks noChangeArrowheads="1"/>
          </p:cNvSpPr>
          <p:nvPr/>
        </p:nvSpPr>
        <p:spPr bwMode="auto">
          <a:xfrm>
            <a:off x="7000875" y="4275138"/>
            <a:ext cx="1714500" cy="523875"/>
          </a:xfrm>
          <a:prstGeom prst="rect">
            <a:avLst/>
          </a:prstGeom>
          <a:solidFill>
            <a:srgbClr val="FFFF00"/>
          </a:solidFill>
          <a:ln w="9525">
            <a:noFill/>
            <a:miter lim="800000"/>
            <a:headEnd/>
            <a:tailEnd/>
          </a:ln>
        </p:spPr>
        <p:txBody>
          <a:bodyPr>
            <a:spAutoFit/>
          </a:bodyPr>
          <a:lstStyle/>
          <a:p>
            <a:pPr algn="ctr">
              <a:spcBef>
                <a:spcPct val="50000"/>
              </a:spcBef>
            </a:pPr>
            <a:r>
              <a:rPr lang="es-ES" sz="1400" b="1">
                <a:solidFill>
                  <a:srgbClr val="FF0000"/>
                </a:solidFill>
                <a:latin typeface="Verdana" pitchFamily="34" charset="0"/>
              </a:rPr>
              <a:t>Distribution grids</a:t>
            </a:r>
          </a:p>
        </p:txBody>
      </p:sp>
      <p:sp>
        <p:nvSpPr>
          <p:cNvPr id="441" name="696 Marcador de contenido"/>
          <p:cNvSpPr txBox="1">
            <a:spLocks/>
          </p:cNvSpPr>
          <p:nvPr/>
        </p:nvSpPr>
        <p:spPr>
          <a:xfrm>
            <a:off x="0" y="785813"/>
            <a:ext cx="8858250" cy="1071562"/>
          </a:xfrm>
          <a:prstGeom prst="rect">
            <a:avLst/>
          </a:prstGeom>
        </p:spPr>
        <p:txBody>
          <a:bodyPr/>
          <a:lstStyle/>
          <a:p>
            <a:pPr marL="342900" indent="-342900" algn="just" eaLnBrk="0" hangingPunct="0">
              <a:spcBef>
                <a:spcPct val="20000"/>
              </a:spcBef>
              <a:buFont typeface="Wingdings" pitchFamily="2" charset="2"/>
              <a:buChar char="q"/>
              <a:defRPr/>
            </a:pPr>
            <a:r>
              <a:rPr lang="en-GB" sz="2000" dirty="0">
                <a:effectLst>
                  <a:outerShdw blurRad="38100" dist="38100" dir="2700000" algn="tl">
                    <a:srgbClr val="000000">
                      <a:alpha val="43137"/>
                    </a:srgbClr>
                  </a:outerShdw>
                </a:effectLst>
                <a:latin typeface="Verdana" pitchFamily="34" charset="0"/>
              </a:rPr>
              <a:t>Centralized base load generation installed capacity (inefficient </a:t>
            </a:r>
            <a:r>
              <a:rPr lang="en-GB" sz="2000" dirty="0">
                <a:effectLst>
                  <a:outerShdw blurRad="38100" dist="38100" dir="2700000" algn="tl">
                    <a:srgbClr val="000000">
                      <a:alpha val="43137"/>
                    </a:srgbClr>
                  </a:outerShdw>
                </a:effectLst>
                <a:latin typeface="Verdana" pitchFamily="34" charset="0"/>
              </a:rPr>
              <a:t>power plants, </a:t>
            </a:r>
            <a:r>
              <a:rPr lang="en-GB" sz="2000" dirty="0">
                <a:effectLst>
                  <a:outerShdw blurRad="38100" dist="38100" dir="2700000" algn="tl">
                    <a:srgbClr val="000000">
                      <a:alpha val="43137"/>
                    </a:srgbClr>
                  </a:outerShdw>
                </a:effectLst>
                <a:latin typeface="Verdana" pitchFamily="34" charset="0"/>
              </a:rPr>
              <a:t>25 years of operation on average, 60% of availability, frequent failures and high inputs consumption).</a:t>
            </a:r>
            <a:endParaRPr lang="es-ES" sz="2000" dirty="0">
              <a:effectLst>
                <a:outerShdw blurRad="38100" dist="38100" dir="2700000" algn="tl">
                  <a:srgbClr val="000000">
                    <a:alpha val="43137"/>
                  </a:srgbClr>
                </a:outerShdw>
              </a:effectLst>
              <a:latin typeface="Verdana" pitchFamily="34" charset="0"/>
            </a:endParaRPr>
          </a:p>
        </p:txBody>
      </p:sp>
      <p:sp>
        <p:nvSpPr>
          <p:cNvPr id="442" name="696 Marcador de contenido"/>
          <p:cNvSpPr txBox="1">
            <a:spLocks/>
          </p:cNvSpPr>
          <p:nvPr/>
        </p:nvSpPr>
        <p:spPr bwMode="auto">
          <a:xfrm>
            <a:off x="71438" y="1992313"/>
            <a:ext cx="4500562" cy="1500187"/>
          </a:xfrm>
          <a:prstGeom prst="rect">
            <a:avLst/>
          </a:prstGeom>
          <a:noFill/>
          <a:ln w="9525">
            <a:noFill/>
            <a:miter lim="800000"/>
            <a:headEnd/>
            <a:tailEnd/>
          </a:ln>
        </p:spPr>
        <p:txBody>
          <a:bodyPr/>
          <a:lstStyle/>
          <a:p>
            <a:pPr marL="365125" indent="-365125">
              <a:buFont typeface="Wingdings" pitchFamily="2" charset="2"/>
              <a:buChar char="q"/>
              <a:defRPr/>
            </a:pPr>
            <a:r>
              <a:rPr lang="en-GB" sz="2000" dirty="0">
                <a:effectLst>
                  <a:outerShdw blurRad="38100" dist="38100" dir="2700000" algn="tl">
                    <a:srgbClr val="000000">
                      <a:alpha val="43137"/>
                    </a:srgbClr>
                  </a:outerShdw>
                </a:effectLst>
                <a:latin typeface="Verdana" pitchFamily="34" charset="0"/>
              </a:rPr>
              <a:t>Frequent blackouts, especially during peak demand hours. </a:t>
            </a:r>
            <a:endParaRPr lang="en-GB" sz="2000" dirty="0">
              <a:effectLst>
                <a:outerShdw blurRad="38100" dist="38100" dir="2700000" algn="tl">
                  <a:srgbClr val="000000">
                    <a:alpha val="43137"/>
                  </a:srgbClr>
                </a:outerShdw>
              </a:effectLst>
              <a:latin typeface="Verdana" pitchFamily="34" charset="0"/>
            </a:endParaRPr>
          </a:p>
          <a:p>
            <a:pPr marL="365125" indent="-365125">
              <a:buFont typeface="Wingdings" pitchFamily="2" charset="2"/>
              <a:buChar char="q"/>
              <a:defRPr/>
            </a:pPr>
            <a:r>
              <a:rPr lang="en-GB" sz="2000" dirty="0">
                <a:effectLst>
                  <a:outerShdw blurRad="38100" dist="38100" dir="2700000" algn="tl">
                    <a:srgbClr val="000000">
                      <a:alpha val="43137"/>
                    </a:srgbClr>
                  </a:outerShdw>
                </a:effectLst>
                <a:latin typeface="Verdana" pitchFamily="34" charset="0"/>
              </a:rPr>
              <a:t>High </a:t>
            </a:r>
            <a:r>
              <a:rPr lang="en-GB" sz="2000" dirty="0">
                <a:effectLst>
                  <a:outerShdw blurRad="38100" dist="38100" dir="2700000" algn="tl">
                    <a:srgbClr val="000000">
                      <a:alpha val="43137"/>
                    </a:srgbClr>
                  </a:outerShdw>
                </a:effectLst>
                <a:latin typeface="Verdana" pitchFamily="34" charset="0"/>
              </a:rPr>
              <a:t>losses in transmission and distribution lines</a:t>
            </a:r>
            <a:r>
              <a:rPr lang="es-ES" sz="2000" kern="0" dirty="0">
                <a:effectLst>
                  <a:outerShdw blurRad="38100" dist="38100" dir="2700000" algn="tl">
                    <a:srgbClr val="000000">
                      <a:alpha val="43137"/>
                    </a:srgbClr>
                  </a:outerShdw>
                </a:effectLst>
                <a:latin typeface="Verdana" pitchFamily="34" charset="0"/>
              </a:rPr>
              <a:t>.</a:t>
            </a:r>
            <a:endParaRPr lang="es-ES" sz="2000" kern="0" dirty="0">
              <a:effectLst>
                <a:outerShdw blurRad="38100" dist="38100" dir="2700000" algn="tl">
                  <a:srgbClr val="000000">
                    <a:alpha val="43137"/>
                  </a:srgbClr>
                </a:outerShdw>
              </a:effectLst>
              <a:latin typeface="Verdana" pitchFamily="34" charset="0"/>
            </a:endParaRPr>
          </a:p>
        </p:txBody>
      </p:sp>
      <p:sp>
        <p:nvSpPr>
          <p:cNvPr id="443" name="442 Rectángulo"/>
          <p:cNvSpPr/>
          <p:nvPr/>
        </p:nvSpPr>
        <p:spPr>
          <a:xfrm>
            <a:off x="533372" y="68025"/>
            <a:ext cx="8072494" cy="646331"/>
          </a:xfrm>
          <a:prstGeom prst="rect">
            <a:avLst/>
          </a:prstGeom>
          <a:noFill/>
        </p:spPr>
        <p:txBody>
          <a:bodyPr>
            <a:spAutoFit/>
            <a:scene3d>
              <a:camera prst="orthographicFront"/>
              <a:lightRig rig="threePt" dir="t"/>
            </a:scene3d>
            <a:sp3d extrusionH="57150">
              <a:bevelT w="38100" h="38100"/>
            </a:sp3d>
          </a:bodyPr>
          <a:lstStyle/>
          <a:p>
            <a:pPr algn="ctr">
              <a:defRPr/>
            </a:pPr>
            <a:r>
              <a:rPr lang="es-ES" sz="3600" b="1"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38100" dist="38100" dir="2700000" algn="tl">
                    <a:srgbClr val="000000">
                      <a:alpha val="43137"/>
                    </a:srgbClr>
                  </a:outerShdw>
                </a:effectLst>
                <a:latin typeface="Verdana" pitchFamily="34" charset="0"/>
              </a:rPr>
              <a:t>Background</a:t>
            </a:r>
            <a:r>
              <a:rPr lang="es-ES" sz="3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38100" dist="38100" dir="2700000" algn="tl">
                    <a:srgbClr val="000000">
                      <a:alpha val="43137"/>
                    </a:srgbClr>
                  </a:outerShdw>
                </a:effectLst>
                <a:latin typeface="Verdana" pitchFamily="34" charset="0"/>
              </a:rPr>
              <a:t> </a:t>
            </a:r>
            <a:r>
              <a:rPr lang="es-ES" sz="3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38100" dist="38100" dir="2700000" algn="tl">
                    <a:srgbClr val="000000">
                      <a:alpha val="43137"/>
                    </a:srgbClr>
                  </a:outerShdw>
                </a:effectLst>
                <a:latin typeface="Verdana" pitchFamily="34" charset="0"/>
              </a:rPr>
              <a:t>(2004-2005)</a:t>
            </a:r>
          </a:p>
        </p:txBody>
      </p:sp>
    </p:spTree>
  </p:cSld>
  <p:clrMapOvr>
    <a:masterClrMapping/>
  </p:clrMapOvr>
  <p:transition>
    <p:wipe di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4"/>
          <p:cNvPicPr>
            <a:picLocks noChangeAspect="1" noChangeArrowheads="1"/>
          </p:cNvPicPr>
          <p:nvPr/>
        </p:nvPicPr>
        <p:blipFill>
          <a:blip r:embed="rId2"/>
          <a:srcRect/>
          <a:stretch>
            <a:fillRect/>
          </a:stretch>
        </p:blipFill>
        <p:spPr bwMode="auto">
          <a:xfrm>
            <a:off x="2786063" y="4751388"/>
            <a:ext cx="3371850" cy="2109787"/>
          </a:xfrm>
          <a:prstGeom prst="rect">
            <a:avLst/>
          </a:prstGeom>
          <a:noFill/>
          <a:ln w="9525">
            <a:noFill/>
            <a:miter lim="800000"/>
            <a:headEnd/>
            <a:tailEnd/>
          </a:ln>
        </p:spPr>
      </p:pic>
      <p:pic>
        <p:nvPicPr>
          <p:cNvPr id="74754" name="Picture 3"/>
          <p:cNvPicPr>
            <a:picLocks noChangeAspect="1" noChangeArrowheads="1"/>
          </p:cNvPicPr>
          <p:nvPr/>
        </p:nvPicPr>
        <p:blipFill>
          <a:blip r:embed="rId3"/>
          <a:srcRect/>
          <a:stretch>
            <a:fillRect/>
          </a:stretch>
        </p:blipFill>
        <p:spPr bwMode="auto">
          <a:xfrm>
            <a:off x="0" y="428625"/>
            <a:ext cx="9144000" cy="4357688"/>
          </a:xfrm>
          <a:prstGeom prst="rect">
            <a:avLst/>
          </a:prstGeom>
          <a:noFill/>
          <a:ln w="9525">
            <a:noFill/>
            <a:miter lim="800000"/>
            <a:headEnd/>
            <a:tailEnd/>
          </a:ln>
        </p:spPr>
      </p:pic>
      <p:sp>
        <p:nvSpPr>
          <p:cNvPr id="74755" name="5 CuadroTexto"/>
          <p:cNvSpPr txBox="1">
            <a:spLocks noChangeArrowheads="1"/>
          </p:cNvSpPr>
          <p:nvPr/>
        </p:nvSpPr>
        <p:spPr bwMode="auto">
          <a:xfrm>
            <a:off x="3857625" y="500063"/>
            <a:ext cx="1357313" cy="369887"/>
          </a:xfrm>
          <a:prstGeom prst="rect">
            <a:avLst/>
          </a:prstGeom>
          <a:noFill/>
          <a:ln w="9525">
            <a:noFill/>
            <a:miter lim="800000"/>
            <a:headEnd/>
            <a:tailEnd/>
          </a:ln>
        </p:spPr>
        <p:txBody>
          <a:bodyPr>
            <a:spAutoFit/>
          </a:bodyPr>
          <a:lstStyle/>
          <a:p>
            <a:endParaRPr lang="en-US">
              <a:latin typeface="Calibri" pitchFamily="34" charset="0"/>
            </a:endParaRPr>
          </a:p>
        </p:txBody>
      </p:sp>
      <p:sp>
        <p:nvSpPr>
          <p:cNvPr id="74756" name="WordArt 2"/>
          <p:cNvSpPr>
            <a:spLocks noChangeArrowheads="1" noChangeShapeType="1" noTextEdit="1"/>
          </p:cNvSpPr>
          <p:nvPr/>
        </p:nvSpPr>
        <p:spPr bwMode="auto">
          <a:xfrm>
            <a:off x="611188" y="117475"/>
            <a:ext cx="8135937" cy="503238"/>
          </a:xfrm>
          <a:prstGeom prst="rect">
            <a:avLst/>
          </a:prstGeom>
        </p:spPr>
        <p:txBody>
          <a:bodyPr wrap="none" fromWordArt="1">
            <a:prstTxWarp prst="textPlain">
              <a:avLst>
                <a:gd name="adj" fmla="val 50000"/>
              </a:avLst>
            </a:prstTxWarp>
          </a:bodyPr>
          <a:lstStyle/>
          <a:p>
            <a:pPr algn="ctr"/>
            <a:endParaRPr lang="en-US" sz="2000" kern="10">
              <a:ln w="9525">
                <a:solidFill>
                  <a:srgbClr val="000000"/>
                </a:solidFill>
                <a:round/>
                <a:headEnd/>
                <a:tailEnd/>
              </a:ln>
              <a:solidFill>
                <a:srgbClr val="3366FF"/>
              </a:solidFill>
              <a:latin typeface="Arial Black"/>
            </a:endParaRPr>
          </a:p>
        </p:txBody>
      </p:sp>
      <p:sp>
        <p:nvSpPr>
          <p:cNvPr id="74757" name="Text Box 10"/>
          <p:cNvSpPr txBox="1">
            <a:spLocks noChangeArrowheads="1"/>
          </p:cNvSpPr>
          <p:nvPr/>
        </p:nvSpPr>
        <p:spPr bwMode="auto">
          <a:xfrm>
            <a:off x="971550" y="1006475"/>
            <a:ext cx="2520950" cy="579438"/>
          </a:xfrm>
          <a:prstGeom prst="rect">
            <a:avLst/>
          </a:prstGeom>
          <a:noFill/>
          <a:ln w="9525">
            <a:noFill/>
            <a:miter lim="800000"/>
            <a:headEnd/>
            <a:tailEnd/>
          </a:ln>
        </p:spPr>
        <p:txBody>
          <a:bodyPr>
            <a:spAutoFit/>
          </a:bodyPr>
          <a:lstStyle/>
          <a:p>
            <a:pPr>
              <a:spcBef>
                <a:spcPct val="50000"/>
              </a:spcBef>
            </a:pPr>
            <a:endParaRPr lang="en-US"/>
          </a:p>
        </p:txBody>
      </p:sp>
      <p:sp>
        <p:nvSpPr>
          <p:cNvPr id="74758" name="Rectangle 2" descr="termica"/>
          <p:cNvSpPr>
            <a:spLocks noChangeArrowheads="1"/>
          </p:cNvSpPr>
          <p:nvPr/>
        </p:nvSpPr>
        <p:spPr bwMode="auto">
          <a:xfrm>
            <a:off x="0" y="4786313"/>
            <a:ext cx="2786063" cy="2051050"/>
          </a:xfrm>
          <a:prstGeom prst="rect">
            <a:avLst/>
          </a:prstGeom>
          <a:blipFill dpi="0" rotWithShape="1">
            <a:blip r:embed="rId4"/>
            <a:srcRect/>
            <a:stretch>
              <a:fillRect/>
            </a:stretch>
          </a:blipFill>
          <a:ln w="9525">
            <a:solidFill>
              <a:schemeClr val="tx1"/>
            </a:solidFill>
            <a:miter lim="800000"/>
            <a:headEnd/>
            <a:tailEnd/>
          </a:ln>
        </p:spPr>
        <p:txBody>
          <a:bodyPr wrap="none" anchor="ctr"/>
          <a:lstStyle/>
          <a:p>
            <a:endParaRPr lang="es-ES"/>
          </a:p>
        </p:txBody>
      </p:sp>
      <p:sp>
        <p:nvSpPr>
          <p:cNvPr id="74759" name="WordArt 2"/>
          <p:cNvSpPr>
            <a:spLocks noChangeArrowheads="1" noChangeShapeType="1" noTextEdit="1"/>
          </p:cNvSpPr>
          <p:nvPr/>
        </p:nvSpPr>
        <p:spPr bwMode="auto">
          <a:xfrm>
            <a:off x="2857500" y="5278438"/>
            <a:ext cx="1000125" cy="296862"/>
          </a:xfrm>
          <a:prstGeom prst="rect">
            <a:avLst/>
          </a:prstGeom>
        </p:spPr>
        <p:txBody>
          <a:bodyPr wrap="none" fromWordArt="1">
            <a:prstTxWarp prst="textPlain">
              <a:avLst>
                <a:gd name="adj" fmla="val 50000"/>
              </a:avLst>
            </a:prstTxWarp>
          </a:bodyPr>
          <a:lstStyle/>
          <a:p>
            <a:pPr algn="ctr"/>
            <a:r>
              <a:rPr lang="en-US" sz="2000" b="1" kern="10">
                <a:ln w="9525">
                  <a:solidFill>
                    <a:srgbClr val="000000"/>
                  </a:solidFill>
                  <a:round/>
                  <a:headEnd/>
                  <a:tailEnd/>
                </a:ln>
                <a:solidFill>
                  <a:srgbClr val="FFFF00"/>
                </a:solidFill>
                <a:latin typeface="Arial Black"/>
              </a:rPr>
              <a:t>72 %</a:t>
            </a:r>
          </a:p>
        </p:txBody>
      </p:sp>
      <p:sp>
        <p:nvSpPr>
          <p:cNvPr id="74760" name="AutoShape 1227"/>
          <p:cNvSpPr>
            <a:spLocks noChangeArrowheads="1"/>
          </p:cNvSpPr>
          <p:nvPr/>
        </p:nvSpPr>
        <p:spPr bwMode="auto">
          <a:xfrm rot="10800000">
            <a:off x="2822575" y="5635625"/>
            <a:ext cx="820738" cy="35718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74761" name="WordArt 2"/>
          <p:cNvSpPr>
            <a:spLocks noChangeArrowheads="1" noChangeShapeType="1" noTextEdit="1"/>
          </p:cNvSpPr>
          <p:nvPr/>
        </p:nvSpPr>
        <p:spPr bwMode="auto">
          <a:xfrm>
            <a:off x="5286375" y="6132513"/>
            <a:ext cx="571500" cy="296862"/>
          </a:xfrm>
          <a:prstGeom prst="rect">
            <a:avLst/>
          </a:prstGeom>
        </p:spPr>
        <p:txBody>
          <a:bodyPr wrap="none" fromWordArt="1">
            <a:prstTxWarp prst="textPlain">
              <a:avLst>
                <a:gd name="adj" fmla="val 50000"/>
              </a:avLst>
            </a:prstTxWarp>
          </a:bodyPr>
          <a:lstStyle/>
          <a:p>
            <a:pPr algn="ctr"/>
            <a:r>
              <a:rPr lang="en-US" sz="2000" b="1" kern="10">
                <a:ln w="9525">
                  <a:solidFill>
                    <a:srgbClr val="000000"/>
                  </a:solidFill>
                  <a:round/>
                  <a:headEnd/>
                  <a:tailEnd/>
                </a:ln>
                <a:solidFill>
                  <a:srgbClr val="FFFF00"/>
                </a:solidFill>
                <a:latin typeface="Arial Black"/>
              </a:rPr>
              <a:t>8 %</a:t>
            </a:r>
          </a:p>
        </p:txBody>
      </p:sp>
      <p:pic>
        <p:nvPicPr>
          <p:cNvPr id="74762" name="Picture 36"/>
          <p:cNvPicPr>
            <a:picLocks noChangeAspect="1" noChangeArrowheads="1"/>
          </p:cNvPicPr>
          <p:nvPr/>
        </p:nvPicPr>
        <p:blipFill>
          <a:blip r:embed="rId5"/>
          <a:srcRect/>
          <a:stretch>
            <a:fillRect/>
          </a:stretch>
        </p:blipFill>
        <p:spPr bwMode="auto">
          <a:xfrm>
            <a:off x="6176963" y="4786313"/>
            <a:ext cx="2967037" cy="2071687"/>
          </a:xfrm>
          <a:prstGeom prst="rect">
            <a:avLst/>
          </a:prstGeom>
          <a:noFill/>
          <a:ln w="9525">
            <a:noFill/>
            <a:miter lim="800000"/>
            <a:headEnd/>
            <a:tailEnd/>
          </a:ln>
        </p:spPr>
      </p:pic>
      <p:sp>
        <p:nvSpPr>
          <p:cNvPr id="74763" name="WordArt 2"/>
          <p:cNvSpPr>
            <a:spLocks noChangeArrowheads="1" noChangeShapeType="1" noTextEdit="1"/>
          </p:cNvSpPr>
          <p:nvPr/>
        </p:nvSpPr>
        <p:spPr bwMode="auto">
          <a:xfrm>
            <a:off x="6286500" y="5357813"/>
            <a:ext cx="857250" cy="368300"/>
          </a:xfrm>
          <a:prstGeom prst="rect">
            <a:avLst/>
          </a:prstGeom>
        </p:spPr>
        <p:txBody>
          <a:bodyPr wrap="none" fromWordArt="1">
            <a:prstTxWarp prst="textPlain">
              <a:avLst>
                <a:gd name="adj" fmla="val 50000"/>
              </a:avLst>
            </a:prstTxWarp>
          </a:bodyPr>
          <a:lstStyle/>
          <a:p>
            <a:pPr algn="ctr"/>
            <a:r>
              <a:rPr lang="en-US" sz="2000" b="1" kern="10">
                <a:ln w="9525">
                  <a:solidFill>
                    <a:srgbClr val="000000"/>
                  </a:solidFill>
                  <a:round/>
                  <a:headEnd/>
                  <a:tailEnd/>
                </a:ln>
                <a:solidFill>
                  <a:srgbClr val="FFFF00"/>
                </a:solidFill>
                <a:latin typeface="Arial Black"/>
              </a:rPr>
              <a:t>18 %</a:t>
            </a:r>
          </a:p>
        </p:txBody>
      </p:sp>
      <p:sp>
        <p:nvSpPr>
          <p:cNvPr id="74764" name="AutoShape 1227"/>
          <p:cNvSpPr>
            <a:spLocks noChangeArrowheads="1"/>
          </p:cNvSpPr>
          <p:nvPr/>
        </p:nvSpPr>
        <p:spPr bwMode="auto">
          <a:xfrm>
            <a:off x="5500688" y="5064125"/>
            <a:ext cx="820737" cy="35718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74765" name="WordArt 2"/>
          <p:cNvSpPr>
            <a:spLocks noChangeArrowheads="1" noChangeShapeType="1" noTextEdit="1"/>
          </p:cNvSpPr>
          <p:nvPr/>
        </p:nvSpPr>
        <p:spPr bwMode="auto">
          <a:xfrm>
            <a:off x="571500" y="4846638"/>
            <a:ext cx="2214563" cy="225425"/>
          </a:xfrm>
          <a:prstGeom prst="rect">
            <a:avLst/>
          </a:prstGeom>
        </p:spPr>
        <p:txBody>
          <a:bodyPr wrap="none" fromWordArt="1">
            <a:prstTxWarp prst="textPlain">
              <a:avLst>
                <a:gd name="adj" fmla="val 50000"/>
              </a:avLst>
            </a:prstTxWarp>
          </a:bodyPr>
          <a:lstStyle/>
          <a:p>
            <a:pPr algn="ctr"/>
            <a:r>
              <a:rPr lang="en-US" sz="2000" b="1" kern="10">
                <a:ln w="9525">
                  <a:solidFill>
                    <a:srgbClr val="000000"/>
                  </a:solidFill>
                  <a:round/>
                  <a:headEnd/>
                  <a:tailEnd/>
                </a:ln>
                <a:solidFill>
                  <a:srgbClr val="FFFF00"/>
                </a:solidFill>
                <a:latin typeface="Arial Black"/>
              </a:rPr>
              <a:t>Thermal power stations</a:t>
            </a:r>
          </a:p>
        </p:txBody>
      </p:sp>
      <p:sp>
        <p:nvSpPr>
          <p:cNvPr id="74766" name="WordArt 2"/>
          <p:cNvSpPr>
            <a:spLocks noChangeArrowheads="1" noChangeShapeType="1" noTextEdit="1"/>
          </p:cNvSpPr>
          <p:nvPr/>
        </p:nvSpPr>
        <p:spPr bwMode="auto">
          <a:xfrm>
            <a:off x="7286625" y="4846638"/>
            <a:ext cx="1000125" cy="296862"/>
          </a:xfrm>
          <a:prstGeom prst="rect">
            <a:avLst/>
          </a:prstGeom>
        </p:spPr>
        <p:txBody>
          <a:bodyPr wrap="none" fromWordArt="1">
            <a:prstTxWarp prst="textPlain">
              <a:avLst>
                <a:gd name="adj" fmla="val 50000"/>
              </a:avLst>
            </a:prstTxWarp>
          </a:bodyPr>
          <a:lstStyle/>
          <a:p>
            <a:pPr algn="ctr"/>
            <a:r>
              <a:rPr lang="en-US" sz="2000" b="1" kern="10">
                <a:ln w="9525">
                  <a:solidFill>
                    <a:srgbClr val="000000"/>
                  </a:solidFill>
                  <a:round/>
                  <a:headEnd/>
                  <a:tailEnd/>
                </a:ln>
                <a:solidFill>
                  <a:srgbClr val="FFFF00"/>
                </a:solidFill>
                <a:latin typeface="Arial Black"/>
              </a:rPr>
              <a:t>Blackout</a:t>
            </a:r>
          </a:p>
        </p:txBody>
      </p:sp>
      <p:sp>
        <p:nvSpPr>
          <p:cNvPr id="74767" name="WordArt 2"/>
          <p:cNvSpPr>
            <a:spLocks noChangeArrowheads="1" noChangeShapeType="1" noTextEdit="1"/>
          </p:cNvSpPr>
          <p:nvPr/>
        </p:nvSpPr>
        <p:spPr bwMode="auto">
          <a:xfrm>
            <a:off x="5286375" y="5846763"/>
            <a:ext cx="571500" cy="225425"/>
          </a:xfrm>
          <a:prstGeom prst="rect">
            <a:avLst/>
          </a:prstGeom>
        </p:spPr>
        <p:txBody>
          <a:bodyPr wrap="none" fromWordArt="1">
            <a:prstTxWarp prst="textPlain">
              <a:avLst>
                <a:gd name="adj" fmla="val 50000"/>
              </a:avLst>
            </a:prstTxWarp>
          </a:bodyPr>
          <a:lstStyle/>
          <a:p>
            <a:pPr algn="ctr"/>
            <a:r>
              <a:rPr lang="en-US" sz="2000" b="1" kern="10">
                <a:ln w="9525">
                  <a:solidFill>
                    <a:srgbClr val="000000"/>
                  </a:solidFill>
                  <a:round/>
                  <a:headEnd/>
                  <a:tailEnd/>
                </a:ln>
                <a:solidFill>
                  <a:srgbClr val="FFFF00"/>
                </a:solidFill>
                <a:latin typeface="Arial Black"/>
              </a:rPr>
              <a:t>Gas</a:t>
            </a:r>
          </a:p>
        </p:txBody>
      </p:sp>
      <p:sp>
        <p:nvSpPr>
          <p:cNvPr id="19" name="18 Rectángulo"/>
          <p:cNvSpPr/>
          <p:nvPr/>
        </p:nvSpPr>
        <p:spPr bwMode="auto">
          <a:xfrm>
            <a:off x="785786" y="1071546"/>
            <a:ext cx="2357454" cy="52322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a:ln w="11430"/>
                <a:solidFill>
                  <a:srgbClr val="CC0000"/>
                </a:solidFill>
                <a:effectLst>
                  <a:outerShdw blurRad="50800" dist="39000" dir="5460000" algn="tl">
                    <a:srgbClr val="000000">
                      <a:alpha val="38000"/>
                    </a:srgbClr>
                  </a:outerShdw>
                </a:effectLst>
              </a:rPr>
              <a:t>280 g/</a:t>
            </a:r>
            <a:r>
              <a:rPr lang="es-ES" sz="2800" b="1" dirty="0" err="1">
                <a:ln w="11430"/>
                <a:solidFill>
                  <a:srgbClr val="CC0000"/>
                </a:solidFill>
                <a:effectLst>
                  <a:outerShdw blurRad="50800" dist="39000" dir="5460000" algn="tl">
                    <a:srgbClr val="000000">
                      <a:alpha val="38000"/>
                    </a:srgbClr>
                  </a:outerShdw>
                </a:effectLst>
              </a:rPr>
              <a:t>kWh</a:t>
            </a:r>
            <a:endParaRPr lang="es-ES" sz="2800" b="1" dirty="0">
              <a:ln w="11430"/>
              <a:solidFill>
                <a:srgbClr val="CC0000"/>
              </a:solidFill>
              <a:effectLst>
                <a:outerShdw blurRad="50800" dist="39000" dir="5460000" algn="tl">
                  <a:srgbClr val="000000">
                    <a:alpha val="38000"/>
                  </a:srgbClr>
                </a:outerShdw>
              </a:effectLst>
            </a:endParaRPr>
          </a:p>
        </p:txBody>
      </p:sp>
      <p:sp>
        <p:nvSpPr>
          <p:cNvPr id="20" name="19 CuadroTexto"/>
          <p:cNvSpPr txBox="1"/>
          <p:nvPr/>
        </p:nvSpPr>
        <p:spPr>
          <a:xfrm>
            <a:off x="449263" y="0"/>
            <a:ext cx="8215312" cy="461963"/>
          </a:xfrm>
          <a:prstGeom prst="rect">
            <a:avLst/>
          </a:prstGeom>
          <a:noFill/>
        </p:spPr>
        <p:txBody>
          <a:bodyPr>
            <a:spAutoFit/>
          </a:bodyPr>
          <a:lstStyle/>
          <a:p>
            <a:pPr algn="ctr">
              <a:defRPr/>
            </a:pPr>
            <a:r>
              <a:rPr lang="es-ES" sz="2400" b="1" dirty="0" err="1">
                <a:effectLst>
                  <a:outerShdw blurRad="38100" dist="38100" dir="2700000" algn="tl">
                    <a:srgbClr val="000000">
                      <a:alpha val="43137"/>
                    </a:srgbClr>
                  </a:outerShdw>
                </a:effectLst>
                <a:latin typeface="Verdana" pitchFamily="34" charset="0"/>
              </a:rPr>
              <a:t>Energy</a:t>
            </a:r>
            <a:r>
              <a:rPr lang="es-ES" sz="2400" b="1" dirty="0">
                <a:effectLst>
                  <a:outerShdw blurRad="38100" dist="38100" dir="2700000" algn="tl">
                    <a:srgbClr val="000000">
                      <a:alpha val="43137"/>
                    </a:srgbClr>
                  </a:outerShdw>
                </a:effectLst>
                <a:latin typeface="Verdana" pitchFamily="34" charset="0"/>
              </a:rPr>
              <a:t> </a:t>
            </a:r>
            <a:r>
              <a:rPr lang="es-ES" sz="2400" b="1" dirty="0" err="1">
                <a:effectLst>
                  <a:outerShdw blurRad="38100" dist="38100" dir="2700000" algn="tl">
                    <a:srgbClr val="000000">
                      <a:alpha val="43137"/>
                    </a:srgbClr>
                  </a:outerShdw>
                </a:effectLst>
                <a:latin typeface="Verdana" pitchFamily="34" charset="0"/>
              </a:rPr>
              <a:t>demand</a:t>
            </a:r>
            <a:r>
              <a:rPr lang="es-ES" sz="2400" b="1" dirty="0">
                <a:effectLst>
                  <a:outerShdw blurRad="38100" dist="38100" dir="2700000" algn="tl">
                    <a:srgbClr val="000000">
                      <a:alpha val="43137"/>
                    </a:srgbClr>
                  </a:outerShdw>
                </a:effectLst>
                <a:latin typeface="Verdana" pitchFamily="34" charset="0"/>
              </a:rPr>
              <a:t> and </a:t>
            </a:r>
            <a:r>
              <a:rPr lang="es-ES" sz="2400" b="1" dirty="0" err="1">
                <a:effectLst>
                  <a:outerShdw blurRad="38100" dist="38100" dir="2700000" algn="tl">
                    <a:srgbClr val="000000">
                      <a:alpha val="43137"/>
                    </a:srgbClr>
                  </a:outerShdw>
                </a:effectLst>
                <a:latin typeface="Verdana" pitchFamily="34" charset="0"/>
              </a:rPr>
              <a:t>supply</a:t>
            </a:r>
            <a:r>
              <a:rPr lang="es-ES" sz="2400" b="1" dirty="0">
                <a:effectLst>
                  <a:outerShdw blurRad="38100" dist="38100" dir="2700000" algn="tl">
                    <a:srgbClr val="000000">
                      <a:alpha val="43137"/>
                    </a:srgbClr>
                  </a:outerShdw>
                </a:effectLst>
                <a:latin typeface="Verdana" pitchFamily="34" charset="0"/>
              </a:rPr>
              <a:t> (</a:t>
            </a:r>
            <a:r>
              <a:rPr lang="es-ES" sz="2400" b="1" dirty="0" err="1">
                <a:effectLst>
                  <a:outerShdw blurRad="38100" dist="38100" dir="2700000" algn="tl">
                    <a:srgbClr val="000000">
                      <a:alpha val="43137"/>
                    </a:srgbClr>
                  </a:outerShdw>
                </a:effectLst>
                <a:latin typeface="Verdana" pitchFamily="34" charset="0"/>
              </a:rPr>
              <a:t>July</a:t>
            </a:r>
            <a:r>
              <a:rPr lang="es-ES" sz="2400" b="1" dirty="0">
                <a:effectLst>
                  <a:outerShdw blurRad="38100" dist="38100" dir="2700000" algn="tl">
                    <a:srgbClr val="000000">
                      <a:alpha val="43137"/>
                    </a:srgbClr>
                  </a:outerShdw>
                </a:effectLst>
                <a:latin typeface="Verdana" pitchFamily="34" charset="0"/>
              </a:rPr>
              <a:t> </a:t>
            </a:r>
            <a:r>
              <a:rPr lang="es-ES" sz="2400" b="1" dirty="0">
                <a:effectLst>
                  <a:outerShdw blurRad="38100" dist="38100" dir="2700000" algn="tl">
                    <a:srgbClr val="000000">
                      <a:alpha val="43137"/>
                    </a:srgbClr>
                  </a:outerShdw>
                </a:effectLst>
                <a:latin typeface="Verdana" pitchFamily="34" charset="0"/>
              </a:rPr>
              <a:t>2005)</a:t>
            </a:r>
          </a:p>
        </p:txBody>
      </p:sp>
    </p:spTree>
  </p:cSld>
  <p:clrMapOvr>
    <a:masterClrMapping/>
  </p:clrMapOvr>
  <p:transition>
    <p:wipe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382713" y="1214438"/>
            <a:ext cx="6475412" cy="5508625"/>
          </a:xfrm>
          <a:prstGeom prst="rect">
            <a:avLst/>
          </a:prstGeom>
          <a:noFill/>
          <a:ln>
            <a:solidFill>
              <a:schemeClr val="tx1"/>
            </a:solidFill>
          </a:ln>
        </p:spPr>
        <p:txBody>
          <a:bodyPr>
            <a:spAutoFit/>
          </a:bodyPr>
          <a:lstStyle/>
          <a:p>
            <a:pPr algn="just">
              <a:defRPr/>
            </a:pPr>
            <a:r>
              <a:rPr lang="en-GB" sz="2200" dirty="0">
                <a:effectLst>
                  <a:outerShdw blurRad="38100" dist="38100" dir="2700000" algn="tl">
                    <a:srgbClr val="000000">
                      <a:alpha val="43137"/>
                    </a:srgbClr>
                  </a:outerShdw>
                </a:effectLst>
                <a:latin typeface="Verdana" pitchFamily="34" charset="0"/>
              </a:rPr>
              <a:t>The Energy Revolution of Cuba could be defined as a system of political, economic, technological, environmental, social and educational actions, aimed at ensuring the economic and social development, the invulnerability of the country in case of natural disasters and their transition to a more efficient energy economy characterized by a diversified energy matrix with a wide participation of renewable energy technologies, the implementation of concepts of distributed generation and energy solidarity and creation of an environmental culture based on the respect to the environment in Cuban society"</a:t>
            </a:r>
            <a:endParaRPr lang="es-ES" sz="2200" dirty="0">
              <a:effectLst>
                <a:outerShdw blurRad="38100" dist="38100" dir="2700000" algn="tl">
                  <a:srgbClr val="000000">
                    <a:alpha val="43137"/>
                  </a:srgbClr>
                </a:outerShdw>
              </a:effectLst>
              <a:latin typeface="Verdana" pitchFamily="34" charset="0"/>
            </a:endParaRPr>
          </a:p>
        </p:txBody>
      </p:sp>
      <p:sp>
        <p:nvSpPr>
          <p:cNvPr id="3" name="2 Rectángulo"/>
          <p:cNvSpPr/>
          <p:nvPr/>
        </p:nvSpPr>
        <p:spPr>
          <a:xfrm>
            <a:off x="1755058" y="285728"/>
            <a:ext cx="5460148" cy="707886"/>
          </a:xfrm>
          <a:prstGeom prst="rect">
            <a:avLst/>
          </a:prstGeom>
          <a:noFill/>
        </p:spPr>
        <p:txBody>
          <a:bodyPr wrap="none">
            <a:spAutoFit/>
            <a:scene3d>
              <a:camera prst="orthographicFront"/>
              <a:lightRig rig="threePt" dir="t"/>
            </a:scene3d>
            <a:sp3d extrusionH="57150">
              <a:bevelT w="38100" h="38100"/>
            </a:sp3d>
          </a:bodyPr>
          <a:lstStyle/>
          <a:p>
            <a:pPr algn="ctr" fontAlgn="auto">
              <a:spcBef>
                <a:spcPts val="0"/>
              </a:spcBef>
              <a:spcAft>
                <a:spcPts val="0"/>
              </a:spcAft>
              <a:defRPr/>
            </a:pPr>
            <a:r>
              <a:rPr lang="es-ES" sz="4000" b="1" dirty="0" err="1">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Verdana" pitchFamily="34" charset="0"/>
              </a:rPr>
              <a:t>Energy</a:t>
            </a:r>
            <a:r>
              <a:rPr lang="es-ES" sz="40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Verdana" pitchFamily="34" charset="0"/>
              </a:rPr>
              <a:t> </a:t>
            </a:r>
            <a:r>
              <a:rPr lang="es-ES" sz="4000" b="1" dirty="0" err="1">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Verdana" pitchFamily="34" charset="0"/>
              </a:rPr>
              <a:t>Revolution</a:t>
            </a:r>
            <a:endParaRPr lang="es-ES" sz="40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Verdana" pitchFamily="34" charset="0"/>
            </a:endParaRPr>
          </a:p>
        </p:txBody>
      </p:sp>
      <p:pic>
        <p:nvPicPr>
          <p:cNvPr id="4" name="3 Imagen" descr="Grupo electrógeno-1.jpg"/>
          <p:cNvPicPr>
            <a:picLocks noChangeAspect="1"/>
          </p:cNvPicPr>
          <p:nvPr/>
        </p:nvPicPr>
        <p:blipFill>
          <a:blip r:embed="rId2" cstate="print"/>
          <a:stretch>
            <a:fillRect/>
          </a:stretch>
        </p:blipFill>
        <p:spPr>
          <a:xfrm>
            <a:off x="92076" y="1563674"/>
            <a:ext cx="1071538" cy="803653"/>
          </a:xfrm>
          <a:prstGeom prst="roundRect">
            <a:avLst/>
          </a:prstGeom>
          <a:effectLst>
            <a:outerShdw blurRad="50800" dist="38100" dir="2700000" algn="tl" rotWithShape="0">
              <a:prstClr val="black">
                <a:alpha val="40000"/>
              </a:prstClr>
            </a:outerShdw>
          </a:effectLst>
        </p:spPr>
      </p:pic>
      <p:pic>
        <p:nvPicPr>
          <p:cNvPr id="6" name="5 Imagen" descr="Batería de GE.jpg"/>
          <p:cNvPicPr>
            <a:picLocks noChangeAspect="1"/>
          </p:cNvPicPr>
          <p:nvPr/>
        </p:nvPicPr>
        <p:blipFill>
          <a:blip r:embed="rId3" cstate="print"/>
          <a:stretch>
            <a:fillRect/>
          </a:stretch>
        </p:blipFill>
        <p:spPr>
          <a:xfrm>
            <a:off x="7981556" y="1554630"/>
            <a:ext cx="1070400" cy="802800"/>
          </a:xfrm>
          <a:prstGeom prst="roundRect">
            <a:avLst/>
          </a:prstGeom>
          <a:effectLst>
            <a:outerShdw blurRad="50800" dist="38100" dir="2700000" algn="tl" rotWithShape="0">
              <a:prstClr val="black">
                <a:alpha val="40000"/>
              </a:prstClr>
            </a:outerShdw>
          </a:effectLst>
        </p:spPr>
      </p:pic>
      <p:pic>
        <p:nvPicPr>
          <p:cNvPr id="7" name="6 Imagen" descr="DSC00078.JPG"/>
          <p:cNvPicPr>
            <a:picLocks noChangeAspect="1"/>
          </p:cNvPicPr>
          <p:nvPr/>
        </p:nvPicPr>
        <p:blipFill>
          <a:blip r:embed="rId4" cstate="print"/>
          <a:stretch>
            <a:fillRect/>
          </a:stretch>
        </p:blipFill>
        <p:spPr>
          <a:xfrm>
            <a:off x="93214" y="2609844"/>
            <a:ext cx="1070400" cy="802800"/>
          </a:xfrm>
          <a:prstGeom prst="roundRect">
            <a:avLst/>
          </a:prstGeom>
          <a:effectLst>
            <a:outerShdw blurRad="50800" dist="38100" dir="2700000" algn="tl" rotWithShape="0">
              <a:prstClr val="black">
                <a:alpha val="40000"/>
              </a:prstClr>
            </a:outerShdw>
          </a:effectLst>
        </p:spPr>
      </p:pic>
      <p:pic>
        <p:nvPicPr>
          <p:cNvPr id="8" name="7 Imagen" descr="vdveve.jpg"/>
          <p:cNvPicPr>
            <a:picLocks noChangeAspect="1"/>
          </p:cNvPicPr>
          <p:nvPr/>
        </p:nvPicPr>
        <p:blipFill>
          <a:blip r:embed="rId5" cstate="print"/>
          <a:stretch>
            <a:fillRect/>
          </a:stretch>
        </p:blipFill>
        <p:spPr>
          <a:xfrm>
            <a:off x="7970464" y="2626200"/>
            <a:ext cx="1081492" cy="802800"/>
          </a:xfrm>
          <a:prstGeom prst="roundRect">
            <a:avLst/>
          </a:prstGeom>
          <a:effectLst>
            <a:outerShdw blurRad="50800" dist="38100" dir="2700000" algn="tl" rotWithShape="0">
              <a:prstClr val="black">
                <a:alpha val="40000"/>
              </a:prstClr>
            </a:outerShdw>
          </a:effectLst>
        </p:spPr>
      </p:pic>
      <p:pic>
        <p:nvPicPr>
          <p:cNvPr id="9" name="8 Imagen" descr="DSC00008.JPG"/>
          <p:cNvPicPr>
            <a:picLocks noChangeAspect="1"/>
          </p:cNvPicPr>
          <p:nvPr/>
        </p:nvPicPr>
        <p:blipFill>
          <a:blip r:embed="rId6" cstate="print"/>
          <a:stretch>
            <a:fillRect/>
          </a:stretch>
        </p:blipFill>
        <p:spPr>
          <a:xfrm>
            <a:off x="93214" y="3727452"/>
            <a:ext cx="1070400" cy="802800"/>
          </a:xfrm>
          <a:prstGeom prst="roundRect">
            <a:avLst/>
          </a:prstGeom>
          <a:effectLst>
            <a:outerShdw blurRad="50800" dist="38100" dir="2700000" algn="tl" rotWithShape="0">
              <a:prstClr val="black">
                <a:alpha val="40000"/>
              </a:prstClr>
            </a:outerShdw>
          </a:effectLst>
        </p:spPr>
      </p:pic>
      <p:pic>
        <p:nvPicPr>
          <p:cNvPr id="11" name="10 Imagen" descr="Revolución Energética.jpg"/>
          <p:cNvPicPr>
            <a:picLocks noChangeAspect="1"/>
          </p:cNvPicPr>
          <p:nvPr/>
        </p:nvPicPr>
        <p:blipFill>
          <a:blip r:embed="rId7" cstate="print"/>
          <a:stretch>
            <a:fillRect/>
          </a:stretch>
        </p:blipFill>
        <p:spPr>
          <a:xfrm>
            <a:off x="7980386" y="3697770"/>
            <a:ext cx="1071570" cy="802800"/>
          </a:xfrm>
          <a:prstGeom prst="roundRect">
            <a:avLst/>
          </a:prstGeom>
          <a:effectLst>
            <a:outerShdw blurRad="50800" dist="38100" dir="2700000" algn="tl" rotWithShape="0">
              <a:prstClr val="black">
                <a:alpha val="40000"/>
              </a:prstClr>
            </a:outerShdw>
          </a:effectLst>
        </p:spPr>
      </p:pic>
      <p:pic>
        <p:nvPicPr>
          <p:cNvPr id="12" name="11 Imagen" descr="DSC00014.JPG"/>
          <p:cNvPicPr>
            <a:picLocks noChangeAspect="1"/>
          </p:cNvPicPr>
          <p:nvPr/>
        </p:nvPicPr>
        <p:blipFill>
          <a:blip r:embed="rId8" cstate="print"/>
          <a:stretch>
            <a:fillRect/>
          </a:stretch>
        </p:blipFill>
        <p:spPr>
          <a:xfrm>
            <a:off x="92044" y="4782040"/>
            <a:ext cx="1070400" cy="802800"/>
          </a:xfrm>
          <a:prstGeom prst="roundRect">
            <a:avLst/>
          </a:prstGeom>
          <a:effectLst>
            <a:outerShdw blurRad="50800" dist="38100" dir="2700000" algn="tl" rotWithShape="0">
              <a:prstClr val="black">
                <a:alpha val="40000"/>
              </a:prstClr>
            </a:outerShdw>
          </a:effectLst>
        </p:spPr>
      </p:pic>
      <p:pic>
        <p:nvPicPr>
          <p:cNvPr id="13" name="12 Imagen" descr="Ref20.JPG"/>
          <p:cNvPicPr>
            <a:picLocks noChangeAspect="1"/>
          </p:cNvPicPr>
          <p:nvPr/>
        </p:nvPicPr>
        <p:blipFill>
          <a:blip r:embed="rId9" cstate="print"/>
          <a:stretch>
            <a:fillRect/>
          </a:stretch>
        </p:blipFill>
        <p:spPr>
          <a:xfrm>
            <a:off x="7981556" y="4786322"/>
            <a:ext cx="1070400" cy="802800"/>
          </a:xfrm>
          <a:prstGeom prst="roundRect">
            <a:avLst/>
          </a:prstGeom>
          <a:effectLst>
            <a:outerShdw blurRad="50800" dist="38100" dir="2700000" algn="tl" rotWithShape="0">
              <a:prstClr val="black">
                <a:alpha val="40000"/>
              </a:prstClr>
            </a:outerShdw>
          </a:effectLst>
        </p:spPr>
      </p:pic>
      <p:pic>
        <p:nvPicPr>
          <p:cNvPr id="14" name="13 Imagen" descr="DSC00086.JPG"/>
          <p:cNvPicPr>
            <a:picLocks noChangeAspect="1"/>
          </p:cNvPicPr>
          <p:nvPr/>
        </p:nvPicPr>
        <p:blipFill>
          <a:blip r:embed="rId10" cstate="print"/>
          <a:stretch>
            <a:fillRect/>
          </a:stretch>
        </p:blipFill>
        <p:spPr>
          <a:xfrm>
            <a:off x="92044" y="5837254"/>
            <a:ext cx="1070400" cy="802800"/>
          </a:xfrm>
          <a:prstGeom prst="roundRect">
            <a:avLst/>
          </a:prstGeom>
          <a:effectLst>
            <a:outerShdw blurRad="50800" dist="38100" dir="2700000" algn="tl" rotWithShape="0">
              <a:prstClr val="black">
                <a:alpha val="40000"/>
              </a:prstClr>
            </a:outerShdw>
          </a:effectLst>
        </p:spPr>
      </p:pic>
      <p:pic>
        <p:nvPicPr>
          <p:cNvPr id="16" name="15 Imagen" descr="Cambio de refrigeradores en 29E-2.jpg"/>
          <p:cNvPicPr>
            <a:picLocks noChangeAspect="1"/>
          </p:cNvPicPr>
          <p:nvPr/>
        </p:nvPicPr>
        <p:blipFill>
          <a:blip r:embed="rId11" cstate="print"/>
          <a:stretch>
            <a:fillRect/>
          </a:stretch>
        </p:blipFill>
        <p:spPr>
          <a:xfrm>
            <a:off x="7980386" y="5837254"/>
            <a:ext cx="1070400" cy="802800"/>
          </a:xfrm>
          <a:prstGeom prst="roundRect">
            <a:avLst/>
          </a:prstGeom>
          <a:effectLst>
            <a:outerShdw blurRad="50800" dist="38100" dir="2700000" algn="tl" rotWithShape="0">
              <a:prstClr val="black">
                <a:alpha val="40000"/>
              </a:prstClr>
            </a:outerShdw>
          </a:effectLst>
        </p:spPr>
      </p:pic>
      <p:pic>
        <p:nvPicPr>
          <p:cNvPr id="18" name="17 Imagen" descr="Los Canarreos-8.JPG"/>
          <p:cNvPicPr>
            <a:picLocks noChangeAspect="1"/>
          </p:cNvPicPr>
          <p:nvPr/>
        </p:nvPicPr>
        <p:blipFill>
          <a:blip r:embed="rId12" cstate="print"/>
          <a:stretch>
            <a:fillRect/>
          </a:stretch>
        </p:blipFill>
        <p:spPr>
          <a:xfrm>
            <a:off x="92044" y="533860"/>
            <a:ext cx="1070400" cy="802800"/>
          </a:xfrm>
          <a:prstGeom prst="roundRect">
            <a:avLst/>
          </a:prstGeom>
          <a:effectLst>
            <a:outerShdw blurRad="50800" dist="38100" dir="2700000" algn="tl" rotWithShape="0">
              <a:prstClr val="black">
                <a:alpha val="40000"/>
              </a:prstClr>
            </a:outerShdw>
          </a:effectLst>
        </p:spPr>
      </p:pic>
      <p:pic>
        <p:nvPicPr>
          <p:cNvPr id="19" name="18 Imagen" descr="Presentación1.jpg"/>
          <p:cNvPicPr>
            <a:picLocks noChangeAspect="1"/>
          </p:cNvPicPr>
          <p:nvPr/>
        </p:nvPicPr>
        <p:blipFill>
          <a:blip r:embed="rId13" cstate="print"/>
          <a:stretch>
            <a:fillRect/>
          </a:stretch>
        </p:blipFill>
        <p:spPr>
          <a:xfrm>
            <a:off x="7981556" y="554498"/>
            <a:ext cx="1070400" cy="802800"/>
          </a:xfrm>
          <a:prstGeom prst="roundRect">
            <a:avLst/>
          </a:prstGeom>
          <a:effectLst>
            <a:outerShdw blurRad="50800" dist="38100" dir="2700000" algn="tl" rotWithShape="0">
              <a:prstClr val="black">
                <a:alpha val="40000"/>
              </a:prstClr>
            </a:outerShdw>
          </a:effectLst>
        </p:spPr>
      </p:pic>
    </p:spTree>
  </p:cSld>
  <p:clrMapOvr>
    <a:masterClrMapping/>
  </p:clrMapOvr>
  <p:transition>
    <p:wipe di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7" name="Picture 51"/>
          <p:cNvPicPr>
            <a:picLocks noChangeAspect="1" noChangeArrowheads="1"/>
          </p:cNvPicPr>
          <p:nvPr/>
        </p:nvPicPr>
        <p:blipFill>
          <a:blip r:embed="rId3"/>
          <a:srcRect/>
          <a:stretch>
            <a:fillRect/>
          </a:stretch>
        </p:blipFill>
        <p:spPr bwMode="auto">
          <a:xfrm>
            <a:off x="957263" y="3143250"/>
            <a:ext cx="1114425" cy="890588"/>
          </a:xfrm>
          <a:prstGeom prst="rect">
            <a:avLst/>
          </a:prstGeom>
          <a:noFill/>
          <a:ln w="9525">
            <a:noFill/>
            <a:miter lim="800000"/>
            <a:headEnd/>
            <a:tailEnd/>
          </a:ln>
        </p:spPr>
      </p:pic>
      <p:sp>
        <p:nvSpPr>
          <p:cNvPr id="3" name="AutoShape 3"/>
          <p:cNvSpPr>
            <a:spLocks noChangeArrowheads="1"/>
          </p:cNvSpPr>
          <p:nvPr/>
        </p:nvSpPr>
        <p:spPr bwMode="auto">
          <a:xfrm>
            <a:off x="0" y="1731963"/>
            <a:ext cx="3143250" cy="768350"/>
          </a:xfrm>
          <a:prstGeom prst="roundRect">
            <a:avLst>
              <a:gd name="adj" fmla="val 50000"/>
            </a:avLst>
          </a:prstGeom>
          <a:solidFill>
            <a:schemeClr val="accent1"/>
          </a:solidFill>
          <a:ln w="9525">
            <a:noFill/>
            <a:round/>
            <a:headEnd/>
            <a:tailEnd/>
          </a:ln>
          <a:scene3d>
            <a:camera prst="orthographicFront"/>
            <a:lightRig rig="threePt" dir="t"/>
          </a:scene3d>
          <a:sp3d>
            <a:bevelT/>
          </a:sp3d>
        </p:spPr>
        <p:txBody>
          <a:bodyPr wrap="none" anchor="ctr"/>
          <a:lstStyle/>
          <a:p>
            <a:pPr algn="ctr" eaLnBrk="0" hangingPunct="0">
              <a:defRPr/>
            </a:pPr>
            <a:r>
              <a:rPr lang="es-ES" sz="1600" b="1" dirty="0" err="1">
                <a:latin typeface="Verdana" pitchFamily="34" charset="0"/>
              </a:rPr>
              <a:t>Energy</a:t>
            </a:r>
            <a:r>
              <a:rPr lang="es-ES" sz="1600" b="1" dirty="0">
                <a:latin typeface="Verdana" pitchFamily="34" charset="0"/>
              </a:rPr>
              <a:t> </a:t>
            </a:r>
            <a:r>
              <a:rPr lang="es-ES" sz="1600" b="1" dirty="0" err="1">
                <a:latin typeface="Verdana" pitchFamily="34" charset="0"/>
              </a:rPr>
              <a:t>Efficiency</a:t>
            </a:r>
            <a:endParaRPr lang="es-ES" sz="1600" b="1" dirty="0">
              <a:latin typeface="Verdana" pitchFamily="34" charset="0"/>
            </a:endParaRPr>
          </a:p>
        </p:txBody>
      </p:sp>
      <p:grpSp>
        <p:nvGrpSpPr>
          <p:cNvPr id="175111" name="Group 4"/>
          <p:cNvGrpSpPr>
            <a:grpSpLocks/>
          </p:cNvGrpSpPr>
          <p:nvPr/>
        </p:nvGrpSpPr>
        <p:grpSpPr bwMode="auto">
          <a:xfrm rot="660439">
            <a:off x="4448175" y="1546225"/>
            <a:ext cx="1308100" cy="1196975"/>
            <a:chOff x="3024" y="576"/>
            <a:chExt cx="2256" cy="528"/>
          </a:xfrm>
        </p:grpSpPr>
        <p:sp>
          <p:nvSpPr>
            <p:cNvPr id="175168" name="Freeform 5"/>
            <p:cNvSpPr>
              <a:spLocks/>
            </p:cNvSpPr>
            <p:nvPr/>
          </p:nvSpPr>
          <p:spPr bwMode="auto">
            <a:xfrm>
              <a:off x="3025" y="578"/>
              <a:ext cx="1306" cy="347"/>
            </a:xfrm>
            <a:custGeom>
              <a:avLst/>
              <a:gdLst>
                <a:gd name="T0" fmla="*/ 0 w 952"/>
                <a:gd name="T1" fmla="*/ 0 h 607"/>
                <a:gd name="T2" fmla="*/ 0 w 952"/>
                <a:gd name="T3" fmla="*/ 1 h 607"/>
                <a:gd name="T4" fmla="*/ 506173863 w 952"/>
                <a:gd name="T5" fmla="*/ 1 h 607"/>
                <a:gd name="T6" fmla="*/ 964657798 w 952"/>
                <a:gd name="T7" fmla="*/ 1 h 607"/>
                <a:gd name="T8" fmla="*/ 1382335367 w 952"/>
                <a:gd name="T9" fmla="*/ 1 h 607"/>
                <a:gd name="T10" fmla="*/ 1815455955 w 952"/>
                <a:gd name="T11" fmla="*/ 1 h 607"/>
                <a:gd name="T12" fmla="*/ 2147483647 w 952"/>
                <a:gd name="T13" fmla="*/ 1 h 607"/>
                <a:gd name="T14" fmla="*/ 2147483647 w 952"/>
                <a:gd name="T15" fmla="*/ 1 h 607"/>
                <a:gd name="T16" fmla="*/ 2147483647 w 952"/>
                <a:gd name="T17" fmla="*/ 1 h 607"/>
                <a:gd name="T18" fmla="*/ 2147483647 w 952"/>
                <a:gd name="T19" fmla="*/ 1 h 607"/>
                <a:gd name="T20" fmla="*/ 2147483647 w 952"/>
                <a:gd name="T21" fmla="*/ 1 h 607"/>
                <a:gd name="T22" fmla="*/ 2147483647 w 952"/>
                <a:gd name="T23" fmla="*/ 1 h 607"/>
                <a:gd name="T24" fmla="*/ 2147483647 w 952"/>
                <a:gd name="T25" fmla="*/ 1 h 607"/>
                <a:gd name="T26" fmla="*/ 2147483647 w 952"/>
                <a:gd name="T27" fmla="*/ 1 h 607"/>
                <a:gd name="T28" fmla="*/ 2147483647 w 952"/>
                <a:gd name="T29" fmla="*/ 1 h 607"/>
                <a:gd name="T30" fmla="*/ 2147483647 w 952"/>
                <a:gd name="T31" fmla="*/ 1 h 607"/>
                <a:gd name="T32" fmla="*/ 2147483647 w 952"/>
                <a:gd name="T33" fmla="*/ 1 h 607"/>
                <a:gd name="T34" fmla="*/ 2147483647 w 952"/>
                <a:gd name="T35" fmla="*/ 1 h 607"/>
                <a:gd name="T36" fmla="*/ 2147483647 w 952"/>
                <a:gd name="T37" fmla="*/ 1 h 607"/>
                <a:gd name="T38" fmla="*/ 2147483647 w 952"/>
                <a:gd name="T39" fmla="*/ 1 h 607"/>
                <a:gd name="T40" fmla="*/ 2147483647 w 952"/>
                <a:gd name="T41" fmla="*/ 1 h 607"/>
                <a:gd name="T42" fmla="*/ 2147483647 w 952"/>
                <a:gd name="T43" fmla="*/ 1 h 607"/>
                <a:gd name="T44" fmla="*/ 2147483647 w 952"/>
                <a:gd name="T45" fmla="*/ 1 h 607"/>
                <a:gd name="T46" fmla="*/ 2147483647 w 952"/>
                <a:gd name="T47" fmla="*/ 1 h 607"/>
                <a:gd name="T48" fmla="*/ 2147483647 w 952"/>
                <a:gd name="T49" fmla="*/ 1 h 607"/>
                <a:gd name="T50" fmla="*/ 2147483647 w 952"/>
                <a:gd name="T51" fmla="*/ 1 h 607"/>
                <a:gd name="T52" fmla="*/ 2147483647 w 952"/>
                <a:gd name="T53" fmla="*/ 1 h 607"/>
                <a:gd name="T54" fmla="*/ 2147483647 w 952"/>
                <a:gd name="T55" fmla="*/ 1 h 607"/>
                <a:gd name="T56" fmla="*/ 2147483647 w 952"/>
                <a:gd name="T57" fmla="*/ 1 h 607"/>
                <a:gd name="T58" fmla="*/ 2147483647 w 952"/>
                <a:gd name="T59" fmla="*/ 1 h 607"/>
                <a:gd name="T60" fmla="*/ 2147483647 w 952"/>
                <a:gd name="T61" fmla="*/ 1 h 607"/>
                <a:gd name="T62" fmla="*/ 2147483647 w 952"/>
                <a:gd name="T63" fmla="*/ 1 h 607"/>
                <a:gd name="T64" fmla="*/ 1841359964 w 952"/>
                <a:gd name="T65" fmla="*/ 1 h 607"/>
                <a:gd name="T66" fmla="*/ 1145081191 w 952"/>
                <a:gd name="T67" fmla="*/ 1 h 607"/>
                <a:gd name="T68" fmla="*/ 0 w 952"/>
                <a:gd name="T69" fmla="*/ 0 h 6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52"/>
                <a:gd name="T106" fmla="*/ 0 h 607"/>
                <a:gd name="T107" fmla="*/ 952 w 952"/>
                <a:gd name="T108" fmla="*/ 607 h 60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52" h="607">
                  <a:moveTo>
                    <a:pt x="0" y="0"/>
                  </a:moveTo>
                  <a:lnTo>
                    <a:pt x="0" y="45"/>
                  </a:lnTo>
                  <a:lnTo>
                    <a:pt x="69" y="57"/>
                  </a:lnTo>
                  <a:lnTo>
                    <a:pt x="132" y="72"/>
                  </a:lnTo>
                  <a:lnTo>
                    <a:pt x="189" y="90"/>
                  </a:lnTo>
                  <a:lnTo>
                    <a:pt x="248" y="108"/>
                  </a:lnTo>
                  <a:lnTo>
                    <a:pt x="298" y="126"/>
                  </a:lnTo>
                  <a:lnTo>
                    <a:pt x="340" y="144"/>
                  </a:lnTo>
                  <a:lnTo>
                    <a:pt x="379" y="160"/>
                  </a:lnTo>
                  <a:lnTo>
                    <a:pt x="424" y="181"/>
                  </a:lnTo>
                  <a:lnTo>
                    <a:pt x="463" y="205"/>
                  </a:lnTo>
                  <a:lnTo>
                    <a:pt x="508" y="235"/>
                  </a:lnTo>
                  <a:lnTo>
                    <a:pt x="544" y="262"/>
                  </a:lnTo>
                  <a:lnTo>
                    <a:pt x="580" y="289"/>
                  </a:lnTo>
                  <a:lnTo>
                    <a:pt x="613" y="319"/>
                  </a:lnTo>
                  <a:lnTo>
                    <a:pt x="655" y="355"/>
                  </a:lnTo>
                  <a:lnTo>
                    <a:pt x="700" y="397"/>
                  </a:lnTo>
                  <a:lnTo>
                    <a:pt x="726" y="427"/>
                  </a:lnTo>
                  <a:lnTo>
                    <a:pt x="753" y="459"/>
                  </a:lnTo>
                  <a:lnTo>
                    <a:pt x="780" y="490"/>
                  </a:lnTo>
                  <a:lnTo>
                    <a:pt x="804" y="520"/>
                  </a:lnTo>
                  <a:lnTo>
                    <a:pt x="834" y="568"/>
                  </a:lnTo>
                  <a:lnTo>
                    <a:pt x="852" y="607"/>
                  </a:lnTo>
                  <a:lnTo>
                    <a:pt x="952" y="595"/>
                  </a:lnTo>
                  <a:lnTo>
                    <a:pt x="919" y="529"/>
                  </a:lnTo>
                  <a:lnTo>
                    <a:pt x="870" y="459"/>
                  </a:lnTo>
                  <a:lnTo>
                    <a:pt x="819" y="400"/>
                  </a:lnTo>
                  <a:lnTo>
                    <a:pt x="753" y="337"/>
                  </a:lnTo>
                  <a:lnTo>
                    <a:pt x="664" y="247"/>
                  </a:lnTo>
                  <a:lnTo>
                    <a:pt x="565" y="172"/>
                  </a:lnTo>
                  <a:lnTo>
                    <a:pt x="460" y="108"/>
                  </a:lnTo>
                  <a:lnTo>
                    <a:pt x="367" y="69"/>
                  </a:lnTo>
                  <a:lnTo>
                    <a:pt x="251" y="30"/>
                  </a:lnTo>
                  <a:lnTo>
                    <a:pt x="156" y="15"/>
                  </a:lnTo>
                  <a:lnTo>
                    <a:pt x="0" y="0"/>
                  </a:lnTo>
                  <a:close/>
                </a:path>
              </a:pathLst>
            </a:custGeom>
            <a:solidFill>
              <a:srgbClr val="008000"/>
            </a:solidFill>
            <a:ln w="9525">
              <a:noFill/>
              <a:round/>
              <a:headEnd/>
              <a:tailEnd/>
            </a:ln>
          </p:spPr>
          <p:txBody>
            <a:bodyPr/>
            <a:lstStyle/>
            <a:p>
              <a:endParaRPr lang="en-US"/>
            </a:p>
          </p:txBody>
        </p:sp>
        <p:sp>
          <p:nvSpPr>
            <p:cNvPr id="175169" name="Freeform 6"/>
            <p:cNvSpPr>
              <a:spLocks/>
            </p:cNvSpPr>
            <p:nvPr/>
          </p:nvSpPr>
          <p:spPr bwMode="auto">
            <a:xfrm>
              <a:off x="4604" y="856"/>
              <a:ext cx="676" cy="248"/>
            </a:xfrm>
            <a:custGeom>
              <a:avLst/>
              <a:gdLst>
                <a:gd name="T0" fmla="*/ 0 w 493"/>
                <a:gd name="T1" fmla="*/ 1 h 434"/>
                <a:gd name="T2" fmla="*/ 0 w 493"/>
                <a:gd name="T3" fmla="*/ 1 h 434"/>
                <a:gd name="T4" fmla="*/ 141973414 w 493"/>
                <a:gd name="T5" fmla="*/ 1 h 434"/>
                <a:gd name="T6" fmla="*/ 305388917 w 493"/>
                <a:gd name="T7" fmla="*/ 1 h 434"/>
                <a:gd name="T8" fmla="*/ 506419123 w 493"/>
                <a:gd name="T9" fmla="*/ 1 h 434"/>
                <a:gd name="T10" fmla="*/ 769035751 w 493"/>
                <a:gd name="T11" fmla="*/ 1 h 434"/>
                <a:gd name="T12" fmla="*/ 1015692793 w 493"/>
                <a:gd name="T13" fmla="*/ 1 h 434"/>
                <a:gd name="T14" fmla="*/ 1273610056 w 493"/>
                <a:gd name="T15" fmla="*/ 1 h 434"/>
                <a:gd name="T16" fmla="*/ 1509667859 w 493"/>
                <a:gd name="T17" fmla="*/ 1 h 434"/>
                <a:gd name="T18" fmla="*/ 1722743620 w 493"/>
                <a:gd name="T19" fmla="*/ 1 h 434"/>
                <a:gd name="T20" fmla="*/ 1966315141 w 493"/>
                <a:gd name="T21" fmla="*/ 1 h 434"/>
                <a:gd name="T22" fmla="*/ 2147483647 w 493"/>
                <a:gd name="T23" fmla="*/ 1 h 434"/>
                <a:gd name="T24" fmla="*/ 2147483647 w 493"/>
                <a:gd name="T25" fmla="*/ 1 h 434"/>
                <a:gd name="T26" fmla="*/ 2147483647 w 493"/>
                <a:gd name="T27" fmla="*/ 1 h 434"/>
                <a:gd name="T28" fmla="*/ 2147483647 w 493"/>
                <a:gd name="T29" fmla="*/ 1 h 434"/>
                <a:gd name="T30" fmla="*/ 2147483647 w 493"/>
                <a:gd name="T31" fmla="*/ 1 h 434"/>
                <a:gd name="T32" fmla="*/ 2147483647 w 493"/>
                <a:gd name="T33" fmla="*/ 1 h 434"/>
                <a:gd name="T34" fmla="*/ 2147483647 w 493"/>
                <a:gd name="T35" fmla="*/ 0 h 434"/>
                <a:gd name="T36" fmla="*/ 2147483647 w 493"/>
                <a:gd name="T37" fmla="*/ 1 h 434"/>
                <a:gd name="T38" fmla="*/ 2147483647 w 493"/>
                <a:gd name="T39" fmla="*/ 1 h 434"/>
                <a:gd name="T40" fmla="*/ 1855108611 w 493"/>
                <a:gd name="T41" fmla="*/ 1 h 434"/>
                <a:gd name="T42" fmla="*/ 1325316929 w 493"/>
                <a:gd name="T43" fmla="*/ 1 h 434"/>
                <a:gd name="T44" fmla="*/ 832396697 w 493"/>
                <a:gd name="T45" fmla="*/ 1 h 434"/>
                <a:gd name="T46" fmla="*/ 360278194 w 493"/>
                <a:gd name="T47" fmla="*/ 1 h 434"/>
                <a:gd name="T48" fmla="*/ 0 w 493"/>
                <a:gd name="T49" fmla="*/ 1 h 434"/>
                <a:gd name="T50" fmla="*/ 0 w 493"/>
                <a:gd name="T51" fmla="*/ 1 h 434"/>
                <a:gd name="T52" fmla="*/ 0 w 493"/>
                <a:gd name="T53" fmla="*/ 1 h 434"/>
                <a:gd name="T54" fmla="*/ 0 w 493"/>
                <a:gd name="T55" fmla="*/ 1 h 43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93"/>
                <a:gd name="T85" fmla="*/ 0 h 434"/>
                <a:gd name="T86" fmla="*/ 493 w 493"/>
                <a:gd name="T87" fmla="*/ 434 h 43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93" h="434">
                  <a:moveTo>
                    <a:pt x="0" y="335"/>
                  </a:moveTo>
                  <a:lnTo>
                    <a:pt x="0" y="434"/>
                  </a:lnTo>
                  <a:lnTo>
                    <a:pt x="20" y="409"/>
                  </a:lnTo>
                  <a:lnTo>
                    <a:pt x="42" y="383"/>
                  </a:lnTo>
                  <a:lnTo>
                    <a:pt x="71" y="356"/>
                  </a:lnTo>
                  <a:lnTo>
                    <a:pt x="107" y="325"/>
                  </a:lnTo>
                  <a:lnTo>
                    <a:pt x="142" y="291"/>
                  </a:lnTo>
                  <a:lnTo>
                    <a:pt x="178" y="259"/>
                  </a:lnTo>
                  <a:lnTo>
                    <a:pt x="211" y="232"/>
                  </a:lnTo>
                  <a:lnTo>
                    <a:pt x="241" y="208"/>
                  </a:lnTo>
                  <a:lnTo>
                    <a:pt x="274" y="186"/>
                  </a:lnTo>
                  <a:lnTo>
                    <a:pt x="308" y="164"/>
                  </a:lnTo>
                  <a:lnTo>
                    <a:pt x="348" y="141"/>
                  </a:lnTo>
                  <a:lnTo>
                    <a:pt x="385" y="123"/>
                  </a:lnTo>
                  <a:lnTo>
                    <a:pt x="423" y="107"/>
                  </a:lnTo>
                  <a:lnTo>
                    <a:pt x="463" y="90"/>
                  </a:lnTo>
                  <a:lnTo>
                    <a:pt x="493" y="76"/>
                  </a:lnTo>
                  <a:lnTo>
                    <a:pt x="493" y="0"/>
                  </a:lnTo>
                  <a:lnTo>
                    <a:pt x="439" y="15"/>
                  </a:lnTo>
                  <a:lnTo>
                    <a:pt x="360" y="49"/>
                  </a:lnTo>
                  <a:lnTo>
                    <a:pt x="259" y="92"/>
                  </a:lnTo>
                  <a:lnTo>
                    <a:pt x="185" y="138"/>
                  </a:lnTo>
                  <a:lnTo>
                    <a:pt x="117" y="204"/>
                  </a:lnTo>
                  <a:lnTo>
                    <a:pt x="50" y="259"/>
                  </a:lnTo>
                  <a:lnTo>
                    <a:pt x="0" y="312"/>
                  </a:lnTo>
                  <a:lnTo>
                    <a:pt x="0" y="433"/>
                  </a:lnTo>
                  <a:lnTo>
                    <a:pt x="0" y="431"/>
                  </a:lnTo>
                  <a:lnTo>
                    <a:pt x="0" y="335"/>
                  </a:lnTo>
                  <a:close/>
                </a:path>
              </a:pathLst>
            </a:custGeom>
            <a:solidFill>
              <a:srgbClr val="008000"/>
            </a:solidFill>
            <a:ln w="9525">
              <a:noFill/>
              <a:round/>
              <a:headEnd/>
              <a:tailEnd/>
            </a:ln>
          </p:spPr>
          <p:txBody>
            <a:bodyPr/>
            <a:lstStyle/>
            <a:p>
              <a:endParaRPr lang="en-US"/>
            </a:p>
          </p:txBody>
        </p:sp>
        <p:sp>
          <p:nvSpPr>
            <p:cNvPr id="175170" name="Freeform 7"/>
            <p:cNvSpPr>
              <a:spLocks/>
            </p:cNvSpPr>
            <p:nvPr/>
          </p:nvSpPr>
          <p:spPr bwMode="auto">
            <a:xfrm>
              <a:off x="3793" y="949"/>
              <a:ext cx="808" cy="154"/>
            </a:xfrm>
            <a:custGeom>
              <a:avLst/>
              <a:gdLst>
                <a:gd name="T0" fmla="*/ 0 w 589"/>
                <a:gd name="T1" fmla="*/ 0 h 270"/>
                <a:gd name="T2" fmla="*/ 0 w 589"/>
                <a:gd name="T3" fmla="*/ 1 h 270"/>
                <a:gd name="T4" fmla="*/ 274881475 w 589"/>
                <a:gd name="T5" fmla="*/ 1 h 270"/>
                <a:gd name="T6" fmla="*/ 564732207 w 589"/>
                <a:gd name="T7" fmla="*/ 1 h 270"/>
                <a:gd name="T8" fmla="*/ 833870668 w 589"/>
                <a:gd name="T9" fmla="*/ 1 h 270"/>
                <a:gd name="T10" fmla="*/ 1117752397 w 589"/>
                <a:gd name="T11" fmla="*/ 1 h 270"/>
                <a:gd name="T12" fmla="*/ 1435744718 w 589"/>
                <a:gd name="T13" fmla="*/ 1 h 270"/>
                <a:gd name="T14" fmla="*/ 1791097143 w 589"/>
                <a:gd name="T15" fmla="*/ 1 h 270"/>
                <a:gd name="T16" fmla="*/ 2147483647 w 589"/>
                <a:gd name="T17" fmla="*/ 1 h 270"/>
                <a:gd name="T18" fmla="*/ 2147483647 w 589"/>
                <a:gd name="T19" fmla="*/ 1 h 270"/>
                <a:gd name="T20" fmla="*/ 2147483647 w 589"/>
                <a:gd name="T21" fmla="*/ 1 h 270"/>
                <a:gd name="T22" fmla="*/ 2147483647 w 589"/>
                <a:gd name="T23" fmla="*/ 1 h 270"/>
                <a:gd name="T24" fmla="*/ 2147483647 w 589"/>
                <a:gd name="T25" fmla="*/ 1 h 270"/>
                <a:gd name="T26" fmla="*/ 2147483647 w 589"/>
                <a:gd name="T27" fmla="*/ 1 h 270"/>
                <a:gd name="T28" fmla="*/ 2147483647 w 589"/>
                <a:gd name="T29" fmla="*/ 1 h 270"/>
                <a:gd name="T30" fmla="*/ 2147483647 w 589"/>
                <a:gd name="T31" fmla="*/ 1 h 270"/>
                <a:gd name="T32" fmla="*/ 2147483647 w 589"/>
                <a:gd name="T33" fmla="*/ 1 h 270"/>
                <a:gd name="T34" fmla="*/ 2147483647 w 589"/>
                <a:gd name="T35" fmla="*/ 1 h 270"/>
                <a:gd name="T36" fmla="*/ 2147483647 w 589"/>
                <a:gd name="T37" fmla="*/ 1 h 270"/>
                <a:gd name="T38" fmla="*/ 2147483647 w 589"/>
                <a:gd name="T39" fmla="*/ 1 h 270"/>
                <a:gd name="T40" fmla="*/ 2147483647 w 589"/>
                <a:gd name="T41" fmla="*/ 1 h 270"/>
                <a:gd name="T42" fmla="*/ 1654404737 w 589"/>
                <a:gd name="T43" fmla="*/ 1 h 270"/>
                <a:gd name="T44" fmla="*/ 1005559353 w 589"/>
                <a:gd name="T45" fmla="*/ 1 h 270"/>
                <a:gd name="T46" fmla="*/ 543557864 w 589"/>
                <a:gd name="T47" fmla="*/ 1 h 270"/>
                <a:gd name="T48" fmla="*/ 0 w 589"/>
                <a:gd name="T49" fmla="*/ 0 h 2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89"/>
                <a:gd name="T76" fmla="*/ 0 h 270"/>
                <a:gd name="T77" fmla="*/ 589 w 589"/>
                <a:gd name="T78" fmla="*/ 270 h 2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89" h="270">
                  <a:moveTo>
                    <a:pt x="0" y="0"/>
                  </a:moveTo>
                  <a:lnTo>
                    <a:pt x="0" y="83"/>
                  </a:lnTo>
                  <a:lnTo>
                    <a:pt x="38" y="90"/>
                  </a:lnTo>
                  <a:lnTo>
                    <a:pt x="77" y="97"/>
                  </a:lnTo>
                  <a:lnTo>
                    <a:pt x="114" y="106"/>
                  </a:lnTo>
                  <a:lnTo>
                    <a:pt x="152" y="115"/>
                  </a:lnTo>
                  <a:lnTo>
                    <a:pt x="196" y="126"/>
                  </a:lnTo>
                  <a:lnTo>
                    <a:pt x="244" y="138"/>
                  </a:lnTo>
                  <a:lnTo>
                    <a:pt x="304" y="156"/>
                  </a:lnTo>
                  <a:lnTo>
                    <a:pt x="362" y="172"/>
                  </a:lnTo>
                  <a:lnTo>
                    <a:pt x="400" y="185"/>
                  </a:lnTo>
                  <a:lnTo>
                    <a:pt x="445" y="203"/>
                  </a:lnTo>
                  <a:lnTo>
                    <a:pt x="494" y="223"/>
                  </a:lnTo>
                  <a:lnTo>
                    <a:pt x="538" y="243"/>
                  </a:lnTo>
                  <a:lnTo>
                    <a:pt x="570" y="259"/>
                  </a:lnTo>
                  <a:lnTo>
                    <a:pt x="589" y="270"/>
                  </a:lnTo>
                  <a:lnTo>
                    <a:pt x="589" y="167"/>
                  </a:lnTo>
                  <a:lnTo>
                    <a:pt x="552" y="141"/>
                  </a:lnTo>
                  <a:lnTo>
                    <a:pt x="478" y="105"/>
                  </a:lnTo>
                  <a:lnTo>
                    <a:pt x="392" y="69"/>
                  </a:lnTo>
                  <a:lnTo>
                    <a:pt x="315" y="49"/>
                  </a:lnTo>
                  <a:lnTo>
                    <a:pt x="226" y="24"/>
                  </a:lnTo>
                  <a:lnTo>
                    <a:pt x="137" y="7"/>
                  </a:lnTo>
                  <a:lnTo>
                    <a:pt x="74" y="1"/>
                  </a:lnTo>
                  <a:lnTo>
                    <a:pt x="0" y="0"/>
                  </a:lnTo>
                  <a:close/>
                </a:path>
              </a:pathLst>
            </a:custGeom>
            <a:solidFill>
              <a:srgbClr val="008000"/>
            </a:solidFill>
            <a:ln w="9525">
              <a:noFill/>
              <a:round/>
              <a:headEnd/>
              <a:tailEnd/>
            </a:ln>
          </p:spPr>
          <p:txBody>
            <a:bodyPr/>
            <a:lstStyle/>
            <a:p>
              <a:endParaRPr lang="en-US"/>
            </a:p>
          </p:txBody>
        </p:sp>
        <p:sp>
          <p:nvSpPr>
            <p:cNvPr id="175171" name="Freeform 8"/>
            <p:cNvSpPr>
              <a:spLocks/>
            </p:cNvSpPr>
            <p:nvPr/>
          </p:nvSpPr>
          <p:spPr bwMode="auto">
            <a:xfrm>
              <a:off x="3024" y="576"/>
              <a:ext cx="2256" cy="470"/>
            </a:xfrm>
            <a:custGeom>
              <a:avLst/>
              <a:gdLst>
                <a:gd name="T0" fmla="*/ 649284913 w 1645"/>
                <a:gd name="T1" fmla="*/ 0 h 823"/>
                <a:gd name="T2" fmla="*/ 1363868940 w 1645"/>
                <a:gd name="T3" fmla="*/ 0 h 823"/>
                <a:gd name="T4" fmla="*/ 2100711620 w 1645"/>
                <a:gd name="T5" fmla="*/ 1 h 823"/>
                <a:gd name="T6" fmla="*/ 2147483647 w 1645"/>
                <a:gd name="T7" fmla="*/ 1 h 823"/>
                <a:gd name="T8" fmla="*/ 2147483647 w 1645"/>
                <a:gd name="T9" fmla="*/ 1 h 823"/>
                <a:gd name="T10" fmla="*/ 2147483647 w 1645"/>
                <a:gd name="T11" fmla="*/ 1 h 823"/>
                <a:gd name="T12" fmla="*/ 2147483647 w 1645"/>
                <a:gd name="T13" fmla="*/ 1 h 823"/>
                <a:gd name="T14" fmla="*/ 2147483647 w 1645"/>
                <a:gd name="T15" fmla="*/ 1 h 823"/>
                <a:gd name="T16" fmla="*/ 2147483647 w 1645"/>
                <a:gd name="T17" fmla="*/ 1 h 823"/>
                <a:gd name="T18" fmla="*/ 2147483647 w 1645"/>
                <a:gd name="T19" fmla="*/ 1 h 823"/>
                <a:gd name="T20" fmla="*/ 2147483647 w 1645"/>
                <a:gd name="T21" fmla="*/ 1 h 823"/>
                <a:gd name="T22" fmla="*/ 2147483647 w 1645"/>
                <a:gd name="T23" fmla="*/ 1 h 823"/>
                <a:gd name="T24" fmla="*/ 2147483647 w 1645"/>
                <a:gd name="T25" fmla="*/ 1 h 823"/>
                <a:gd name="T26" fmla="*/ 2147483647 w 1645"/>
                <a:gd name="T27" fmla="*/ 1 h 823"/>
                <a:gd name="T28" fmla="*/ 2147483647 w 1645"/>
                <a:gd name="T29" fmla="*/ 1 h 823"/>
                <a:gd name="T30" fmla="*/ 2147483647 w 1645"/>
                <a:gd name="T31" fmla="*/ 1 h 823"/>
                <a:gd name="T32" fmla="*/ 2147483647 w 1645"/>
                <a:gd name="T33" fmla="*/ 1 h 823"/>
                <a:gd name="T34" fmla="*/ 2147483647 w 1645"/>
                <a:gd name="T35" fmla="*/ 1 h 823"/>
                <a:gd name="T36" fmla="*/ 2147483647 w 1645"/>
                <a:gd name="T37" fmla="*/ 1 h 823"/>
                <a:gd name="T38" fmla="*/ 2147483647 w 1645"/>
                <a:gd name="T39" fmla="*/ 1 h 823"/>
                <a:gd name="T40" fmla="*/ 2147483647 w 1645"/>
                <a:gd name="T41" fmla="*/ 1 h 823"/>
                <a:gd name="T42" fmla="*/ 2147483647 w 1645"/>
                <a:gd name="T43" fmla="*/ 1 h 823"/>
                <a:gd name="T44" fmla="*/ 2147483647 w 1645"/>
                <a:gd name="T45" fmla="*/ 1 h 823"/>
                <a:gd name="T46" fmla="*/ 2147483647 w 1645"/>
                <a:gd name="T47" fmla="*/ 1 h 823"/>
                <a:gd name="T48" fmla="*/ 2147483647 w 1645"/>
                <a:gd name="T49" fmla="*/ 1 h 823"/>
                <a:gd name="T50" fmla="*/ 2147483647 w 1645"/>
                <a:gd name="T51" fmla="*/ 1 h 823"/>
                <a:gd name="T52" fmla="*/ 2147483647 w 1645"/>
                <a:gd name="T53" fmla="*/ 1 h 823"/>
                <a:gd name="T54" fmla="*/ 2147483647 w 1645"/>
                <a:gd name="T55" fmla="*/ 1 h 823"/>
                <a:gd name="T56" fmla="*/ 2147483647 w 1645"/>
                <a:gd name="T57" fmla="*/ 1 h 823"/>
                <a:gd name="T58" fmla="*/ 2147483647 w 1645"/>
                <a:gd name="T59" fmla="*/ 1 h 823"/>
                <a:gd name="T60" fmla="*/ 2147483647 w 1645"/>
                <a:gd name="T61" fmla="*/ 1 h 823"/>
                <a:gd name="T62" fmla="*/ 2147483647 w 1645"/>
                <a:gd name="T63" fmla="*/ 1 h 823"/>
                <a:gd name="T64" fmla="*/ 2147483647 w 1645"/>
                <a:gd name="T65" fmla="*/ 1 h 823"/>
                <a:gd name="T66" fmla="*/ 2147483647 w 1645"/>
                <a:gd name="T67" fmla="*/ 1 h 823"/>
                <a:gd name="T68" fmla="*/ 2147483647 w 1645"/>
                <a:gd name="T69" fmla="*/ 1 h 823"/>
                <a:gd name="T70" fmla="*/ 2147483647 w 1645"/>
                <a:gd name="T71" fmla="*/ 1 h 823"/>
                <a:gd name="T72" fmla="*/ 2147483647 w 1645"/>
                <a:gd name="T73" fmla="*/ 1 h 823"/>
                <a:gd name="T74" fmla="*/ 2147483647 w 1645"/>
                <a:gd name="T75" fmla="*/ 1 h 823"/>
                <a:gd name="T76" fmla="*/ 2100711620 w 1645"/>
                <a:gd name="T77" fmla="*/ 1 h 823"/>
                <a:gd name="T78" fmla="*/ 1385610268 w 1645"/>
                <a:gd name="T79" fmla="*/ 1 h 823"/>
                <a:gd name="T80" fmla="*/ 626339362 w 1645"/>
                <a:gd name="T81" fmla="*/ 1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00FF00"/>
            </a:solidFill>
            <a:ln w="9525">
              <a:noFill/>
              <a:round/>
              <a:headEnd/>
              <a:tailEnd/>
            </a:ln>
          </p:spPr>
          <p:txBody>
            <a:bodyPr/>
            <a:lstStyle/>
            <a:p>
              <a:endParaRPr lang="en-US"/>
            </a:p>
          </p:txBody>
        </p:sp>
      </p:grpSp>
      <p:grpSp>
        <p:nvGrpSpPr>
          <p:cNvPr id="175112" name="Group 9"/>
          <p:cNvGrpSpPr>
            <a:grpSpLocks/>
          </p:cNvGrpSpPr>
          <p:nvPr/>
        </p:nvGrpSpPr>
        <p:grpSpPr bwMode="auto">
          <a:xfrm>
            <a:off x="685800" y="1143000"/>
            <a:ext cx="3605213" cy="576263"/>
            <a:chOff x="432" y="576"/>
            <a:chExt cx="2271" cy="576"/>
          </a:xfrm>
        </p:grpSpPr>
        <p:sp>
          <p:nvSpPr>
            <p:cNvPr id="175164" name="Freeform 10"/>
            <p:cNvSpPr>
              <a:spLocks/>
            </p:cNvSpPr>
            <p:nvPr/>
          </p:nvSpPr>
          <p:spPr bwMode="auto">
            <a:xfrm>
              <a:off x="433" y="576"/>
              <a:ext cx="2270" cy="522"/>
            </a:xfrm>
            <a:custGeom>
              <a:avLst/>
              <a:gdLst>
                <a:gd name="T0" fmla="*/ 2147483647 w 1646"/>
                <a:gd name="T1" fmla="*/ 0 h 830"/>
                <a:gd name="T2" fmla="*/ 2147483647 w 1646"/>
                <a:gd name="T3" fmla="*/ 0 h 830"/>
                <a:gd name="T4" fmla="*/ 2147483647 w 1646"/>
                <a:gd name="T5" fmla="*/ 1 h 830"/>
                <a:gd name="T6" fmla="*/ 2147483647 w 1646"/>
                <a:gd name="T7" fmla="*/ 1 h 830"/>
                <a:gd name="T8" fmla="*/ 2147483647 w 1646"/>
                <a:gd name="T9" fmla="*/ 1 h 830"/>
                <a:gd name="T10" fmla="*/ 2147483647 w 1646"/>
                <a:gd name="T11" fmla="*/ 1 h 830"/>
                <a:gd name="T12" fmla="*/ 2147483647 w 1646"/>
                <a:gd name="T13" fmla="*/ 1 h 830"/>
                <a:gd name="T14" fmla="*/ 2147483647 w 1646"/>
                <a:gd name="T15" fmla="*/ 1 h 830"/>
                <a:gd name="T16" fmla="*/ 2147483647 w 1646"/>
                <a:gd name="T17" fmla="*/ 1 h 830"/>
                <a:gd name="T18" fmla="*/ 2147483647 w 1646"/>
                <a:gd name="T19" fmla="*/ 1 h 830"/>
                <a:gd name="T20" fmla="*/ 2147483647 w 1646"/>
                <a:gd name="T21" fmla="*/ 1 h 830"/>
                <a:gd name="T22" fmla="*/ 2147483647 w 1646"/>
                <a:gd name="T23" fmla="*/ 1 h 830"/>
                <a:gd name="T24" fmla="*/ 2147483647 w 1646"/>
                <a:gd name="T25" fmla="*/ 1 h 830"/>
                <a:gd name="T26" fmla="*/ 2147483647 w 1646"/>
                <a:gd name="T27" fmla="*/ 1 h 830"/>
                <a:gd name="T28" fmla="*/ 506231805 w 1646"/>
                <a:gd name="T29" fmla="*/ 1 h 830"/>
                <a:gd name="T30" fmla="*/ 1391076241 w 1646"/>
                <a:gd name="T31" fmla="*/ 1 h 830"/>
                <a:gd name="T32" fmla="*/ 2065112751 w 1646"/>
                <a:gd name="T33" fmla="*/ 1 h 830"/>
                <a:gd name="T34" fmla="*/ 2147483647 w 1646"/>
                <a:gd name="T35" fmla="*/ 1 h 830"/>
                <a:gd name="T36" fmla="*/ 2147483647 w 1646"/>
                <a:gd name="T37" fmla="*/ 1 h 830"/>
                <a:gd name="T38" fmla="*/ 2147483647 w 1646"/>
                <a:gd name="T39" fmla="*/ 1 h 830"/>
                <a:gd name="T40" fmla="*/ 2147483647 w 1646"/>
                <a:gd name="T41" fmla="*/ 1 h 830"/>
                <a:gd name="T42" fmla="*/ 2147483647 w 1646"/>
                <a:gd name="T43" fmla="*/ 1 h 830"/>
                <a:gd name="T44" fmla="*/ 2147483647 w 1646"/>
                <a:gd name="T45" fmla="*/ 1 h 830"/>
                <a:gd name="T46" fmla="*/ 2147483647 w 1646"/>
                <a:gd name="T47" fmla="*/ 1 h 830"/>
                <a:gd name="T48" fmla="*/ 2147483647 w 1646"/>
                <a:gd name="T49" fmla="*/ 1 h 830"/>
                <a:gd name="T50" fmla="*/ 2147483647 w 1646"/>
                <a:gd name="T51" fmla="*/ 1 h 830"/>
                <a:gd name="T52" fmla="*/ 2147483647 w 1646"/>
                <a:gd name="T53" fmla="*/ 1 h 830"/>
                <a:gd name="T54" fmla="*/ 2147483647 w 1646"/>
                <a:gd name="T55" fmla="*/ 1 h 830"/>
                <a:gd name="T56" fmla="*/ 2147483647 w 1646"/>
                <a:gd name="T57" fmla="*/ 1 h 830"/>
                <a:gd name="T58" fmla="*/ 2147483647 w 1646"/>
                <a:gd name="T59" fmla="*/ 1 h 830"/>
                <a:gd name="T60" fmla="*/ 2147483647 w 1646"/>
                <a:gd name="T61" fmla="*/ 1 h 830"/>
                <a:gd name="T62" fmla="*/ 2147483647 w 1646"/>
                <a:gd name="T63" fmla="*/ 1 h 830"/>
                <a:gd name="T64" fmla="*/ 2147483647 w 1646"/>
                <a:gd name="T65" fmla="*/ 1 h 830"/>
                <a:gd name="T66" fmla="*/ 2147483647 w 1646"/>
                <a:gd name="T67" fmla="*/ 1 h 830"/>
                <a:gd name="T68" fmla="*/ 2147483647 w 1646"/>
                <a:gd name="T69" fmla="*/ 1 h 830"/>
                <a:gd name="T70" fmla="*/ 2147483647 w 1646"/>
                <a:gd name="T71" fmla="*/ 1 h 830"/>
                <a:gd name="T72" fmla="*/ 2147483647 w 1646"/>
                <a:gd name="T73" fmla="*/ 1 h 830"/>
                <a:gd name="T74" fmla="*/ 2147483647 w 1646"/>
                <a:gd name="T75" fmla="*/ 1 h 830"/>
                <a:gd name="T76" fmla="*/ 2147483647 w 1646"/>
                <a:gd name="T77" fmla="*/ 1 h 830"/>
                <a:gd name="T78" fmla="*/ 2147483647 w 1646"/>
                <a:gd name="T79" fmla="*/ 1 h 830"/>
                <a:gd name="T80" fmla="*/ 2147483647 w 1646"/>
                <a:gd name="T81" fmla="*/ 1 h 8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6"/>
                <a:gd name="T124" fmla="*/ 0 h 830"/>
                <a:gd name="T125" fmla="*/ 1646 w 1646"/>
                <a:gd name="T126" fmla="*/ 830 h 8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6" h="830">
                  <a:moveTo>
                    <a:pt x="1645" y="5"/>
                  </a:moveTo>
                  <a:lnTo>
                    <a:pt x="1552" y="0"/>
                  </a:lnTo>
                  <a:lnTo>
                    <a:pt x="1508" y="0"/>
                  </a:lnTo>
                  <a:lnTo>
                    <a:pt x="1454" y="0"/>
                  </a:lnTo>
                  <a:lnTo>
                    <a:pt x="1403" y="2"/>
                  </a:lnTo>
                  <a:lnTo>
                    <a:pt x="1352" y="5"/>
                  </a:lnTo>
                  <a:lnTo>
                    <a:pt x="1302" y="11"/>
                  </a:lnTo>
                  <a:lnTo>
                    <a:pt x="1257" y="20"/>
                  </a:lnTo>
                  <a:lnTo>
                    <a:pt x="1207" y="30"/>
                  </a:lnTo>
                  <a:lnTo>
                    <a:pt x="1147" y="44"/>
                  </a:lnTo>
                  <a:lnTo>
                    <a:pt x="1093" y="63"/>
                  </a:lnTo>
                  <a:lnTo>
                    <a:pt x="1042" y="78"/>
                  </a:lnTo>
                  <a:lnTo>
                    <a:pt x="985" y="100"/>
                  </a:lnTo>
                  <a:lnTo>
                    <a:pt x="931" y="124"/>
                  </a:lnTo>
                  <a:lnTo>
                    <a:pt x="877" y="148"/>
                  </a:lnTo>
                  <a:lnTo>
                    <a:pt x="832" y="172"/>
                  </a:lnTo>
                  <a:lnTo>
                    <a:pt x="781" y="196"/>
                  </a:lnTo>
                  <a:lnTo>
                    <a:pt x="738" y="219"/>
                  </a:lnTo>
                  <a:lnTo>
                    <a:pt x="690" y="246"/>
                  </a:lnTo>
                  <a:lnTo>
                    <a:pt x="642" y="274"/>
                  </a:lnTo>
                  <a:lnTo>
                    <a:pt x="594" y="308"/>
                  </a:lnTo>
                  <a:lnTo>
                    <a:pt x="552" y="335"/>
                  </a:lnTo>
                  <a:lnTo>
                    <a:pt x="507" y="372"/>
                  </a:lnTo>
                  <a:lnTo>
                    <a:pt x="465" y="405"/>
                  </a:lnTo>
                  <a:lnTo>
                    <a:pt x="426" y="438"/>
                  </a:lnTo>
                  <a:lnTo>
                    <a:pt x="394" y="475"/>
                  </a:lnTo>
                  <a:lnTo>
                    <a:pt x="367" y="506"/>
                  </a:lnTo>
                  <a:lnTo>
                    <a:pt x="346" y="540"/>
                  </a:lnTo>
                  <a:lnTo>
                    <a:pt x="0" y="494"/>
                  </a:lnTo>
                  <a:lnTo>
                    <a:pt x="53" y="519"/>
                  </a:lnTo>
                  <a:lnTo>
                    <a:pt x="95" y="540"/>
                  </a:lnTo>
                  <a:lnTo>
                    <a:pt x="146" y="561"/>
                  </a:lnTo>
                  <a:lnTo>
                    <a:pt x="183" y="583"/>
                  </a:lnTo>
                  <a:lnTo>
                    <a:pt x="217" y="603"/>
                  </a:lnTo>
                  <a:lnTo>
                    <a:pt x="247" y="619"/>
                  </a:lnTo>
                  <a:lnTo>
                    <a:pt x="276" y="641"/>
                  </a:lnTo>
                  <a:lnTo>
                    <a:pt x="305" y="661"/>
                  </a:lnTo>
                  <a:lnTo>
                    <a:pt x="336" y="685"/>
                  </a:lnTo>
                  <a:lnTo>
                    <a:pt x="370" y="714"/>
                  </a:lnTo>
                  <a:lnTo>
                    <a:pt x="406" y="743"/>
                  </a:lnTo>
                  <a:lnTo>
                    <a:pt x="435" y="772"/>
                  </a:lnTo>
                  <a:lnTo>
                    <a:pt x="467" y="804"/>
                  </a:lnTo>
                  <a:lnTo>
                    <a:pt x="492" y="830"/>
                  </a:lnTo>
                  <a:lnTo>
                    <a:pt x="519" y="822"/>
                  </a:lnTo>
                  <a:lnTo>
                    <a:pt x="546" y="806"/>
                  </a:lnTo>
                  <a:lnTo>
                    <a:pt x="575" y="794"/>
                  </a:lnTo>
                  <a:lnTo>
                    <a:pt x="609" y="779"/>
                  </a:lnTo>
                  <a:lnTo>
                    <a:pt x="644" y="764"/>
                  </a:lnTo>
                  <a:lnTo>
                    <a:pt x="676" y="754"/>
                  </a:lnTo>
                  <a:lnTo>
                    <a:pt x="707" y="745"/>
                  </a:lnTo>
                  <a:lnTo>
                    <a:pt x="742" y="733"/>
                  </a:lnTo>
                  <a:lnTo>
                    <a:pt x="779" y="725"/>
                  </a:lnTo>
                  <a:lnTo>
                    <a:pt x="817" y="714"/>
                  </a:lnTo>
                  <a:lnTo>
                    <a:pt x="852" y="705"/>
                  </a:lnTo>
                  <a:lnTo>
                    <a:pt x="886" y="696"/>
                  </a:lnTo>
                  <a:lnTo>
                    <a:pt x="923" y="690"/>
                  </a:lnTo>
                  <a:lnTo>
                    <a:pt x="958" y="682"/>
                  </a:lnTo>
                  <a:lnTo>
                    <a:pt x="991" y="675"/>
                  </a:lnTo>
                  <a:lnTo>
                    <a:pt x="1030" y="666"/>
                  </a:lnTo>
                  <a:lnTo>
                    <a:pt x="1083" y="660"/>
                  </a:lnTo>
                  <a:lnTo>
                    <a:pt x="723" y="597"/>
                  </a:lnTo>
                  <a:lnTo>
                    <a:pt x="747" y="549"/>
                  </a:lnTo>
                  <a:lnTo>
                    <a:pt x="775" y="513"/>
                  </a:lnTo>
                  <a:lnTo>
                    <a:pt x="826" y="445"/>
                  </a:lnTo>
                  <a:lnTo>
                    <a:pt x="856" y="414"/>
                  </a:lnTo>
                  <a:lnTo>
                    <a:pt x="886" y="383"/>
                  </a:lnTo>
                  <a:lnTo>
                    <a:pt x="940" y="332"/>
                  </a:lnTo>
                  <a:lnTo>
                    <a:pt x="973" y="302"/>
                  </a:lnTo>
                  <a:lnTo>
                    <a:pt x="1012" y="271"/>
                  </a:lnTo>
                  <a:lnTo>
                    <a:pt x="1048" y="247"/>
                  </a:lnTo>
                  <a:lnTo>
                    <a:pt x="1078" y="229"/>
                  </a:lnTo>
                  <a:lnTo>
                    <a:pt x="1105" y="206"/>
                  </a:lnTo>
                  <a:lnTo>
                    <a:pt x="1144" y="185"/>
                  </a:lnTo>
                  <a:lnTo>
                    <a:pt x="1186" y="159"/>
                  </a:lnTo>
                  <a:lnTo>
                    <a:pt x="1219" y="141"/>
                  </a:lnTo>
                  <a:lnTo>
                    <a:pt x="1251" y="126"/>
                  </a:lnTo>
                  <a:lnTo>
                    <a:pt x="1308" y="111"/>
                  </a:lnTo>
                  <a:lnTo>
                    <a:pt x="1347" y="99"/>
                  </a:lnTo>
                  <a:lnTo>
                    <a:pt x="1403" y="87"/>
                  </a:lnTo>
                  <a:lnTo>
                    <a:pt x="1448" y="75"/>
                  </a:lnTo>
                  <a:lnTo>
                    <a:pt x="1502" y="69"/>
                  </a:lnTo>
                  <a:lnTo>
                    <a:pt x="1646" y="63"/>
                  </a:lnTo>
                  <a:lnTo>
                    <a:pt x="1645" y="5"/>
                  </a:lnTo>
                  <a:close/>
                </a:path>
              </a:pathLst>
            </a:custGeom>
            <a:solidFill>
              <a:srgbClr val="008000"/>
            </a:solidFill>
            <a:ln w="9525">
              <a:noFill/>
              <a:round/>
              <a:headEnd/>
              <a:tailEnd/>
            </a:ln>
          </p:spPr>
          <p:txBody>
            <a:bodyPr/>
            <a:lstStyle/>
            <a:p>
              <a:endParaRPr lang="en-US"/>
            </a:p>
          </p:txBody>
        </p:sp>
        <p:sp>
          <p:nvSpPr>
            <p:cNvPr id="175165" name="Freeform 11"/>
            <p:cNvSpPr>
              <a:spLocks/>
            </p:cNvSpPr>
            <p:nvPr/>
          </p:nvSpPr>
          <p:spPr bwMode="auto">
            <a:xfrm>
              <a:off x="1433" y="955"/>
              <a:ext cx="491" cy="87"/>
            </a:xfrm>
            <a:custGeom>
              <a:avLst/>
              <a:gdLst>
                <a:gd name="T0" fmla="*/ 2147483647 w 356"/>
                <a:gd name="T1" fmla="*/ 1 h 138"/>
                <a:gd name="T2" fmla="*/ 2147483647 w 356"/>
                <a:gd name="T3" fmla="*/ 1 h 138"/>
                <a:gd name="T4" fmla="*/ 0 w 356"/>
                <a:gd name="T5" fmla="*/ 1 h 138"/>
                <a:gd name="T6" fmla="*/ 55862827 w 356"/>
                <a:gd name="T7" fmla="*/ 1 h 138"/>
                <a:gd name="T8" fmla="*/ 287936513 w 356"/>
                <a:gd name="T9" fmla="*/ 0 h 138"/>
                <a:gd name="T10" fmla="*/ 2147483647 w 356"/>
                <a:gd name="T11" fmla="*/ 1 h 138"/>
                <a:gd name="T12" fmla="*/ 0 60000 65536"/>
                <a:gd name="T13" fmla="*/ 0 60000 65536"/>
                <a:gd name="T14" fmla="*/ 0 60000 65536"/>
                <a:gd name="T15" fmla="*/ 0 60000 65536"/>
                <a:gd name="T16" fmla="*/ 0 60000 65536"/>
                <a:gd name="T17" fmla="*/ 0 60000 65536"/>
                <a:gd name="T18" fmla="*/ 0 w 356"/>
                <a:gd name="T19" fmla="*/ 0 h 138"/>
                <a:gd name="T20" fmla="*/ 356 w 356"/>
                <a:gd name="T21" fmla="*/ 138 h 138"/>
              </a:gdLst>
              <a:ahLst/>
              <a:cxnLst>
                <a:cxn ang="T12">
                  <a:pos x="T0" y="T1"/>
                </a:cxn>
                <a:cxn ang="T13">
                  <a:pos x="T2" y="T3"/>
                </a:cxn>
                <a:cxn ang="T14">
                  <a:pos x="T4" y="T5"/>
                </a:cxn>
                <a:cxn ang="T15">
                  <a:pos x="T6" y="T7"/>
                </a:cxn>
                <a:cxn ang="T16">
                  <a:pos x="T8" y="T9"/>
                </a:cxn>
                <a:cxn ang="T17">
                  <a:pos x="T10" y="T11"/>
                </a:cxn>
              </a:cxnLst>
              <a:rect l="T18" t="T19" r="T20" b="T21"/>
              <a:pathLst>
                <a:path w="356" h="138">
                  <a:moveTo>
                    <a:pt x="356" y="57"/>
                  </a:moveTo>
                  <a:lnTo>
                    <a:pt x="356" y="138"/>
                  </a:lnTo>
                  <a:lnTo>
                    <a:pt x="0" y="75"/>
                  </a:lnTo>
                  <a:lnTo>
                    <a:pt x="6" y="38"/>
                  </a:lnTo>
                  <a:lnTo>
                    <a:pt x="30" y="0"/>
                  </a:lnTo>
                  <a:lnTo>
                    <a:pt x="356" y="57"/>
                  </a:lnTo>
                  <a:close/>
                </a:path>
              </a:pathLst>
            </a:custGeom>
            <a:solidFill>
              <a:srgbClr val="008000"/>
            </a:solidFill>
            <a:ln w="9525">
              <a:noFill/>
              <a:round/>
              <a:headEnd/>
              <a:tailEnd/>
            </a:ln>
          </p:spPr>
          <p:txBody>
            <a:bodyPr/>
            <a:lstStyle/>
            <a:p>
              <a:endParaRPr lang="en-US"/>
            </a:p>
          </p:txBody>
        </p:sp>
        <p:sp>
          <p:nvSpPr>
            <p:cNvPr id="175166" name="Freeform 12"/>
            <p:cNvSpPr>
              <a:spLocks/>
            </p:cNvSpPr>
            <p:nvPr/>
          </p:nvSpPr>
          <p:spPr bwMode="auto">
            <a:xfrm>
              <a:off x="433" y="888"/>
              <a:ext cx="473" cy="84"/>
            </a:xfrm>
            <a:custGeom>
              <a:avLst/>
              <a:gdLst>
                <a:gd name="T0" fmla="*/ 0 w 343"/>
                <a:gd name="T1" fmla="*/ 0 h 134"/>
                <a:gd name="T2" fmla="*/ 1 w 343"/>
                <a:gd name="T3" fmla="*/ 1 h 134"/>
                <a:gd name="T4" fmla="*/ 2147483647 w 343"/>
                <a:gd name="T5" fmla="*/ 1 h 134"/>
                <a:gd name="T6" fmla="*/ 2147483647 w 343"/>
                <a:gd name="T7" fmla="*/ 1 h 134"/>
                <a:gd name="T8" fmla="*/ 0 w 343"/>
                <a:gd name="T9" fmla="*/ 0 h 134"/>
                <a:gd name="T10" fmla="*/ 0 60000 65536"/>
                <a:gd name="T11" fmla="*/ 0 60000 65536"/>
                <a:gd name="T12" fmla="*/ 0 60000 65536"/>
                <a:gd name="T13" fmla="*/ 0 60000 65536"/>
                <a:gd name="T14" fmla="*/ 0 60000 65536"/>
                <a:gd name="T15" fmla="*/ 0 w 343"/>
                <a:gd name="T16" fmla="*/ 0 h 134"/>
                <a:gd name="T17" fmla="*/ 343 w 343"/>
                <a:gd name="T18" fmla="*/ 134 h 134"/>
              </a:gdLst>
              <a:ahLst/>
              <a:cxnLst>
                <a:cxn ang="T10">
                  <a:pos x="T0" y="T1"/>
                </a:cxn>
                <a:cxn ang="T11">
                  <a:pos x="T2" y="T3"/>
                </a:cxn>
                <a:cxn ang="T12">
                  <a:pos x="T4" y="T5"/>
                </a:cxn>
                <a:cxn ang="T13">
                  <a:pos x="T6" y="T7"/>
                </a:cxn>
                <a:cxn ang="T14">
                  <a:pos x="T8" y="T9"/>
                </a:cxn>
              </a:cxnLst>
              <a:rect l="T15" t="T16" r="T17" b="T18"/>
              <a:pathLst>
                <a:path w="343" h="134">
                  <a:moveTo>
                    <a:pt x="0" y="0"/>
                  </a:moveTo>
                  <a:lnTo>
                    <a:pt x="1" y="76"/>
                  </a:lnTo>
                  <a:lnTo>
                    <a:pt x="343" y="134"/>
                  </a:lnTo>
                  <a:lnTo>
                    <a:pt x="343" y="39"/>
                  </a:lnTo>
                  <a:lnTo>
                    <a:pt x="0" y="0"/>
                  </a:lnTo>
                  <a:close/>
                </a:path>
              </a:pathLst>
            </a:custGeom>
            <a:solidFill>
              <a:srgbClr val="008000"/>
            </a:solidFill>
            <a:ln w="9525">
              <a:noFill/>
              <a:round/>
              <a:headEnd/>
              <a:tailEnd/>
            </a:ln>
          </p:spPr>
          <p:txBody>
            <a:bodyPr/>
            <a:lstStyle/>
            <a:p>
              <a:endParaRPr lang="en-US"/>
            </a:p>
          </p:txBody>
        </p:sp>
        <p:sp>
          <p:nvSpPr>
            <p:cNvPr id="175167" name="Freeform 13"/>
            <p:cNvSpPr>
              <a:spLocks/>
            </p:cNvSpPr>
            <p:nvPr/>
          </p:nvSpPr>
          <p:spPr bwMode="auto">
            <a:xfrm>
              <a:off x="432" y="614"/>
              <a:ext cx="2270" cy="538"/>
            </a:xfrm>
            <a:custGeom>
              <a:avLst/>
              <a:gdLst>
                <a:gd name="T0" fmla="*/ 2147483647 w 1646"/>
                <a:gd name="T1" fmla="*/ 0 h 855"/>
                <a:gd name="T2" fmla="*/ 2147483647 w 1646"/>
                <a:gd name="T3" fmla="*/ 0 h 855"/>
                <a:gd name="T4" fmla="*/ 2147483647 w 1646"/>
                <a:gd name="T5" fmla="*/ 1 h 855"/>
                <a:gd name="T6" fmla="*/ 2147483647 w 1646"/>
                <a:gd name="T7" fmla="*/ 1 h 855"/>
                <a:gd name="T8" fmla="*/ 2147483647 w 1646"/>
                <a:gd name="T9" fmla="*/ 1 h 855"/>
                <a:gd name="T10" fmla="*/ 2147483647 w 1646"/>
                <a:gd name="T11" fmla="*/ 1 h 855"/>
                <a:gd name="T12" fmla="*/ 2147483647 w 1646"/>
                <a:gd name="T13" fmla="*/ 1 h 855"/>
                <a:gd name="T14" fmla="*/ 2147483647 w 1646"/>
                <a:gd name="T15" fmla="*/ 1 h 855"/>
                <a:gd name="T16" fmla="*/ 2147483647 w 1646"/>
                <a:gd name="T17" fmla="*/ 1 h 855"/>
                <a:gd name="T18" fmla="*/ 2147483647 w 1646"/>
                <a:gd name="T19" fmla="*/ 1 h 855"/>
                <a:gd name="T20" fmla="*/ 2147483647 w 1646"/>
                <a:gd name="T21" fmla="*/ 1 h 855"/>
                <a:gd name="T22" fmla="*/ 2147483647 w 1646"/>
                <a:gd name="T23" fmla="*/ 1 h 855"/>
                <a:gd name="T24" fmla="*/ 2147483647 w 1646"/>
                <a:gd name="T25" fmla="*/ 1 h 855"/>
                <a:gd name="T26" fmla="*/ 2147483647 w 1646"/>
                <a:gd name="T27" fmla="*/ 1 h 855"/>
                <a:gd name="T28" fmla="*/ 527956719 w 1646"/>
                <a:gd name="T29" fmla="*/ 1 h 855"/>
                <a:gd name="T30" fmla="*/ 1412266991 w 1646"/>
                <a:gd name="T31" fmla="*/ 1 h 855"/>
                <a:gd name="T32" fmla="*/ 2089223222 w 1646"/>
                <a:gd name="T33" fmla="*/ 1 h 855"/>
                <a:gd name="T34" fmla="*/ 2147483647 w 1646"/>
                <a:gd name="T35" fmla="*/ 1 h 855"/>
                <a:gd name="T36" fmla="*/ 2147483647 w 1646"/>
                <a:gd name="T37" fmla="*/ 1 h 855"/>
                <a:gd name="T38" fmla="*/ 2147483647 w 1646"/>
                <a:gd name="T39" fmla="*/ 1 h 855"/>
                <a:gd name="T40" fmla="*/ 2147483647 w 1646"/>
                <a:gd name="T41" fmla="*/ 1 h 855"/>
                <a:gd name="T42" fmla="*/ 2147483647 w 1646"/>
                <a:gd name="T43" fmla="*/ 1 h 855"/>
                <a:gd name="T44" fmla="*/ 2147483647 w 1646"/>
                <a:gd name="T45" fmla="*/ 1 h 855"/>
                <a:gd name="T46" fmla="*/ 2147483647 w 1646"/>
                <a:gd name="T47" fmla="*/ 1 h 855"/>
                <a:gd name="T48" fmla="*/ 2147483647 w 1646"/>
                <a:gd name="T49" fmla="*/ 1 h 855"/>
                <a:gd name="T50" fmla="*/ 2147483647 w 1646"/>
                <a:gd name="T51" fmla="*/ 1 h 855"/>
                <a:gd name="T52" fmla="*/ 2147483647 w 1646"/>
                <a:gd name="T53" fmla="*/ 1 h 855"/>
                <a:gd name="T54" fmla="*/ 2147483647 w 1646"/>
                <a:gd name="T55" fmla="*/ 1 h 855"/>
                <a:gd name="T56" fmla="*/ 2147483647 w 1646"/>
                <a:gd name="T57" fmla="*/ 1 h 855"/>
                <a:gd name="T58" fmla="*/ 2147483647 w 1646"/>
                <a:gd name="T59" fmla="*/ 1 h 855"/>
                <a:gd name="T60" fmla="*/ 2147483647 w 1646"/>
                <a:gd name="T61" fmla="*/ 1 h 855"/>
                <a:gd name="T62" fmla="*/ 2147483647 w 1646"/>
                <a:gd name="T63" fmla="*/ 1 h 855"/>
                <a:gd name="T64" fmla="*/ 2147483647 w 1646"/>
                <a:gd name="T65" fmla="*/ 1 h 855"/>
                <a:gd name="T66" fmla="*/ 2147483647 w 1646"/>
                <a:gd name="T67" fmla="*/ 1 h 855"/>
                <a:gd name="T68" fmla="*/ 2147483647 w 1646"/>
                <a:gd name="T69" fmla="*/ 1 h 855"/>
                <a:gd name="T70" fmla="*/ 2147483647 w 1646"/>
                <a:gd name="T71" fmla="*/ 1 h 855"/>
                <a:gd name="T72" fmla="*/ 2147483647 w 1646"/>
                <a:gd name="T73" fmla="*/ 1 h 855"/>
                <a:gd name="T74" fmla="*/ 2147483647 w 1646"/>
                <a:gd name="T75" fmla="*/ 1 h 855"/>
                <a:gd name="T76" fmla="*/ 2147483647 w 1646"/>
                <a:gd name="T77" fmla="*/ 1 h 855"/>
                <a:gd name="T78" fmla="*/ 2147483647 w 1646"/>
                <a:gd name="T79" fmla="*/ 1 h 855"/>
                <a:gd name="T80" fmla="*/ 2147483647 w 1646"/>
                <a:gd name="T81" fmla="*/ 1 h 8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6"/>
                <a:gd name="T124" fmla="*/ 0 h 855"/>
                <a:gd name="T125" fmla="*/ 1646 w 1646"/>
                <a:gd name="T126" fmla="*/ 855 h 8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6" h="855">
                  <a:moveTo>
                    <a:pt x="1646" y="6"/>
                  </a:moveTo>
                  <a:lnTo>
                    <a:pt x="1554" y="0"/>
                  </a:lnTo>
                  <a:lnTo>
                    <a:pt x="1510" y="0"/>
                  </a:lnTo>
                  <a:lnTo>
                    <a:pt x="1456" y="0"/>
                  </a:lnTo>
                  <a:lnTo>
                    <a:pt x="1405" y="3"/>
                  </a:lnTo>
                  <a:lnTo>
                    <a:pt x="1354" y="6"/>
                  </a:lnTo>
                  <a:lnTo>
                    <a:pt x="1304" y="12"/>
                  </a:lnTo>
                  <a:lnTo>
                    <a:pt x="1259" y="21"/>
                  </a:lnTo>
                  <a:lnTo>
                    <a:pt x="1209" y="31"/>
                  </a:lnTo>
                  <a:lnTo>
                    <a:pt x="1149" y="46"/>
                  </a:lnTo>
                  <a:lnTo>
                    <a:pt x="1095" y="65"/>
                  </a:lnTo>
                  <a:lnTo>
                    <a:pt x="1044" y="81"/>
                  </a:lnTo>
                  <a:lnTo>
                    <a:pt x="987" y="103"/>
                  </a:lnTo>
                  <a:lnTo>
                    <a:pt x="933" y="127"/>
                  </a:lnTo>
                  <a:lnTo>
                    <a:pt x="879" y="152"/>
                  </a:lnTo>
                  <a:lnTo>
                    <a:pt x="834" y="177"/>
                  </a:lnTo>
                  <a:lnTo>
                    <a:pt x="783" y="202"/>
                  </a:lnTo>
                  <a:lnTo>
                    <a:pt x="740" y="226"/>
                  </a:lnTo>
                  <a:lnTo>
                    <a:pt x="692" y="254"/>
                  </a:lnTo>
                  <a:lnTo>
                    <a:pt x="644" y="282"/>
                  </a:lnTo>
                  <a:lnTo>
                    <a:pt x="596" y="317"/>
                  </a:lnTo>
                  <a:lnTo>
                    <a:pt x="554" y="345"/>
                  </a:lnTo>
                  <a:lnTo>
                    <a:pt x="509" y="383"/>
                  </a:lnTo>
                  <a:lnTo>
                    <a:pt x="467" y="417"/>
                  </a:lnTo>
                  <a:lnTo>
                    <a:pt x="428" y="452"/>
                  </a:lnTo>
                  <a:lnTo>
                    <a:pt x="396" y="490"/>
                  </a:lnTo>
                  <a:lnTo>
                    <a:pt x="369" y="521"/>
                  </a:lnTo>
                  <a:lnTo>
                    <a:pt x="348" y="556"/>
                  </a:lnTo>
                  <a:lnTo>
                    <a:pt x="0" y="510"/>
                  </a:lnTo>
                  <a:lnTo>
                    <a:pt x="55" y="534"/>
                  </a:lnTo>
                  <a:lnTo>
                    <a:pt x="97" y="556"/>
                  </a:lnTo>
                  <a:lnTo>
                    <a:pt x="148" y="578"/>
                  </a:lnTo>
                  <a:lnTo>
                    <a:pt x="185" y="600"/>
                  </a:lnTo>
                  <a:lnTo>
                    <a:pt x="219" y="621"/>
                  </a:lnTo>
                  <a:lnTo>
                    <a:pt x="249" y="637"/>
                  </a:lnTo>
                  <a:lnTo>
                    <a:pt x="278" y="660"/>
                  </a:lnTo>
                  <a:lnTo>
                    <a:pt x="307" y="681"/>
                  </a:lnTo>
                  <a:lnTo>
                    <a:pt x="338" y="705"/>
                  </a:lnTo>
                  <a:lnTo>
                    <a:pt x="372" y="735"/>
                  </a:lnTo>
                  <a:lnTo>
                    <a:pt x="408" y="765"/>
                  </a:lnTo>
                  <a:lnTo>
                    <a:pt x="437" y="794"/>
                  </a:lnTo>
                  <a:lnTo>
                    <a:pt x="469" y="827"/>
                  </a:lnTo>
                  <a:lnTo>
                    <a:pt x="494" y="855"/>
                  </a:lnTo>
                  <a:lnTo>
                    <a:pt x="521" y="845"/>
                  </a:lnTo>
                  <a:lnTo>
                    <a:pt x="548" y="829"/>
                  </a:lnTo>
                  <a:lnTo>
                    <a:pt x="577" y="816"/>
                  </a:lnTo>
                  <a:lnTo>
                    <a:pt x="611" y="801"/>
                  </a:lnTo>
                  <a:lnTo>
                    <a:pt x="646" y="786"/>
                  </a:lnTo>
                  <a:lnTo>
                    <a:pt x="678" y="775"/>
                  </a:lnTo>
                  <a:lnTo>
                    <a:pt x="709" y="767"/>
                  </a:lnTo>
                  <a:lnTo>
                    <a:pt x="744" y="755"/>
                  </a:lnTo>
                  <a:lnTo>
                    <a:pt x="781" y="746"/>
                  </a:lnTo>
                  <a:lnTo>
                    <a:pt x="819" y="735"/>
                  </a:lnTo>
                  <a:lnTo>
                    <a:pt x="854" y="726"/>
                  </a:lnTo>
                  <a:lnTo>
                    <a:pt x="888" y="717"/>
                  </a:lnTo>
                  <a:lnTo>
                    <a:pt x="925" y="710"/>
                  </a:lnTo>
                  <a:lnTo>
                    <a:pt x="960" y="702"/>
                  </a:lnTo>
                  <a:lnTo>
                    <a:pt x="993" y="695"/>
                  </a:lnTo>
                  <a:lnTo>
                    <a:pt x="1032" y="686"/>
                  </a:lnTo>
                  <a:lnTo>
                    <a:pt x="1083" y="680"/>
                  </a:lnTo>
                  <a:lnTo>
                    <a:pt x="725" y="615"/>
                  </a:lnTo>
                  <a:lnTo>
                    <a:pt x="749" y="565"/>
                  </a:lnTo>
                  <a:lnTo>
                    <a:pt x="777" y="528"/>
                  </a:lnTo>
                  <a:lnTo>
                    <a:pt x="828" y="459"/>
                  </a:lnTo>
                  <a:lnTo>
                    <a:pt x="858" y="426"/>
                  </a:lnTo>
                  <a:lnTo>
                    <a:pt x="888" y="395"/>
                  </a:lnTo>
                  <a:lnTo>
                    <a:pt x="942" y="342"/>
                  </a:lnTo>
                  <a:lnTo>
                    <a:pt x="975" y="311"/>
                  </a:lnTo>
                  <a:lnTo>
                    <a:pt x="1014" y="273"/>
                  </a:lnTo>
                  <a:lnTo>
                    <a:pt x="1050" y="245"/>
                  </a:lnTo>
                  <a:lnTo>
                    <a:pt x="1080" y="220"/>
                  </a:lnTo>
                  <a:lnTo>
                    <a:pt x="1110" y="196"/>
                  </a:lnTo>
                  <a:lnTo>
                    <a:pt x="1146" y="171"/>
                  </a:lnTo>
                  <a:lnTo>
                    <a:pt x="1185" y="146"/>
                  </a:lnTo>
                  <a:lnTo>
                    <a:pt x="1224" y="127"/>
                  </a:lnTo>
                  <a:lnTo>
                    <a:pt x="1262" y="105"/>
                  </a:lnTo>
                  <a:lnTo>
                    <a:pt x="1310" y="87"/>
                  </a:lnTo>
                  <a:lnTo>
                    <a:pt x="1354" y="72"/>
                  </a:lnTo>
                  <a:lnTo>
                    <a:pt x="1405" y="59"/>
                  </a:lnTo>
                  <a:lnTo>
                    <a:pt x="1453" y="46"/>
                  </a:lnTo>
                  <a:lnTo>
                    <a:pt x="1504" y="34"/>
                  </a:lnTo>
                  <a:lnTo>
                    <a:pt x="1559" y="23"/>
                  </a:lnTo>
                  <a:lnTo>
                    <a:pt x="1646" y="6"/>
                  </a:lnTo>
                  <a:close/>
                </a:path>
              </a:pathLst>
            </a:custGeom>
            <a:solidFill>
              <a:srgbClr val="00FF00"/>
            </a:solidFill>
            <a:ln w="9525">
              <a:noFill/>
              <a:round/>
              <a:headEnd/>
              <a:tailEnd/>
            </a:ln>
          </p:spPr>
          <p:txBody>
            <a:bodyPr/>
            <a:lstStyle/>
            <a:p>
              <a:endParaRPr lang="en-US"/>
            </a:p>
          </p:txBody>
        </p:sp>
      </p:grpSp>
      <p:sp>
        <p:nvSpPr>
          <p:cNvPr id="14" name="AutoShape 19"/>
          <p:cNvSpPr>
            <a:spLocks noChangeArrowheads="1"/>
          </p:cNvSpPr>
          <p:nvPr/>
        </p:nvSpPr>
        <p:spPr bwMode="auto">
          <a:xfrm>
            <a:off x="3929063" y="2798763"/>
            <a:ext cx="2238375" cy="720725"/>
          </a:xfrm>
          <a:prstGeom prst="roundRect">
            <a:avLst>
              <a:gd name="adj" fmla="val 50000"/>
            </a:avLst>
          </a:prstGeom>
          <a:solidFill>
            <a:schemeClr val="accent1"/>
          </a:solidFill>
          <a:ln w="9525">
            <a:noFill/>
            <a:round/>
            <a:headEnd/>
            <a:tailEnd/>
          </a:ln>
          <a:scene3d>
            <a:camera prst="orthographicFront"/>
            <a:lightRig rig="threePt" dir="t"/>
          </a:scene3d>
          <a:sp3d>
            <a:bevelT/>
          </a:sp3d>
        </p:spPr>
        <p:txBody>
          <a:bodyPr wrap="none" anchor="ctr"/>
          <a:lstStyle/>
          <a:p>
            <a:pPr algn="ctr" eaLnBrk="0" hangingPunct="0">
              <a:defRPr/>
            </a:pPr>
            <a:r>
              <a:rPr lang="es-ES" sz="1600" b="1" dirty="0" err="1">
                <a:effectLst>
                  <a:outerShdw blurRad="38100" dist="38100" dir="2700000" algn="tl">
                    <a:srgbClr val="000000">
                      <a:alpha val="43137"/>
                    </a:srgbClr>
                  </a:outerShdw>
                </a:effectLst>
                <a:latin typeface="Verdana" pitchFamily="34" charset="0"/>
              </a:rPr>
              <a:t>Renewable</a:t>
            </a:r>
            <a:r>
              <a:rPr lang="es-ES" sz="1600" b="1" dirty="0">
                <a:effectLst>
                  <a:outerShdw blurRad="38100" dist="38100" dir="2700000" algn="tl">
                    <a:srgbClr val="000000">
                      <a:alpha val="43137"/>
                    </a:srgbClr>
                  </a:outerShdw>
                </a:effectLst>
                <a:latin typeface="Verdana" pitchFamily="34" charset="0"/>
              </a:rPr>
              <a:t> </a:t>
            </a:r>
            <a:r>
              <a:rPr lang="es-ES" sz="1600" b="1" dirty="0" err="1">
                <a:effectLst>
                  <a:outerShdw blurRad="38100" dist="38100" dir="2700000" algn="tl">
                    <a:srgbClr val="000000">
                      <a:alpha val="43137"/>
                    </a:srgbClr>
                  </a:outerShdw>
                </a:effectLst>
                <a:latin typeface="Verdana" pitchFamily="34" charset="0"/>
              </a:rPr>
              <a:t>sources</a:t>
            </a:r>
            <a:endParaRPr lang="es-ES" sz="1600" b="1" dirty="0">
              <a:effectLst>
                <a:outerShdw blurRad="38100" dist="38100" dir="2700000" algn="tl">
                  <a:srgbClr val="000000">
                    <a:alpha val="43137"/>
                  </a:srgbClr>
                </a:outerShdw>
              </a:effectLst>
              <a:latin typeface="Verdana" pitchFamily="34" charset="0"/>
            </a:endParaRPr>
          </a:p>
          <a:p>
            <a:pPr algn="ctr" eaLnBrk="0" hangingPunct="0">
              <a:defRPr/>
            </a:pPr>
            <a:r>
              <a:rPr lang="es-ES" sz="1600" b="1" dirty="0">
                <a:effectLst>
                  <a:outerShdw blurRad="38100" dist="38100" dir="2700000" algn="tl">
                    <a:srgbClr val="000000">
                      <a:alpha val="43137"/>
                    </a:srgbClr>
                  </a:outerShdw>
                </a:effectLst>
                <a:latin typeface="Verdana" pitchFamily="34" charset="0"/>
              </a:rPr>
              <a:t>of </a:t>
            </a:r>
            <a:r>
              <a:rPr lang="es-ES" sz="1600" b="1" dirty="0" err="1">
                <a:effectLst>
                  <a:outerShdw blurRad="38100" dist="38100" dir="2700000" algn="tl">
                    <a:srgbClr val="000000">
                      <a:alpha val="43137"/>
                    </a:srgbClr>
                  </a:outerShdw>
                </a:effectLst>
                <a:latin typeface="Verdana" pitchFamily="34" charset="0"/>
              </a:rPr>
              <a:t>energy</a:t>
            </a:r>
            <a:endParaRPr lang="es-ES" sz="1600" b="1" dirty="0">
              <a:effectLst>
                <a:outerShdw blurRad="38100" dist="38100" dir="2700000" algn="tl">
                  <a:srgbClr val="000000">
                    <a:alpha val="43137"/>
                  </a:srgbClr>
                </a:outerShdw>
              </a:effectLst>
              <a:latin typeface="Verdana" pitchFamily="34" charset="0"/>
            </a:endParaRPr>
          </a:p>
        </p:txBody>
      </p:sp>
      <p:sp>
        <p:nvSpPr>
          <p:cNvPr id="175116" name="AutoShape 20"/>
          <p:cNvSpPr>
            <a:spLocks noChangeArrowheads="1"/>
          </p:cNvSpPr>
          <p:nvPr/>
        </p:nvSpPr>
        <p:spPr bwMode="auto">
          <a:xfrm rot="16200000" flipH="1">
            <a:off x="1125538" y="2446338"/>
            <a:ext cx="577850" cy="685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175117" name="AutoShape 21"/>
          <p:cNvSpPr>
            <a:spLocks noChangeArrowheads="1"/>
          </p:cNvSpPr>
          <p:nvPr/>
        </p:nvSpPr>
        <p:spPr bwMode="auto">
          <a:xfrm rot="16200000" flipH="1">
            <a:off x="5328444" y="3471069"/>
            <a:ext cx="515938" cy="685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17" name="AutoShape 22"/>
          <p:cNvSpPr>
            <a:spLocks noChangeArrowheads="1"/>
          </p:cNvSpPr>
          <p:nvPr/>
        </p:nvSpPr>
        <p:spPr bwMode="auto">
          <a:xfrm>
            <a:off x="1357313" y="4071938"/>
            <a:ext cx="3529012" cy="763587"/>
          </a:xfrm>
          <a:prstGeom prst="roundRect">
            <a:avLst>
              <a:gd name="adj" fmla="val 50000"/>
            </a:avLst>
          </a:prstGeom>
          <a:solidFill>
            <a:schemeClr val="accent1"/>
          </a:solidFill>
          <a:ln w="9525">
            <a:noFill/>
            <a:round/>
            <a:headEnd/>
            <a:tailEnd/>
          </a:ln>
          <a:scene3d>
            <a:camera prst="orthographicFront"/>
            <a:lightRig rig="threePt" dir="t"/>
          </a:scene3d>
          <a:sp3d>
            <a:bevelT/>
          </a:sp3d>
        </p:spPr>
        <p:txBody>
          <a:bodyPr wrap="none" anchor="ctr"/>
          <a:lstStyle/>
          <a:p>
            <a:pPr algn="ctr" eaLnBrk="0" hangingPunct="0">
              <a:defRPr/>
            </a:pPr>
            <a:r>
              <a:rPr lang="es-ES" sz="1600" b="1">
                <a:effectLst>
                  <a:outerShdw blurRad="38100" dist="38100" dir="2700000" algn="tl">
                    <a:srgbClr val="000000">
                      <a:alpha val="43137"/>
                    </a:srgbClr>
                  </a:outerShdw>
                </a:effectLst>
                <a:latin typeface="Verdana" pitchFamily="34" charset="0"/>
              </a:rPr>
              <a:t>Incremento Disponibilidad</a:t>
            </a:r>
          </a:p>
          <a:p>
            <a:pPr algn="ctr" eaLnBrk="0" hangingPunct="0">
              <a:defRPr/>
            </a:pPr>
            <a:r>
              <a:rPr lang="es-ES" sz="1600" b="1">
                <a:effectLst>
                  <a:outerShdw blurRad="38100" dist="38100" dir="2700000" algn="tl">
                    <a:srgbClr val="000000">
                      <a:alpha val="43137"/>
                    </a:srgbClr>
                  </a:outerShdw>
                </a:effectLst>
                <a:latin typeface="Verdana" pitchFamily="34" charset="0"/>
              </a:rPr>
              <a:t>Servicio Eléctrico  </a:t>
            </a:r>
          </a:p>
        </p:txBody>
      </p:sp>
      <p:sp>
        <p:nvSpPr>
          <p:cNvPr id="175121" name="Text Box 27"/>
          <p:cNvSpPr txBox="1">
            <a:spLocks noChangeArrowheads="1"/>
          </p:cNvSpPr>
          <p:nvPr/>
        </p:nvSpPr>
        <p:spPr bwMode="auto">
          <a:xfrm>
            <a:off x="7227888" y="4164013"/>
            <a:ext cx="884237" cy="304800"/>
          </a:xfrm>
          <a:prstGeom prst="rect">
            <a:avLst/>
          </a:prstGeom>
          <a:noFill/>
          <a:ln w="9525">
            <a:noFill/>
            <a:miter lim="800000"/>
            <a:headEnd/>
            <a:tailEnd/>
          </a:ln>
        </p:spPr>
        <p:txBody>
          <a:bodyPr>
            <a:spAutoFit/>
          </a:bodyPr>
          <a:lstStyle/>
          <a:p>
            <a:endParaRPr lang="en-US" sz="1400">
              <a:latin typeface="Times New Roman" pitchFamily="18" charset="0"/>
            </a:endParaRPr>
          </a:p>
        </p:txBody>
      </p:sp>
      <p:sp>
        <p:nvSpPr>
          <p:cNvPr id="175122" name="Text Box 28"/>
          <p:cNvSpPr txBox="1">
            <a:spLocks noChangeArrowheads="1"/>
          </p:cNvSpPr>
          <p:nvPr/>
        </p:nvSpPr>
        <p:spPr bwMode="auto">
          <a:xfrm>
            <a:off x="6989763" y="5068888"/>
            <a:ext cx="700087" cy="307975"/>
          </a:xfrm>
          <a:prstGeom prst="rect">
            <a:avLst/>
          </a:prstGeom>
          <a:noFill/>
          <a:ln w="9525">
            <a:noFill/>
            <a:miter lim="800000"/>
            <a:headEnd/>
            <a:tailEnd/>
          </a:ln>
        </p:spPr>
        <p:txBody>
          <a:bodyPr wrap="none">
            <a:spAutoFit/>
          </a:bodyPr>
          <a:lstStyle/>
          <a:p>
            <a:r>
              <a:rPr lang="en-US" sz="1400" b="1">
                <a:latin typeface="Verdana" pitchFamily="34" charset="0"/>
              </a:rPr>
              <a:t>Wind</a:t>
            </a:r>
          </a:p>
        </p:txBody>
      </p:sp>
      <p:sp>
        <p:nvSpPr>
          <p:cNvPr id="175123" name="Text Box 29"/>
          <p:cNvSpPr txBox="1">
            <a:spLocks noChangeArrowheads="1"/>
          </p:cNvSpPr>
          <p:nvPr/>
        </p:nvSpPr>
        <p:spPr bwMode="auto">
          <a:xfrm>
            <a:off x="4929188" y="4745038"/>
            <a:ext cx="1027112" cy="307975"/>
          </a:xfrm>
          <a:prstGeom prst="rect">
            <a:avLst/>
          </a:prstGeom>
          <a:noFill/>
          <a:ln w="9525">
            <a:noFill/>
            <a:miter lim="800000"/>
            <a:headEnd/>
            <a:tailEnd/>
          </a:ln>
        </p:spPr>
        <p:txBody>
          <a:bodyPr wrap="none">
            <a:spAutoFit/>
          </a:bodyPr>
          <a:lstStyle/>
          <a:p>
            <a:r>
              <a:rPr lang="en-US" sz="1400" b="1">
                <a:latin typeface="Verdana" pitchFamily="34" charset="0"/>
              </a:rPr>
              <a:t>Biomass</a:t>
            </a:r>
          </a:p>
        </p:txBody>
      </p:sp>
      <p:sp>
        <p:nvSpPr>
          <p:cNvPr id="175124" name="Rectangle 30"/>
          <p:cNvSpPr>
            <a:spLocks noChangeArrowheads="1"/>
          </p:cNvSpPr>
          <p:nvPr/>
        </p:nvSpPr>
        <p:spPr bwMode="auto">
          <a:xfrm>
            <a:off x="0" y="5314950"/>
            <a:ext cx="3384550" cy="285750"/>
          </a:xfrm>
          <a:prstGeom prst="rect">
            <a:avLst/>
          </a:prstGeom>
          <a:solidFill>
            <a:srgbClr val="FFFF00"/>
          </a:solidFill>
          <a:ln w="9525">
            <a:noFill/>
            <a:miter lim="800000"/>
            <a:headEnd/>
            <a:tailEnd/>
          </a:ln>
        </p:spPr>
        <p:txBody>
          <a:bodyPr wrap="none" anchor="ctr"/>
          <a:lstStyle/>
          <a:p>
            <a:pPr algn="ctr"/>
            <a:r>
              <a:rPr lang="es-ES" sz="1200" b="1">
                <a:solidFill>
                  <a:schemeClr val="bg1"/>
                </a:solidFill>
                <a:latin typeface="Verdana" pitchFamily="34" charset="0"/>
              </a:rPr>
              <a:t>Distributed Generation Model</a:t>
            </a:r>
          </a:p>
        </p:txBody>
      </p:sp>
      <p:sp>
        <p:nvSpPr>
          <p:cNvPr id="175125" name="Text Box 35"/>
          <p:cNvSpPr txBox="1">
            <a:spLocks noChangeArrowheads="1"/>
          </p:cNvSpPr>
          <p:nvPr/>
        </p:nvSpPr>
        <p:spPr bwMode="auto">
          <a:xfrm>
            <a:off x="6146800" y="4829175"/>
            <a:ext cx="708025" cy="307975"/>
          </a:xfrm>
          <a:prstGeom prst="rect">
            <a:avLst/>
          </a:prstGeom>
          <a:noFill/>
          <a:ln w="9525">
            <a:noFill/>
            <a:miter lim="800000"/>
            <a:headEnd/>
            <a:tailEnd/>
          </a:ln>
        </p:spPr>
        <p:txBody>
          <a:bodyPr wrap="none">
            <a:spAutoFit/>
          </a:bodyPr>
          <a:lstStyle/>
          <a:p>
            <a:r>
              <a:rPr lang="en-US" sz="1400" b="1">
                <a:latin typeface="Verdana" pitchFamily="34" charset="0"/>
              </a:rPr>
              <a:t>Solar</a:t>
            </a:r>
          </a:p>
        </p:txBody>
      </p:sp>
      <p:sp>
        <p:nvSpPr>
          <p:cNvPr id="175126" name="AutoShape 36"/>
          <p:cNvSpPr>
            <a:spLocks noChangeArrowheads="1"/>
          </p:cNvSpPr>
          <p:nvPr/>
        </p:nvSpPr>
        <p:spPr bwMode="auto">
          <a:xfrm rot="16200000" flipH="1">
            <a:off x="1798638" y="4708525"/>
            <a:ext cx="431800" cy="685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vert="eaVert" wrap="none" anchor="ctr"/>
          <a:lstStyle/>
          <a:p>
            <a:endParaRPr lang="en-US"/>
          </a:p>
        </p:txBody>
      </p:sp>
      <p:sp>
        <p:nvSpPr>
          <p:cNvPr id="175127" name="AutoShape 37"/>
          <p:cNvSpPr>
            <a:spLocks noChangeArrowheads="1"/>
          </p:cNvSpPr>
          <p:nvPr/>
        </p:nvSpPr>
        <p:spPr bwMode="auto">
          <a:xfrm rot="16200000" flipH="1">
            <a:off x="3984625" y="4708525"/>
            <a:ext cx="431800" cy="685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175128" name="Text Box 38"/>
          <p:cNvSpPr txBox="1">
            <a:spLocks noChangeArrowheads="1"/>
          </p:cNvSpPr>
          <p:nvPr/>
        </p:nvSpPr>
        <p:spPr bwMode="auto">
          <a:xfrm>
            <a:off x="3429000" y="5311775"/>
            <a:ext cx="3544888" cy="276225"/>
          </a:xfrm>
          <a:prstGeom prst="rect">
            <a:avLst/>
          </a:prstGeom>
          <a:solidFill>
            <a:srgbClr val="FFFF00"/>
          </a:solidFill>
          <a:ln w="9525">
            <a:noFill/>
            <a:miter lim="800000"/>
            <a:headEnd/>
            <a:tailEnd/>
          </a:ln>
        </p:spPr>
        <p:txBody>
          <a:bodyPr>
            <a:spAutoFit/>
          </a:bodyPr>
          <a:lstStyle/>
          <a:p>
            <a:pPr algn="ctr">
              <a:spcBef>
                <a:spcPct val="50000"/>
              </a:spcBef>
            </a:pPr>
            <a:r>
              <a:rPr lang="es-ES" sz="1200" b="1">
                <a:solidFill>
                  <a:schemeClr val="bg1"/>
                </a:solidFill>
                <a:latin typeface="Verdana" pitchFamily="34" charset="0"/>
              </a:rPr>
              <a:t>Electric Grid Rehabilitation</a:t>
            </a:r>
          </a:p>
        </p:txBody>
      </p:sp>
      <p:graphicFrame>
        <p:nvGraphicFramePr>
          <p:cNvPr id="175106" name="Object 2"/>
          <p:cNvGraphicFramePr>
            <a:graphicFrameLocks noChangeAspect="1"/>
          </p:cNvGraphicFramePr>
          <p:nvPr/>
        </p:nvGraphicFramePr>
        <p:xfrm>
          <a:off x="3786188" y="5672138"/>
          <a:ext cx="2786062" cy="1123950"/>
        </p:xfrm>
        <a:graphic>
          <a:graphicData uri="http://schemas.openxmlformats.org/presentationml/2006/ole">
            <p:oleObj spid="_x0000_s175106" name="Foto de Photo Editor" r:id="rId4" imgW="4390476" imgH="4809524" progId="">
              <p:embed/>
            </p:oleObj>
          </a:graphicData>
        </a:graphic>
      </p:graphicFrame>
      <p:sp>
        <p:nvSpPr>
          <p:cNvPr id="29" name="AutoShape 46"/>
          <p:cNvSpPr>
            <a:spLocks noChangeArrowheads="1"/>
          </p:cNvSpPr>
          <p:nvPr/>
        </p:nvSpPr>
        <p:spPr bwMode="auto">
          <a:xfrm>
            <a:off x="6216650" y="2205038"/>
            <a:ext cx="2784475" cy="1081087"/>
          </a:xfrm>
          <a:prstGeom prst="flowChartTerminator">
            <a:avLst/>
          </a:prstGeom>
          <a:solidFill>
            <a:schemeClr val="accent1"/>
          </a:solidFill>
          <a:ln w="9525">
            <a:noFill/>
            <a:miter lim="800000"/>
            <a:headEnd/>
            <a:tailEnd/>
          </a:ln>
          <a:scene3d>
            <a:camera prst="orthographicFront"/>
            <a:lightRig rig="threePt" dir="t"/>
          </a:scene3d>
          <a:sp3d>
            <a:bevelT/>
          </a:sp3d>
        </p:spPr>
        <p:txBody>
          <a:bodyPr wrap="none" anchor="ctr"/>
          <a:lstStyle/>
          <a:p>
            <a:pPr algn="ctr">
              <a:defRPr/>
            </a:pPr>
            <a:endParaRPr lang="es-ES"/>
          </a:p>
        </p:txBody>
      </p:sp>
      <p:sp>
        <p:nvSpPr>
          <p:cNvPr id="30" name="Text Box 47"/>
          <p:cNvSpPr txBox="1">
            <a:spLocks noChangeArrowheads="1"/>
          </p:cNvSpPr>
          <p:nvPr/>
        </p:nvSpPr>
        <p:spPr bwMode="auto">
          <a:xfrm>
            <a:off x="6265832" y="2208906"/>
            <a:ext cx="2663886" cy="830997"/>
          </a:xfrm>
          <a:prstGeom prst="rect">
            <a:avLst/>
          </a:prstGeom>
          <a:noFill/>
          <a:ln w="9525">
            <a:noFill/>
            <a:miter lim="800000"/>
            <a:headEnd/>
            <a:tailEnd/>
          </a:ln>
          <a:scene3d>
            <a:camera prst="orthographicFront"/>
            <a:lightRig rig="threePt" dir="t"/>
          </a:scene3d>
          <a:sp3d>
            <a:bevelT/>
          </a:sp3d>
        </p:spPr>
        <p:txBody>
          <a:bodyPr>
            <a:spAutoFit/>
          </a:bodyPr>
          <a:lstStyle/>
          <a:p>
            <a:pPr algn="ctr">
              <a:defRPr/>
            </a:pPr>
            <a:r>
              <a:rPr lang="es-ES" sz="1600" b="1" dirty="0" err="1">
                <a:effectLst>
                  <a:outerShdw blurRad="38100" dist="38100" dir="2700000" algn="tl">
                    <a:srgbClr val="000000">
                      <a:alpha val="43137"/>
                    </a:srgbClr>
                  </a:outerShdw>
                </a:effectLst>
                <a:latin typeface="Verdana" pitchFamily="34" charset="0"/>
              </a:rPr>
              <a:t>Increase</a:t>
            </a:r>
            <a:r>
              <a:rPr lang="es-ES" sz="1600" b="1" dirty="0">
                <a:effectLst>
                  <a:outerShdw blurRad="38100" dist="38100" dir="2700000" algn="tl">
                    <a:srgbClr val="000000">
                      <a:alpha val="43137"/>
                    </a:srgbClr>
                  </a:outerShdw>
                </a:effectLst>
                <a:latin typeface="Verdana" pitchFamily="34" charset="0"/>
              </a:rPr>
              <a:t> </a:t>
            </a:r>
            <a:r>
              <a:rPr lang="es-ES" sz="1600" b="1" dirty="0" err="1">
                <a:effectLst>
                  <a:outerShdw blurRad="38100" dist="38100" dir="2700000" algn="tl">
                    <a:srgbClr val="000000">
                      <a:alpha val="43137"/>
                    </a:srgbClr>
                  </a:outerShdw>
                </a:effectLst>
                <a:latin typeface="Verdana" pitchFamily="34" charset="0"/>
              </a:rPr>
              <a:t>the</a:t>
            </a:r>
            <a:r>
              <a:rPr lang="es-ES" sz="1600" b="1" dirty="0">
                <a:effectLst>
                  <a:outerShdw blurRad="38100" dist="38100" dir="2700000" algn="tl">
                    <a:srgbClr val="000000">
                      <a:alpha val="43137"/>
                    </a:srgbClr>
                  </a:outerShdw>
                </a:effectLst>
                <a:latin typeface="Verdana" pitchFamily="34" charset="0"/>
              </a:rPr>
              <a:t> </a:t>
            </a:r>
            <a:r>
              <a:rPr lang="es-ES" sz="1600" b="1" dirty="0" err="1">
                <a:effectLst>
                  <a:outerShdw blurRad="38100" dist="38100" dir="2700000" algn="tl">
                    <a:srgbClr val="000000">
                      <a:alpha val="43137"/>
                    </a:srgbClr>
                  </a:outerShdw>
                </a:effectLst>
                <a:latin typeface="Verdana" pitchFamily="34" charset="0"/>
              </a:rPr>
              <a:t>extraction</a:t>
            </a:r>
            <a:r>
              <a:rPr lang="es-ES" sz="1600" b="1" dirty="0">
                <a:effectLst>
                  <a:outerShdw blurRad="38100" dist="38100" dir="2700000" algn="tl">
                    <a:srgbClr val="000000">
                      <a:alpha val="43137"/>
                    </a:srgbClr>
                  </a:outerShdw>
                </a:effectLst>
                <a:latin typeface="Verdana" pitchFamily="34" charset="0"/>
              </a:rPr>
              <a:t> of </a:t>
            </a:r>
            <a:r>
              <a:rPr lang="es-ES" sz="1600" b="1" dirty="0" err="1">
                <a:effectLst>
                  <a:outerShdw blurRad="38100" dist="38100" dir="2700000" algn="tl">
                    <a:srgbClr val="000000">
                      <a:alpha val="43137"/>
                    </a:srgbClr>
                  </a:outerShdw>
                </a:effectLst>
                <a:latin typeface="Verdana" pitchFamily="34" charset="0"/>
              </a:rPr>
              <a:t>oil</a:t>
            </a:r>
            <a:r>
              <a:rPr lang="es-ES" sz="1600" b="1" dirty="0">
                <a:effectLst>
                  <a:outerShdw blurRad="38100" dist="38100" dir="2700000" algn="tl">
                    <a:srgbClr val="000000">
                      <a:alpha val="43137"/>
                    </a:srgbClr>
                  </a:outerShdw>
                </a:effectLst>
                <a:latin typeface="Verdana" pitchFamily="34" charset="0"/>
              </a:rPr>
              <a:t> and natural</a:t>
            </a:r>
            <a:endParaRPr lang="es-ES" sz="1600" dirty="0">
              <a:effectLst>
                <a:outerShdw blurRad="38100" dist="38100" dir="2700000" algn="tl">
                  <a:srgbClr val="000000">
                    <a:alpha val="43137"/>
                  </a:srgbClr>
                </a:outerShdw>
              </a:effectLst>
              <a:latin typeface="Verdana" pitchFamily="34" charset="0"/>
            </a:endParaRPr>
          </a:p>
        </p:txBody>
      </p:sp>
      <p:pic>
        <p:nvPicPr>
          <p:cNvPr id="175135" name="Picture 48" descr="DSC00027"/>
          <p:cNvPicPr>
            <a:picLocks noChangeAspect="1" noChangeArrowheads="1"/>
          </p:cNvPicPr>
          <p:nvPr/>
        </p:nvPicPr>
        <p:blipFill>
          <a:blip r:embed="rId5"/>
          <a:srcRect/>
          <a:stretch>
            <a:fillRect/>
          </a:stretch>
        </p:blipFill>
        <p:spPr bwMode="auto">
          <a:xfrm>
            <a:off x="7956550" y="3563938"/>
            <a:ext cx="1152525" cy="793750"/>
          </a:xfrm>
          <a:prstGeom prst="rect">
            <a:avLst/>
          </a:prstGeom>
          <a:noFill/>
          <a:ln w="9525">
            <a:noFill/>
            <a:miter lim="800000"/>
            <a:headEnd/>
            <a:tailEnd/>
          </a:ln>
        </p:spPr>
      </p:pic>
      <p:sp>
        <p:nvSpPr>
          <p:cNvPr id="175136" name="AutoShape 49"/>
          <p:cNvSpPr>
            <a:spLocks noChangeArrowheads="1"/>
          </p:cNvSpPr>
          <p:nvPr/>
        </p:nvSpPr>
        <p:spPr bwMode="auto">
          <a:xfrm rot="16200000" flipH="1">
            <a:off x="8335963" y="2951163"/>
            <a:ext cx="444500" cy="685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anchor="ctr"/>
          <a:lstStyle/>
          <a:p>
            <a:endParaRPr lang="en-US"/>
          </a:p>
        </p:txBody>
      </p:sp>
      <p:pic>
        <p:nvPicPr>
          <p:cNvPr id="175137" name="Picture 52"/>
          <p:cNvPicPr>
            <a:picLocks noChangeAspect="1" noChangeArrowheads="1"/>
          </p:cNvPicPr>
          <p:nvPr/>
        </p:nvPicPr>
        <p:blipFill>
          <a:blip r:embed="rId6"/>
          <a:srcRect/>
          <a:stretch>
            <a:fillRect/>
          </a:stretch>
        </p:blipFill>
        <p:spPr bwMode="auto">
          <a:xfrm>
            <a:off x="0" y="3143250"/>
            <a:ext cx="1000125" cy="1693863"/>
          </a:xfrm>
          <a:prstGeom prst="rect">
            <a:avLst/>
          </a:prstGeom>
          <a:noFill/>
          <a:ln w="9525">
            <a:noFill/>
            <a:miter lim="800000"/>
            <a:headEnd/>
            <a:tailEnd/>
          </a:ln>
        </p:spPr>
      </p:pic>
      <p:sp>
        <p:nvSpPr>
          <p:cNvPr id="175138" name="Text Box 28"/>
          <p:cNvSpPr txBox="1">
            <a:spLocks noChangeArrowheads="1"/>
          </p:cNvSpPr>
          <p:nvPr/>
        </p:nvSpPr>
        <p:spPr bwMode="auto">
          <a:xfrm>
            <a:off x="7632700" y="5429250"/>
            <a:ext cx="1511300" cy="307975"/>
          </a:xfrm>
          <a:prstGeom prst="rect">
            <a:avLst/>
          </a:prstGeom>
          <a:noFill/>
          <a:ln w="9525">
            <a:noFill/>
            <a:miter lim="800000"/>
            <a:headEnd/>
            <a:tailEnd/>
          </a:ln>
        </p:spPr>
        <p:txBody>
          <a:bodyPr>
            <a:spAutoFit/>
          </a:bodyPr>
          <a:lstStyle/>
          <a:p>
            <a:r>
              <a:rPr lang="en-US" sz="1400" b="1">
                <a:latin typeface="Verdana" pitchFamily="34" charset="0"/>
              </a:rPr>
              <a:t>Hidroenergíy</a:t>
            </a:r>
          </a:p>
        </p:txBody>
      </p:sp>
      <p:pic>
        <p:nvPicPr>
          <p:cNvPr id="175139" name="Picture 52"/>
          <p:cNvPicPr>
            <a:picLocks noChangeAspect="1" noChangeArrowheads="1"/>
          </p:cNvPicPr>
          <p:nvPr/>
        </p:nvPicPr>
        <p:blipFill>
          <a:blip r:embed="rId7"/>
          <a:srcRect/>
          <a:stretch>
            <a:fillRect/>
          </a:stretch>
        </p:blipFill>
        <p:spPr bwMode="auto">
          <a:xfrm>
            <a:off x="177800" y="5648325"/>
            <a:ext cx="3071813" cy="1109663"/>
          </a:xfrm>
          <a:prstGeom prst="rect">
            <a:avLst/>
          </a:prstGeom>
          <a:noFill/>
          <a:ln w="9525">
            <a:noFill/>
            <a:miter lim="800000"/>
            <a:headEnd/>
            <a:tailEnd/>
          </a:ln>
        </p:spPr>
      </p:pic>
      <p:grpSp>
        <p:nvGrpSpPr>
          <p:cNvPr id="175140" name="Group 40"/>
          <p:cNvGrpSpPr>
            <a:grpSpLocks/>
          </p:cNvGrpSpPr>
          <p:nvPr/>
        </p:nvGrpSpPr>
        <p:grpSpPr bwMode="auto">
          <a:xfrm>
            <a:off x="4859338" y="1143000"/>
            <a:ext cx="1998662" cy="1214438"/>
            <a:chOff x="3024" y="576"/>
            <a:chExt cx="2256" cy="528"/>
          </a:xfrm>
        </p:grpSpPr>
        <p:sp>
          <p:nvSpPr>
            <p:cNvPr id="175160" name="Freeform 41"/>
            <p:cNvSpPr>
              <a:spLocks/>
            </p:cNvSpPr>
            <p:nvPr/>
          </p:nvSpPr>
          <p:spPr bwMode="auto">
            <a:xfrm>
              <a:off x="3025" y="578"/>
              <a:ext cx="1306" cy="347"/>
            </a:xfrm>
            <a:custGeom>
              <a:avLst/>
              <a:gdLst>
                <a:gd name="T0" fmla="*/ 0 w 952"/>
                <a:gd name="T1" fmla="*/ 0 h 607"/>
                <a:gd name="T2" fmla="*/ 0 w 952"/>
                <a:gd name="T3" fmla="*/ 1 h 607"/>
                <a:gd name="T4" fmla="*/ 662019 w 952"/>
                <a:gd name="T5" fmla="*/ 1 h 607"/>
                <a:gd name="T6" fmla="*/ 1261665 w 952"/>
                <a:gd name="T7" fmla="*/ 1 h 607"/>
                <a:gd name="T8" fmla="*/ 1807943 w 952"/>
                <a:gd name="T9" fmla="*/ 1 h 607"/>
                <a:gd name="T10" fmla="*/ 2374415 w 952"/>
                <a:gd name="T11" fmla="*/ 1 h 607"/>
                <a:gd name="T12" fmla="*/ 2860279 w 952"/>
                <a:gd name="T13" fmla="*/ 1 h 607"/>
                <a:gd name="T14" fmla="*/ 3257337 w 952"/>
                <a:gd name="T15" fmla="*/ 1 h 607"/>
                <a:gd name="T16" fmla="*/ 3633830 w 952"/>
                <a:gd name="T17" fmla="*/ 1 h 607"/>
                <a:gd name="T18" fmla="*/ 4067565 w 952"/>
                <a:gd name="T19" fmla="*/ 1 h 607"/>
                <a:gd name="T20" fmla="*/ 4437846 w 952"/>
                <a:gd name="T21" fmla="*/ 1 h 607"/>
                <a:gd name="T22" fmla="*/ 4868708 w 952"/>
                <a:gd name="T23" fmla="*/ 1 h 607"/>
                <a:gd name="T24" fmla="*/ 5212803 w 952"/>
                <a:gd name="T25" fmla="*/ 1 h 607"/>
                <a:gd name="T26" fmla="*/ 5564663 w 952"/>
                <a:gd name="T27" fmla="*/ 1 h 607"/>
                <a:gd name="T28" fmla="*/ 5882181 w 952"/>
                <a:gd name="T29" fmla="*/ 1 h 607"/>
                <a:gd name="T30" fmla="*/ 6284358 w 952"/>
                <a:gd name="T31" fmla="*/ 1 h 607"/>
                <a:gd name="T32" fmla="*/ 6713774 w 952"/>
                <a:gd name="T33" fmla="*/ 1 h 607"/>
                <a:gd name="T34" fmla="*/ 6962172 w 952"/>
                <a:gd name="T35" fmla="*/ 1 h 607"/>
                <a:gd name="T36" fmla="*/ 7224233 w 952"/>
                <a:gd name="T37" fmla="*/ 1 h 607"/>
                <a:gd name="T38" fmla="*/ 7480741 w 952"/>
                <a:gd name="T39" fmla="*/ 1 h 607"/>
                <a:gd name="T40" fmla="*/ 7712617 w 952"/>
                <a:gd name="T41" fmla="*/ 1 h 607"/>
                <a:gd name="T42" fmla="*/ 7994559 w 952"/>
                <a:gd name="T43" fmla="*/ 1 h 607"/>
                <a:gd name="T44" fmla="*/ 8171615 w 952"/>
                <a:gd name="T45" fmla="*/ 1 h 607"/>
                <a:gd name="T46" fmla="*/ 9131569 w 952"/>
                <a:gd name="T47" fmla="*/ 1 h 607"/>
                <a:gd name="T48" fmla="*/ 8814628 w 952"/>
                <a:gd name="T49" fmla="*/ 1 h 607"/>
                <a:gd name="T50" fmla="*/ 8348326 w 952"/>
                <a:gd name="T51" fmla="*/ 1 h 607"/>
                <a:gd name="T52" fmla="*/ 7856573 w 952"/>
                <a:gd name="T53" fmla="*/ 1 h 607"/>
                <a:gd name="T54" fmla="*/ 7224233 w 952"/>
                <a:gd name="T55" fmla="*/ 1 h 607"/>
                <a:gd name="T56" fmla="*/ 6371981 w 952"/>
                <a:gd name="T57" fmla="*/ 1 h 607"/>
                <a:gd name="T58" fmla="*/ 5416352 w 952"/>
                <a:gd name="T59" fmla="*/ 1 h 607"/>
                <a:gd name="T60" fmla="*/ 4412733 w 952"/>
                <a:gd name="T61" fmla="*/ 1 h 607"/>
                <a:gd name="T62" fmla="*/ 3517950 w 952"/>
                <a:gd name="T63" fmla="*/ 1 h 607"/>
                <a:gd name="T64" fmla="*/ 2408294 w 952"/>
                <a:gd name="T65" fmla="*/ 1 h 607"/>
                <a:gd name="T66" fmla="*/ 1497641 w 952"/>
                <a:gd name="T67" fmla="*/ 1 h 607"/>
                <a:gd name="T68" fmla="*/ 0 w 952"/>
                <a:gd name="T69" fmla="*/ 0 h 6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52"/>
                <a:gd name="T106" fmla="*/ 0 h 607"/>
                <a:gd name="T107" fmla="*/ 952 w 952"/>
                <a:gd name="T108" fmla="*/ 607 h 60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52" h="607">
                  <a:moveTo>
                    <a:pt x="0" y="0"/>
                  </a:moveTo>
                  <a:lnTo>
                    <a:pt x="0" y="45"/>
                  </a:lnTo>
                  <a:lnTo>
                    <a:pt x="69" y="57"/>
                  </a:lnTo>
                  <a:lnTo>
                    <a:pt x="132" y="72"/>
                  </a:lnTo>
                  <a:lnTo>
                    <a:pt x="189" y="90"/>
                  </a:lnTo>
                  <a:lnTo>
                    <a:pt x="248" y="108"/>
                  </a:lnTo>
                  <a:lnTo>
                    <a:pt x="298" y="126"/>
                  </a:lnTo>
                  <a:lnTo>
                    <a:pt x="340" y="144"/>
                  </a:lnTo>
                  <a:lnTo>
                    <a:pt x="379" y="160"/>
                  </a:lnTo>
                  <a:lnTo>
                    <a:pt x="424" y="181"/>
                  </a:lnTo>
                  <a:lnTo>
                    <a:pt x="463" y="205"/>
                  </a:lnTo>
                  <a:lnTo>
                    <a:pt x="508" y="235"/>
                  </a:lnTo>
                  <a:lnTo>
                    <a:pt x="544" y="262"/>
                  </a:lnTo>
                  <a:lnTo>
                    <a:pt x="580" y="289"/>
                  </a:lnTo>
                  <a:lnTo>
                    <a:pt x="613" y="319"/>
                  </a:lnTo>
                  <a:lnTo>
                    <a:pt x="655" y="355"/>
                  </a:lnTo>
                  <a:lnTo>
                    <a:pt x="700" y="397"/>
                  </a:lnTo>
                  <a:lnTo>
                    <a:pt x="726" y="427"/>
                  </a:lnTo>
                  <a:lnTo>
                    <a:pt x="753" y="459"/>
                  </a:lnTo>
                  <a:lnTo>
                    <a:pt x="780" y="490"/>
                  </a:lnTo>
                  <a:lnTo>
                    <a:pt x="804" y="520"/>
                  </a:lnTo>
                  <a:lnTo>
                    <a:pt x="834" y="568"/>
                  </a:lnTo>
                  <a:lnTo>
                    <a:pt x="852" y="607"/>
                  </a:lnTo>
                  <a:lnTo>
                    <a:pt x="952" y="595"/>
                  </a:lnTo>
                  <a:lnTo>
                    <a:pt x="919" y="529"/>
                  </a:lnTo>
                  <a:lnTo>
                    <a:pt x="870" y="459"/>
                  </a:lnTo>
                  <a:lnTo>
                    <a:pt x="819" y="400"/>
                  </a:lnTo>
                  <a:lnTo>
                    <a:pt x="753" y="337"/>
                  </a:lnTo>
                  <a:lnTo>
                    <a:pt x="664" y="247"/>
                  </a:lnTo>
                  <a:lnTo>
                    <a:pt x="565" y="172"/>
                  </a:lnTo>
                  <a:lnTo>
                    <a:pt x="460" y="108"/>
                  </a:lnTo>
                  <a:lnTo>
                    <a:pt x="367" y="69"/>
                  </a:lnTo>
                  <a:lnTo>
                    <a:pt x="251" y="30"/>
                  </a:lnTo>
                  <a:lnTo>
                    <a:pt x="156" y="15"/>
                  </a:lnTo>
                  <a:lnTo>
                    <a:pt x="0" y="0"/>
                  </a:lnTo>
                  <a:close/>
                </a:path>
              </a:pathLst>
            </a:custGeom>
            <a:solidFill>
              <a:srgbClr val="008000"/>
            </a:solidFill>
            <a:ln w="9525">
              <a:noFill/>
              <a:round/>
              <a:headEnd/>
              <a:tailEnd/>
            </a:ln>
          </p:spPr>
          <p:txBody>
            <a:bodyPr/>
            <a:lstStyle/>
            <a:p>
              <a:endParaRPr lang="en-US"/>
            </a:p>
          </p:txBody>
        </p:sp>
        <p:sp>
          <p:nvSpPr>
            <p:cNvPr id="175161" name="Freeform 42"/>
            <p:cNvSpPr>
              <a:spLocks/>
            </p:cNvSpPr>
            <p:nvPr/>
          </p:nvSpPr>
          <p:spPr bwMode="auto">
            <a:xfrm>
              <a:off x="4604" y="856"/>
              <a:ext cx="676" cy="248"/>
            </a:xfrm>
            <a:custGeom>
              <a:avLst/>
              <a:gdLst>
                <a:gd name="T0" fmla="*/ 0 w 493"/>
                <a:gd name="T1" fmla="*/ 1 h 434"/>
                <a:gd name="T2" fmla="*/ 0 w 493"/>
                <a:gd name="T3" fmla="*/ 1 h 434"/>
                <a:gd name="T4" fmla="*/ 187548 w 493"/>
                <a:gd name="T5" fmla="*/ 1 h 434"/>
                <a:gd name="T6" fmla="*/ 403421 w 493"/>
                <a:gd name="T7" fmla="*/ 1 h 434"/>
                <a:gd name="T8" fmla="*/ 668985 w 493"/>
                <a:gd name="T9" fmla="*/ 1 h 434"/>
                <a:gd name="T10" fmla="*/ 1015905 w 493"/>
                <a:gd name="T11" fmla="*/ 1 h 434"/>
                <a:gd name="T12" fmla="*/ 1341741 w 493"/>
                <a:gd name="T13" fmla="*/ 1 h 434"/>
                <a:gd name="T14" fmla="*/ 1682453 w 493"/>
                <a:gd name="T15" fmla="*/ 1 h 434"/>
                <a:gd name="T16" fmla="*/ 1994291 w 493"/>
                <a:gd name="T17" fmla="*/ 1 h 434"/>
                <a:gd name="T18" fmla="*/ 2275762 w 493"/>
                <a:gd name="T19" fmla="*/ 1 h 434"/>
                <a:gd name="T20" fmla="*/ 2597527 w 493"/>
                <a:gd name="T21" fmla="*/ 1 h 434"/>
                <a:gd name="T22" fmla="*/ 2913635 w 493"/>
                <a:gd name="T23" fmla="*/ 1 h 434"/>
                <a:gd name="T24" fmla="*/ 3291748 w 493"/>
                <a:gd name="T25" fmla="*/ 1 h 434"/>
                <a:gd name="T26" fmla="*/ 3645810 w 493"/>
                <a:gd name="T27" fmla="*/ 1 h 434"/>
                <a:gd name="T28" fmla="*/ 4000963 w 493"/>
                <a:gd name="T29" fmla="*/ 1 h 434"/>
                <a:gd name="T30" fmla="*/ 4381336 w 493"/>
                <a:gd name="T31" fmla="*/ 1 h 434"/>
                <a:gd name="T32" fmla="*/ 4664005 w 493"/>
                <a:gd name="T33" fmla="*/ 1 h 434"/>
                <a:gd name="T34" fmla="*/ 4664005 w 493"/>
                <a:gd name="T35" fmla="*/ 0 h 434"/>
                <a:gd name="T36" fmla="*/ 4152209 w 493"/>
                <a:gd name="T37" fmla="*/ 1 h 434"/>
                <a:gd name="T38" fmla="*/ 3403645 w 493"/>
                <a:gd name="T39" fmla="*/ 1 h 434"/>
                <a:gd name="T40" fmla="*/ 2450623 w 493"/>
                <a:gd name="T41" fmla="*/ 1 h 434"/>
                <a:gd name="T42" fmla="*/ 1750762 w 493"/>
                <a:gd name="T43" fmla="*/ 1 h 434"/>
                <a:gd name="T44" fmla="*/ 1099605 w 493"/>
                <a:gd name="T45" fmla="*/ 1 h 434"/>
                <a:gd name="T46" fmla="*/ 475931 w 493"/>
                <a:gd name="T47" fmla="*/ 1 h 434"/>
                <a:gd name="T48" fmla="*/ 0 w 493"/>
                <a:gd name="T49" fmla="*/ 1 h 434"/>
                <a:gd name="T50" fmla="*/ 0 w 493"/>
                <a:gd name="T51" fmla="*/ 1 h 434"/>
                <a:gd name="T52" fmla="*/ 0 w 493"/>
                <a:gd name="T53" fmla="*/ 1 h 434"/>
                <a:gd name="T54" fmla="*/ 0 w 493"/>
                <a:gd name="T55" fmla="*/ 1 h 43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93"/>
                <a:gd name="T85" fmla="*/ 0 h 434"/>
                <a:gd name="T86" fmla="*/ 493 w 493"/>
                <a:gd name="T87" fmla="*/ 434 h 43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93" h="434">
                  <a:moveTo>
                    <a:pt x="0" y="335"/>
                  </a:moveTo>
                  <a:lnTo>
                    <a:pt x="0" y="434"/>
                  </a:lnTo>
                  <a:lnTo>
                    <a:pt x="20" y="409"/>
                  </a:lnTo>
                  <a:lnTo>
                    <a:pt x="42" y="383"/>
                  </a:lnTo>
                  <a:lnTo>
                    <a:pt x="71" y="356"/>
                  </a:lnTo>
                  <a:lnTo>
                    <a:pt x="107" y="325"/>
                  </a:lnTo>
                  <a:lnTo>
                    <a:pt x="142" y="291"/>
                  </a:lnTo>
                  <a:lnTo>
                    <a:pt x="178" y="259"/>
                  </a:lnTo>
                  <a:lnTo>
                    <a:pt x="211" y="232"/>
                  </a:lnTo>
                  <a:lnTo>
                    <a:pt x="241" y="208"/>
                  </a:lnTo>
                  <a:lnTo>
                    <a:pt x="274" y="186"/>
                  </a:lnTo>
                  <a:lnTo>
                    <a:pt x="308" y="164"/>
                  </a:lnTo>
                  <a:lnTo>
                    <a:pt x="348" y="141"/>
                  </a:lnTo>
                  <a:lnTo>
                    <a:pt x="385" y="123"/>
                  </a:lnTo>
                  <a:lnTo>
                    <a:pt x="423" y="107"/>
                  </a:lnTo>
                  <a:lnTo>
                    <a:pt x="463" y="90"/>
                  </a:lnTo>
                  <a:lnTo>
                    <a:pt x="493" y="76"/>
                  </a:lnTo>
                  <a:lnTo>
                    <a:pt x="493" y="0"/>
                  </a:lnTo>
                  <a:lnTo>
                    <a:pt x="439" y="15"/>
                  </a:lnTo>
                  <a:lnTo>
                    <a:pt x="360" y="49"/>
                  </a:lnTo>
                  <a:lnTo>
                    <a:pt x="259" y="92"/>
                  </a:lnTo>
                  <a:lnTo>
                    <a:pt x="185" y="138"/>
                  </a:lnTo>
                  <a:lnTo>
                    <a:pt x="117" y="204"/>
                  </a:lnTo>
                  <a:lnTo>
                    <a:pt x="50" y="259"/>
                  </a:lnTo>
                  <a:lnTo>
                    <a:pt x="0" y="312"/>
                  </a:lnTo>
                  <a:lnTo>
                    <a:pt x="0" y="433"/>
                  </a:lnTo>
                  <a:lnTo>
                    <a:pt x="0" y="431"/>
                  </a:lnTo>
                  <a:lnTo>
                    <a:pt x="0" y="335"/>
                  </a:lnTo>
                  <a:close/>
                </a:path>
              </a:pathLst>
            </a:custGeom>
            <a:solidFill>
              <a:srgbClr val="008000"/>
            </a:solidFill>
            <a:ln w="9525">
              <a:noFill/>
              <a:round/>
              <a:headEnd/>
              <a:tailEnd/>
            </a:ln>
          </p:spPr>
          <p:txBody>
            <a:bodyPr/>
            <a:lstStyle/>
            <a:p>
              <a:endParaRPr lang="en-US"/>
            </a:p>
          </p:txBody>
        </p:sp>
        <p:sp>
          <p:nvSpPr>
            <p:cNvPr id="175162" name="Freeform 43"/>
            <p:cNvSpPr>
              <a:spLocks/>
            </p:cNvSpPr>
            <p:nvPr/>
          </p:nvSpPr>
          <p:spPr bwMode="auto">
            <a:xfrm>
              <a:off x="3793" y="949"/>
              <a:ext cx="808" cy="154"/>
            </a:xfrm>
            <a:custGeom>
              <a:avLst/>
              <a:gdLst>
                <a:gd name="T0" fmla="*/ 0 w 589"/>
                <a:gd name="T1" fmla="*/ 0 h 270"/>
                <a:gd name="T2" fmla="*/ 0 w 589"/>
                <a:gd name="T3" fmla="*/ 1 h 270"/>
                <a:gd name="T4" fmla="*/ 359692 w 589"/>
                <a:gd name="T5" fmla="*/ 1 h 270"/>
                <a:gd name="T6" fmla="*/ 738973 w 589"/>
                <a:gd name="T7" fmla="*/ 1 h 270"/>
                <a:gd name="T8" fmla="*/ 1091150 w 589"/>
                <a:gd name="T9" fmla="*/ 1 h 270"/>
                <a:gd name="T10" fmla="*/ 1462620 w 589"/>
                <a:gd name="T11" fmla="*/ 1 h 270"/>
                <a:gd name="T12" fmla="*/ 1878725 w 589"/>
                <a:gd name="T13" fmla="*/ 1 h 270"/>
                <a:gd name="T14" fmla="*/ 2343718 w 589"/>
                <a:gd name="T15" fmla="*/ 1 h 270"/>
                <a:gd name="T16" fmla="*/ 2912883 w 589"/>
                <a:gd name="T17" fmla="*/ 1 h 270"/>
                <a:gd name="T18" fmla="*/ 3474200 w 589"/>
                <a:gd name="T19" fmla="*/ 1 h 270"/>
                <a:gd name="T20" fmla="*/ 3835613 w 589"/>
                <a:gd name="T21" fmla="*/ 1 h 270"/>
                <a:gd name="T22" fmla="*/ 4262794 w 589"/>
                <a:gd name="T23" fmla="*/ 1 h 270"/>
                <a:gd name="T24" fmla="*/ 4737593 w 589"/>
                <a:gd name="T25" fmla="*/ 1 h 270"/>
                <a:gd name="T26" fmla="*/ 5152650 w 589"/>
                <a:gd name="T27" fmla="*/ 1 h 270"/>
                <a:gd name="T28" fmla="*/ 5465168 w 589"/>
                <a:gd name="T29" fmla="*/ 1 h 270"/>
                <a:gd name="T30" fmla="*/ 5642344 w 589"/>
                <a:gd name="T31" fmla="*/ 1 h 270"/>
                <a:gd name="T32" fmla="*/ 5642344 w 589"/>
                <a:gd name="T33" fmla="*/ 1 h 270"/>
                <a:gd name="T34" fmla="*/ 5284198 w 589"/>
                <a:gd name="T35" fmla="*/ 1 h 270"/>
                <a:gd name="T36" fmla="*/ 4584915 w 589"/>
                <a:gd name="T37" fmla="*/ 1 h 270"/>
                <a:gd name="T38" fmla="*/ 3756078 w 589"/>
                <a:gd name="T39" fmla="*/ 1 h 270"/>
                <a:gd name="T40" fmla="*/ 3017613 w 589"/>
                <a:gd name="T41" fmla="*/ 1 h 270"/>
                <a:gd name="T42" fmla="*/ 2164849 w 589"/>
                <a:gd name="T43" fmla="*/ 1 h 270"/>
                <a:gd name="T44" fmla="*/ 1315811 w 589"/>
                <a:gd name="T45" fmla="*/ 1 h 270"/>
                <a:gd name="T46" fmla="*/ 711266 w 589"/>
                <a:gd name="T47" fmla="*/ 1 h 270"/>
                <a:gd name="T48" fmla="*/ 0 w 589"/>
                <a:gd name="T49" fmla="*/ 0 h 2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89"/>
                <a:gd name="T76" fmla="*/ 0 h 270"/>
                <a:gd name="T77" fmla="*/ 589 w 589"/>
                <a:gd name="T78" fmla="*/ 270 h 2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89" h="270">
                  <a:moveTo>
                    <a:pt x="0" y="0"/>
                  </a:moveTo>
                  <a:lnTo>
                    <a:pt x="0" y="83"/>
                  </a:lnTo>
                  <a:lnTo>
                    <a:pt x="38" y="90"/>
                  </a:lnTo>
                  <a:lnTo>
                    <a:pt x="77" y="97"/>
                  </a:lnTo>
                  <a:lnTo>
                    <a:pt x="114" y="106"/>
                  </a:lnTo>
                  <a:lnTo>
                    <a:pt x="152" y="115"/>
                  </a:lnTo>
                  <a:lnTo>
                    <a:pt x="196" y="126"/>
                  </a:lnTo>
                  <a:lnTo>
                    <a:pt x="244" y="138"/>
                  </a:lnTo>
                  <a:lnTo>
                    <a:pt x="304" y="156"/>
                  </a:lnTo>
                  <a:lnTo>
                    <a:pt x="362" y="172"/>
                  </a:lnTo>
                  <a:lnTo>
                    <a:pt x="400" y="185"/>
                  </a:lnTo>
                  <a:lnTo>
                    <a:pt x="445" y="203"/>
                  </a:lnTo>
                  <a:lnTo>
                    <a:pt x="494" y="223"/>
                  </a:lnTo>
                  <a:lnTo>
                    <a:pt x="538" y="243"/>
                  </a:lnTo>
                  <a:lnTo>
                    <a:pt x="570" y="259"/>
                  </a:lnTo>
                  <a:lnTo>
                    <a:pt x="589" y="270"/>
                  </a:lnTo>
                  <a:lnTo>
                    <a:pt x="589" y="167"/>
                  </a:lnTo>
                  <a:lnTo>
                    <a:pt x="552" y="141"/>
                  </a:lnTo>
                  <a:lnTo>
                    <a:pt x="478" y="105"/>
                  </a:lnTo>
                  <a:lnTo>
                    <a:pt x="392" y="69"/>
                  </a:lnTo>
                  <a:lnTo>
                    <a:pt x="315" y="49"/>
                  </a:lnTo>
                  <a:lnTo>
                    <a:pt x="226" y="24"/>
                  </a:lnTo>
                  <a:lnTo>
                    <a:pt x="137" y="7"/>
                  </a:lnTo>
                  <a:lnTo>
                    <a:pt x="74" y="1"/>
                  </a:lnTo>
                  <a:lnTo>
                    <a:pt x="0" y="0"/>
                  </a:lnTo>
                  <a:close/>
                </a:path>
              </a:pathLst>
            </a:custGeom>
            <a:solidFill>
              <a:srgbClr val="008000"/>
            </a:solidFill>
            <a:ln w="9525">
              <a:noFill/>
              <a:round/>
              <a:headEnd/>
              <a:tailEnd/>
            </a:ln>
          </p:spPr>
          <p:txBody>
            <a:bodyPr/>
            <a:lstStyle/>
            <a:p>
              <a:endParaRPr lang="en-US"/>
            </a:p>
          </p:txBody>
        </p:sp>
        <p:sp>
          <p:nvSpPr>
            <p:cNvPr id="175163" name="Freeform 44"/>
            <p:cNvSpPr>
              <a:spLocks/>
            </p:cNvSpPr>
            <p:nvPr/>
          </p:nvSpPr>
          <p:spPr bwMode="auto">
            <a:xfrm>
              <a:off x="3024" y="576"/>
              <a:ext cx="2256" cy="470"/>
            </a:xfrm>
            <a:custGeom>
              <a:avLst/>
              <a:gdLst>
                <a:gd name="T0" fmla="*/ 854673 w 1645"/>
                <a:gd name="T1" fmla="*/ 0 h 823"/>
                <a:gd name="T2" fmla="*/ 1795303 w 1645"/>
                <a:gd name="T3" fmla="*/ 0 h 823"/>
                <a:gd name="T4" fmla="*/ 2765235 w 1645"/>
                <a:gd name="T5" fmla="*/ 1 h 823"/>
                <a:gd name="T6" fmla="*/ 3662743 w 1645"/>
                <a:gd name="T7" fmla="*/ 1 h 823"/>
                <a:gd name="T8" fmla="*/ 4716263 w 1645"/>
                <a:gd name="T9" fmla="*/ 1 h 823"/>
                <a:gd name="T10" fmla="*/ 5713788 w 1645"/>
                <a:gd name="T11" fmla="*/ 1 h 823"/>
                <a:gd name="T12" fmla="*/ 6766300 w 1645"/>
                <a:gd name="T13" fmla="*/ 1 h 823"/>
                <a:gd name="T14" fmla="*/ 7706019 w 1645"/>
                <a:gd name="T15" fmla="*/ 1 h 823"/>
                <a:gd name="T16" fmla="*/ 8602675 w 1645"/>
                <a:gd name="T17" fmla="*/ 1 h 823"/>
                <a:gd name="T18" fmla="*/ 9516551 w 1645"/>
                <a:gd name="T19" fmla="*/ 1 h 823"/>
                <a:gd name="T20" fmla="*/ 10370348 w 1645"/>
                <a:gd name="T21" fmla="*/ 1 h 823"/>
                <a:gd name="T22" fmla="*/ 11200539 w 1645"/>
                <a:gd name="T23" fmla="*/ 1 h 823"/>
                <a:gd name="T24" fmla="*/ 11870989 w 1645"/>
                <a:gd name="T25" fmla="*/ 1 h 823"/>
                <a:gd name="T26" fmla="*/ 12330856 w 1645"/>
                <a:gd name="T27" fmla="*/ 1 h 823"/>
                <a:gd name="T28" fmla="*/ 15172302 w 1645"/>
                <a:gd name="T29" fmla="*/ 1 h 823"/>
                <a:gd name="T30" fmla="*/ 14202406 w 1645"/>
                <a:gd name="T31" fmla="*/ 1 h 823"/>
                <a:gd name="T32" fmla="*/ 13531404 w 1645"/>
                <a:gd name="T33" fmla="*/ 1 h 823"/>
                <a:gd name="T34" fmla="*/ 12969174 w 1645"/>
                <a:gd name="T35" fmla="*/ 1 h 823"/>
                <a:gd name="T36" fmla="*/ 12423576 w 1645"/>
                <a:gd name="T37" fmla="*/ 1 h 823"/>
                <a:gd name="T38" fmla="*/ 11795012 w 1645"/>
                <a:gd name="T39" fmla="*/ 1 h 823"/>
                <a:gd name="T40" fmla="*/ 11200539 w 1645"/>
                <a:gd name="T41" fmla="*/ 1 h 823"/>
                <a:gd name="T42" fmla="*/ 10678617 w 1645"/>
                <a:gd name="T43" fmla="*/ 1 h 823"/>
                <a:gd name="T44" fmla="*/ 10151479 w 1645"/>
                <a:gd name="T45" fmla="*/ 1 h 823"/>
                <a:gd name="T46" fmla="*/ 9498048 w 1645"/>
                <a:gd name="T47" fmla="*/ 1 h 823"/>
                <a:gd name="T48" fmla="*/ 8900775 w 1645"/>
                <a:gd name="T49" fmla="*/ 1 h 823"/>
                <a:gd name="T50" fmla="*/ 8213876 w 1645"/>
                <a:gd name="T51" fmla="*/ 1 h 823"/>
                <a:gd name="T52" fmla="*/ 7522923 w 1645"/>
                <a:gd name="T53" fmla="*/ 1 h 823"/>
                <a:gd name="T54" fmla="*/ 6843885 w 1645"/>
                <a:gd name="T55" fmla="*/ 1 h 823"/>
                <a:gd name="T56" fmla="*/ 6193570 w 1645"/>
                <a:gd name="T57" fmla="*/ 1 h 823"/>
                <a:gd name="T58" fmla="*/ 5320035 w 1645"/>
                <a:gd name="T59" fmla="*/ 1 h 823"/>
                <a:gd name="T60" fmla="*/ 8516199 w 1645"/>
                <a:gd name="T61" fmla="*/ 1 h 823"/>
                <a:gd name="T62" fmla="*/ 7766121 w 1645"/>
                <a:gd name="T63" fmla="*/ 1 h 823"/>
                <a:gd name="T64" fmla="*/ 7197384 w 1645"/>
                <a:gd name="T65" fmla="*/ 1 h 823"/>
                <a:gd name="T66" fmla="*/ 6368026 w 1645"/>
                <a:gd name="T67" fmla="*/ 1 h 823"/>
                <a:gd name="T68" fmla="*/ 5655790 w 1645"/>
                <a:gd name="T69" fmla="*/ 1 h 823"/>
                <a:gd name="T70" fmla="*/ 5089124 w 1645"/>
                <a:gd name="T71" fmla="*/ 1 h 823"/>
                <a:gd name="T72" fmla="*/ 4372838 w 1645"/>
                <a:gd name="T73" fmla="*/ 1 h 823"/>
                <a:gd name="T74" fmla="*/ 3638787 w 1645"/>
                <a:gd name="T75" fmla="*/ 1 h 823"/>
                <a:gd name="T76" fmla="*/ 2765235 w 1645"/>
                <a:gd name="T77" fmla="*/ 1 h 823"/>
                <a:gd name="T78" fmla="*/ 1823922 w 1645"/>
                <a:gd name="T79" fmla="*/ 1 h 823"/>
                <a:gd name="T80" fmla="*/ 824469 w 1645"/>
                <a:gd name="T81" fmla="*/ 1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00FF00"/>
            </a:solidFill>
            <a:ln w="9525">
              <a:noFill/>
              <a:round/>
              <a:headEnd/>
              <a:tailEnd/>
            </a:ln>
          </p:spPr>
          <p:txBody>
            <a:bodyPr/>
            <a:lstStyle/>
            <a:p>
              <a:endParaRPr lang="en-US"/>
            </a:p>
          </p:txBody>
        </p:sp>
      </p:grpSp>
      <p:grpSp>
        <p:nvGrpSpPr>
          <p:cNvPr id="175141" name="Group 50"/>
          <p:cNvGrpSpPr>
            <a:grpSpLocks/>
          </p:cNvGrpSpPr>
          <p:nvPr/>
        </p:nvGrpSpPr>
        <p:grpSpPr bwMode="auto">
          <a:xfrm>
            <a:off x="4787900" y="1071563"/>
            <a:ext cx="3816350" cy="428625"/>
            <a:chOff x="3024" y="576"/>
            <a:chExt cx="2256" cy="528"/>
          </a:xfrm>
        </p:grpSpPr>
        <p:sp>
          <p:nvSpPr>
            <p:cNvPr id="175156" name="Freeform 51"/>
            <p:cNvSpPr>
              <a:spLocks/>
            </p:cNvSpPr>
            <p:nvPr/>
          </p:nvSpPr>
          <p:spPr bwMode="auto">
            <a:xfrm>
              <a:off x="3025" y="578"/>
              <a:ext cx="1306" cy="347"/>
            </a:xfrm>
            <a:custGeom>
              <a:avLst/>
              <a:gdLst>
                <a:gd name="T0" fmla="*/ 0 w 952"/>
                <a:gd name="T1" fmla="*/ 0 h 607"/>
                <a:gd name="T2" fmla="*/ 0 w 952"/>
                <a:gd name="T3" fmla="*/ 1 h 607"/>
                <a:gd name="T4" fmla="*/ 662019 w 952"/>
                <a:gd name="T5" fmla="*/ 1 h 607"/>
                <a:gd name="T6" fmla="*/ 1261665 w 952"/>
                <a:gd name="T7" fmla="*/ 1 h 607"/>
                <a:gd name="T8" fmla="*/ 1807943 w 952"/>
                <a:gd name="T9" fmla="*/ 1 h 607"/>
                <a:gd name="T10" fmla="*/ 2374415 w 952"/>
                <a:gd name="T11" fmla="*/ 1 h 607"/>
                <a:gd name="T12" fmla="*/ 2860279 w 952"/>
                <a:gd name="T13" fmla="*/ 1 h 607"/>
                <a:gd name="T14" fmla="*/ 3257337 w 952"/>
                <a:gd name="T15" fmla="*/ 1 h 607"/>
                <a:gd name="T16" fmla="*/ 3633830 w 952"/>
                <a:gd name="T17" fmla="*/ 1 h 607"/>
                <a:gd name="T18" fmla="*/ 4067565 w 952"/>
                <a:gd name="T19" fmla="*/ 1 h 607"/>
                <a:gd name="T20" fmla="*/ 4437846 w 952"/>
                <a:gd name="T21" fmla="*/ 1 h 607"/>
                <a:gd name="T22" fmla="*/ 4868708 w 952"/>
                <a:gd name="T23" fmla="*/ 1 h 607"/>
                <a:gd name="T24" fmla="*/ 5212803 w 952"/>
                <a:gd name="T25" fmla="*/ 1 h 607"/>
                <a:gd name="T26" fmla="*/ 5564663 w 952"/>
                <a:gd name="T27" fmla="*/ 1 h 607"/>
                <a:gd name="T28" fmla="*/ 5882181 w 952"/>
                <a:gd name="T29" fmla="*/ 1 h 607"/>
                <a:gd name="T30" fmla="*/ 6284358 w 952"/>
                <a:gd name="T31" fmla="*/ 1 h 607"/>
                <a:gd name="T32" fmla="*/ 6713774 w 952"/>
                <a:gd name="T33" fmla="*/ 1 h 607"/>
                <a:gd name="T34" fmla="*/ 6962172 w 952"/>
                <a:gd name="T35" fmla="*/ 1 h 607"/>
                <a:gd name="T36" fmla="*/ 7224233 w 952"/>
                <a:gd name="T37" fmla="*/ 1 h 607"/>
                <a:gd name="T38" fmla="*/ 7480741 w 952"/>
                <a:gd name="T39" fmla="*/ 1 h 607"/>
                <a:gd name="T40" fmla="*/ 7712617 w 952"/>
                <a:gd name="T41" fmla="*/ 1 h 607"/>
                <a:gd name="T42" fmla="*/ 7994559 w 952"/>
                <a:gd name="T43" fmla="*/ 1 h 607"/>
                <a:gd name="T44" fmla="*/ 8171615 w 952"/>
                <a:gd name="T45" fmla="*/ 1 h 607"/>
                <a:gd name="T46" fmla="*/ 9131569 w 952"/>
                <a:gd name="T47" fmla="*/ 1 h 607"/>
                <a:gd name="T48" fmla="*/ 8814628 w 952"/>
                <a:gd name="T49" fmla="*/ 1 h 607"/>
                <a:gd name="T50" fmla="*/ 8348326 w 952"/>
                <a:gd name="T51" fmla="*/ 1 h 607"/>
                <a:gd name="T52" fmla="*/ 7856573 w 952"/>
                <a:gd name="T53" fmla="*/ 1 h 607"/>
                <a:gd name="T54" fmla="*/ 7224233 w 952"/>
                <a:gd name="T55" fmla="*/ 1 h 607"/>
                <a:gd name="T56" fmla="*/ 6371981 w 952"/>
                <a:gd name="T57" fmla="*/ 1 h 607"/>
                <a:gd name="T58" fmla="*/ 5416352 w 952"/>
                <a:gd name="T59" fmla="*/ 1 h 607"/>
                <a:gd name="T60" fmla="*/ 4412733 w 952"/>
                <a:gd name="T61" fmla="*/ 1 h 607"/>
                <a:gd name="T62" fmla="*/ 3517950 w 952"/>
                <a:gd name="T63" fmla="*/ 1 h 607"/>
                <a:gd name="T64" fmla="*/ 2408294 w 952"/>
                <a:gd name="T65" fmla="*/ 1 h 607"/>
                <a:gd name="T66" fmla="*/ 1497641 w 952"/>
                <a:gd name="T67" fmla="*/ 1 h 607"/>
                <a:gd name="T68" fmla="*/ 0 w 952"/>
                <a:gd name="T69" fmla="*/ 0 h 6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52"/>
                <a:gd name="T106" fmla="*/ 0 h 607"/>
                <a:gd name="T107" fmla="*/ 952 w 952"/>
                <a:gd name="T108" fmla="*/ 607 h 60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52" h="607">
                  <a:moveTo>
                    <a:pt x="0" y="0"/>
                  </a:moveTo>
                  <a:lnTo>
                    <a:pt x="0" y="45"/>
                  </a:lnTo>
                  <a:lnTo>
                    <a:pt x="69" y="57"/>
                  </a:lnTo>
                  <a:lnTo>
                    <a:pt x="132" y="72"/>
                  </a:lnTo>
                  <a:lnTo>
                    <a:pt x="189" y="90"/>
                  </a:lnTo>
                  <a:lnTo>
                    <a:pt x="248" y="108"/>
                  </a:lnTo>
                  <a:lnTo>
                    <a:pt x="298" y="126"/>
                  </a:lnTo>
                  <a:lnTo>
                    <a:pt x="340" y="144"/>
                  </a:lnTo>
                  <a:lnTo>
                    <a:pt x="379" y="160"/>
                  </a:lnTo>
                  <a:lnTo>
                    <a:pt x="424" y="181"/>
                  </a:lnTo>
                  <a:lnTo>
                    <a:pt x="463" y="205"/>
                  </a:lnTo>
                  <a:lnTo>
                    <a:pt x="508" y="235"/>
                  </a:lnTo>
                  <a:lnTo>
                    <a:pt x="544" y="262"/>
                  </a:lnTo>
                  <a:lnTo>
                    <a:pt x="580" y="289"/>
                  </a:lnTo>
                  <a:lnTo>
                    <a:pt x="613" y="319"/>
                  </a:lnTo>
                  <a:lnTo>
                    <a:pt x="655" y="355"/>
                  </a:lnTo>
                  <a:lnTo>
                    <a:pt x="700" y="397"/>
                  </a:lnTo>
                  <a:lnTo>
                    <a:pt x="726" y="427"/>
                  </a:lnTo>
                  <a:lnTo>
                    <a:pt x="753" y="459"/>
                  </a:lnTo>
                  <a:lnTo>
                    <a:pt x="780" y="490"/>
                  </a:lnTo>
                  <a:lnTo>
                    <a:pt x="804" y="520"/>
                  </a:lnTo>
                  <a:lnTo>
                    <a:pt x="834" y="568"/>
                  </a:lnTo>
                  <a:lnTo>
                    <a:pt x="852" y="607"/>
                  </a:lnTo>
                  <a:lnTo>
                    <a:pt x="952" y="595"/>
                  </a:lnTo>
                  <a:lnTo>
                    <a:pt x="919" y="529"/>
                  </a:lnTo>
                  <a:lnTo>
                    <a:pt x="870" y="459"/>
                  </a:lnTo>
                  <a:lnTo>
                    <a:pt x="819" y="400"/>
                  </a:lnTo>
                  <a:lnTo>
                    <a:pt x="753" y="337"/>
                  </a:lnTo>
                  <a:lnTo>
                    <a:pt x="664" y="247"/>
                  </a:lnTo>
                  <a:lnTo>
                    <a:pt x="565" y="172"/>
                  </a:lnTo>
                  <a:lnTo>
                    <a:pt x="460" y="108"/>
                  </a:lnTo>
                  <a:lnTo>
                    <a:pt x="367" y="69"/>
                  </a:lnTo>
                  <a:lnTo>
                    <a:pt x="251" y="30"/>
                  </a:lnTo>
                  <a:lnTo>
                    <a:pt x="156" y="15"/>
                  </a:lnTo>
                  <a:lnTo>
                    <a:pt x="0" y="0"/>
                  </a:lnTo>
                  <a:close/>
                </a:path>
              </a:pathLst>
            </a:custGeom>
            <a:solidFill>
              <a:srgbClr val="008000"/>
            </a:solidFill>
            <a:ln w="9525">
              <a:noFill/>
              <a:round/>
              <a:headEnd/>
              <a:tailEnd/>
            </a:ln>
          </p:spPr>
          <p:txBody>
            <a:bodyPr/>
            <a:lstStyle/>
            <a:p>
              <a:endParaRPr lang="en-US"/>
            </a:p>
          </p:txBody>
        </p:sp>
        <p:sp>
          <p:nvSpPr>
            <p:cNvPr id="175157" name="Freeform 52"/>
            <p:cNvSpPr>
              <a:spLocks/>
            </p:cNvSpPr>
            <p:nvPr/>
          </p:nvSpPr>
          <p:spPr bwMode="auto">
            <a:xfrm>
              <a:off x="4604" y="856"/>
              <a:ext cx="676" cy="248"/>
            </a:xfrm>
            <a:custGeom>
              <a:avLst/>
              <a:gdLst>
                <a:gd name="T0" fmla="*/ 0 w 493"/>
                <a:gd name="T1" fmla="*/ 1 h 434"/>
                <a:gd name="T2" fmla="*/ 0 w 493"/>
                <a:gd name="T3" fmla="*/ 1 h 434"/>
                <a:gd name="T4" fmla="*/ 187548 w 493"/>
                <a:gd name="T5" fmla="*/ 1 h 434"/>
                <a:gd name="T6" fmla="*/ 403421 w 493"/>
                <a:gd name="T7" fmla="*/ 1 h 434"/>
                <a:gd name="T8" fmla="*/ 668985 w 493"/>
                <a:gd name="T9" fmla="*/ 1 h 434"/>
                <a:gd name="T10" fmla="*/ 1015905 w 493"/>
                <a:gd name="T11" fmla="*/ 1 h 434"/>
                <a:gd name="T12" fmla="*/ 1341741 w 493"/>
                <a:gd name="T13" fmla="*/ 1 h 434"/>
                <a:gd name="T14" fmla="*/ 1682453 w 493"/>
                <a:gd name="T15" fmla="*/ 1 h 434"/>
                <a:gd name="T16" fmla="*/ 1994291 w 493"/>
                <a:gd name="T17" fmla="*/ 1 h 434"/>
                <a:gd name="T18" fmla="*/ 2275762 w 493"/>
                <a:gd name="T19" fmla="*/ 1 h 434"/>
                <a:gd name="T20" fmla="*/ 2597527 w 493"/>
                <a:gd name="T21" fmla="*/ 1 h 434"/>
                <a:gd name="T22" fmla="*/ 2913635 w 493"/>
                <a:gd name="T23" fmla="*/ 1 h 434"/>
                <a:gd name="T24" fmla="*/ 3291748 w 493"/>
                <a:gd name="T25" fmla="*/ 1 h 434"/>
                <a:gd name="T26" fmla="*/ 3645810 w 493"/>
                <a:gd name="T27" fmla="*/ 1 h 434"/>
                <a:gd name="T28" fmla="*/ 4000963 w 493"/>
                <a:gd name="T29" fmla="*/ 1 h 434"/>
                <a:gd name="T30" fmla="*/ 4381336 w 493"/>
                <a:gd name="T31" fmla="*/ 1 h 434"/>
                <a:gd name="T32" fmla="*/ 4664005 w 493"/>
                <a:gd name="T33" fmla="*/ 1 h 434"/>
                <a:gd name="T34" fmla="*/ 4664005 w 493"/>
                <a:gd name="T35" fmla="*/ 0 h 434"/>
                <a:gd name="T36" fmla="*/ 4152209 w 493"/>
                <a:gd name="T37" fmla="*/ 1 h 434"/>
                <a:gd name="T38" fmla="*/ 3403645 w 493"/>
                <a:gd name="T39" fmla="*/ 1 h 434"/>
                <a:gd name="T40" fmla="*/ 2450623 w 493"/>
                <a:gd name="T41" fmla="*/ 1 h 434"/>
                <a:gd name="T42" fmla="*/ 1750762 w 493"/>
                <a:gd name="T43" fmla="*/ 1 h 434"/>
                <a:gd name="T44" fmla="*/ 1099605 w 493"/>
                <a:gd name="T45" fmla="*/ 1 h 434"/>
                <a:gd name="T46" fmla="*/ 475931 w 493"/>
                <a:gd name="T47" fmla="*/ 1 h 434"/>
                <a:gd name="T48" fmla="*/ 0 w 493"/>
                <a:gd name="T49" fmla="*/ 1 h 434"/>
                <a:gd name="T50" fmla="*/ 0 w 493"/>
                <a:gd name="T51" fmla="*/ 1 h 434"/>
                <a:gd name="T52" fmla="*/ 0 w 493"/>
                <a:gd name="T53" fmla="*/ 1 h 434"/>
                <a:gd name="T54" fmla="*/ 0 w 493"/>
                <a:gd name="T55" fmla="*/ 1 h 43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93"/>
                <a:gd name="T85" fmla="*/ 0 h 434"/>
                <a:gd name="T86" fmla="*/ 493 w 493"/>
                <a:gd name="T87" fmla="*/ 434 h 43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93" h="434">
                  <a:moveTo>
                    <a:pt x="0" y="335"/>
                  </a:moveTo>
                  <a:lnTo>
                    <a:pt x="0" y="434"/>
                  </a:lnTo>
                  <a:lnTo>
                    <a:pt x="20" y="409"/>
                  </a:lnTo>
                  <a:lnTo>
                    <a:pt x="42" y="383"/>
                  </a:lnTo>
                  <a:lnTo>
                    <a:pt x="71" y="356"/>
                  </a:lnTo>
                  <a:lnTo>
                    <a:pt x="107" y="325"/>
                  </a:lnTo>
                  <a:lnTo>
                    <a:pt x="142" y="291"/>
                  </a:lnTo>
                  <a:lnTo>
                    <a:pt x="178" y="259"/>
                  </a:lnTo>
                  <a:lnTo>
                    <a:pt x="211" y="232"/>
                  </a:lnTo>
                  <a:lnTo>
                    <a:pt x="241" y="208"/>
                  </a:lnTo>
                  <a:lnTo>
                    <a:pt x="274" y="186"/>
                  </a:lnTo>
                  <a:lnTo>
                    <a:pt x="308" y="164"/>
                  </a:lnTo>
                  <a:lnTo>
                    <a:pt x="348" y="141"/>
                  </a:lnTo>
                  <a:lnTo>
                    <a:pt x="385" y="123"/>
                  </a:lnTo>
                  <a:lnTo>
                    <a:pt x="423" y="107"/>
                  </a:lnTo>
                  <a:lnTo>
                    <a:pt x="463" y="90"/>
                  </a:lnTo>
                  <a:lnTo>
                    <a:pt x="493" y="76"/>
                  </a:lnTo>
                  <a:lnTo>
                    <a:pt x="493" y="0"/>
                  </a:lnTo>
                  <a:lnTo>
                    <a:pt x="439" y="15"/>
                  </a:lnTo>
                  <a:lnTo>
                    <a:pt x="360" y="49"/>
                  </a:lnTo>
                  <a:lnTo>
                    <a:pt x="259" y="92"/>
                  </a:lnTo>
                  <a:lnTo>
                    <a:pt x="185" y="138"/>
                  </a:lnTo>
                  <a:lnTo>
                    <a:pt x="117" y="204"/>
                  </a:lnTo>
                  <a:lnTo>
                    <a:pt x="50" y="259"/>
                  </a:lnTo>
                  <a:lnTo>
                    <a:pt x="0" y="312"/>
                  </a:lnTo>
                  <a:lnTo>
                    <a:pt x="0" y="433"/>
                  </a:lnTo>
                  <a:lnTo>
                    <a:pt x="0" y="431"/>
                  </a:lnTo>
                  <a:lnTo>
                    <a:pt x="0" y="335"/>
                  </a:lnTo>
                  <a:close/>
                </a:path>
              </a:pathLst>
            </a:custGeom>
            <a:solidFill>
              <a:srgbClr val="008000"/>
            </a:solidFill>
            <a:ln w="9525">
              <a:noFill/>
              <a:round/>
              <a:headEnd/>
              <a:tailEnd/>
            </a:ln>
          </p:spPr>
          <p:txBody>
            <a:bodyPr/>
            <a:lstStyle/>
            <a:p>
              <a:endParaRPr lang="en-US"/>
            </a:p>
          </p:txBody>
        </p:sp>
        <p:sp>
          <p:nvSpPr>
            <p:cNvPr id="175158" name="Freeform 53"/>
            <p:cNvSpPr>
              <a:spLocks/>
            </p:cNvSpPr>
            <p:nvPr/>
          </p:nvSpPr>
          <p:spPr bwMode="auto">
            <a:xfrm>
              <a:off x="3793" y="949"/>
              <a:ext cx="808" cy="154"/>
            </a:xfrm>
            <a:custGeom>
              <a:avLst/>
              <a:gdLst>
                <a:gd name="T0" fmla="*/ 0 w 589"/>
                <a:gd name="T1" fmla="*/ 0 h 270"/>
                <a:gd name="T2" fmla="*/ 0 w 589"/>
                <a:gd name="T3" fmla="*/ 1 h 270"/>
                <a:gd name="T4" fmla="*/ 359692 w 589"/>
                <a:gd name="T5" fmla="*/ 1 h 270"/>
                <a:gd name="T6" fmla="*/ 738973 w 589"/>
                <a:gd name="T7" fmla="*/ 1 h 270"/>
                <a:gd name="T8" fmla="*/ 1091150 w 589"/>
                <a:gd name="T9" fmla="*/ 1 h 270"/>
                <a:gd name="T10" fmla="*/ 1462620 w 589"/>
                <a:gd name="T11" fmla="*/ 1 h 270"/>
                <a:gd name="T12" fmla="*/ 1878725 w 589"/>
                <a:gd name="T13" fmla="*/ 1 h 270"/>
                <a:gd name="T14" fmla="*/ 2343718 w 589"/>
                <a:gd name="T15" fmla="*/ 1 h 270"/>
                <a:gd name="T16" fmla="*/ 2912883 w 589"/>
                <a:gd name="T17" fmla="*/ 1 h 270"/>
                <a:gd name="T18" fmla="*/ 3474200 w 589"/>
                <a:gd name="T19" fmla="*/ 1 h 270"/>
                <a:gd name="T20" fmla="*/ 3835613 w 589"/>
                <a:gd name="T21" fmla="*/ 1 h 270"/>
                <a:gd name="T22" fmla="*/ 4262794 w 589"/>
                <a:gd name="T23" fmla="*/ 1 h 270"/>
                <a:gd name="T24" fmla="*/ 4737593 w 589"/>
                <a:gd name="T25" fmla="*/ 1 h 270"/>
                <a:gd name="T26" fmla="*/ 5152650 w 589"/>
                <a:gd name="T27" fmla="*/ 1 h 270"/>
                <a:gd name="T28" fmla="*/ 5465168 w 589"/>
                <a:gd name="T29" fmla="*/ 1 h 270"/>
                <a:gd name="T30" fmla="*/ 5642344 w 589"/>
                <a:gd name="T31" fmla="*/ 1 h 270"/>
                <a:gd name="T32" fmla="*/ 5642344 w 589"/>
                <a:gd name="T33" fmla="*/ 1 h 270"/>
                <a:gd name="T34" fmla="*/ 5284198 w 589"/>
                <a:gd name="T35" fmla="*/ 1 h 270"/>
                <a:gd name="T36" fmla="*/ 4584915 w 589"/>
                <a:gd name="T37" fmla="*/ 1 h 270"/>
                <a:gd name="T38" fmla="*/ 3756078 w 589"/>
                <a:gd name="T39" fmla="*/ 1 h 270"/>
                <a:gd name="T40" fmla="*/ 3017613 w 589"/>
                <a:gd name="T41" fmla="*/ 1 h 270"/>
                <a:gd name="T42" fmla="*/ 2164849 w 589"/>
                <a:gd name="T43" fmla="*/ 1 h 270"/>
                <a:gd name="T44" fmla="*/ 1315811 w 589"/>
                <a:gd name="T45" fmla="*/ 1 h 270"/>
                <a:gd name="T46" fmla="*/ 711266 w 589"/>
                <a:gd name="T47" fmla="*/ 1 h 270"/>
                <a:gd name="T48" fmla="*/ 0 w 589"/>
                <a:gd name="T49" fmla="*/ 0 h 2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89"/>
                <a:gd name="T76" fmla="*/ 0 h 270"/>
                <a:gd name="T77" fmla="*/ 589 w 589"/>
                <a:gd name="T78" fmla="*/ 270 h 2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89" h="270">
                  <a:moveTo>
                    <a:pt x="0" y="0"/>
                  </a:moveTo>
                  <a:lnTo>
                    <a:pt x="0" y="83"/>
                  </a:lnTo>
                  <a:lnTo>
                    <a:pt x="38" y="90"/>
                  </a:lnTo>
                  <a:lnTo>
                    <a:pt x="77" y="97"/>
                  </a:lnTo>
                  <a:lnTo>
                    <a:pt x="114" y="106"/>
                  </a:lnTo>
                  <a:lnTo>
                    <a:pt x="152" y="115"/>
                  </a:lnTo>
                  <a:lnTo>
                    <a:pt x="196" y="126"/>
                  </a:lnTo>
                  <a:lnTo>
                    <a:pt x="244" y="138"/>
                  </a:lnTo>
                  <a:lnTo>
                    <a:pt x="304" y="156"/>
                  </a:lnTo>
                  <a:lnTo>
                    <a:pt x="362" y="172"/>
                  </a:lnTo>
                  <a:lnTo>
                    <a:pt x="400" y="185"/>
                  </a:lnTo>
                  <a:lnTo>
                    <a:pt x="445" y="203"/>
                  </a:lnTo>
                  <a:lnTo>
                    <a:pt x="494" y="223"/>
                  </a:lnTo>
                  <a:lnTo>
                    <a:pt x="538" y="243"/>
                  </a:lnTo>
                  <a:lnTo>
                    <a:pt x="570" y="259"/>
                  </a:lnTo>
                  <a:lnTo>
                    <a:pt x="589" y="270"/>
                  </a:lnTo>
                  <a:lnTo>
                    <a:pt x="589" y="167"/>
                  </a:lnTo>
                  <a:lnTo>
                    <a:pt x="552" y="141"/>
                  </a:lnTo>
                  <a:lnTo>
                    <a:pt x="478" y="105"/>
                  </a:lnTo>
                  <a:lnTo>
                    <a:pt x="392" y="69"/>
                  </a:lnTo>
                  <a:lnTo>
                    <a:pt x="315" y="49"/>
                  </a:lnTo>
                  <a:lnTo>
                    <a:pt x="226" y="24"/>
                  </a:lnTo>
                  <a:lnTo>
                    <a:pt x="137" y="7"/>
                  </a:lnTo>
                  <a:lnTo>
                    <a:pt x="74" y="1"/>
                  </a:lnTo>
                  <a:lnTo>
                    <a:pt x="0" y="0"/>
                  </a:lnTo>
                  <a:close/>
                </a:path>
              </a:pathLst>
            </a:custGeom>
            <a:solidFill>
              <a:srgbClr val="008000"/>
            </a:solidFill>
            <a:ln w="9525">
              <a:noFill/>
              <a:round/>
              <a:headEnd/>
              <a:tailEnd/>
            </a:ln>
          </p:spPr>
          <p:txBody>
            <a:bodyPr/>
            <a:lstStyle/>
            <a:p>
              <a:endParaRPr lang="en-US"/>
            </a:p>
          </p:txBody>
        </p:sp>
        <p:sp>
          <p:nvSpPr>
            <p:cNvPr id="175159" name="Freeform 54"/>
            <p:cNvSpPr>
              <a:spLocks/>
            </p:cNvSpPr>
            <p:nvPr/>
          </p:nvSpPr>
          <p:spPr bwMode="auto">
            <a:xfrm>
              <a:off x="3024" y="576"/>
              <a:ext cx="2256" cy="470"/>
            </a:xfrm>
            <a:custGeom>
              <a:avLst/>
              <a:gdLst>
                <a:gd name="T0" fmla="*/ 854673 w 1645"/>
                <a:gd name="T1" fmla="*/ 0 h 823"/>
                <a:gd name="T2" fmla="*/ 1795303 w 1645"/>
                <a:gd name="T3" fmla="*/ 0 h 823"/>
                <a:gd name="T4" fmla="*/ 2765235 w 1645"/>
                <a:gd name="T5" fmla="*/ 1 h 823"/>
                <a:gd name="T6" fmla="*/ 3662743 w 1645"/>
                <a:gd name="T7" fmla="*/ 1 h 823"/>
                <a:gd name="T8" fmla="*/ 4716263 w 1645"/>
                <a:gd name="T9" fmla="*/ 1 h 823"/>
                <a:gd name="T10" fmla="*/ 5713788 w 1645"/>
                <a:gd name="T11" fmla="*/ 1 h 823"/>
                <a:gd name="T12" fmla="*/ 6766300 w 1645"/>
                <a:gd name="T13" fmla="*/ 1 h 823"/>
                <a:gd name="T14" fmla="*/ 7706019 w 1645"/>
                <a:gd name="T15" fmla="*/ 1 h 823"/>
                <a:gd name="T16" fmla="*/ 8602675 w 1645"/>
                <a:gd name="T17" fmla="*/ 1 h 823"/>
                <a:gd name="T18" fmla="*/ 9516551 w 1645"/>
                <a:gd name="T19" fmla="*/ 1 h 823"/>
                <a:gd name="T20" fmla="*/ 10370348 w 1645"/>
                <a:gd name="T21" fmla="*/ 1 h 823"/>
                <a:gd name="T22" fmla="*/ 11200539 w 1645"/>
                <a:gd name="T23" fmla="*/ 1 h 823"/>
                <a:gd name="T24" fmla="*/ 11870989 w 1645"/>
                <a:gd name="T25" fmla="*/ 1 h 823"/>
                <a:gd name="T26" fmla="*/ 12330856 w 1645"/>
                <a:gd name="T27" fmla="*/ 1 h 823"/>
                <a:gd name="T28" fmla="*/ 15172302 w 1645"/>
                <a:gd name="T29" fmla="*/ 1 h 823"/>
                <a:gd name="T30" fmla="*/ 14202406 w 1645"/>
                <a:gd name="T31" fmla="*/ 1 h 823"/>
                <a:gd name="T32" fmla="*/ 13531404 w 1645"/>
                <a:gd name="T33" fmla="*/ 1 h 823"/>
                <a:gd name="T34" fmla="*/ 12969174 w 1645"/>
                <a:gd name="T35" fmla="*/ 1 h 823"/>
                <a:gd name="T36" fmla="*/ 12423576 w 1645"/>
                <a:gd name="T37" fmla="*/ 1 h 823"/>
                <a:gd name="T38" fmla="*/ 11795012 w 1645"/>
                <a:gd name="T39" fmla="*/ 1 h 823"/>
                <a:gd name="T40" fmla="*/ 11200539 w 1645"/>
                <a:gd name="T41" fmla="*/ 1 h 823"/>
                <a:gd name="T42" fmla="*/ 10678617 w 1645"/>
                <a:gd name="T43" fmla="*/ 1 h 823"/>
                <a:gd name="T44" fmla="*/ 10151479 w 1645"/>
                <a:gd name="T45" fmla="*/ 1 h 823"/>
                <a:gd name="T46" fmla="*/ 9498048 w 1645"/>
                <a:gd name="T47" fmla="*/ 1 h 823"/>
                <a:gd name="T48" fmla="*/ 8900775 w 1645"/>
                <a:gd name="T49" fmla="*/ 1 h 823"/>
                <a:gd name="T50" fmla="*/ 8213876 w 1645"/>
                <a:gd name="T51" fmla="*/ 1 h 823"/>
                <a:gd name="T52" fmla="*/ 7522923 w 1645"/>
                <a:gd name="T53" fmla="*/ 1 h 823"/>
                <a:gd name="T54" fmla="*/ 6843885 w 1645"/>
                <a:gd name="T55" fmla="*/ 1 h 823"/>
                <a:gd name="T56" fmla="*/ 6193570 w 1645"/>
                <a:gd name="T57" fmla="*/ 1 h 823"/>
                <a:gd name="T58" fmla="*/ 5320035 w 1645"/>
                <a:gd name="T59" fmla="*/ 1 h 823"/>
                <a:gd name="T60" fmla="*/ 8516199 w 1645"/>
                <a:gd name="T61" fmla="*/ 1 h 823"/>
                <a:gd name="T62" fmla="*/ 7766121 w 1645"/>
                <a:gd name="T63" fmla="*/ 1 h 823"/>
                <a:gd name="T64" fmla="*/ 7197384 w 1645"/>
                <a:gd name="T65" fmla="*/ 1 h 823"/>
                <a:gd name="T66" fmla="*/ 6368026 w 1645"/>
                <a:gd name="T67" fmla="*/ 1 h 823"/>
                <a:gd name="T68" fmla="*/ 5655790 w 1645"/>
                <a:gd name="T69" fmla="*/ 1 h 823"/>
                <a:gd name="T70" fmla="*/ 5089124 w 1645"/>
                <a:gd name="T71" fmla="*/ 1 h 823"/>
                <a:gd name="T72" fmla="*/ 4372838 w 1645"/>
                <a:gd name="T73" fmla="*/ 1 h 823"/>
                <a:gd name="T74" fmla="*/ 3638787 w 1645"/>
                <a:gd name="T75" fmla="*/ 1 h 823"/>
                <a:gd name="T76" fmla="*/ 2765235 w 1645"/>
                <a:gd name="T77" fmla="*/ 1 h 823"/>
                <a:gd name="T78" fmla="*/ 1823922 w 1645"/>
                <a:gd name="T79" fmla="*/ 1 h 823"/>
                <a:gd name="T80" fmla="*/ 824469 w 1645"/>
                <a:gd name="T81" fmla="*/ 1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00FF00"/>
            </a:solidFill>
            <a:ln w="9525">
              <a:noFill/>
              <a:round/>
              <a:headEnd/>
              <a:tailEnd/>
            </a:ln>
          </p:spPr>
          <p:txBody>
            <a:bodyPr/>
            <a:lstStyle/>
            <a:p>
              <a:endParaRPr lang="en-US"/>
            </a:p>
          </p:txBody>
        </p:sp>
      </p:grpSp>
      <p:sp>
        <p:nvSpPr>
          <p:cNvPr id="46" name="AutoShape 58"/>
          <p:cNvSpPr>
            <a:spLocks noChangeArrowheads="1"/>
          </p:cNvSpPr>
          <p:nvPr/>
        </p:nvSpPr>
        <p:spPr bwMode="auto">
          <a:xfrm>
            <a:off x="7007225" y="1464810"/>
            <a:ext cx="1993900" cy="649287"/>
          </a:xfrm>
          <a:prstGeom prst="roundRect">
            <a:avLst>
              <a:gd name="adj" fmla="val 50000"/>
            </a:avLst>
          </a:prstGeom>
          <a:solidFill>
            <a:schemeClr val="accent1"/>
          </a:solidFill>
          <a:ln w="9525">
            <a:noFill/>
            <a:round/>
            <a:headEnd/>
            <a:tailEnd/>
          </a:ln>
          <a:scene3d>
            <a:camera prst="orthographicFront"/>
            <a:lightRig rig="threePt" dir="t"/>
          </a:scene3d>
          <a:sp3d>
            <a:bevelT/>
          </a:sp3d>
        </p:spPr>
        <p:txBody>
          <a:bodyPr wrap="none" anchor="ctr"/>
          <a:lstStyle/>
          <a:p>
            <a:pPr algn="ctr" eaLnBrk="0" hangingPunct="0">
              <a:defRPr/>
            </a:pPr>
            <a:r>
              <a:rPr lang="es-ES" sz="1600" b="1" dirty="0">
                <a:effectLst>
                  <a:outerShdw blurRad="38100" dist="38100" dir="2700000" algn="tl">
                    <a:srgbClr val="000000">
                      <a:alpha val="43137"/>
                    </a:srgbClr>
                  </a:outerShdw>
                </a:effectLst>
                <a:latin typeface="Verdana" pitchFamily="34" charset="0"/>
              </a:rPr>
              <a:t>International</a:t>
            </a:r>
            <a:endParaRPr lang="es-ES" sz="2000" b="1" dirty="0">
              <a:effectLst>
                <a:outerShdw blurRad="38100" dist="38100" dir="2700000" algn="tl">
                  <a:srgbClr val="000000">
                    <a:alpha val="43137"/>
                  </a:srgbClr>
                </a:outerShdw>
              </a:effectLst>
              <a:latin typeface="Verdana" pitchFamily="34" charset="0"/>
            </a:endParaRPr>
          </a:p>
          <a:p>
            <a:pPr algn="ctr" eaLnBrk="0" hangingPunct="0">
              <a:defRPr/>
            </a:pPr>
            <a:r>
              <a:rPr lang="es-ES" sz="1600" b="1" dirty="0" err="1">
                <a:effectLst>
                  <a:outerShdw blurRad="38100" dist="38100" dir="2700000" algn="tl">
                    <a:srgbClr val="000000">
                      <a:alpha val="43137"/>
                    </a:srgbClr>
                  </a:outerShdw>
                </a:effectLst>
                <a:latin typeface="Verdana" pitchFamily="34" charset="0"/>
              </a:rPr>
              <a:t>Collaboration</a:t>
            </a:r>
            <a:endParaRPr lang="es-ES" sz="1600" b="1" dirty="0">
              <a:effectLst>
                <a:outerShdw blurRad="38100" dist="38100" dir="2700000" algn="tl">
                  <a:srgbClr val="000000">
                    <a:alpha val="43137"/>
                  </a:srgbClr>
                </a:outerShdw>
              </a:effectLst>
              <a:latin typeface="Verdana" pitchFamily="34" charset="0"/>
            </a:endParaRPr>
          </a:p>
        </p:txBody>
      </p:sp>
      <p:grpSp>
        <p:nvGrpSpPr>
          <p:cNvPr id="175145" name="Group 4"/>
          <p:cNvGrpSpPr>
            <a:grpSpLocks/>
          </p:cNvGrpSpPr>
          <p:nvPr/>
        </p:nvGrpSpPr>
        <p:grpSpPr bwMode="auto">
          <a:xfrm flipH="1">
            <a:off x="2571750" y="1428750"/>
            <a:ext cx="1928813" cy="2571750"/>
            <a:chOff x="3024" y="576"/>
            <a:chExt cx="2256" cy="528"/>
          </a:xfrm>
        </p:grpSpPr>
        <p:sp>
          <p:nvSpPr>
            <p:cNvPr id="175152" name="Freeform 5"/>
            <p:cNvSpPr>
              <a:spLocks/>
            </p:cNvSpPr>
            <p:nvPr/>
          </p:nvSpPr>
          <p:spPr bwMode="auto">
            <a:xfrm>
              <a:off x="3025" y="578"/>
              <a:ext cx="1306" cy="347"/>
            </a:xfrm>
            <a:custGeom>
              <a:avLst/>
              <a:gdLst>
                <a:gd name="T0" fmla="*/ 0 w 952"/>
                <a:gd name="T1" fmla="*/ 0 h 607"/>
                <a:gd name="T2" fmla="*/ 0 w 952"/>
                <a:gd name="T3" fmla="*/ 1 h 607"/>
                <a:gd name="T4" fmla="*/ 506173863 w 952"/>
                <a:gd name="T5" fmla="*/ 1 h 607"/>
                <a:gd name="T6" fmla="*/ 964657798 w 952"/>
                <a:gd name="T7" fmla="*/ 1 h 607"/>
                <a:gd name="T8" fmla="*/ 1382335367 w 952"/>
                <a:gd name="T9" fmla="*/ 1 h 607"/>
                <a:gd name="T10" fmla="*/ 1815455955 w 952"/>
                <a:gd name="T11" fmla="*/ 1 h 607"/>
                <a:gd name="T12" fmla="*/ 2147483647 w 952"/>
                <a:gd name="T13" fmla="*/ 1 h 607"/>
                <a:gd name="T14" fmla="*/ 2147483647 w 952"/>
                <a:gd name="T15" fmla="*/ 1 h 607"/>
                <a:gd name="T16" fmla="*/ 2147483647 w 952"/>
                <a:gd name="T17" fmla="*/ 1 h 607"/>
                <a:gd name="T18" fmla="*/ 2147483647 w 952"/>
                <a:gd name="T19" fmla="*/ 1 h 607"/>
                <a:gd name="T20" fmla="*/ 2147483647 w 952"/>
                <a:gd name="T21" fmla="*/ 1 h 607"/>
                <a:gd name="T22" fmla="*/ 2147483647 w 952"/>
                <a:gd name="T23" fmla="*/ 1 h 607"/>
                <a:gd name="T24" fmla="*/ 2147483647 w 952"/>
                <a:gd name="T25" fmla="*/ 1 h 607"/>
                <a:gd name="T26" fmla="*/ 2147483647 w 952"/>
                <a:gd name="T27" fmla="*/ 1 h 607"/>
                <a:gd name="T28" fmla="*/ 2147483647 w 952"/>
                <a:gd name="T29" fmla="*/ 1 h 607"/>
                <a:gd name="T30" fmla="*/ 2147483647 w 952"/>
                <a:gd name="T31" fmla="*/ 1 h 607"/>
                <a:gd name="T32" fmla="*/ 2147483647 w 952"/>
                <a:gd name="T33" fmla="*/ 1 h 607"/>
                <a:gd name="T34" fmla="*/ 2147483647 w 952"/>
                <a:gd name="T35" fmla="*/ 1 h 607"/>
                <a:gd name="T36" fmla="*/ 2147483647 w 952"/>
                <a:gd name="T37" fmla="*/ 1 h 607"/>
                <a:gd name="T38" fmla="*/ 2147483647 w 952"/>
                <a:gd name="T39" fmla="*/ 1 h 607"/>
                <a:gd name="T40" fmla="*/ 2147483647 w 952"/>
                <a:gd name="T41" fmla="*/ 1 h 607"/>
                <a:gd name="T42" fmla="*/ 2147483647 w 952"/>
                <a:gd name="T43" fmla="*/ 1 h 607"/>
                <a:gd name="T44" fmla="*/ 2147483647 w 952"/>
                <a:gd name="T45" fmla="*/ 1 h 607"/>
                <a:gd name="T46" fmla="*/ 2147483647 w 952"/>
                <a:gd name="T47" fmla="*/ 1 h 607"/>
                <a:gd name="T48" fmla="*/ 2147483647 w 952"/>
                <a:gd name="T49" fmla="*/ 1 h 607"/>
                <a:gd name="T50" fmla="*/ 2147483647 w 952"/>
                <a:gd name="T51" fmla="*/ 1 h 607"/>
                <a:gd name="T52" fmla="*/ 2147483647 w 952"/>
                <a:gd name="T53" fmla="*/ 1 h 607"/>
                <a:gd name="T54" fmla="*/ 2147483647 w 952"/>
                <a:gd name="T55" fmla="*/ 1 h 607"/>
                <a:gd name="T56" fmla="*/ 2147483647 w 952"/>
                <a:gd name="T57" fmla="*/ 1 h 607"/>
                <a:gd name="T58" fmla="*/ 2147483647 w 952"/>
                <a:gd name="T59" fmla="*/ 1 h 607"/>
                <a:gd name="T60" fmla="*/ 2147483647 w 952"/>
                <a:gd name="T61" fmla="*/ 1 h 607"/>
                <a:gd name="T62" fmla="*/ 2147483647 w 952"/>
                <a:gd name="T63" fmla="*/ 1 h 607"/>
                <a:gd name="T64" fmla="*/ 1841359964 w 952"/>
                <a:gd name="T65" fmla="*/ 1 h 607"/>
                <a:gd name="T66" fmla="*/ 1145081191 w 952"/>
                <a:gd name="T67" fmla="*/ 1 h 607"/>
                <a:gd name="T68" fmla="*/ 0 w 952"/>
                <a:gd name="T69" fmla="*/ 0 h 6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52"/>
                <a:gd name="T106" fmla="*/ 0 h 607"/>
                <a:gd name="T107" fmla="*/ 952 w 952"/>
                <a:gd name="T108" fmla="*/ 607 h 60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52" h="607">
                  <a:moveTo>
                    <a:pt x="0" y="0"/>
                  </a:moveTo>
                  <a:lnTo>
                    <a:pt x="0" y="45"/>
                  </a:lnTo>
                  <a:lnTo>
                    <a:pt x="69" y="57"/>
                  </a:lnTo>
                  <a:lnTo>
                    <a:pt x="132" y="72"/>
                  </a:lnTo>
                  <a:lnTo>
                    <a:pt x="189" y="90"/>
                  </a:lnTo>
                  <a:lnTo>
                    <a:pt x="248" y="108"/>
                  </a:lnTo>
                  <a:lnTo>
                    <a:pt x="298" y="126"/>
                  </a:lnTo>
                  <a:lnTo>
                    <a:pt x="340" y="144"/>
                  </a:lnTo>
                  <a:lnTo>
                    <a:pt x="379" y="160"/>
                  </a:lnTo>
                  <a:lnTo>
                    <a:pt x="424" y="181"/>
                  </a:lnTo>
                  <a:lnTo>
                    <a:pt x="463" y="205"/>
                  </a:lnTo>
                  <a:lnTo>
                    <a:pt x="508" y="235"/>
                  </a:lnTo>
                  <a:lnTo>
                    <a:pt x="544" y="262"/>
                  </a:lnTo>
                  <a:lnTo>
                    <a:pt x="580" y="289"/>
                  </a:lnTo>
                  <a:lnTo>
                    <a:pt x="613" y="319"/>
                  </a:lnTo>
                  <a:lnTo>
                    <a:pt x="655" y="355"/>
                  </a:lnTo>
                  <a:lnTo>
                    <a:pt x="700" y="397"/>
                  </a:lnTo>
                  <a:lnTo>
                    <a:pt x="726" y="427"/>
                  </a:lnTo>
                  <a:lnTo>
                    <a:pt x="753" y="459"/>
                  </a:lnTo>
                  <a:lnTo>
                    <a:pt x="780" y="490"/>
                  </a:lnTo>
                  <a:lnTo>
                    <a:pt x="804" y="520"/>
                  </a:lnTo>
                  <a:lnTo>
                    <a:pt x="834" y="568"/>
                  </a:lnTo>
                  <a:lnTo>
                    <a:pt x="852" y="607"/>
                  </a:lnTo>
                  <a:lnTo>
                    <a:pt x="952" y="595"/>
                  </a:lnTo>
                  <a:lnTo>
                    <a:pt x="919" y="529"/>
                  </a:lnTo>
                  <a:lnTo>
                    <a:pt x="870" y="459"/>
                  </a:lnTo>
                  <a:lnTo>
                    <a:pt x="819" y="400"/>
                  </a:lnTo>
                  <a:lnTo>
                    <a:pt x="753" y="337"/>
                  </a:lnTo>
                  <a:lnTo>
                    <a:pt x="664" y="247"/>
                  </a:lnTo>
                  <a:lnTo>
                    <a:pt x="565" y="172"/>
                  </a:lnTo>
                  <a:lnTo>
                    <a:pt x="460" y="108"/>
                  </a:lnTo>
                  <a:lnTo>
                    <a:pt x="367" y="69"/>
                  </a:lnTo>
                  <a:lnTo>
                    <a:pt x="251" y="30"/>
                  </a:lnTo>
                  <a:lnTo>
                    <a:pt x="156" y="15"/>
                  </a:lnTo>
                  <a:lnTo>
                    <a:pt x="0" y="0"/>
                  </a:lnTo>
                  <a:close/>
                </a:path>
              </a:pathLst>
            </a:custGeom>
            <a:solidFill>
              <a:srgbClr val="008000"/>
            </a:solidFill>
            <a:ln w="9525">
              <a:noFill/>
              <a:round/>
              <a:headEnd/>
              <a:tailEnd/>
            </a:ln>
          </p:spPr>
          <p:txBody>
            <a:bodyPr/>
            <a:lstStyle/>
            <a:p>
              <a:endParaRPr lang="en-US"/>
            </a:p>
          </p:txBody>
        </p:sp>
        <p:sp>
          <p:nvSpPr>
            <p:cNvPr id="175153" name="Freeform 6"/>
            <p:cNvSpPr>
              <a:spLocks/>
            </p:cNvSpPr>
            <p:nvPr/>
          </p:nvSpPr>
          <p:spPr bwMode="auto">
            <a:xfrm>
              <a:off x="4604" y="856"/>
              <a:ext cx="676" cy="248"/>
            </a:xfrm>
            <a:custGeom>
              <a:avLst/>
              <a:gdLst>
                <a:gd name="T0" fmla="*/ 0 w 493"/>
                <a:gd name="T1" fmla="*/ 1 h 434"/>
                <a:gd name="T2" fmla="*/ 0 w 493"/>
                <a:gd name="T3" fmla="*/ 1 h 434"/>
                <a:gd name="T4" fmla="*/ 141973414 w 493"/>
                <a:gd name="T5" fmla="*/ 1 h 434"/>
                <a:gd name="T6" fmla="*/ 305388917 w 493"/>
                <a:gd name="T7" fmla="*/ 1 h 434"/>
                <a:gd name="T8" fmla="*/ 506419123 w 493"/>
                <a:gd name="T9" fmla="*/ 1 h 434"/>
                <a:gd name="T10" fmla="*/ 769035751 w 493"/>
                <a:gd name="T11" fmla="*/ 1 h 434"/>
                <a:gd name="T12" fmla="*/ 1015692793 w 493"/>
                <a:gd name="T13" fmla="*/ 1 h 434"/>
                <a:gd name="T14" fmla="*/ 1273610056 w 493"/>
                <a:gd name="T15" fmla="*/ 1 h 434"/>
                <a:gd name="T16" fmla="*/ 1509667859 w 493"/>
                <a:gd name="T17" fmla="*/ 1 h 434"/>
                <a:gd name="T18" fmla="*/ 1722743620 w 493"/>
                <a:gd name="T19" fmla="*/ 1 h 434"/>
                <a:gd name="T20" fmla="*/ 1966315141 w 493"/>
                <a:gd name="T21" fmla="*/ 1 h 434"/>
                <a:gd name="T22" fmla="*/ 2147483647 w 493"/>
                <a:gd name="T23" fmla="*/ 1 h 434"/>
                <a:gd name="T24" fmla="*/ 2147483647 w 493"/>
                <a:gd name="T25" fmla="*/ 1 h 434"/>
                <a:gd name="T26" fmla="*/ 2147483647 w 493"/>
                <a:gd name="T27" fmla="*/ 1 h 434"/>
                <a:gd name="T28" fmla="*/ 2147483647 w 493"/>
                <a:gd name="T29" fmla="*/ 1 h 434"/>
                <a:gd name="T30" fmla="*/ 2147483647 w 493"/>
                <a:gd name="T31" fmla="*/ 1 h 434"/>
                <a:gd name="T32" fmla="*/ 2147483647 w 493"/>
                <a:gd name="T33" fmla="*/ 1 h 434"/>
                <a:gd name="T34" fmla="*/ 2147483647 w 493"/>
                <a:gd name="T35" fmla="*/ 0 h 434"/>
                <a:gd name="T36" fmla="*/ 2147483647 w 493"/>
                <a:gd name="T37" fmla="*/ 1 h 434"/>
                <a:gd name="T38" fmla="*/ 2147483647 w 493"/>
                <a:gd name="T39" fmla="*/ 1 h 434"/>
                <a:gd name="T40" fmla="*/ 1855108611 w 493"/>
                <a:gd name="T41" fmla="*/ 1 h 434"/>
                <a:gd name="T42" fmla="*/ 1325316929 w 493"/>
                <a:gd name="T43" fmla="*/ 1 h 434"/>
                <a:gd name="T44" fmla="*/ 832396697 w 493"/>
                <a:gd name="T45" fmla="*/ 1 h 434"/>
                <a:gd name="T46" fmla="*/ 360278194 w 493"/>
                <a:gd name="T47" fmla="*/ 1 h 434"/>
                <a:gd name="T48" fmla="*/ 0 w 493"/>
                <a:gd name="T49" fmla="*/ 1 h 434"/>
                <a:gd name="T50" fmla="*/ 0 w 493"/>
                <a:gd name="T51" fmla="*/ 1 h 434"/>
                <a:gd name="T52" fmla="*/ 0 w 493"/>
                <a:gd name="T53" fmla="*/ 1 h 434"/>
                <a:gd name="T54" fmla="*/ 0 w 493"/>
                <a:gd name="T55" fmla="*/ 1 h 43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93"/>
                <a:gd name="T85" fmla="*/ 0 h 434"/>
                <a:gd name="T86" fmla="*/ 493 w 493"/>
                <a:gd name="T87" fmla="*/ 434 h 43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93" h="434">
                  <a:moveTo>
                    <a:pt x="0" y="335"/>
                  </a:moveTo>
                  <a:lnTo>
                    <a:pt x="0" y="434"/>
                  </a:lnTo>
                  <a:lnTo>
                    <a:pt x="20" y="409"/>
                  </a:lnTo>
                  <a:lnTo>
                    <a:pt x="42" y="383"/>
                  </a:lnTo>
                  <a:lnTo>
                    <a:pt x="71" y="356"/>
                  </a:lnTo>
                  <a:lnTo>
                    <a:pt x="107" y="325"/>
                  </a:lnTo>
                  <a:lnTo>
                    <a:pt x="142" y="291"/>
                  </a:lnTo>
                  <a:lnTo>
                    <a:pt x="178" y="259"/>
                  </a:lnTo>
                  <a:lnTo>
                    <a:pt x="211" y="232"/>
                  </a:lnTo>
                  <a:lnTo>
                    <a:pt x="241" y="208"/>
                  </a:lnTo>
                  <a:lnTo>
                    <a:pt x="274" y="186"/>
                  </a:lnTo>
                  <a:lnTo>
                    <a:pt x="308" y="164"/>
                  </a:lnTo>
                  <a:lnTo>
                    <a:pt x="348" y="141"/>
                  </a:lnTo>
                  <a:lnTo>
                    <a:pt x="385" y="123"/>
                  </a:lnTo>
                  <a:lnTo>
                    <a:pt x="423" y="107"/>
                  </a:lnTo>
                  <a:lnTo>
                    <a:pt x="463" y="90"/>
                  </a:lnTo>
                  <a:lnTo>
                    <a:pt x="493" y="76"/>
                  </a:lnTo>
                  <a:lnTo>
                    <a:pt x="493" y="0"/>
                  </a:lnTo>
                  <a:lnTo>
                    <a:pt x="439" y="15"/>
                  </a:lnTo>
                  <a:lnTo>
                    <a:pt x="360" y="49"/>
                  </a:lnTo>
                  <a:lnTo>
                    <a:pt x="259" y="92"/>
                  </a:lnTo>
                  <a:lnTo>
                    <a:pt x="185" y="138"/>
                  </a:lnTo>
                  <a:lnTo>
                    <a:pt x="117" y="204"/>
                  </a:lnTo>
                  <a:lnTo>
                    <a:pt x="50" y="259"/>
                  </a:lnTo>
                  <a:lnTo>
                    <a:pt x="0" y="312"/>
                  </a:lnTo>
                  <a:lnTo>
                    <a:pt x="0" y="433"/>
                  </a:lnTo>
                  <a:lnTo>
                    <a:pt x="0" y="431"/>
                  </a:lnTo>
                  <a:lnTo>
                    <a:pt x="0" y="335"/>
                  </a:lnTo>
                  <a:close/>
                </a:path>
              </a:pathLst>
            </a:custGeom>
            <a:solidFill>
              <a:srgbClr val="008000"/>
            </a:solidFill>
            <a:ln w="9525">
              <a:noFill/>
              <a:round/>
              <a:headEnd/>
              <a:tailEnd/>
            </a:ln>
          </p:spPr>
          <p:txBody>
            <a:bodyPr/>
            <a:lstStyle/>
            <a:p>
              <a:endParaRPr lang="en-US"/>
            </a:p>
          </p:txBody>
        </p:sp>
        <p:sp>
          <p:nvSpPr>
            <p:cNvPr id="175154" name="Freeform 7"/>
            <p:cNvSpPr>
              <a:spLocks/>
            </p:cNvSpPr>
            <p:nvPr/>
          </p:nvSpPr>
          <p:spPr bwMode="auto">
            <a:xfrm>
              <a:off x="3793" y="949"/>
              <a:ext cx="808" cy="154"/>
            </a:xfrm>
            <a:custGeom>
              <a:avLst/>
              <a:gdLst>
                <a:gd name="T0" fmla="*/ 0 w 589"/>
                <a:gd name="T1" fmla="*/ 0 h 270"/>
                <a:gd name="T2" fmla="*/ 0 w 589"/>
                <a:gd name="T3" fmla="*/ 1 h 270"/>
                <a:gd name="T4" fmla="*/ 274881475 w 589"/>
                <a:gd name="T5" fmla="*/ 1 h 270"/>
                <a:gd name="T6" fmla="*/ 564732207 w 589"/>
                <a:gd name="T7" fmla="*/ 1 h 270"/>
                <a:gd name="T8" fmla="*/ 833870668 w 589"/>
                <a:gd name="T9" fmla="*/ 1 h 270"/>
                <a:gd name="T10" fmla="*/ 1117752397 w 589"/>
                <a:gd name="T11" fmla="*/ 1 h 270"/>
                <a:gd name="T12" fmla="*/ 1435744718 w 589"/>
                <a:gd name="T13" fmla="*/ 1 h 270"/>
                <a:gd name="T14" fmla="*/ 1791097143 w 589"/>
                <a:gd name="T15" fmla="*/ 1 h 270"/>
                <a:gd name="T16" fmla="*/ 2147483647 w 589"/>
                <a:gd name="T17" fmla="*/ 1 h 270"/>
                <a:gd name="T18" fmla="*/ 2147483647 w 589"/>
                <a:gd name="T19" fmla="*/ 1 h 270"/>
                <a:gd name="T20" fmla="*/ 2147483647 w 589"/>
                <a:gd name="T21" fmla="*/ 1 h 270"/>
                <a:gd name="T22" fmla="*/ 2147483647 w 589"/>
                <a:gd name="T23" fmla="*/ 1 h 270"/>
                <a:gd name="T24" fmla="*/ 2147483647 w 589"/>
                <a:gd name="T25" fmla="*/ 1 h 270"/>
                <a:gd name="T26" fmla="*/ 2147483647 w 589"/>
                <a:gd name="T27" fmla="*/ 1 h 270"/>
                <a:gd name="T28" fmla="*/ 2147483647 w 589"/>
                <a:gd name="T29" fmla="*/ 1 h 270"/>
                <a:gd name="T30" fmla="*/ 2147483647 w 589"/>
                <a:gd name="T31" fmla="*/ 1 h 270"/>
                <a:gd name="T32" fmla="*/ 2147483647 w 589"/>
                <a:gd name="T33" fmla="*/ 1 h 270"/>
                <a:gd name="T34" fmla="*/ 2147483647 w 589"/>
                <a:gd name="T35" fmla="*/ 1 h 270"/>
                <a:gd name="T36" fmla="*/ 2147483647 w 589"/>
                <a:gd name="T37" fmla="*/ 1 h 270"/>
                <a:gd name="T38" fmla="*/ 2147483647 w 589"/>
                <a:gd name="T39" fmla="*/ 1 h 270"/>
                <a:gd name="T40" fmla="*/ 2147483647 w 589"/>
                <a:gd name="T41" fmla="*/ 1 h 270"/>
                <a:gd name="T42" fmla="*/ 1654404737 w 589"/>
                <a:gd name="T43" fmla="*/ 1 h 270"/>
                <a:gd name="T44" fmla="*/ 1005559353 w 589"/>
                <a:gd name="T45" fmla="*/ 1 h 270"/>
                <a:gd name="T46" fmla="*/ 543557864 w 589"/>
                <a:gd name="T47" fmla="*/ 1 h 270"/>
                <a:gd name="T48" fmla="*/ 0 w 589"/>
                <a:gd name="T49" fmla="*/ 0 h 2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89"/>
                <a:gd name="T76" fmla="*/ 0 h 270"/>
                <a:gd name="T77" fmla="*/ 589 w 589"/>
                <a:gd name="T78" fmla="*/ 270 h 2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89" h="270">
                  <a:moveTo>
                    <a:pt x="0" y="0"/>
                  </a:moveTo>
                  <a:lnTo>
                    <a:pt x="0" y="83"/>
                  </a:lnTo>
                  <a:lnTo>
                    <a:pt x="38" y="90"/>
                  </a:lnTo>
                  <a:lnTo>
                    <a:pt x="77" y="97"/>
                  </a:lnTo>
                  <a:lnTo>
                    <a:pt x="114" y="106"/>
                  </a:lnTo>
                  <a:lnTo>
                    <a:pt x="152" y="115"/>
                  </a:lnTo>
                  <a:lnTo>
                    <a:pt x="196" y="126"/>
                  </a:lnTo>
                  <a:lnTo>
                    <a:pt x="244" y="138"/>
                  </a:lnTo>
                  <a:lnTo>
                    <a:pt x="304" y="156"/>
                  </a:lnTo>
                  <a:lnTo>
                    <a:pt x="362" y="172"/>
                  </a:lnTo>
                  <a:lnTo>
                    <a:pt x="400" y="185"/>
                  </a:lnTo>
                  <a:lnTo>
                    <a:pt x="445" y="203"/>
                  </a:lnTo>
                  <a:lnTo>
                    <a:pt x="494" y="223"/>
                  </a:lnTo>
                  <a:lnTo>
                    <a:pt x="538" y="243"/>
                  </a:lnTo>
                  <a:lnTo>
                    <a:pt x="570" y="259"/>
                  </a:lnTo>
                  <a:lnTo>
                    <a:pt x="589" y="270"/>
                  </a:lnTo>
                  <a:lnTo>
                    <a:pt x="589" y="167"/>
                  </a:lnTo>
                  <a:lnTo>
                    <a:pt x="552" y="141"/>
                  </a:lnTo>
                  <a:lnTo>
                    <a:pt x="478" y="105"/>
                  </a:lnTo>
                  <a:lnTo>
                    <a:pt x="392" y="69"/>
                  </a:lnTo>
                  <a:lnTo>
                    <a:pt x="315" y="49"/>
                  </a:lnTo>
                  <a:lnTo>
                    <a:pt x="226" y="24"/>
                  </a:lnTo>
                  <a:lnTo>
                    <a:pt x="137" y="7"/>
                  </a:lnTo>
                  <a:lnTo>
                    <a:pt x="74" y="1"/>
                  </a:lnTo>
                  <a:lnTo>
                    <a:pt x="0" y="0"/>
                  </a:lnTo>
                  <a:close/>
                </a:path>
              </a:pathLst>
            </a:custGeom>
            <a:solidFill>
              <a:srgbClr val="008000"/>
            </a:solidFill>
            <a:ln w="9525">
              <a:noFill/>
              <a:round/>
              <a:headEnd/>
              <a:tailEnd/>
            </a:ln>
          </p:spPr>
          <p:txBody>
            <a:bodyPr/>
            <a:lstStyle/>
            <a:p>
              <a:endParaRPr lang="en-US"/>
            </a:p>
          </p:txBody>
        </p:sp>
        <p:sp>
          <p:nvSpPr>
            <p:cNvPr id="175155" name="Freeform 8"/>
            <p:cNvSpPr>
              <a:spLocks/>
            </p:cNvSpPr>
            <p:nvPr/>
          </p:nvSpPr>
          <p:spPr bwMode="auto">
            <a:xfrm>
              <a:off x="3024" y="576"/>
              <a:ext cx="2256" cy="470"/>
            </a:xfrm>
            <a:custGeom>
              <a:avLst/>
              <a:gdLst>
                <a:gd name="T0" fmla="*/ 649284913 w 1645"/>
                <a:gd name="T1" fmla="*/ 0 h 823"/>
                <a:gd name="T2" fmla="*/ 1363868940 w 1645"/>
                <a:gd name="T3" fmla="*/ 0 h 823"/>
                <a:gd name="T4" fmla="*/ 2100711620 w 1645"/>
                <a:gd name="T5" fmla="*/ 1 h 823"/>
                <a:gd name="T6" fmla="*/ 2147483647 w 1645"/>
                <a:gd name="T7" fmla="*/ 1 h 823"/>
                <a:gd name="T8" fmla="*/ 2147483647 w 1645"/>
                <a:gd name="T9" fmla="*/ 1 h 823"/>
                <a:gd name="T10" fmla="*/ 2147483647 w 1645"/>
                <a:gd name="T11" fmla="*/ 1 h 823"/>
                <a:gd name="T12" fmla="*/ 2147483647 w 1645"/>
                <a:gd name="T13" fmla="*/ 1 h 823"/>
                <a:gd name="T14" fmla="*/ 2147483647 w 1645"/>
                <a:gd name="T15" fmla="*/ 1 h 823"/>
                <a:gd name="T16" fmla="*/ 2147483647 w 1645"/>
                <a:gd name="T17" fmla="*/ 1 h 823"/>
                <a:gd name="T18" fmla="*/ 2147483647 w 1645"/>
                <a:gd name="T19" fmla="*/ 1 h 823"/>
                <a:gd name="T20" fmla="*/ 2147483647 w 1645"/>
                <a:gd name="T21" fmla="*/ 1 h 823"/>
                <a:gd name="T22" fmla="*/ 2147483647 w 1645"/>
                <a:gd name="T23" fmla="*/ 1 h 823"/>
                <a:gd name="T24" fmla="*/ 2147483647 w 1645"/>
                <a:gd name="T25" fmla="*/ 1 h 823"/>
                <a:gd name="T26" fmla="*/ 2147483647 w 1645"/>
                <a:gd name="T27" fmla="*/ 1 h 823"/>
                <a:gd name="T28" fmla="*/ 2147483647 w 1645"/>
                <a:gd name="T29" fmla="*/ 1 h 823"/>
                <a:gd name="T30" fmla="*/ 2147483647 w 1645"/>
                <a:gd name="T31" fmla="*/ 1 h 823"/>
                <a:gd name="T32" fmla="*/ 2147483647 w 1645"/>
                <a:gd name="T33" fmla="*/ 1 h 823"/>
                <a:gd name="T34" fmla="*/ 2147483647 w 1645"/>
                <a:gd name="T35" fmla="*/ 1 h 823"/>
                <a:gd name="T36" fmla="*/ 2147483647 w 1645"/>
                <a:gd name="T37" fmla="*/ 1 h 823"/>
                <a:gd name="T38" fmla="*/ 2147483647 w 1645"/>
                <a:gd name="T39" fmla="*/ 1 h 823"/>
                <a:gd name="T40" fmla="*/ 2147483647 w 1645"/>
                <a:gd name="T41" fmla="*/ 1 h 823"/>
                <a:gd name="T42" fmla="*/ 2147483647 w 1645"/>
                <a:gd name="T43" fmla="*/ 1 h 823"/>
                <a:gd name="T44" fmla="*/ 2147483647 w 1645"/>
                <a:gd name="T45" fmla="*/ 1 h 823"/>
                <a:gd name="T46" fmla="*/ 2147483647 w 1645"/>
                <a:gd name="T47" fmla="*/ 1 h 823"/>
                <a:gd name="T48" fmla="*/ 2147483647 w 1645"/>
                <a:gd name="T49" fmla="*/ 1 h 823"/>
                <a:gd name="T50" fmla="*/ 2147483647 w 1645"/>
                <a:gd name="T51" fmla="*/ 1 h 823"/>
                <a:gd name="T52" fmla="*/ 2147483647 w 1645"/>
                <a:gd name="T53" fmla="*/ 1 h 823"/>
                <a:gd name="T54" fmla="*/ 2147483647 w 1645"/>
                <a:gd name="T55" fmla="*/ 1 h 823"/>
                <a:gd name="T56" fmla="*/ 2147483647 w 1645"/>
                <a:gd name="T57" fmla="*/ 1 h 823"/>
                <a:gd name="T58" fmla="*/ 2147483647 w 1645"/>
                <a:gd name="T59" fmla="*/ 1 h 823"/>
                <a:gd name="T60" fmla="*/ 2147483647 w 1645"/>
                <a:gd name="T61" fmla="*/ 1 h 823"/>
                <a:gd name="T62" fmla="*/ 2147483647 w 1645"/>
                <a:gd name="T63" fmla="*/ 1 h 823"/>
                <a:gd name="T64" fmla="*/ 2147483647 w 1645"/>
                <a:gd name="T65" fmla="*/ 1 h 823"/>
                <a:gd name="T66" fmla="*/ 2147483647 w 1645"/>
                <a:gd name="T67" fmla="*/ 1 h 823"/>
                <a:gd name="T68" fmla="*/ 2147483647 w 1645"/>
                <a:gd name="T69" fmla="*/ 1 h 823"/>
                <a:gd name="T70" fmla="*/ 2147483647 w 1645"/>
                <a:gd name="T71" fmla="*/ 1 h 823"/>
                <a:gd name="T72" fmla="*/ 2147483647 w 1645"/>
                <a:gd name="T73" fmla="*/ 1 h 823"/>
                <a:gd name="T74" fmla="*/ 2147483647 w 1645"/>
                <a:gd name="T75" fmla="*/ 1 h 823"/>
                <a:gd name="T76" fmla="*/ 2100711620 w 1645"/>
                <a:gd name="T77" fmla="*/ 1 h 823"/>
                <a:gd name="T78" fmla="*/ 1385610268 w 1645"/>
                <a:gd name="T79" fmla="*/ 1 h 823"/>
                <a:gd name="T80" fmla="*/ 626339362 w 1645"/>
                <a:gd name="T81" fmla="*/ 1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00FF00"/>
            </a:solidFill>
            <a:ln w="9525">
              <a:noFill/>
              <a:round/>
              <a:headEnd/>
              <a:tailEnd/>
            </a:ln>
          </p:spPr>
          <p:txBody>
            <a:bodyPr/>
            <a:lstStyle/>
            <a:p>
              <a:endParaRPr lang="en-US"/>
            </a:p>
          </p:txBody>
        </p:sp>
      </p:grpSp>
      <p:sp>
        <p:nvSpPr>
          <p:cNvPr id="175146" name="AutoShape 2"/>
          <p:cNvSpPr>
            <a:spLocks noChangeArrowheads="1"/>
          </p:cNvSpPr>
          <p:nvPr/>
        </p:nvSpPr>
        <p:spPr bwMode="auto">
          <a:xfrm>
            <a:off x="4143375" y="1000125"/>
            <a:ext cx="785813" cy="5715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p:spPr>
        <p:txBody>
          <a:bodyPr wrap="none" anchor="ctr"/>
          <a:lstStyle/>
          <a:p>
            <a:endParaRPr lang="en-US"/>
          </a:p>
        </p:txBody>
      </p:sp>
      <p:pic>
        <p:nvPicPr>
          <p:cNvPr id="175147" name="Picture 23"/>
          <p:cNvPicPr>
            <a:picLocks noChangeAspect="1" noChangeArrowheads="1"/>
          </p:cNvPicPr>
          <p:nvPr/>
        </p:nvPicPr>
        <p:blipFill>
          <a:blip r:embed="rId8"/>
          <a:srcRect/>
          <a:stretch>
            <a:fillRect/>
          </a:stretch>
        </p:blipFill>
        <p:spPr bwMode="auto">
          <a:xfrm>
            <a:off x="5000625" y="4127500"/>
            <a:ext cx="1060450" cy="681038"/>
          </a:xfrm>
          <a:prstGeom prst="rect">
            <a:avLst/>
          </a:prstGeom>
          <a:noFill/>
          <a:ln w="9525">
            <a:noFill/>
            <a:miter lim="800000"/>
            <a:headEnd/>
            <a:tailEnd/>
          </a:ln>
        </p:spPr>
      </p:pic>
      <p:pic>
        <p:nvPicPr>
          <p:cNvPr id="175148" name="Picture 34" descr="Teheran-Iran 14 de junio Isaac 122"/>
          <p:cNvPicPr>
            <a:picLocks noChangeAspect="1" noChangeArrowheads="1"/>
          </p:cNvPicPr>
          <p:nvPr/>
        </p:nvPicPr>
        <p:blipFill>
          <a:blip r:embed="rId9">
            <a:lum bright="-30000" contrast="60000"/>
          </a:blip>
          <a:srcRect/>
          <a:stretch>
            <a:fillRect/>
          </a:stretch>
        </p:blipFill>
        <p:spPr bwMode="auto">
          <a:xfrm>
            <a:off x="5930900" y="4143375"/>
            <a:ext cx="1031875" cy="774700"/>
          </a:xfrm>
          <a:prstGeom prst="rect">
            <a:avLst/>
          </a:prstGeom>
          <a:noFill/>
          <a:ln w="9525">
            <a:noFill/>
            <a:miter lim="800000"/>
            <a:headEnd/>
            <a:tailEnd/>
          </a:ln>
        </p:spPr>
      </p:pic>
      <p:pic>
        <p:nvPicPr>
          <p:cNvPr id="175149" name="Picture 24" descr="Aerogenerador"/>
          <p:cNvPicPr>
            <a:picLocks noChangeAspect="1" noChangeArrowheads="1"/>
          </p:cNvPicPr>
          <p:nvPr/>
        </p:nvPicPr>
        <p:blipFill>
          <a:blip r:embed="rId10">
            <a:lum bright="18000"/>
          </a:blip>
          <a:srcRect/>
          <a:stretch>
            <a:fillRect/>
          </a:stretch>
        </p:blipFill>
        <p:spPr bwMode="auto">
          <a:xfrm>
            <a:off x="6748463" y="4214813"/>
            <a:ext cx="1098550" cy="909637"/>
          </a:xfrm>
          <a:prstGeom prst="rect">
            <a:avLst/>
          </a:prstGeom>
          <a:noFill/>
          <a:ln w="9525">
            <a:noFill/>
            <a:miter lim="800000"/>
            <a:headEnd/>
            <a:tailEnd/>
          </a:ln>
        </p:spPr>
      </p:pic>
      <p:pic>
        <p:nvPicPr>
          <p:cNvPr id="175150" name="Picture 52"/>
          <p:cNvPicPr>
            <a:picLocks noChangeAspect="1" noChangeArrowheads="1"/>
          </p:cNvPicPr>
          <p:nvPr/>
        </p:nvPicPr>
        <p:blipFill>
          <a:blip r:embed="rId11"/>
          <a:srcRect/>
          <a:stretch>
            <a:fillRect/>
          </a:stretch>
        </p:blipFill>
        <p:spPr bwMode="auto">
          <a:xfrm>
            <a:off x="7775575" y="4692650"/>
            <a:ext cx="1004888" cy="736600"/>
          </a:xfrm>
          <a:prstGeom prst="rect">
            <a:avLst/>
          </a:prstGeom>
          <a:noFill/>
          <a:ln w="9525">
            <a:noFill/>
            <a:miter lim="800000"/>
            <a:headEnd/>
            <a:tailEnd/>
          </a:ln>
        </p:spPr>
      </p:pic>
      <p:sp>
        <p:nvSpPr>
          <p:cNvPr id="57" name="56 Rectángulo"/>
          <p:cNvSpPr/>
          <p:nvPr/>
        </p:nvSpPr>
        <p:spPr>
          <a:xfrm>
            <a:off x="1857356" y="-24"/>
            <a:ext cx="5500726" cy="1077218"/>
          </a:xfrm>
          <a:prstGeom prst="rect">
            <a:avLst/>
          </a:prstGeom>
          <a:noFill/>
        </p:spPr>
        <p:txBody>
          <a:bodyPr>
            <a:spAutoFit/>
            <a:scene3d>
              <a:camera prst="orthographicFront"/>
              <a:lightRig rig="threePt" dir="t"/>
            </a:scene3d>
            <a:sp3d extrusionH="57150">
              <a:bevelT w="38100" h="38100"/>
            </a:sp3d>
          </a:bodyPr>
          <a:lstStyle/>
          <a:p>
            <a:pPr algn="ctr">
              <a:defRPr/>
            </a:pPr>
            <a:r>
              <a:rPr lang="es-ES" sz="3200" b="1"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38100" dist="38100" dir="2700000" algn="tl">
                    <a:srgbClr val="000000">
                      <a:alpha val="43137"/>
                    </a:srgbClr>
                  </a:outerShdw>
                </a:effectLst>
                <a:latin typeface="Verdana" pitchFamily="34" charset="0"/>
              </a:rPr>
              <a:t>Programs</a:t>
            </a:r>
            <a:r>
              <a:rPr lang="es-ES" sz="32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38100" dist="38100" dir="2700000" algn="tl">
                    <a:srgbClr val="000000">
                      <a:alpha val="43137"/>
                    </a:srgbClr>
                  </a:outerShdw>
                </a:effectLst>
                <a:latin typeface="Verdana" pitchFamily="34" charset="0"/>
              </a:rPr>
              <a:t> of </a:t>
            </a:r>
            <a:r>
              <a:rPr lang="es-ES" sz="3200" b="1"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38100" dist="38100" dir="2700000" algn="tl">
                    <a:srgbClr val="000000">
                      <a:alpha val="43137"/>
                    </a:srgbClr>
                  </a:outerShdw>
                </a:effectLst>
                <a:latin typeface="Verdana" pitchFamily="34" charset="0"/>
              </a:rPr>
              <a:t>the</a:t>
            </a:r>
            <a:r>
              <a:rPr lang="es-ES" sz="32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38100" dist="38100" dir="2700000" algn="tl">
                    <a:srgbClr val="000000">
                      <a:alpha val="43137"/>
                    </a:srgbClr>
                  </a:outerShdw>
                </a:effectLst>
                <a:latin typeface="Verdana" pitchFamily="34" charset="0"/>
              </a:rPr>
              <a:t> </a:t>
            </a:r>
            <a:r>
              <a:rPr lang="es-ES" sz="3200" b="1" dirty="0" err="1">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Verdana" pitchFamily="34" charset="0"/>
              </a:rPr>
              <a:t>Energy</a:t>
            </a:r>
            <a:r>
              <a:rPr lang="es-ES" sz="32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Verdana" pitchFamily="34" charset="0"/>
              </a:rPr>
              <a:t> </a:t>
            </a:r>
            <a:r>
              <a:rPr lang="es-ES" sz="3200" b="1" dirty="0" err="1">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Verdana" pitchFamily="34" charset="0"/>
              </a:rPr>
              <a:t>Revolution</a:t>
            </a:r>
            <a:endParaRPr lang="es-ES" sz="32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38100" dist="38100" dir="2700000" algn="tl">
                  <a:srgbClr val="000000">
                    <a:alpha val="43137"/>
                  </a:srgbClr>
                </a:outerShdw>
              </a:effectLst>
              <a:latin typeface="Verdana" pitchFamily="34" charset="0"/>
            </a:endParaRPr>
          </a:p>
        </p:txBody>
      </p:sp>
    </p:spTree>
  </p:cSld>
  <p:clrMapOvr>
    <a:masterClrMapping/>
  </p:clrMapOvr>
  <p:transition>
    <p:wipe di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24 Grupo"/>
          <p:cNvGrpSpPr>
            <a:grpSpLocks/>
          </p:cNvGrpSpPr>
          <p:nvPr/>
        </p:nvGrpSpPr>
        <p:grpSpPr bwMode="auto">
          <a:xfrm>
            <a:off x="214313" y="976313"/>
            <a:ext cx="8574087" cy="5700712"/>
            <a:chOff x="214282" y="976260"/>
            <a:chExt cx="8574709" cy="5700487"/>
          </a:xfrm>
        </p:grpSpPr>
        <p:pic>
          <p:nvPicPr>
            <p:cNvPr id="176149" name="Picture 18"/>
            <p:cNvPicPr>
              <a:picLocks noChangeAspect="1" noChangeArrowheads="1"/>
            </p:cNvPicPr>
            <p:nvPr/>
          </p:nvPicPr>
          <p:blipFill>
            <a:blip r:embed="rId2"/>
            <a:srcRect/>
            <a:stretch>
              <a:fillRect/>
            </a:stretch>
          </p:blipFill>
          <p:spPr bwMode="auto">
            <a:xfrm>
              <a:off x="3451225" y="4244975"/>
              <a:ext cx="1692275" cy="1471613"/>
            </a:xfrm>
            <a:prstGeom prst="rect">
              <a:avLst/>
            </a:prstGeom>
            <a:noFill/>
            <a:ln w="9525">
              <a:noFill/>
              <a:miter lim="800000"/>
              <a:headEnd/>
              <a:tailEnd/>
            </a:ln>
          </p:spPr>
        </p:pic>
        <p:sp>
          <p:nvSpPr>
            <p:cNvPr id="176150" name="Text Box 2"/>
            <p:cNvSpPr txBox="1">
              <a:spLocks noChangeArrowheads="1"/>
            </p:cNvSpPr>
            <p:nvPr/>
          </p:nvSpPr>
          <p:spPr bwMode="auto">
            <a:xfrm>
              <a:off x="7524750" y="4384675"/>
              <a:ext cx="884238" cy="304800"/>
            </a:xfrm>
            <a:prstGeom prst="rect">
              <a:avLst/>
            </a:prstGeom>
            <a:noFill/>
            <a:ln w="9525">
              <a:noFill/>
              <a:miter lim="800000"/>
              <a:headEnd/>
              <a:tailEnd/>
            </a:ln>
          </p:spPr>
          <p:txBody>
            <a:bodyPr>
              <a:spAutoFit/>
            </a:bodyPr>
            <a:lstStyle/>
            <a:p>
              <a:endParaRPr lang="en-US" sz="1400">
                <a:latin typeface="Verdana" pitchFamily="34" charset="0"/>
              </a:endParaRPr>
            </a:p>
          </p:txBody>
        </p:sp>
        <p:pic>
          <p:nvPicPr>
            <p:cNvPr id="176151" name="Picture 11"/>
            <p:cNvPicPr>
              <a:picLocks noChangeAspect="1" noChangeArrowheads="1"/>
            </p:cNvPicPr>
            <p:nvPr/>
          </p:nvPicPr>
          <p:blipFill>
            <a:blip r:embed="rId3"/>
            <a:srcRect/>
            <a:stretch>
              <a:fillRect/>
            </a:stretch>
          </p:blipFill>
          <p:spPr bwMode="auto">
            <a:xfrm>
              <a:off x="631825" y="1000125"/>
              <a:ext cx="1225550" cy="1995488"/>
            </a:xfrm>
            <a:prstGeom prst="rect">
              <a:avLst/>
            </a:prstGeom>
            <a:noFill/>
            <a:ln w="9525">
              <a:noFill/>
              <a:miter lim="800000"/>
              <a:headEnd/>
              <a:tailEnd/>
            </a:ln>
          </p:spPr>
        </p:pic>
        <p:pic>
          <p:nvPicPr>
            <p:cNvPr id="176152" name="Picture 12"/>
            <p:cNvPicPr>
              <a:picLocks noChangeAspect="1" noChangeArrowheads="1"/>
            </p:cNvPicPr>
            <p:nvPr/>
          </p:nvPicPr>
          <p:blipFill>
            <a:blip r:embed="rId4"/>
            <a:srcRect/>
            <a:stretch>
              <a:fillRect/>
            </a:stretch>
          </p:blipFill>
          <p:spPr bwMode="auto">
            <a:xfrm>
              <a:off x="6715125" y="1622425"/>
              <a:ext cx="1785938" cy="1403350"/>
            </a:xfrm>
            <a:prstGeom prst="rect">
              <a:avLst/>
            </a:prstGeom>
            <a:noFill/>
            <a:ln w="9525">
              <a:noFill/>
              <a:miter lim="800000"/>
              <a:headEnd/>
              <a:tailEnd/>
            </a:ln>
          </p:spPr>
        </p:pic>
        <p:pic>
          <p:nvPicPr>
            <p:cNvPr id="176153" name="Picture 13"/>
            <p:cNvPicPr>
              <a:picLocks noChangeAspect="1" noChangeArrowheads="1"/>
            </p:cNvPicPr>
            <p:nvPr/>
          </p:nvPicPr>
          <p:blipFill>
            <a:blip r:embed="rId5"/>
            <a:srcRect/>
            <a:stretch>
              <a:fillRect/>
            </a:stretch>
          </p:blipFill>
          <p:spPr bwMode="auto">
            <a:xfrm>
              <a:off x="285750" y="4214813"/>
              <a:ext cx="1857375" cy="1497012"/>
            </a:xfrm>
            <a:prstGeom prst="rect">
              <a:avLst/>
            </a:prstGeom>
            <a:noFill/>
            <a:ln w="9525">
              <a:noFill/>
              <a:miter lim="800000"/>
              <a:headEnd/>
              <a:tailEnd/>
            </a:ln>
          </p:spPr>
        </p:pic>
        <p:pic>
          <p:nvPicPr>
            <p:cNvPr id="176154" name="Picture 15"/>
            <p:cNvPicPr>
              <a:picLocks noChangeAspect="1" noChangeArrowheads="1"/>
            </p:cNvPicPr>
            <p:nvPr/>
          </p:nvPicPr>
          <p:blipFill>
            <a:blip r:embed="rId6"/>
            <a:srcRect/>
            <a:stretch>
              <a:fillRect/>
            </a:stretch>
          </p:blipFill>
          <p:spPr bwMode="auto">
            <a:xfrm>
              <a:off x="6858000" y="4322763"/>
              <a:ext cx="1500188" cy="1389062"/>
            </a:xfrm>
            <a:prstGeom prst="rect">
              <a:avLst/>
            </a:prstGeom>
            <a:noFill/>
            <a:ln w="9525">
              <a:noFill/>
              <a:miter lim="800000"/>
              <a:headEnd/>
              <a:tailEnd/>
            </a:ln>
          </p:spPr>
        </p:pic>
        <p:pic>
          <p:nvPicPr>
            <p:cNvPr id="176155" name="Picture 17"/>
            <p:cNvPicPr>
              <a:picLocks noChangeAspect="1" noChangeArrowheads="1"/>
            </p:cNvPicPr>
            <p:nvPr/>
          </p:nvPicPr>
          <p:blipFill>
            <a:blip r:embed="rId7"/>
            <a:srcRect/>
            <a:stretch>
              <a:fillRect/>
            </a:stretch>
          </p:blipFill>
          <p:spPr bwMode="auto">
            <a:xfrm>
              <a:off x="3500438" y="1666875"/>
              <a:ext cx="1500187" cy="1333500"/>
            </a:xfrm>
            <a:prstGeom prst="rect">
              <a:avLst/>
            </a:prstGeom>
            <a:noFill/>
            <a:ln w="9525">
              <a:noFill/>
              <a:miter lim="800000"/>
              <a:headEnd/>
              <a:tailEnd/>
            </a:ln>
          </p:spPr>
        </p:pic>
        <p:sp>
          <p:nvSpPr>
            <p:cNvPr id="9" name="8 Rectángulo"/>
            <p:cNvSpPr/>
            <p:nvPr/>
          </p:nvSpPr>
          <p:spPr>
            <a:xfrm>
              <a:off x="246155" y="2987101"/>
              <a:ext cx="2215671" cy="523220"/>
            </a:xfrm>
            <a:prstGeom prst="rect">
              <a:avLst/>
            </a:prstGeom>
            <a:gradFill>
              <a:gsLst>
                <a:gs pos="100000">
                  <a:schemeClr val="accent2">
                    <a:alpha val="36000"/>
                  </a:schemeClr>
                </a:gs>
                <a:gs pos="64999">
                  <a:srgbClr val="F0EBD5"/>
                </a:gs>
                <a:gs pos="100000">
                  <a:srgbClr val="D1C39F"/>
                </a:gs>
              </a:gsLst>
              <a:path path="shape">
                <a:fillToRect l="50000" t="50000" r="50000" b="50000"/>
              </a:path>
            </a:grad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erdana" pitchFamily="34" charset="0"/>
                </a:rPr>
                <a:t>2 404 035</a:t>
              </a:r>
            </a:p>
          </p:txBody>
        </p:sp>
        <p:sp>
          <p:nvSpPr>
            <p:cNvPr id="10" name="9 Rectángulo"/>
            <p:cNvSpPr/>
            <p:nvPr/>
          </p:nvSpPr>
          <p:spPr>
            <a:xfrm>
              <a:off x="3214678" y="3000372"/>
              <a:ext cx="2339102" cy="523220"/>
            </a:xfrm>
            <a:prstGeom prst="rect">
              <a:avLst/>
            </a:prstGeom>
            <a:gradFill>
              <a:gsLst>
                <a:gs pos="100000">
                  <a:schemeClr val="accent2">
                    <a:alpha val="36000"/>
                  </a:schemeClr>
                </a:gs>
                <a:gs pos="64999">
                  <a:srgbClr val="F0EBD5"/>
                </a:gs>
                <a:gs pos="100000">
                  <a:srgbClr val="D1C39F"/>
                </a:gs>
              </a:gsLst>
              <a:path path="shape">
                <a:fillToRect l="50000" t="50000" r="50000" b="50000"/>
              </a:path>
            </a:grad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erdana" pitchFamily="34" charset="0"/>
                </a:rPr>
                <a:t>9 407 710 </a:t>
              </a:r>
            </a:p>
          </p:txBody>
        </p:sp>
        <p:sp>
          <p:nvSpPr>
            <p:cNvPr id="11" name="10 Rectángulo"/>
            <p:cNvSpPr/>
            <p:nvPr/>
          </p:nvSpPr>
          <p:spPr>
            <a:xfrm>
              <a:off x="6500826" y="3000372"/>
              <a:ext cx="2286016" cy="523220"/>
            </a:xfrm>
            <a:prstGeom prst="rect">
              <a:avLst/>
            </a:prstGeom>
            <a:gradFill>
              <a:gsLst>
                <a:gs pos="100000">
                  <a:schemeClr val="accent2">
                    <a:alpha val="36000"/>
                  </a:schemeClr>
                </a:gs>
                <a:gs pos="64999">
                  <a:srgbClr val="F0EBD5"/>
                </a:gs>
                <a:gs pos="100000">
                  <a:srgbClr val="D1C39F"/>
                </a:gs>
              </a:gsLst>
              <a:path path="shape">
                <a:fillToRect l="50000" t="50000" r="50000" b="50000"/>
              </a:path>
            </a:gra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erdana" pitchFamily="34" charset="0"/>
                </a:rPr>
                <a:t>209 480</a:t>
              </a:r>
            </a:p>
          </p:txBody>
        </p:sp>
        <p:sp>
          <p:nvSpPr>
            <p:cNvPr id="12" name="11 Rectángulo"/>
            <p:cNvSpPr/>
            <p:nvPr/>
          </p:nvSpPr>
          <p:spPr>
            <a:xfrm>
              <a:off x="214282" y="5711373"/>
              <a:ext cx="2215671" cy="523220"/>
            </a:xfrm>
            <a:prstGeom prst="rect">
              <a:avLst/>
            </a:prstGeom>
            <a:gradFill>
              <a:gsLst>
                <a:gs pos="100000">
                  <a:schemeClr val="accent2">
                    <a:alpha val="36000"/>
                  </a:schemeClr>
                </a:gs>
                <a:gs pos="64999">
                  <a:srgbClr val="F0EBD5"/>
                </a:gs>
                <a:gs pos="100000">
                  <a:srgbClr val="D1C39F"/>
                </a:gs>
              </a:gsLst>
              <a:path path="shape">
                <a:fillToRect l="50000" t="50000" r="50000" b="50000"/>
              </a:path>
            </a:grad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erdana" pitchFamily="34" charset="0"/>
                </a:rPr>
                <a:t>1 043 709</a:t>
              </a:r>
            </a:p>
          </p:txBody>
        </p:sp>
        <p:sp>
          <p:nvSpPr>
            <p:cNvPr id="13" name="12 Rectángulo"/>
            <p:cNvSpPr/>
            <p:nvPr/>
          </p:nvSpPr>
          <p:spPr>
            <a:xfrm>
              <a:off x="3182805" y="5724644"/>
              <a:ext cx="2246451" cy="523220"/>
            </a:xfrm>
            <a:prstGeom prst="rect">
              <a:avLst/>
            </a:prstGeom>
            <a:gradFill>
              <a:gsLst>
                <a:gs pos="100000">
                  <a:schemeClr val="accent2">
                    <a:alpha val="36000"/>
                  </a:schemeClr>
                </a:gs>
                <a:gs pos="64999">
                  <a:srgbClr val="F0EBD5"/>
                </a:gs>
                <a:gs pos="100000">
                  <a:srgbClr val="D1C39F"/>
                </a:gs>
              </a:gsLst>
              <a:path path="shape">
                <a:fillToRect l="50000" t="50000" r="50000" b="50000"/>
              </a:path>
            </a:gra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erdana" pitchFamily="34" charset="0"/>
                </a:rPr>
                <a:t>216 149</a:t>
              </a:r>
            </a:p>
          </p:txBody>
        </p:sp>
        <p:sp>
          <p:nvSpPr>
            <p:cNvPr id="14" name="13 Rectángulo"/>
            <p:cNvSpPr/>
            <p:nvPr/>
          </p:nvSpPr>
          <p:spPr>
            <a:xfrm>
              <a:off x="6468953" y="5711373"/>
              <a:ext cx="2286016" cy="523220"/>
            </a:xfrm>
            <a:prstGeom prst="rect">
              <a:avLst/>
            </a:prstGeom>
            <a:gradFill>
              <a:gsLst>
                <a:gs pos="100000">
                  <a:schemeClr val="accent2">
                    <a:alpha val="36000"/>
                  </a:schemeClr>
                </a:gs>
                <a:gs pos="64999">
                  <a:srgbClr val="F0EBD5"/>
                </a:gs>
                <a:gs pos="100000">
                  <a:srgbClr val="D1C39F"/>
                </a:gs>
              </a:gsLst>
              <a:path path="shape">
                <a:fillToRect l="50000" t="50000" r="50000" b="50000"/>
              </a:path>
            </a:gra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erdana" pitchFamily="34" charset="0"/>
                </a:rPr>
                <a:t>267 568</a:t>
              </a:r>
            </a:p>
          </p:txBody>
        </p:sp>
        <p:sp>
          <p:nvSpPr>
            <p:cNvPr id="15" name="Text Box 10"/>
            <p:cNvSpPr txBox="1">
              <a:spLocks noChangeArrowheads="1"/>
            </p:cNvSpPr>
            <p:nvPr/>
          </p:nvSpPr>
          <p:spPr bwMode="auto">
            <a:xfrm>
              <a:off x="2033689" y="976260"/>
              <a:ext cx="6755302" cy="430195"/>
            </a:xfrm>
            <a:prstGeom prst="rect">
              <a:avLst/>
            </a:prstGeom>
            <a:noFill/>
            <a:ln w="76200" cmpd="tri">
              <a:solidFill>
                <a:srgbClr val="FFC000"/>
              </a:solidFill>
              <a:miter lim="800000"/>
              <a:headEnd/>
              <a:tailEnd/>
            </a:ln>
            <a:effectLst/>
          </p:spPr>
          <p:txBody>
            <a:bodyPr wrap="none">
              <a:spAutoFit/>
            </a:bodyPr>
            <a:lstStyle/>
            <a:p>
              <a:pPr>
                <a:defRPr/>
              </a:pPr>
              <a:r>
                <a:rPr lang="es-ES" sz="2200" b="1" dirty="0" err="1">
                  <a:solidFill>
                    <a:srgbClr val="FFC000"/>
                  </a:solidFill>
                  <a:effectLst>
                    <a:outerShdw blurRad="38100" dist="38100" dir="2700000" algn="tl">
                      <a:srgbClr val="000000"/>
                    </a:outerShdw>
                  </a:effectLst>
                  <a:latin typeface="Verdana" pitchFamily="34" charset="0"/>
                </a:rPr>
                <a:t>Household</a:t>
              </a:r>
              <a:r>
                <a:rPr lang="es-ES" sz="2200" b="1" dirty="0">
                  <a:solidFill>
                    <a:srgbClr val="FFC000"/>
                  </a:solidFill>
                  <a:effectLst>
                    <a:outerShdw blurRad="38100" dist="38100" dir="2700000" algn="tl">
                      <a:srgbClr val="000000"/>
                    </a:outerShdw>
                  </a:effectLst>
                  <a:latin typeface="Verdana" pitchFamily="34" charset="0"/>
                </a:rPr>
                <a:t> sector: </a:t>
              </a:r>
              <a:r>
                <a:rPr lang="es-ES" sz="2200" b="1" dirty="0" err="1">
                  <a:solidFill>
                    <a:srgbClr val="FFC000"/>
                  </a:solidFill>
                  <a:effectLst>
                    <a:outerShdw blurRad="38100" dist="38100" dir="2700000" algn="tl">
                      <a:srgbClr val="000000"/>
                    </a:outerShdw>
                  </a:effectLst>
                  <a:latin typeface="Verdana" pitchFamily="34" charset="0"/>
                </a:rPr>
                <a:t>Appliances</a:t>
              </a:r>
              <a:r>
                <a:rPr lang="es-ES" sz="2200" b="1" dirty="0">
                  <a:solidFill>
                    <a:srgbClr val="FFC000"/>
                  </a:solidFill>
                  <a:effectLst>
                    <a:outerShdw blurRad="38100" dist="38100" dir="2700000" algn="tl">
                      <a:srgbClr val="000000"/>
                    </a:outerShdw>
                  </a:effectLst>
                  <a:latin typeface="Verdana" pitchFamily="34" charset="0"/>
                </a:rPr>
                <a:t> </a:t>
              </a:r>
              <a:r>
                <a:rPr lang="es-ES" sz="2200" b="1" dirty="0" err="1">
                  <a:solidFill>
                    <a:srgbClr val="FFC000"/>
                  </a:solidFill>
                  <a:effectLst>
                    <a:outerShdw blurRad="38100" dist="38100" dir="2700000" algn="tl">
                      <a:srgbClr val="000000"/>
                    </a:outerShdw>
                  </a:effectLst>
                  <a:latin typeface="Verdana" pitchFamily="34" charset="0"/>
                </a:rPr>
                <a:t>substituted</a:t>
              </a:r>
              <a:endParaRPr lang="es-ES" sz="2200" b="1" dirty="0">
                <a:solidFill>
                  <a:srgbClr val="FFC000"/>
                </a:solidFill>
                <a:effectLst>
                  <a:outerShdw blurRad="38100" dist="38100" dir="2700000" algn="tl">
                    <a:srgbClr val="000000"/>
                  </a:outerShdw>
                </a:effectLst>
                <a:latin typeface="Verdana" pitchFamily="34" charset="0"/>
              </a:endParaRPr>
            </a:p>
          </p:txBody>
        </p:sp>
        <p:sp>
          <p:nvSpPr>
            <p:cNvPr id="17" name="16 Rectángulo"/>
            <p:cNvSpPr/>
            <p:nvPr/>
          </p:nvSpPr>
          <p:spPr>
            <a:xfrm>
              <a:off x="4429400" y="5282977"/>
              <a:ext cx="142885" cy="71435"/>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latin typeface="Verdana" pitchFamily="34" charset="0"/>
              </a:endParaRPr>
            </a:p>
          </p:txBody>
        </p:sp>
        <p:sp>
          <p:nvSpPr>
            <p:cNvPr id="18" name="17 Rectángulo"/>
            <p:cNvSpPr/>
            <p:nvPr/>
          </p:nvSpPr>
          <p:spPr>
            <a:xfrm>
              <a:off x="642910" y="3500438"/>
              <a:ext cx="1015022" cy="461665"/>
            </a:xfrm>
            <a:prstGeom prst="rect">
              <a:avLst/>
            </a:prstGeom>
            <a:gradFill>
              <a:gsLst>
                <a:gs pos="100000">
                  <a:schemeClr val="accent2">
                    <a:alpha val="36000"/>
                  </a:schemeClr>
                </a:gs>
                <a:gs pos="64999">
                  <a:srgbClr val="F0EBD5"/>
                </a:gs>
                <a:gs pos="100000">
                  <a:srgbClr val="D1C39F"/>
                </a:gs>
              </a:gsLst>
              <a:path path="shape">
                <a:fillToRect l="50000" t="50000" r="50000" b="50000"/>
              </a:path>
            </a:grad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erdana" pitchFamily="34" charset="0"/>
                </a:rPr>
                <a:t>91%</a:t>
              </a:r>
            </a:p>
          </p:txBody>
        </p:sp>
        <p:sp>
          <p:nvSpPr>
            <p:cNvPr id="19" name="18 Rectángulo"/>
            <p:cNvSpPr/>
            <p:nvPr/>
          </p:nvSpPr>
          <p:spPr>
            <a:xfrm>
              <a:off x="3714744" y="3500438"/>
              <a:ext cx="1234633" cy="461665"/>
            </a:xfrm>
            <a:prstGeom prst="rect">
              <a:avLst/>
            </a:prstGeom>
            <a:gradFill>
              <a:gsLst>
                <a:gs pos="100000">
                  <a:schemeClr val="accent2">
                    <a:alpha val="36000"/>
                  </a:schemeClr>
                </a:gs>
                <a:gs pos="64999">
                  <a:srgbClr val="F0EBD5"/>
                </a:gs>
                <a:gs pos="100000">
                  <a:srgbClr val="D1C39F"/>
                </a:gs>
              </a:gsLst>
              <a:path path="shape">
                <a:fillToRect l="50000" t="50000" r="50000" b="50000"/>
              </a:path>
            </a:grad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erdana" pitchFamily="34" charset="0"/>
                </a:rPr>
                <a:t>100%</a:t>
              </a:r>
            </a:p>
          </p:txBody>
        </p:sp>
        <p:sp>
          <p:nvSpPr>
            <p:cNvPr id="20" name="19 Rectángulo"/>
            <p:cNvSpPr/>
            <p:nvPr/>
          </p:nvSpPr>
          <p:spPr>
            <a:xfrm>
              <a:off x="571472" y="6215082"/>
              <a:ext cx="1234633" cy="461665"/>
            </a:xfrm>
            <a:prstGeom prst="rect">
              <a:avLst/>
            </a:prstGeom>
            <a:gradFill>
              <a:gsLst>
                <a:gs pos="100000">
                  <a:schemeClr val="accent2">
                    <a:alpha val="36000"/>
                  </a:schemeClr>
                </a:gs>
                <a:gs pos="64999">
                  <a:srgbClr val="F0EBD5"/>
                </a:gs>
                <a:gs pos="100000">
                  <a:srgbClr val="D1C39F"/>
                </a:gs>
              </a:gsLst>
              <a:path path="shape">
                <a:fillToRect l="50000" t="50000" r="50000" b="50000"/>
              </a:path>
            </a:grad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erdana" pitchFamily="34" charset="0"/>
                </a:rPr>
                <a:t>100%</a:t>
              </a:r>
            </a:p>
          </p:txBody>
        </p:sp>
        <p:sp>
          <p:nvSpPr>
            <p:cNvPr id="21" name="20 Rectángulo"/>
            <p:cNvSpPr/>
            <p:nvPr/>
          </p:nvSpPr>
          <p:spPr>
            <a:xfrm>
              <a:off x="7072330" y="3500438"/>
              <a:ext cx="1015022" cy="461665"/>
            </a:xfrm>
            <a:prstGeom prst="rect">
              <a:avLst/>
            </a:prstGeom>
            <a:gradFill>
              <a:gsLst>
                <a:gs pos="100000">
                  <a:schemeClr val="accent2">
                    <a:alpha val="36000"/>
                  </a:schemeClr>
                </a:gs>
                <a:gs pos="64999">
                  <a:srgbClr val="F0EBD5"/>
                </a:gs>
                <a:gs pos="100000">
                  <a:srgbClr val="D1C39F"/>
                </a:gs>
              </a:gsLst>
              <a:path path="shape">
                <a:fillToRect l="50000" t="50000" r="50000" b="50000"/>
              </a:path>
            </a:grad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erdana" pitchFamily="34" charset="0"/>
                </a:rPr>
                <a:t>69%</a:t>
              </a:r>
            </a:p>
          </p:txBody>
        </p:sp>
        <p:sp>
          <p:nvSpPr>
            <p:cNvPr id="22" name="21 Rectángulo"/>
            <p:cNvSpPr/>
            <p:nvPr/>
          </p:nvSpPr>
          <p:spPr>
            <a:xfrm>
              <a:off x="3643306" y="6215082"/>
              <a:ext cx="1307674" cy="461665"/>
            </a:xfrm>
            <a:prstGeom prst="rect">
              <a:avLst/>
            </a:prstGeom>
            <a:gradFill>
              <a:gsLst>
                <a:gs pos="100000">
                  <a:schemeClr val="accent2">
                    <a:alpha val="36000"/>
                  </a:schemeClr>
                </a:gs>
                <a:gs pos="64999">
                  <a:srgbClr val="F0EBD5"/>
                </a:gs>
                <a:gs pos="100000">
                  <a:srgbClr val="D1C39F"/>
                </a:gs>
              </a:gsLst>
              <a:path path="shape">
                <a:fillToRect l="50000" t="50000" r="50000" b="50000"/>
              </a:path>
            </a:gra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erdana" pitchFamily="34" charset="0"/>
                </a:rPr>
                <a:t>21%</a:t>
              </a:r>
            </a:p>
          </p:txBody>
        </p:sp>
        <p:sp>
          <p:nvSpPr>
            <p:cNvPr id="23" name="22 Rectángulo"/>
            <p:cNvSpPr/>
            <p:nvPr/>
          </p:nvSpPr>
          <p:spPr>
            <a:xfrm>
              <a:off x="7072330" y="6215082"/>
              <a:ext cx="1345240" cy="461665"/>
            </a:xfrm>
            <a:prstGeom prst="rect">
              <a:avLst/>
            </a:prstGeom>
            <a:gradFill>
              <a:gsLst>
                <a:gs pos="100000">
                  <a:schemeClr val="accent2">
                    <a:alpha val="36000"/>
                  </a:schemeClr>
                </a:gs>
                <a:gs pos="64999">
                  <a:srgbClr val="F0EBD5"/>
                </a:gs>
                <a:gs pos="100000">
                  <a:srgbClr val="D1C39F"/>
                </a:gs>
              </a:gsLst>
              <a:path path="shape">
                <a:fillToRect l="50000" t="50000" r="50000" b="50000"/>
              </a:path>
            </a:grad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erdana" pitchFamily="34" charset="0"/>
                </a:rPr>
                <a:t>99,8%</a:t>
              </a:r>
            </a:p>
          </p:txBody>
        </p:sp>
      </p:grpSp>
      <p:grpSp>
        <p:nvGrpSpPr>
          <p:cNvPr id="3" name="25 Grupo"/>
          <p:cNvGrpSpPr>
            <a:grpSpLocks/>
          </p:cNvGrpSpPr>
          <p:nvPr/>
        </p:nvGrpSpPr>
        <p:grpSpPr bwMode="auto">
          <a:xfrm>
            <a:off x="214313" y="1030288"/>
            <a:ext cx="8707437" cy="5751512"/>
            <a:chOff x="214282" y="962864"/>
            <a:chExt cx="8707468" cy="5752284"/>
          </a:xfrm>
        </p:grpSpPr>
        <p:pic>
          <p:nvPicPr>
            <p:cNvPr id="176132" name="Picture 6"/>
            <p:cNvPicPr>
              <a:picLocks noChangeAspect="1" noChangeArrowheads="1"/>
            </p:cNvPicPr>
            <p:nvPr/>
          </p:nvPicPr>
          <p:blipFill>
            <a:blip r:embed="rId8"/>
            <a:srcRect/>
            <a:stretch>
              <a:fillRect/>
            </a:stretch>
          </p:blipFill>
          <p:spPr bwMode="auto">
            <a:xfrm>
              <a:off x="3627438" y="4327525"/>
              <a:ext cx="1587500" cy="1411288"/>
            </a:xfrm>
            <a:prstGeom prst="rect">
              <a:avLst/>
            </a:prstGeom>
            <a:noFill/>
            <a:ln w="9525">
              <a:noFill/>
              <a:miter lim="800000"/>
              <a:headEnd/>
              <a:tailEnd/>
            </a:ln>
          </p:spPr>
        </p:pic>
        <p:pic>
          <p:nvPicPr>
            <p:cNvPr id="176133" name="Picture 2"/>
            <p:cNvPicPr>
              <a:picLocks noChangeAspect="1" noChangeArrowheads="1"/>
            </p:cNvPicPr>
            <p:nvPr/>
          </p:nvPicPr>
          <p:blipFill>
            <a:blip r:embed="rId9"/>
            <a:srcRect/>
            <a:stretch>
              <a:fillRect/>
            </a:stretch>
          </p:blipFill>
          <p:spPr bwMode="auto">
            <a:xfrm>
              <a:off x="3500438" y="1571625"/>
              <a:ext cx="1719262" cy="1528763"/>
            </a:xfrm>
            <a:prstGeom prst="rect">
              <a:avLst/>
            </a:prstGeom>
            <a:noFill/>
            <a:ln w="9525">
              <a:noFill/>
              <a:miter lim="800000"/>
              <a:headEnd/>
              <a:tailEnd/>
            </a:ln>
          </p:spPr>
        </p:pic>
        <p:pic>
          <p:nvPicPr>
            <p:cNvPr id="176134" name="Picture 3"/>
            <p:cNvPicPr>
              <a:picLocks noChangeAspect="1" noChangeArrowheads="1"/>
            </p:cNvPicPr>
            <p:nvPr/>
          </p:nvPicPr>
          <p:blipFill>
            <a:blip r:embed="rId10"/>
            <a:srcRect/>
            <a:stretch>
              <a:fillRect/>
            </a:stretch>
          </p:blipFill>
          <p:spPr bwMode="auto">
            <a:xfrm>
              <a:off x="6858000" y="1571625"/>
              <a:ext cx="1714500" cy="1524000"/>
            </a:xfrm>
            <a:prstGeom prst="rect">
              <a:avLst/>
            </a:prstGeom>
            <a:noFill/>
            <a:ln w="9525">
              <a:noFill/>
              <a:miter lim="800000"/>
              <a:headEnd/>
              <a:tailEnd/>
            </a:ln>
          </p:spPr>
        </p:pic>
        <p:pic>
          <p:nvPicPr>
            <p:cNvPr id="176135" name="Picture 4"/>
            <p:cNvPicPr>
              <a:picLocks noChangeAspect="1" noChangeArrowheads="1"/>
            </p:cNvPicPr>
            <p:nvPr/>
          </p:nvPicPr>
          <p:blipFill>
            <a:blip r:embed="rId11"/>
            <a:srcRect/>
            <a:stretch>
              <a:fillRect/>
            </a:stretch>
          </p:blipFill>
          <p:spPr bwMode="auto">
            <a:xfrm>
              <a:off x="571500" y="1550988"/>
              <a:ext cx="1714500" cy="1549400"/>
            </a:xfrm>
            <a:prstGeom prst="rect">
              <a:avLst/>
            </a:prstGeom>
            <a:noFill/>
            <a:ln w="9525">
              <a:noFill/>
              <a:miter lim="800000"/>
              <a:headEnd/>
              <a:tailEnd/>
            </a:ln>
          </p:spPr>
        </p:pic>
        <p:sp>
          <p:nvSpPr>
            <p:cNvPr id="31" name="Text Box 10"/>
            <p:cNvSpPr txBox="1">
              <a:spLocks noChangeArrowheads="1"/>
            </p:cNvSpPr>
            <p:nvPr/>
          </p:nvSpPr>
          <p:spPr bwMode="auto">
            <a:xfrm>
              <a:off x="2046264" y="962864"/>
              <a:ext cx="6240484" cy="462024"/>
            </a:xfrm>
            <a:prstGeom prst="rect">
              <a:avLst/>
            </a:prstGeom>
            <a:noFill/>
            <a:ln w="76200" cmpd="tri">
              <a:solidFill>
                <a:srgbClr val="FFC000"/>
              </a:solidFill>
              <a:miter lim="800000"/>
              <a:headEnd/>
              <a:tailEnd/>
            </a:ln>
            <a:effectLst/>
          </p:spPr>
          <p:txBody>
            <a:bodyPr wrap="none">
              <a:spAutoFit/>
            </a:bodyPr>
            <a:lstStyle/>
            <a:p>
              <a:pPr>
                <a:defRPr/>
              </a:pPr>
              <a:r>
                <a:rPr lang="es-ES" sz="2400" b="1" dirty="0" err="1">
                  <a:solidFill>
                    <a:srgbClr val="FFC000"/>
                  </a:solidFill>
                  <a:effectLst>
                    <a:outerShdw blurRad="38100" dist="38100" dir="2700000" algn="tl">
                      <a:srgbClr val="000000"/>
                    </a:outerShdw>
                  </a:effectLst>
                  <a:latin typeface="Verdana" pitchFamily="34" charset="0"/>
                </a:rPr>
                <a:t>Household</a:t>
              </a:r>
              <a:r>
                <a:rPr lang="es-ES" sz="2400" b="1" dirty="0">
                  <a:solidFill>
                    <a:srgbClr val="FFC000"/>
                  </a:solidFill>
                  <a:effectLst>
                    <a:outerShdw blurRad="38100" dist="38100" dir="2700000" algn="tl">
                      <a:srgbClr val="000000"/>
                    </a:outerShdw>
                  </a:effectLst>
                  <a:latin typeface="Verdana" pitchFamily="34" charset="0"/>
                </a:rPr>
                <a:t> sector: New </a:t>
              </a:r>
              <a:r>
                <a:rPr lang="es-ES" sz="2400" b="1" dirty="0" err="1">
                  <a:solidFill>
                    <a:srgbClr val="FFC000"/>
                  </a:solidFill>
                  <a:effectLst>
                    <a:outerShdw blurRad="38100" dist="38100" dir="2700000" algn="tl">
                      <a:srgbClr val="000000"/>
                    </a:outerShdw>
                  </a:effectLst>
                  <a:latin typeface="Verdana" pitchFamily="34" charset="0"/>
                </a:rPr>
                <a:t>appliances</a:t>
              </a:r>
              <a:r>
                <a:rPr lang="es-ES" sz="2400" b="1" dirty="0">
                  <a:solidFill>
                    <a:srgbClr val="FFC000"/>
                  </a:solidFill>
                  <a:effectLst>
                    <a:outerShdw blurRad="38100" dist="38100" dir="2700000" algn="tl">
                      <a:srgbClr val="000000"/>
                    </a:outerShdw>
                  </a:effectLst>
                  <a:latin typeface="Verdana" pitchFamily="34" charset="0"/>
                </a:rPr>
                <a:t> </a:t>
              </a:r>
              <a:endParaRPr lang="es-ES" sz="2400" b="1" dirty="0">
                <a:solidFill>
                  <a:srgbClr val="FFC000"/>
                </a:solidFill>
                <a:effectLst>
                  <a:outerShdw blurRad="38100" dist="38100" dir="2700000" algn="tl">
                    <a:srgbClr val="000000"/>
                  </a:outerShdw>
                </a:effectLst>
                <a:latin typeface="Verdana" pitchFamily="34" charset="0"/>
              </a:endParaRPr>
            </a:p>
          </p:txBody>
        </p:sp>
        <p:pic>
          <p:nvPicPr>
            <p:cNvPr id="176137" name="Picture 5"/>
            <p:cNvPicPr>
              <a:picLocks noChangeAspect="1" noChangeArrowheads="1"/>
            </p:cNvPicPr>
            <p:nvPr/>
          </p:nvPicPr>
          <p:blipFill>
            <a:blip r:embed="rId12"/>
            <a:srcRect/>
            <a:stretch>
              <a:fillRect/>
            </a:stretch>
          </p:blipFill>
          <p:spPr bwMode="auto">
            <a:xfrm>
              <a:off x="571500" y="4327525"/>
              <a:ext cx="1555750" cy="1404938"/>
            </a:xfrm>
            <a:prstGeom prst="rect">
              <a:avLst/>
            </a:prstGeom>
            <a:noFill/>
            <a:ln w="9525">
              <a:noFill/>
              <a:miter lim="800000"/>
              <a:headEnd/>
              <a:tailEnd/>
            </a:ln>
          </p:spPr>
        </p:pic>
        <p:sp>
          <p:nvSpPr>
            <p:cNvPr id="33" name="32 Rectángulo"/>
            <p:cNvSpPr/>
            <p:nvPr/>
          </p:nvSpPr>
          <p:spPr>
            <a:xfrm>
              <a:off x="214282" y="3087102"/>
              <a:ext cx="2571768" cy="523220"/>
            </a:xfrm>
            <a:prstGeom prst="rect">
              <a:avLst/>
            </a:prstGeom>
            <a:gradFill>
              <a:gsLst>
                <a:gs pos="100000">
                  <a:schemeClr val="accent2">
                    <a:alpha val="36000"/>
                  </a:schemeClr>
                </a:gs>
                <a:gs pos="64999">
                  <a:srgbClr val="F0EBD5"/>
                </a:gs>
                <a:gs pos="100000">
                  <a:srgbClr val="D1C39F"/>
                </a:gs>
              </a:gsLst>
              <a:path path="shape">
                <a:fillToRect l="50000" t="50000" r="50000" b="50000"/>
              </a:path>
            </a:gra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erdana" pitchFamily="34" charset="0"/>
                </a:rPr>
                <a:t>3 523 773</a:t>
              </a:r>
            </a:p>
          </p:txBody>
        </p:sp>
        <p:sp>
          <p:nvSpPr>
            <p:cNvPr id="34" name="33 Rectángulo"/>
            <p:cNvSpPr/>
            <p:nvPr/>
          </p:nvSpPr>
          <p:spPr>
            <a:xfrm>
              <a:off x="3000364" y="3100373"/>
              <a:ext cx="2643206" cy="523220"/>
            </a:xfrm>
            <a:prstGeom prst="rect">
              <a:avLst/>
            </a:prstGeom>
            <a:gradFill>
              <a:gsLst>
                <a:gs pos="100000">
                  <a:schemeClr val="accent2">
                    <a:alpha val="36000"/>
                  </a:schemeClr>
                </a:gs>
                <a:gs pos="64999">
                  <a:srgbClr val="F0EBD5"/>
                </a:gs>
                <a:gs pos="100000">
                  <a:srgbClr val="D1C39F"/>
                </a:gs>
              </a:gsLst>
              <a:path path="shape">
                <a:fillToRect l="50000" t="50000" r="50000" b="50000"/>
              </a:path>
            </a:gra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erdana" pitchFamily="34" charset="0"/>
                </a:rPr>
                <a:t>3 210 553</a:t>
              </a:r>
            </a:p>
          </p:txBody>
        </p:sp>
        <p:sp>
          <p:nvSpPr>
            <p:cNvPr id="35" name="34 Rectángulo"/>
            <p:cNvSpPr/>
            <p:nvPr/>
          </p:nvSpPr>
          <p:spPr>
            <a:xfrm>
              <a:off x="6215074" y="3100373"/>
              <a:ext cx="2643206" cy="523220"/>
            </a:xfrm>
            <a:prstGeom prst="rect">
              <a:avLst/>
            </a:prstGeom>
            <a:gradFill>
              <a:gsLst>
                <a:gs pos="100000">
                  <a:schemeClr val="accent2">
                    <a:alpha val="36000"/>
                  </a:schemeClr>
                </a:gs>
                <a:gs pos="64999">
                  <a:srgbClr val="F0EBD5"/>
                </a:gs>
                <a:gs pos="100000">
                  <a:srgbClr val="D1C39F"/>
                </a:gs>
              </a:gsLst>
              <a:path path="shape">
                <a:fillToRect l="50000" t="50000" r="50000" b="50000"/>
              </a:path>
            </a:gra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erdana" pitchFamily="34" charset="0"/>
                </a:rPr>
                <a:t>3 228 1973</a:t>
              </a:r>
            </a:p>
          </p:txBody>
        </p:sp>
        <p:sp>
          <p:nvSpPr>
            <p:cNvPr id="36" name="35 Rectángulo"/>
            <p:cNvSpPr/>
            <p:nvPr/>
          </p:nvSpPr>
          <p:spPr>
            <a:xfrm>
              <a:off x="356554" y="5734834"/>
              <a:ext cx="2215671" cy="523220"/>
            </a:xfrm>
            <a:prstGeom prst="rect">
              <a:avLst/>
            </a:prstGeom>
            <a:gradFill>
              <a:gsLst>
                <a:gs pos="100000">
                  <a:schemeClr val="accent2">
                    <a:alpha val="36000"/>
                  </a:schemeClr>
                </a:gs>
                <a:gs pos="64999">
                  <a:srgbClr val="F0EBD5"/>
                </a:gs>
                <a:gs pos="100000">
                  <a:srgbClr val="D1C39F"/>
                </a:gs>
              </a:gsLst>
              <a:path path="shape">
                <a:fillToRect l="50000" t="50000" r="50000" b="50000"/>
              </a:path>
            </a:grad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erdana" pitchFamily="34" charset="0"/>
                </a:rPr>
                <a:t>3 024 687</a:t>
              </a:r>
            </a:p>
          </p:txBody>
        </p:sp>
        <p:sp>
          <p:nvSpPr>
            <p:cNvPr id="37" name="36 Rectángulo"/>
            <p:cNvSpPr/>
            <p:nvPr/>
          </p:nvSpPr>
          <p:spPr>
            <a:xfrm>
              <a:off x="3286116" y="5735405"/>
              <a:ext cx="2214578" cy="523220"/>
            </a:xfrm>
            <a:prstGeom prst="rect">
              <a:avLst/>
            </a:prstGeom>
            <a:gradFill>
              <a:gsLst>
                <a:gs pos="100000">
                  <a:schemeClr val="accent2">
                    <a:alpha val="36000"/>
                  </a:schemeClr>
                </a:gs>
                <a:gs pos="64999">
                  <a:srgbClr val="F0EBD5"/>
                </a:gs>
                <a:gs pos="100000">
                  <a:srgbClr val="D1C39F"/>
                </a:gs>
              </a:gsLst>
              <a:path path="shape">
                <a:fillToRect l="50000" t="50000" r="50000" b="50000"/>
              </a:path>
            </a:gra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erdana" pitchFamily="34" charset="0"/>
                </a:rPr>
                <a:t>3 350 182</a:t>
              </a:r>
            </a:p>
          </p:txBody>
        </p:sp>
        <p:sp>
          <p:nvSpPr>
            <p:cNvPr id="176143" name="AutoShape 11"/>
            <p:cNvSpPr>
              <a:spLocks noChangeArrowheads="1"/>
            </p:cNvSpPr>
            <p:nvPr/>
          </p:nvSpPr>
          <p:spPr bwMode="auto">
            <a:xfrm>
              <a:off x="6000750" y="4286250"/>
              <a:ext cx="2921000" cy="2357438"/>
            </a:xfrm>
            <a:prstGeom prst="irregularSeal1">
              <a:avLst/>
            </a:prstGeom>
            <a:solidFill>
              <a:srgbClr val="FFFF99"/>
            </a:solidFill>
            <a:ln w="38100">
              <a:solidFill>
                <a:srgbClr val="FFC000"/>
              </a:solidFill>
              <a:miter lim="800000"/>
              <a:headEnd/>
              <a:tailEnd/>
            </a:ln>
          </p:spPr>
          <p:txBody>
            <a:bodyPr wrap="none" anchor="ctr"/>
            <a:lstStyle/>
            <a:p>
              <a:pPr algn="ctr"/>
              <a:endParaRPr lang="es-ES" b="1">
                <a:solidFill>
                  <a:srgbClr val="3333FF"/>
                </a:solidFill>
                <a:latin typeface="Verdana" pitchFamily="34" charset="0"/>
              </a:endParaRPr>
            </a:p>
            <a:p>
              <a:pPr algn="ctr"/>
              <a:r>
                <a:rPr lang="es-ES" b="1">
                  <a:solidFill>
                    <a:srgbClr val="3333FF"/>
                  </a:solidFill>
                  <a:latin typeface="Verdana" pitchFamily="34" charset="0"/>
                </a:rPr>
                <a:t>Nueva</a:t>
              </a:r>
            </a:p>
            <a:p>
              <a:pPr algn="ctr"/>
              <a:r>
                <a:rPr lang="es-ES" b="1">
                  <a:solidFill>
                    <a:srgbClr val="3333FF"/>
                  </a:solidFill>
                  <a:latin typeface="Verdana" pitchFamily="34" charset="0"/>
                </a:rPr>
                <a:t>Tarifa</a:t>
              </a:r>
              <a:endParaRPr lang="es-ES" sz="3600" b="1">
                <a:solidFill>
                  <a:srgbClr val="3333FF"/>
                </a:solidFill>
                <a:latin typeface="Verdana" pitchFamily="34" charset="0"/>
              </a:endParaRPr>
            </a:p>
            <a:p>
              <a:pPr algn="ctr"/>
              <a:endParaRPr lang="es-ES" sz="2800" b="1">
                <a:solidFill>
                  <a:srgbClr val="3333FF"/>
                </a:solidFill>
                <a:latin typeface="Verdana" pitchFamily="34" charset="0"/>
              </a:endParaRPr>
            </a:p>
          </p:txBody>
        </p:sp>
        <p:sp>
          <p:nvSpPr>
            <p:cNvPr id="39" name="38 Rectángulo"/>
            <p:cNvSpPr/>
            <p:nvPr/>
          </p:nvSpPr>
          <p:spPr>
            <a:xfrm>
              <a:off x="714348" y="3610277"/>
              <a:ext cx="1234633" cy="461665"/>
            </a:xfrm>
            <a:prstGeom prst="rect">
              <a:avLst/>
            </a:prstGeom>
            <a:gradFill>
              <a:gsLst>
                <a:gs pos="100000">
                  <a:schemeClr val="accent2">
                    <a:alpha val="36000"/>
                  </a:schemeClr>
                </a:gs>
                <a:gs pos="64999">
                  <a:srgbClr val="F0EBD5"/>
                </a:gs>
                <a:gs pos="100000">
                  <a:srgbClr val="D1C39F"/>
                </a:gs>
              </a:gsLst>
              <a:path path="shape">
                <a:fillToRect l="50000" t="50000" r="50000" b="50000"/>
              </a:path>
            </a:grad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erdana" pitchFamily="34" charset="0"/>
                </a:rPr>
                <a:t>100%</a:t>
              </a:r>
            </a:p>
          </p:txBody>
        </p:sp>
        <p:sp>
          <p:nvSpPr>
            <p:cNvPr id="40" name="39 Rectángulo"/>
            <p:cNvSpPr/>
            <p:nvPr/>
          </p:nvSpPr>
          <p:spPr>
            <a:xfrm>
              <a:off x="3771292" y="3610277"/>
              <a:ext cx="1015022" cy="461665"/>
            </a:xfrm>
            <a:prstGeom prst="rect">
              <a:avLst/>
            </a:prstGeom>
            <a:gradFill>
              <a:gsLst>
                <a:gs pos="100000">
                  <a:schemeClr val="accent2">
                    <a:alpha val="36000"/>
                  </a:schemeClr>
                </a:gs>
                <a:gs pos="64999">
                  <a:srgbClr val="F0EBD5"/>
                </a:gs>
                <a:gs pos="100000">
                  <a:srgbClr val="D1C39F"/>
                </a:gs>
              </a:gsLst>
              <a:path path="shape">
                <a:fillToRect l="50000" t="50000" r="50000" b="50000"/>
              </a:path>
            </a:grad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erdana" pitchFamily="34" charset="0"/>
                </a:rPr>
                <a:t>92%</a:t>
              </a:r>
            </a:p>
          </p:txBody>
        </p:sp>
        <p:sp>
          <p:nvSpPr>
            <p:cNvPr id="41" name="40 Rectángulo"/>
            <p:cNvSpPr/>
            <p:nvPr/>
          </p:nvSpPr>
          <p:spPr>
            <a:xfrm>
              <a:off x="7143768" y="3610277"/>
              <a:ext cx="1015022" cy="461665"/>
            </a:xfrm>
            <a:prstGeom prst="rect">
              <a:avLst/>
            </a:prstGeom>
            <a:gradFill>
              <a:gsLst>
                <a:gs pos="100000">
                  <a:schemeClr val="accent2">
                    <a:alpha val="36000"/>
                  </a:schemeClr>
                </a:gs>
                <a:gs pos="64999">
                  <a:srgbClr val="F0EBD5"/>
                </a:gs>
                <a:gs pos="100000">
                  <a:srgbClr val="D1C39F"/>
                </a:gs>
              </a:gsLst>
              <a:path path="shape">
                <a:fillToRect l="50000" t="50000" r="50000" b="50000"/>
              </a:path>
            </a:grad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erdana" pitchFamily="34" charset="0"/>
                </a:rPr>
                <a:t>99%</a:t>
              </a:r>
            </a:p>
          </p:txBody>
        </p:sp>
        <p:sp>
          <p:nvSpPr>
            <p:cNvPr id="42" name="41 Rectángulo"/>
            <p:cNvSpPr/>
            <p:nvPr/>
          </p:nvSpPr>
          <p:spPr>
            <a:xfrm>
              <a:off x="785786" y="6253483"/>
              <a:ext cx="1015022" cy="461665"/>
            </a:xfrm>
            <a:prstGeom prst="rect">
              <a:avLst/>
            </a:prstGeom>
            <a:gradFill>
              <a:gsLst>
                <a:gs pos="100000">
                  <a:schemeClr val="accent2">
                    <a:alpha val="36000"/>
                  </a:schemeClr>
                </a:gs>
                <a:gs pos="64999">
                  <a:srgbClr val="F0EBD5"/>
                </a:gs>
                <a:gs pos="100000">
                  <a:srgbClr val="D1C39F"/>
                </a:gs>
              </a:gsLst>
              <a:path path="shape">
                <a:fillToRect l="50000" t="50000" r="50000" b="50000"/>
              </a:path>
            </a:grad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erdana" pitchFamily="34" charset="0"/>
                </a:rPr>
                <a:t>93%</a:t>
              </a:r>
            </a:p>
          </p:txBody>
        </p:sp>
        <p:sp>
          <p:nvSpPr>
            <p:cNvPr id="43" name="42 Rectángulo"/>
            <p:cNvSpPr/>
            <p:nvPr/>
          </p:nvSpPr>
          <p:spPr>
            <a:xfrm>
              <a:off x="3857620" y="6253483"/>
              <a:ext cx="1234633" cy="461665"/>
            </a:xfrm>
            <a:prstGeom prst="rect">
              <a:avLst/>
            </a:prstGeom>
            <a:gradFill>
              <a:gsLst>
                <a:gs pos="100000">
                  <a:schemeClr val="accent2">
                    <a:alpha val="36000"/>
                  </a:schemeClr>
                </a:gs>
                <a:gs pos="64999">
                  <a:srgbClr val="F0EBD5"/>
                </a:gs>
                <a:gs pos="100000">
                  <a:srgbClr val="D1C39F"/>
                </a:gs>
              </a:gsLst>
              <a:path path="shape">
                <a:fillToRect l="50000" t="50000" r="50000" b="50000"/>
              </a:path>
            </a:grad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erdana" pitchFamily="34" charset="0"/>
                </a:rPr>
                <a:t>100%</a:t>
              </a:r>
            </a:p>
          </p:txBody>
        </p:sp>
      </p:grpSp>
      <p:sp>
        <p:nvSpPr>
          <p:cNvPr id="45" name="44 Rectángulo"/>
          <p:cNvSpPr/>
          <p:nvPr/>
        </p:nvSpPr>
        <p:spPr>
          <a:xfrm>
            <a:off x="533372" y="214290"/>
            <a:ext cx="8072494" cy="553998"/>
          </a:xfrm>
          <a:prstGeom prst="rect">
            <a:avLst/>
          </a:prstGeom>
          <a:noFill/>
        </p:spPr>
        <p:txBody>
          <a:bodyPr>
            <a:spAutoFit/>
            <a:scene3d>
              <a:camera prst="orthographicFront"/>
              <a:lightRig rig="threePt" dir="t"/>
            </a:scene3d>
            <a:sp3d extrusionH="57150">
              <a:bevelT w="38100" h="38100"/>
            </a:sp3d>
          </a:bodyPr>
          <a:lstStyle/>
          <a:p>
            <a:pPr algn="ctr">
              <a:defRPr/>
            </a:pPr>
            <a:r>
              <a:rPr lang="es-ES" sz="3000" b="1" spc="300" dirty="0" err="1">
                <a:ln w="11430" cmpd="sng">
                  <a:solidFill>
                    <a:schemeClr val="accent1">
                      <a:tint val="10000"/>
                    </a:schemeClr>
                  </a:solidFill>
                  <a:prstDash val="solid"/>
                  <a:miter lim="800000"/>
                </a:ln>
                <a:solidFill>
                  <a:srgbClr val="0000CC"/>
                </a:solidFill>
                <a:effectLst>
                  <a:glow rad="45500">
                    <a:schemeClr val="accent1">
                      <a:satMod val="220000"/>
                      <a:alpha val="35000"/>
                    </a:schemeClr>
                  </a:glow>
                  <a:outerShdw blurRad="38100" dist="38100" dir="2700000" algn="tl">
                    <a:srgbClr val="000000">
                      <a:alpha val="43137"/>
                    </a:srgbClr>
                  </a:outerShdw>
                </a:effectLst>
                <a:latin typeface="Verdana" pitchFamily="34" charset="0"/>
              </a:rPr>
              <a:t>Energy</a:t>
            </a:r>
            <a:r>
              <a:rPr lang="es-ES" sz="3000" b="1" spc="300" dirty="0">
                <a:ln w="11430" cmpd="sng">
                  <a:solidFill>
                    <a:schemeClr val="accent1">
                      <a:tint val="10000"/>
                    </a:schemeClr>
                  </a:solidFill>
                  <a:prstDash val="solid"/>
                  <a:miter lim="800000"/>
                </a:ln>
                <a:solidFill>
                  <a:srgbClr val="0000CC"/>
                </a:solidFill>
                <a:effectLst>
                  <a:glow rad="45500">
                    <a:schemeClr val="accent1">
                      <a:satMod val="220000"/>
                      <a:alpha val="35000"/>
                    </a:schemeClr>
                  </a:glow>
                  <a:outerShdw blurRad="38100" dist="38100" dir="2700000" algn="tl">
                    <a:srgbClr val="000000">
                      <a:alpha val="43137"/>
                    </a:srgbClr>
                  </a:outerShdw>
                </a:effectLst>
                <a:latin typeface="Verdana" pitchFamily="34" charset="0"/>
              </a:rPr>
              <a:t> </a:t>
            </a:r>
            <a:r>
              <a:rPr lang="es-ES" sz="3000" b="1" spc="300" dirty="0" err="1">
                <a:ln w="11430" cmpd="sng">
                  <a:solidFill>
                    <a:schemeClr val="accent1">
                      <a:tint val="10000"/>
                    </a:schemeClr>
                  </a:solidFill>
                  <a:prstDash val="solid"/>
                  <a:miter lim="800000"/>
                </a:ln>
                <a:solidFill>
                  <a:srgbClr val="0000CC"/>
                </a:solidFill>
                <a:effectLst>
                  <a:glow rad="45500">
                    <a:schemeClr val="accent1">
                      <a:satMod val="220000"/>
                      <a:alpha val="35000"/>
                    </a:schemeClr>
                  </a:glow>
                  <a:outerShdw blurRad="38100" dist="38100" dir="2700000" algn="tl">
                    <a:srgbClr val="000000">
                      <a:alpha val="43137"/>
                    </a:srgbClr>
                  </a:outerShdw>
                </a:effectLst>
                <a:latin typeface="Verdana" pitchFamily="34" charset="0"/>
              </a:rPr>
              <a:t>Saving</a:t>
            </a:r>
            <a:r>
              <a:rPr lang="es-ES" sz="3000" b="1" spc="300" dirty="0">
                <a:ln w="11430" cmpd="sng">
                  <a:solidFill>
                    <a:schemeClr val="accent1">
                      <a:tint val="10000"/>
                    </a:schemeClr>
                  </a:solidFill>
                  <a:prstDash val="solid"/>
                  <a:miter lim="800000"/>
                </a:ln>
                <a:solidFill>
                  <a:srgbClr val="0000CC"/>
                </a:solidFill>
                <a:effectLst>
                  <a:glow rad="45500">
                    <a:schemeClr val="accent1">
                      <a:satMod val="220000"/>
                      <a:alpha val="35000"/>
                    </a:schemeClr>
                  </a:glow>
                  <a:outerShdw blurRad="38100" dist="38100" dir="2700000" algn="tl">
                    <a:srgbClr val="000000">
                      <a:alpha val="43137"/>
                    </a:srgbClr>
                  </a:outerShdw>
                </a:effectLst>
                <a:latin typeface="Verdana" pitchFamily="34" charset="0"/>
              </a:rPr>
              <a:t> </a:t>
            </a:r>
            <a:r>
              <a:rPr lang="es-ES" sz="3000" b="1" spc="300" dirty="0" err="1">
                <a:ln w="11430" cmpd="sng">
                  <a:solidFill>
                    <a:schemeClr val="accent1">
                      <a:tint val="10000"/>
                    </a:schemeClr>
                  </a:solidFill>
                  <a:prstDash val="solid"/>
                  <a:miter lim="800000"/>
                </a:ln>
                <a:solidFill>
                  <a:srgbClr val="0000CC"/>
                </a:solidFill>
                <a:effectLst>
                  <a:glow rad="45500">
                    <a:schemeClr val="accent1">
                      <a:satMod val="220000"/>
                      <a:alpha val="35000"/>
                    </a:schemeClr>
                  </a:glow>
                  <a:outerShdw blurRad="38100" dist="38100" dir="2700000" algn="tl">
                    <a:srgbClr val="000000">
                      <a:alpha val="43137"/>
                    </a:srgbClr>
                  </a:outerShdw>
                </a:effectLst>
                <a:latin typeface="Verdana" pitchFamily="34" charset="0"/>
              </a:rPr>
              <a:t>Program</a:t>
            </a:r>
            <a:endParaRPr lang="es-ES" sz="3000" b="1" spc="300" dirty="0">
              <a:ln w="11430" cmpd="sng">
                <a:solidFill>
                  <a:schemeClr val="accent1">
                    <a:tint val="10000"/>
                  </a:schemeClr>
                </a:solidFill>
                <a:prstDash val="solid"/>
                <a:miter lim="800000"/>
              </a:ln>
              <a:solidFill>
                <a:srgbClr val="0000CC"/>
              </a:solidFill>
              <a:effectLst>
                <a:glow rad="45500">
                  <a:schemeClr val="accent1">
                    <a:satMod val="220000"/>
                    <a:alpha val="35000"/>
                  </a:schemeClr>
                </a:glow>
                <a:outerShdw blurRad="38100" dist="38100" dir="2700000" algn="tl">
                  <a:srgbClr val="000000">
                    <a:alpha val="43137"/>
                  </a:srgbClr>
                </a:outerShdw>
              </a:effectLst>
              <a:latin typeface="Verdana" pitchFamily="34"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28625" y="214313"/>
            <a:ext cx="8286750" cy="954087"/>
          </a:xfrm>
          <a:prstGeom prst="rect">
            <a:avLst/>
          </a:prstGeom>
          <a:noFill/>
        </p:spPr>
        <p:txBody>
          <a:bodyPr>
            <a:spAutoFit/>
          </a:bodyPr>
          <a:lstStyle/>
          <a:p>
            <a:pPr algn="ctr">
              <a:defRPr/>
            </a:pPr>
            <a:r>
              <a:rPr lang="en-GB" sz="2800" b="1" dirty="0">
                <a:solidFill>
                  <a:srgbClr val="FFC000"/>
                </a:solidFill>
                <a:effectLst>
                  <a:outerShdw blurRad="38100" dist="38100" dir="2700000" algn="tl">
                    <a:srgbClr val="000000">
                      <a:alpha val="43137"/>
                    </a:srgbClr>
                  </a:outerShdw>
                </a:effectLst>
                <a:latin typeface="Verdana" pitchFamily="34" charset="0"/>
                <a:cs typeface="Arial" pitchFamily="34" charset="0"/>
              </a:rPr>
              <a:t>Power installed capacity in Cuba by technology (</a:t>
            </a:r>
            <a:r>
              <a:rPr lang="en-GB" sz="2800" b="1" dirty="0">
                <a:solidFill>
                  <a:srgbClr val="FFC000"/>
                </a:solidFill>
                <a:effectLst>
                  <a:outerShdw blurRad="38100" dist="38100" dir="2700000" algn="tl">
                    <a:srgbClr val="000000">
                      <a:alpha val="43137"/>
                    </a:srgbClr>
                  </a:outerShdw>
                </a:effectLst>
                <a:latin typeface="Verdana" pitchFamily="34" charset="0"/>
                <a:cs typeface="Arial" pitchFamily="34" charset="0"/>
              </a:rPr>
              <a:t>MW)</a:t>
            </a:r>
            <a:endParaRPr lang="es-ES" sz="2800" dirty="0">
              <a:solidFill>
                <a:srgbClr val="FFC000"/>
              </a:solidFill>
              <a:effectLst>
                <a:outerShdw blurRad="38100" dist="38100" dir="2700000" algn="tl">
                  <a:srgbClr val="000000">
                    <a:alpha val="43137"/>
                  </a:srgbClr>
                </a:outerShdw>
              </a:effectLst>
              <a:latin typeface="Verdana" pitchFamily="34" charset="0"/>
              <a:cs typeface="Arial" pitchFamily="34" charset="0"/>
            </a:endParaRPr>
          </a:p>
        </p:txBody>
      </p:sp>
      <p:graphicFrame>
        <p:nvGraphicFramePr>
          <p:cNvPr id="3" name="2 Gráfico"/>
          <p:cNvGraphicFramePr/>
          <p:nvPr/>
        </p:nvGraphicFramePr>
        <p:xfrm>
          <a:off x="642910" y="1214422"/>
          <a:ext cx="7929602" cy="5072098"/>
        </p:xfrm>
        <a:graphic>
          <a:graphicData uri="http://schemas.openxmlformats.org/drawingml/2006/chart">
            <c:chart xmlns:c="http://schemas.openxmlformats.org/drawingml/2006/chart" xmlns:r="http://schemas.openxmlformats.org/officeDocument/2006/relationships" r:id="rId2"/>
          </a:graphicData>
        </a:graphic>
      </p:graphicFrame>
      <p:pic>
        <p:nvPicPr>
          <p:cNvPr id="177155" name="4 Imagen" descr="Batería de GE-1.jpg"/>
          <p:cNvPicPr>
            <a:picLocks noChangeAspect="1"/>
          </p:cNvPicPr>
          <p:nvPr/>
        </p:nvPicPr>
        <p:blipFill>
          <a:blip r:embed="rId3"/>
          <a:srcRect/>
          <a:stretch>
            <a:fillRect/>
          </a:stretch>
        </p:blipFill>
        <p:spPr bwMode="auto">
          <a:xfrm>
            <a:off x="214313" y="4143375"/>
            <a:ext cx="1238250" cy="928688"/>
          </a:xfrm>
          <a:prstGeom prst="rect">
            <a:avLst/>
          </a:prstGeom>
          <a:noFill/>
          <a:ln w="9525">
            <a:noFill/>
            <a:miter lim="800000"/>
            <a:headEnd/>
            <a:tailEnd/>
          </a:ln>
        </p:spPr>
      </p:pic>
      <p:pic>
        <p:nvPicPr>
          <p:cNvPr id="177156" name="6 Imagen" descr="Campo solar (14 kWp) CTC.jpg"/>
          <p:cNvPicPr>
            <a:picLocks noChangeAspect="1"/>
          </p:cNvPicPr>
          <p:nvPr/>
        </p:nvPicPr>
        <p:blipFill>
          <a:blip r:embed="rId4"/>
          <a:srcRect/>
          <a:stretch>
            <a:fillRect/>
          </a:stretch>
        </p:blipFill>
        <p:spPr bwMode="auto">
          <a:xfrm>
            <a:off x="428625" y="1857375"/>
            <a:ext cx="1214438" cy="911225"/>
          </a:xfrm>
          <a:prstGeom prst="rect">
            <a:avLst/>
          </a:prstGeom>
          <a:noFill/>
          <a:ln w="9525">
            <a:noFill/>
            <a:miter lim="800000"/>
            <a:headEnd/>
            <a:tailEnd/>
          </a:ln>
        </p:spPr>
      </p:pic>
      <p:pic>
        <p:nvPicPr>
          <p:cNvPr id="177157" name="7 Imagen" descr="P1010254.JPG"/>
          <p:cNvPicPr>
            <a:picLocks noChangeAspect="1"/>
          </p:cNvPicPr>
          <p:nvPr/>
        </p:nvPicPr>
        <p:blipFill>
          <a:blip r:embed="rId5"/>
          <a:srcRect/>
          <a:stretch>
            <a:fillRect/>
          </a:stretch>
        </p:blipFill>
        <p:spPr bwMode="auto">
          <a:xfrm>
            <a:off x="7072313" y="857250"/>
            <a:ext cx="1238250" cy="928688"/>
          </a:xfrm>
          <a:prstGeom prst="rect">
            <a:avLst/>
          </a:prstGeom>
          <a:noFill/>
          <a:ln w="9525">
            <a:noFill/>
            <a:miter lim="800000"/>
            <a:headEnd/>
            <a:tailEnd/>
          </a:ln>
        </p:spPr>
      </p:pic>
      <p:pic>
        <p:nvPicPr>
          <p:cNvPr id="177158" name="8 Imagen" descr="DSC00036.JPG"/>
          <p:cNvPicPr>
            <a:picLocks noChangeAspect="1"/>
          </p:cNvPicPr>
          <p:nvPr/>
        </p:nvPicPr>
        <p:blipFill>
          <a:blip r:embed="rId6"/>
          <a:srcRect/>
          <a:stretch>
            <a:fillRect/>
          </a:stretch>
        </p:blipFill>
        <p:spPr bwMode="auto">
          <a:xfrm>
            <a:off x="7215188" y="5214938"/>
            <a:ext cx="1619250" cy="1214437"/>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CuadroTexto"/>
          <p:cNvSpPr txBox="1">
            <a:spLocks noChangeArrowheads="1"/>
          </p:cNvSpPr>
          <p:nvPr/>
        </p:nvSpPr>
        <p:spPr bwMode="auto">
          <a:xfrm>
            <a:off x="762000" y="65088"/>
            <a:ext cx="8077200" cy="1077912"/>
          </a:xfrm>
          <a:prstGeom prst="rect">
            <a:avLst/>
          </a:prstGeom>
          <a:noFill/>
          <a:ln w="9525">
            <a:noFill/>
            <a:miter lim="800000"/>
            <a:headEnd/>
            <a:tailEnd/>
          </a:ln>
        </p:spPr>
        <p:txBody>
          <a:bodyPr>
            <a:spAutoFit/>
          </a:bodyPr>
          <a:lstStyle/>
          <a:p>
            <a:pPr algn="ctr">
              <a:defRPr/>
            </a:pPr>
            <a:r>
              <a:rPr lang="es-ES" sz="3200" b="1" dirty="0" err="1">
                <a:solidFill>
                  <a:srgbClr val="FFC000"/>
                </a:solidFill>
                <a:effectLst>
                  <a:outerShdw blurRad="38100" dist="38100" dir="2700000" algn="tl">
                    <a:srgbClr val="000000">
                      <a:alpha val="43137"/>
                    </a:srgbClr>
                  </a:outerShdw>
                </a:effectLst>
                <a:latin typeface="Verdana" pitchFamily="34" charset="0"/>
              </a:rPr>
              <a:t>Some</a:t>
            </a:r>
            <a:r>
              <a:rPr lang="es-ES" sz="3200" b="1" dirty="0">
                <a:solidFill>
                  <a:srgbClr val="FFC000"/>
                </a:solidFill>
                <a:effectLst>
                  <a:outerShdw blurRad="38100" dist="38100" dir="2700000" algn="tl">
                    <a:srgbClr val="000000">
                      <a:alpha val="43137"/>
                    </a:srgbClr>
                  </a:outerShdw>
                </a:effectLst>
                <a:latin typeface="Verdana" pitchFamily="34" charset="0"/>
              </a:rPr>
              <a:t> </a:t>
            </a:r>
            <a:r>
              <a:rPr lang="es-ES" sz="3200" b="1" dirty="0" err="1">
                <a:solidFill>
                  <a:srgbClr val="FFC000"/>
                </a:solidFill>
                <a:effectLst>
                  <a:outerShdw blurRad="38100" dist="38100" dir="2700000" algn="tl">
                    <a:srgbClr val="000000">
                      <a:alpha val="43137"/>
                    </a:srgbClr>
                  </a:outerShdw>
                </a:effectLst>
                <a:latin typeface="Verdana" pitchFamily="34" charset="0"/>
              </a:rPr>
              <a:t>remarks</a:t>
            </a:r>
            <a:r>
              <a:rPr lang="es-ES" sz="3200" b="1" dirty="0">
                <a:solidFill>
                  <a:srgbClr val="FFC000"/>
                </a:solidFill>
                <a:effectLst>
                  <a:outerShdw blurRad="38100" dist="38100" dir="2700000" algn="tl">
                    <a:srgbClr val="000000">
                      <a:alpha val="43137"/>
                    </a:srgbClr>
                  </a:outerShdw>
                </a:effectLst>
                <a:latin typeface="Verdana" pitchFamily="34" charset="0"/>
              </a:rPr>
              <a:t> </a:t>
            </a:r>
            <a:r>
              <a:rPr lang="es-ES" sz="3200" b="1" dirty="0" err="1">
                <a:solidFill>
                  <a:srgbClr val="FFC000"/>
                </a:solidFill>
                <a:effectLst>
                  <a:outerShdw blurRad="38100" dist="38100" dir="2700000" algn="tl">
                    <a:srgbClr val="000000">
                      <a:alpha val="43137"/>
                    </a:srgbClr>
                  </a:outerShdw>
                </a:effectLst>
                <a:latin typeface="Verdana" pitchFamily="34" charset="0"/>
              </a:rPr>
              <a:t>about</a:t>
            </a:r>
            <a:r>
              <a:rPr lang="es-ES" sz="3200" b="1" dirty="0">
                <a:solidFill>
                  <a:srgbClr val="FFC000"/>
                </a:solidFill>
                <a:effectLst>
                  <a:outerShdw blurRad="38100" dist="38100" dir="2700000" algn="tl">
                    <a:srgbClr val="000000">
                      <a:alpha val="43137"/>
                    </a:srgbClr>
                  </a:outerShdw>
                </a:effectLst>
                <a:latin typeface="Verdana" pitchFamily="34" charset="0"/>
              </a:rPr>
              <a:t> </a:t>
            </a:r>
            <a:r>
              <a:rPr lang="es-ES" sz="3200" b="1" dirty="0" err="1">
                <a:solidFill>
                  <a:srgbClr val="FFC000"/>
                </a:solidFill>
                <a:effectLst>
                  <a:outerShdw blurRad="38100" dist="38100" dir="2700000" algn="tl">
                    <a:srgbClr val="000000">
                      <a:alpha val="43137"/>
                    </a:srgbClr>
                  </a:outerShdw>
                </a:effectLst>
                <a:latin typeface="Verdana" pitchFamily="34" charset="0"/>
              </a:rPr>
              <a:t>the</a:t>
            </a:r>
            <a:r>
              <a:rPr lang="es-ES" sz="3200" b="1" dirty="0">
                <a:solidFill>
                  <a:srgbClr val="FFC000"/>
                </a:solidFill>
                <a:effectLst>
                  <a:outerShdw blurRad="38100" dist="38100" dir="2700000" algn="tl">
                    <a:srgbClr val="000000">
                      <a:alpha val="43137"/>
                    </a:srgbClr>
                  </a:outerShdw>
                </a:effectLst>
                <a:latin typeface="Verdana" pitchFamily="34" charset="0"/>
              </a:rPr>
              <a:t> </a:t>
            </a:r>
            <a:r>
              <a:rPr lang="es-ES" sz="3200" b="1" dirty="0" err="1">
                <a:solidFill>
                  <a:srgbClr val="FFC000"/>
                </a:solidFill>
                <a:effectLst>
                  <a:outerShdw blurRad="38100" dist="38100" dir="2700000" algn="tl">
                    <a:srgbClr val="000000">
                      <a:alpha val="43137"/>
                    </a:srgbClr>
                  </a:outerShdw>
                </a:effectLst>
                <a:latin typeface="Verdana" pitchFamily="34" charset="0"/>
              </a:rPr>
              <a:t>current</a:t>
            </a:r>
            <a:r>
              <a:rPr lang="es-ES" sz="3200" b="1" dirty="0">
                <a:solidFill>
                  <a:srgbClr val="FFC000"/>
                </a:solidFill>
                <a:effectLst>
                  <a:outerShdw blurRad="38100" dist="38100" dir="2700000" algn="tl">
                    <a:srgbClr val="000000">
                      <a:alpha val="43137"/>
                    </a:srgbClr>
                  </a:outerShdw>
                </a:effectLst>
                <a:latin typeface="Verdana" pitchFamily="34" charset="0"/>
              </a:rPr>
              <a:t> </a:t>
            </a:r>
            <a:r>
              <a:rPr lang="es-ES" sz="3200" b="1" dirty="0" err="1">
                <a:solidFill>
                  <a:srgbClr val="FFC000"/>
                </a:solidFill>
                <a:effectLst>
                  <a:outerShdw blurRad="38100" dist="38100" dir="2700000" algn="tl">
                    <a:srgbClr val="000000">
                      <a:alpha val="43137"/>
                    </a:srgbClr>
                  </a:outerShdw>
                </a:effectLst>
                <a:latin typeface="Verdana" pitchFamily="34" charset="0"/>
              </a:rPr>
              <a:t>energy</a:t>
            </a:r>
            <a:r>
              <a:rPr lang="es-ES" sz="3200" b="1" dirty="0">
                <a:solidFill>
                  <a:srgbClr val="FFC000"/>
                </a:solidFill>
                <a:effectLst>
                  <a:outerShdw blurRad="38100" dist="38100" dir="2700000" algn="tl">
                    <a:srgbClr val="000000">
                      <a:alpha val="43137"/>
                    </a:srgbClr>
                  </a:outerShdw>
                </a:effectLst>
                <a:latin typeface="Verdana" pitchFamily="34" charset="0"/>
              </a:rPr>
              <a:t> </a:t>
            </a:r>
            <a:r>
              <a:rPr lang="es-ES" sz="3200" b="1" dirty="0" err="1">
                <a:solidFill>
                  <a:srgbClr val="FFC000"/>
                </a:solidFill>
                <a:effectLst>
                  <a:outerShdw blurRad="38100" dist="38100" dir="2700000" algn="tl">
                    <a:srgbClr val="000000">
                      <a:alpha val="43137"/>
                    </a:srgbClr>
                  </a:outerShdw>
                </a:effectLst>
                <a:latin typeface="Verdana" pitchFamily="34" charset="0"/>
              </a:rPr>
              <a:t>situation</a:t>
            </a:r>
            <a:r>
              <a:rPr lang="es-ES" sz="3200" b="1" dirty="0">
                <a:solidFill>
                  <a:srgbClr val="FFC000"/>
                </a:solidFill>
                <a:effectLst>
                  <a:outerShdw blurRad="38100" dist="38100" dir="2700000" algn="tl">
                    <a:srgbClr val="000000">
                      <a:alpha val="43137"/>
                    </a:srgbClr>
                  </a:outerShdw>
                </a:effectLst>
                <a:latin typeface="Verdana" pitchFamily="34" charset="0"/>
              </a:rPr>
              <a:t> in Cuba</a:t>
            </a:r>
            <a:endParaRPr lang="es-ES" sz="3200" b="1" dirty="0">
              <a:solidFill>
                <a:srgbClr val="FFC000"/>
              </a:solidFill>
              <a:effectLst>
                <a:outerShdw blurRad="38100" dist="38100" dir="2700000" algn="tl">
                  <a:srgbClr val="000000">
                    <a:alpha val="43137"/>
                  </a:srgbClr>
                </a:outerShdw>
              </a:effectLst>
              <a:latin typeface="Verdana" pitchFamily="34" charset="0"/>
            </a:endParaRPr>
          </a:p>
        </p:txBody>
      </p:sp>
      <p:sp>
        <p:nvSpPr>
          <p:cNvPr id="3" name="2 CuadroTexto"/>
          <p:cNvSpPr txBox="1">
            <a:spLocks noChangeArrowheads="1"/>
          </p:cNvSpPr>
          <p:nvPr/>
        </p:nvSpPr>
        <p:spPr bwMode="auto">
          <a:xfrm>
            <a:off x="857250" y="1536700"/>
            <a:ext cx="7905750" cy="5016500"/>
          </a:xfrm>
          <a:prstGeom prst="rect">
            <a:avLst/>
          </a:prstGeom>
          <a:noFill/>
          <a:ln w="9525">
            <a:noFill/>
            <a:miter lim="800000"/>
            <a:headEnd/>
            <a:tailEnd/>
          </a:ln>
        </p:spPr>
        <p:txBody>
          <a:bodyPr>
            <a:spAutoFit/>
          </a:bodyPr>
          <a:lstStyle/>
          <a:p>
            <a:pPr marL="457200" indent="-457200">
              <a:buFont typeface="Tahoma" pitchFamily="34" charset="0"/>
              <a:buAutoNum type="arabicPeriod"/>
            </a:pPr>
            <a:r>
              <a:rPr lang="en-US" sz="2000">
                <a:latin typeface="Verdana" pitchFamily="34" charset="0"/>
                <a:ea typeface="Raavi" pitchFamily="2"/>
                <a:cs typeface="Raavi" pitchFamily="2"/>
              </a:rPr>
              <a:t>Adjustment of the national electricity consumption plan due to fuel overconsumption in the generation of electricity and the impact of the international financial crisis.</a:t>
            </a:r>
          </a:p>
          <a:p>
            <a:pPr marL="457200" indent="-457200">
              <a:buFont typeface="Tahoma" pitchFamily="34" charset="0"/>
              <a:buAutoNum type="arabicPeriod"/>
            </a:pPr>
            <a:r>
              <a:rPr lang="en-US" sz="2000">
                <a:latin typeface="Verdana" pitchFamily="34" charset="0"/>
                <a:ea typeface="Raavi" pitchFamily="2"/>
                <a:cs typeface="Raavi" pitchFamily="2"/>
              </a:rPr>
              <a:t>19,9% of primary energy used in the country comes from renewable sources.</a:t>
            </a:r>
          </a:p>
          <a:p>
            <a:pPr marL="457200" indent="-457200">
              <a:buFont typeface="Tahoma" pitchFamily="34" charset="0"/>
              <a:buAutoNum type="arabicPeriod"/>
            </a:pPr>
            <a:r>
              <a:rPr lang="en-US" sz="2000">
                <a:latin typeface="Verdana" pitchFamily="34" charset="0"/>
                <a:ea typeface="Raavi" pitchFamily="2"/>
                <a:cs typeface="Raavi" pitchFamily="2"/>
              </a:rPr>
              <a:t>Only 3,8% of the electricity generated is based on renewable sources.</a:t>
            </a:r>
          </a:p>
          <a:p>
            <a:pPr marL="457200" indent="-457200">
              <a:buFont typeface="Tahoma" pitchFamily="34" charset="0"/>
              <a:buAutoNum type="arabicPeriod"/>
            </a:pPr>
            <a:r>
              <a:rPr lang="en-US" sz="2000">
                <a:latin typeface="Verdana" pitchFamily="34" charset="0"/>
                <a:ea typeface="Raavi" pitchFamily="2"/>
                <a:cs typeface="Raavi" pitchFamily="2"/>
              </a:rPr>
              <a:t>10,2% of the installed capacity for electric power generation is from renewable technologies.</a:t>
            </a:r>
          </a:p>
          <a:p>
            <a:pPr marL="457200" indent="-457200">
              <a:buFont typeface="Tahoma" pitchFamily="34" charset="0"/>
              <a:buAutoNum type="arabicPeriod"/>
            </a:pPr>
            <a:r>
              <a:rPr lang="en-US" sz="2000">
                <a:latin typeface="Verdana" pitchFamily="34" charset="0"/>
                <a:ea typeface="Raavi" pitchFamily="2"/>
                <a:cs typeface="Raavi" pitchFamily="2"/>
              </a:rPr>
              <a:t>Weaknesses in energy development in the state sector.</a:t>
            </a:r>
          </a:p>
          <a:p>
            <a:pPr marL="457200" indent="-457200">
              <a:buFont typeface="Tahoma" pitchFamily="34" charset="0"/>
              <a:buAutoNum type="arabicPeriod"/>
            </a:pPr>
            <a:r>
              <a:rPr lang="en-US" sz="2000">
                <a:latin typeface="Verdana" pitchFamily="34" charset="0"/>
                <a:ea typeface="Raavi" pitchFamily="2"/>
                <a:cs typeface="Raavi" pitchFamily="2"/>
              </a:rPr>
              <a:t>Detection of up 10% fraud in electricity consumption in the residential sector.</a:t>
            </a:r>
          </a:p>
          <a:p>
            <a:pPr marL="457200" indent="-457200">
              <a:buFont typeface="Tahoma" pitchFamily="34" charset="0"/>
              <a:buAutoNum type="arabicPeriod"/>
            </a:pPr>
            <a:r>
              <a:rPr lang="en-US" sz="2000">
                <a:latin typeface="Verdana" pitchFamily="34" charset="0"/>
                <a:ea typeface="Raavi" pitchFamily="2"/>
                <a:cs typeface="Raavi" pitchFamily="2"/>
              </a:rPr>
              <a:t>The gensets (fuel oil and diesel) cover 24,8% of electricity generation.  </a:t>
            </a:r>
            <a:r>
              <a:rPr lang="es-ES" sz="2000">
                <a:latin typeface="Verdana" pitchFamily="34" charset="0"/>
                <a:ea typeface="Raavi" pitchFamily="2"/>
                <a:cs typeface="Raavi" pitchFamily="2"/>
              </a:rPr>
              <a:t>Centralized generation (oil fired power plants and ENERGAS) cover 73,3%.</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55613" y="377825"/>
            <a:ext cx="8215312" cy="3416300"/>
          </a:xfrm>
          <a:prstGeom prst="rect">
            <a:avLst/>
          </a:prstGeom>
          <a:noFill/>
        </p:spPr>
        <p:txBody>
          <a:bodyPr>
            <a:spAutoFit/>
          </a:bodyPr>
          <a:lstStyle/>
          <a:p>
            <a:pPr algn="just">
              <a:defRPr/>
            </a:pPr>
            <a:r>
              <a:rPr lang="es-ES_tradnl" sz="2700" dirty="0">
                <a:effectLst>
                  <a:outerShdw blurRad="38100" dist="38100" dir="2700000" algn="tl">
                    <a:srgbClr val="000000">
                      <a:alpha val="43137"/>
                    </a:srgbClr>
                  </a:outerShdw>
                </a:effectLst>
                <a:latin typeface="Arial" pitchFamily="34" charset="0"/>
              </a:rPr>
              <a:t>A </a:t>
            </a:r>
            <a:r>
              <a:rPr lang="es-ES_tradnl" sz="2700" dirty="0" err="1">
                <a:effectLst>
                  <a:outerShdw blurRad="38100" dist="38100" dir="2700000" algn="tl">
                    <a:srgbClr val="000000">
                      <a:alpha val="43137"/>
                    </a:srgbClr>
                  </a:outerShdw>
                </a:effectLst>
                <a:latin typeface="Arial" pitchFamily="34" charset="0"/>
              </a:rPr>
              <a:t>National</a:t>
            </a:r>
            <a:r>
              <a:rPr lang="es-ES_tradnl" sz="2700" dirty="0">
                <a:effectLst>
                  <a:outerShdw blurRad="38100" dist="38100" dir="2700000" algn="tl">
                    <a:srgbClr val="000000">
                      <a:alpha val="43137"/>
                    </a:srgbClr>
                  </a:outerShdw>
                </a:effectLst>
                <a:latin typeface="Arial" pitchFamily="34" charset="0"/>
              </a:rPr>
              <a:t> </a:t>
            </a:r>
            <a:r>
              <a:rPr lang="es-ES_tradnl" sz="2700" dirty="0" err="1">
                <a:effectLst>
                  <a:outerShdw blurRad="38100" dist="38100" dir="2700000" algn="tl">
                    <a:srgbClr val="000000">
                      <a:alpha val="43137"/>
                    </a:srgbClr>
                  </a:outerShdw>
                </a:effectLst>
                <a:latin typeface="Arial" pitchFamily="34" charset="0"/>
              </a:rPr>
              <a:t>Group</a:t>
            </a:r>
            <a:r>
              <a:rPr lang="es-ES_tradnl" sz="2700" dirty="0">
                <a:effectLst>
                  <a:outerShdw blurRad="38100" dist="38100" dir="2700000" algn="tl">
                    <a:srgbClr val="000000">
                      <a:alpha val="43137"/>
                    </a:srgbClr>
                  </a:outerShdw>
                </a:effectLst>
                <a:latin typeface="Arial" pitchFamily="34" charset="0"/>
              </a:rPr>
              <a:t> </a:t>
            </a:r>
            <a:r>
              <a:rPr lang="es-ES_tradnl" sz="2700" dirty="0" err="1">
                <a:effectLst>
                  <a:outerShdw blurRad="38100" dist="38100" dir="2700000" algn="tl">
                    <a:srgbClr val="000000">
                      <a:alpha val="43137"/>
                    </a:srgbClr>
                  </a:outerShdw>
                </a:effectLst>
                <a:latin typeface="Arial" pitchFamily="34" charset="0"/>
              </a:rPr>
              <a:t>aimed</a:t>
            </a:r>
            <a:r>
              <a:rPr lang="es-ES_tradnl" sz="2700" dirty="0">
                <a:effectLst>
                  <a:outerShdw blurRad="38100" dist="38100" dir="2700000" algn="tl">
                    <a:srgbClr val="000000">
                      <a:alpha val="43137"/>
                    </a:srgbClr>
                  </a:outerShdw>
                </a:effectLst>
                <a:latin typeface="Arial" pitchFamily="34" charset="0"/>
              </a:rPr>
              <a:t> at </a:t>
            </a:r>
            <a:r>
              <a:rPr lang="es-ES_tradnl" sz="2700" dirty="0" err="1">
                <a:effectLst>
                  <a:outerShdw blurRad="38100" dist="38100" dir="2700000" algn="tl">
                    <a:srgbClr val="000000">
                      <a:alpha val="43137"/>
                    </a:srgbClr>
                  </a:outerShdw>
                </a:effectLst>
                <a:latin typeface="Arial" pitchFamily="34" charset="0"/>
              </a:rPr>
              <a:t>supporting</a:t>
            </a:r>
            <a:r>
              <a:rPr lang="es-ES_tradnl" sz="2700" dirty="0">
                <a:effectLst>
                  <a:outerShdw blurRad="38100" dist="38100" dir="2700000" algn="tl">
                    <a:srgbClr val="000000">
                      <a:alpha val="43137"/>
                    </a:srgbClr>
                  </a:outerShdw>
                </a:effectLst>
                <a:latin typeface="Arial" pitchFamily="34" charset="0"/>
              </a:rPr>
              <a:t> and </a:t>
            </a:r>
            <a:r>
              <a:rPr lang="es-ES_tradnl" sz="2700" dirty="0" err="1">
                <a:effectLst>
                  <a:outerShdw blurRad="38100" dist="38100" dir="2700000" algn="tl">
                    <a:srgbClr val="000000">
                      <a:alpha val="43137"/>
                    </a:srgbClr>
                  </a:outerShdw>
                </a:effectLst>
                <a:latin typeface="Arial" pitchFamily="34" charset="0"/>
              </a:rPr>
              <a:t>promoting</a:t>
            </a:r>
            <a:r>
              <a:rPr lang="es-ES_tradnl" sz="2700" dirty="0">
                <a:effectLst>
                  <a:outerShdw blurRad="38100" dist="38100" dir="2700000" algn="tl">
                    <a:srgbClr val="000000">
                      <a:alpha val="43137"/>
                    </a:srgbClr>
                  </a:outerShdw>
                </a:effectLst>
                <a:latin typeface="Arial" pitchFamily="34" charset="0"/>
              </a:rPr>
              <a:t> </a:t>
            </a:r>
            <a:r>
              <a:rPr lang="es-ES_tradnl" sz="2700" dirty="0" err="1">
                <a:effectLst>
                  <a:outerShdw blurRad="38100" dist="38100" dir="2700000" algn="tl">
                    <a:srgbClr val="000000">
                      <a:alpha val="43137"/>
                    </a:srgbClr>
                  </a:outerShdw>
                </a:effectLst>
                <a:latin typeface="Arial" pitchFamily="34" charset="0"/>
              </a:rPr>
              <a:t>the</a:t>
            </a:r>
            <a:r>
              <a:rPr lang="es-ES_tradnl" sz="2700" dirty="0">
                <a:effectLst>
                  <a:outerShdw blurRad="38100" dist="38100" dir="2700000" algn="tl">
                    <a:srgbClr val="000000">
                      <a:alpha val="43137"/>
                    </a:srgbClr>
                  </a:outerShdw>
                </a:effectLst>
                <a:latin typeface="Arial" pitchFamily="34" charset="0"/>
              </a:rPr>
              <a:t> </a:t>
            </a:r>
            <a:r>
              <a:rPr lang="es-ES_tradnl" sz="2700" dirty="0" err="1">
                <a:effectLst>
                  <a:outerShdw blurRad="38100" dist="38100" dir="2700000" algn="tl">
                    <a:srgbClr val="000000">
                      <a:alpha val="43137"/>
                    </a:srgbClr>
                  </a:outerShdw>
                </a:effectLst>
                <a:latin typeface="Arial" pitchFamily="34" charset="0"/>
              </a:rPr>
              <a:t>accelerated</a:t>
            </a:r>
            <a:r>
              <a:rPr lang="es-ES_tradnl" sz="2700" dirty="0">
                <a:effectLst>
                  <a:outerShdw blurRad="38100" dist="38100" dir="2700000" algn="tl">
                    <a:srgbClr val="000000">
                      <a:alpha val="43137"/>
                    </a:srgbClr>
                  </a:outerShdw>
                </a:effectLst>
                <a:latin typeface="Arial" pitchFamily="34" charset="0"/>
              </a:rPr>
              <a:t> </a:t>
            </a:r>
            <a:r>
              <a:rPr lang="es-ES_tradnl" sz="2700" dirty="0" err="1">
                <a:effectLst>
                  <a:outerShdw blurRad="38100" dist="38100" dir="2700000" algn="tl">
                    <a:srgbClr val="000000">
                      <a:alpha val="43137"/>
                    </a:srgbClr>
                  </a:outerShdw>
                </a:effectLst>
                <a:latin typeface="Arial" pitchFamily="34" charset="0"/>
              </a:rPr>
              <a:t>development</a:t>
            </a:r>
            <a:r>
              <a:rPr lang="es-ES_tradnl" sz="2700" dirty="0">
                <a:effectLst>
                  <a:outerShdw blurRad="38100" dist="38100" dir="2700000" algn="tl">
                    <a:srgbClr val="000000">
                      <a:alpha val="43137"/>
                    </a:srgbClr>
                  </a:outerShdw>
                </a:effectLst>
                <a:latin typeface="Arial" pitchFamily="34" charset="0"/>
              </a:rPr>
              <a:t> and </a:t>
            </a:r>
            <a:r>
              <a:rPr lang="es-ES_tradnl" sz="2700" dirty="0" err="1">
                <a:effectLst>
                  <a:outerShdw blurRad="38100" dist="38100" dir="2700000" algn="tl">
                    <a:srgbClr val="000000">
                      <a:alpha val="43137"/>
                    </a:srgbClr>
                  </a:outerShdw>
                </a:effectLst>
                <a:latin typeface="Arial" pitchFamily="34" charset="0"/>
              </a:rPr>
              <a:t>penetration</a:t>
            </a:r>
            <a:r>
              <a:rPr lang="es-ES_tradnl" sz="2700" dirty="0">
                <a:effectLst>
                  <a:outerShdw blurRad="38100" dist="38100" dir="2700000" algn="tl">
                    <a:srgbClr val="000000">
                      <a:alpha val="43137"/>
                    </a:srgbClr>
                  </a:outerShdw>
                </a:effectLst>
                <a:latin typeface="Arial" pitchFamily="34" charset="0"/>
              </a:rPr>
              <a:t> of renewable </a:t>
            </a:r>
            <a:r>
              <a:rPr lang="es-ES_tradnl" sz="2700" dirty="0" err="1">
                <a:effectLst>
                  <a:outerShdw blurRad="38100" dist="38100" dir="2700000" algn="tl">
                    <a:srgbClr val="000000">
                      <a:alpha val="43137"/>
                    </a:srgbClr>
                  </a:outerShdw>
                </a:effectLst>
                <a:latin typeface="Arial" pitchFamily="34" charset="0"/>
              </a:rPr>
              <a:t>sources</a:t>
            </a:r>
            <a:r>
              <a:rPr lang="es-ES_tradnl" sz="2700" dirty="0">
                <a:effectLst>
                  <a:outerShdw blurRad="38100" dist="38100" dir="2700000" algn="tl">
                    <a:srgbClr val="000000">
                      <a:alpha val="43137"/>
                    </a:srgbClr>
                  </a:outerShdw>
                </a:effectLst>
                <a:latin typeface="Arial" pitchFamily="34" charset="0"/>
              </a:rPr>
              <a:t> of </a:t>
            </a:r>
            <a:r>
              <a:rPr lang="es-ES_tradnl" sz="2700" dirty="0" err="1">
                <a:effectLst>
                  <a:outerShdw blurRad="38100" dist="38100" dir="2700000" algn="tl">
                    <a:srgbClr val="000000">
                      <a:alpha val="43137"/>
                    </a:srgbClr>
                  </a:outerShdw>
                </a:effectLst>
                <a:latin typeface="Arial" pitchFamily="34" charset="0"/>
              </a:rPr>
              <a:t>energy</a:t>
            </a:r>
            <a:r>
              <a:rPr lang="es-ES_tradnl" sz="2700" dirty="0">
                <a:effectLst>
                  <a:outerShdw blurRad="38100" dist="38100" dir="2700000" algn="tl">
                    <a:srgbClr val="000000">
                      <a:alpha val="43137"/>
                    </a:srgbClr>
                  </a:outerShdw>
                </a:effectLst>
                <a:latin typeface="Arial" pitchFamily="34" charset="0"/>
              </a:rPr>
              <a:t> and </a:t>
            </a:r>
            <a:r>
              <a:rPr lang="es-ES_tradnl" sz="2700" dirty="0" err="1">
                <a:effectLst>
                  <a:outerShdw blurRad="38100" dist="38100" dir="2700000" algn="tl">
                    <a:srgbClr val="000000">
                      <a:alpha val="43137"/>
                    </a:srgbClr>
                  </a:outerShdw>
                </a:effectLst>
                <a:latin typeface="Arial" pitchFamily="34" charset="0"/>
              </a:rPr>
              <a:t>energy</a:t>
            </a:r>
            <a:r>
              <a:rPr lang="es-ES_tradnl" sz="2700" dirty="0">
                <a:effectLst>
                  <a:outerShdw blurRad="38100" dist="38100" dir="2700000" algn="tl">
                    <a:srgbClr val="000000">
                      <a:alpha val="43137"/>
                    </a:srgbClr>
                  </a:outerShdw>
                </a:effectLst>
                <a:latin typeface="Arial" pitchFamily="34" charset="0"/>
              </a:rPr>
              <a:t> </a:t>
            </a:r>
            <a:r>
              <a:rPr lang="es-ES_tradnl" sz="2700" dirty="0" err="1">
                <a:effectLst>
                  <a:outerShdw blurRad="38100" dist="38100" dir="2700000" algn="tl">
                    <a:srgbClr val="000000">
                      <a:alpha val="43137"/>
                    </a:srgbClr>
                  </a:outerShdw>
                </a:effectLst>
                <a:latin typeface="Arial" pitchFamily="34" charset="0"/>
              </a:rPr>
              <a:t>efficiency</a:t>
            </a:r>
            <a:r>
              <a:rPr lang="es-ES_tradnl" sz="2700" dirty="0">
                <a:effectLst>
                  <a:outerShdw blurRad="38100" dist="38100" dir="2700000" algn="tl">
                    <a:srgbClr val="000000">
                      <a:alpha val="43137"/>
                    </a:srgbClr>
                  </a:outerShdw>
                </a:effectLst>
                <a:latin typeface="Arial" pitchFamily="34" charset="0"/>
              </a:rPr>
              <a:t> </a:t>
            </a:r>
            <a:r>
              <a:rPr lang="es-ES_tradnl" sz="2700" dirty="0" err="1">
                <a:effectLst>
                  <a:outerShdw blurRad="38100" dist="38100" dir="2700000" algn="tl">
                    <a:srgbClr val="000000">
                      <a:alpha val="43137"/>
                    </a:srgbClr>
                  </a:outerShdw>
                </a:effectLst>
                <a:latin typeface="Arial" pitchFamily="34" charset="0"/>
              </a:rPr>
              <a:t>was</a:t>
            </a:r>
            <a:r>
              <a:rPr lang="es-ES_tradnl" sz="2700" dirty="0">
                <a:effectLst>
                  <a:outerShdw blurRad="38100" dist="38100" dir="2700000" algn="tl">
                    <a:srgbClr val="000000">
                      <a:alpha val="43137"/>
                    </a:srgbClr>
                  </a:outerShdw>
                </a:effectLst>
                <a:latin typeface="Arial" pitchFamily="34" charset="0"/>
              </a:rPr>
              <a:t> </a:t>
            </a:r>
            <a:r>
              <a:rPr lang="es-ES_tradnl" sz="2700" dirty="0" err="1">
                <a:effectLst>
                  <a:outerShdw blurRad="38100" dist="38100" dir="2700000" algn="tl">
                    <a:srgbClr val="000000">
                      <a:alpha val="43137"/>
                    </a:srgbClr>
                  </a:outerShdw>
                </a:effectLst>
                <a:latin typeface="Arial" pitchFamily="34" charset="0"/>
              </a:rPr>
              <a:t>created</a:t>
            </a:r>
            <a:r>
              <a:rPr lang="es-ES_tradnl" sz="2700" dirty="0">
                <a:effectLst>
                  <a:outerShdw blurRad="38100" dist="38100" dir="2700000" algn="tl">
                    <a:srgbClr val="000000">
                      <a:alpha val="43137"/>
                    </a:srgbClr>
                  </a:outerShdw>
                </a:effectLst>
                <a:latin typeface="Arial" pitchFamily="34" charset="0"/>
              </a:rPr>
              <a:t> in </a:t>
            </a:r>
            <a:r>
              <a:rPr lang="es-ES_tradnl" sz="2700" dirty="0" err="1">
                <a:effectLst>
                  <a:outerShdw blurRad="38100" dist="38100" dir="2700000" algn="tl">
                    <a:srgbClr val="000000">
                      <a:alpha val="43137"/>
                    </a:srgbClr>
                  </a:outerShdw>
                </a:effectLst>
                <a:latin typeface="Arial" pitchFamily="34" charset="0"/>
              </a:rPr>
              <a:t>February</a:t>
            </a:r>
            <a:r>
              <a:rPr lang="es-ES_tradnl" sz="2700" dirty="0">
                <a:effectLst>
                  <a:outerShdw blurRad="38100" dist="38100" dir="2700000" algn="tl">
                    <a:srgbClr val="000000">
                      <a:alpha val="43137"/>
                    </a:srgbClr>
                  </a:outerShdw>
                </a:effectLst>
                <a:latin typeface="Arial" pitchFamily="34" charset="0"/>
              </a:rPr>
              <a:t> 2007. </a:t>
            </a:r>
            <a:r>
              <a:rPr lang="es-ES_tradnl" sz="2700" dirty="0" err="1">
                <a:effectLst>
                  <a:outerShdw blurRad="38100" dist="38100" dir="2700000" algn="tl">
                    <a:srgbClr val="000000">
                      <a:alpha val="43137"/>
                    </a:srgbClr>
                  </a:outerShdw>
                </a:effectLst>
                <a:latin typeface="Arial" pitchFamily="34" charset="0"/>
              </a:rPr>
              <a:t>The</a:t>
            </a:r>
            <a:r>
              <a:rPr lang="es-ES_tradnl" sz="2700" dirty="0">
                <a:effectLst>
                  <a:outerShdw blurRad="38100" dist="38100" dir="2700000" algn="tl">
                    <a:srgbClr val="000000">
                      <a:alpha val="43137"/>
                    </a:srgbClr>
                  </a:outerShdw>
                </a:effectLst>
                <a:latin typeface="Arial" pitchFamily="34" charset="0"/>
              </a:rPr>
              <a:t> </a:t>
            </a:r>
            <a:r>
              <a:rPr lang="es-ES_tradnl" sz="2700" dirty="0" err="1">
                <a:effectLst>
                  <a:outerShdw blurRad="38100" dist="38100" dir="2700000" algn="tl">
                    <a:srgbClr val="000000">
                      <a:alpha val="43137"/>
                    </a:srgbClr>
                  </a:outerShdw>
                </a:effectLst>
                <a:latin typeface="Arial" pitchFamily="34" charset="0"/>
              </a:rPr>
              <a:t>fifteen</a:t>
            </a:r>
            <a:r>
              <a:rPr lang="es-ES_tradnl" sz="2700" dirty="0">
                <a:effectLst>
                  <a:outerShdw blurRad="38100" dist="38100" dir="2700000" algn="tl">
                    <a:srgbClr val="000000">
                      <a:alpha val="43137"/>
                    </a:srgbClr>
                  </a:outerShdw>
                </a:effectLst>
                <a:latin typeface="Arial" pitchFamily="34" charset="0"/>
              </a:rPr>
              <a:t> </a:t>
            </a:r>
            <a:r>
              <a:rPr lang="es-ES_tradnl" sz="2700" dirty="0" err="1">
                <a:effectLst>
                  <a:outerShdw blurRad="38100" dist="38100" dir="2700000" algn="tl">
                    <a:srgbClr val="000000">
                      <a:alpha val="43137"/>
                    </a:srgbClr>
                  </a:outerShdw>
                </a:effectLst>
                <a:latin typeface="Arial" pitchFamily="34" charset="0"/>
              </a:rPr>
              <a:t>comissions</a:t>
            </a:r>
            <a:r>
              <a:rPr lang="es-ES_tradnl" sz="2700" dirty="0">
                <a:effectLst>
                  <a:outerShdw blurRad="38100" dist="38100" dir="2700000" algn="tl">
                    <a:srgbClr val="000000">
                      <a:alpha val="43137"/>
                    </a:srgbClr>
                  </a:outerShdw>
                </a:effectLst>
                <a:latin typeface="Arial" pitchFamily="34" charset="0"/>
              </a:rPr>
              <a:t> of </a:t>
            </a:r>
            <a:r>
              <a:rPr lang="es-ES_tradnl" sz="2700" dirty="0" err="1">
                <a:effectLst>
                  <a:outerShdw blurRad="38100" dist="38100" dir="2700000" algn="tl">
                    <a:srgbClr val="000000">
                      <a:alpha val="43137"/>
                    </a:srgbClr>
                  </a:outerShdw>
                </a:effectLst>
                <a:latin typeface="Arial" pitchFamily="34" charset="0"/>
              </a:rPr>
              <a:t>this</a:t>
            </a:r>
            <a:r>
              <a:rPr lang="es-ES_tradnl" sz="2700" dirty="0">
                <a:effectLst>
                  <a:outerShdw blurRad="38100" dist="38100" dir="2700000" algn="tl">
                    <a:srgbClr val="000000">
                      <a:alpha val="43137"/>
                    </a:srgbClr>
                  </a:outerShdw>
                </a:effectLst>
                <a:latin typeface="Arial" pitchFamily="34" charset="0"/>
              </a:rPr>
              <a:t> </a:t>
            </a:r>
            <a:r>
              <a:rPr lang="es-ES_tradnl" sz="2700" dirty="0" err="1">
                <a:effectLst>
                  <a:outerShdw blurRad="38100" dist="38100" dir="2700000" algn="tl">
                    <a:srgbClr val="000000">
                      <a:alpha val="43137"/>
                    </a:srgbClr>
                  </a:outerShdw>
                </a:effectLst>
                <a:latin typeface="Arial" pitchFamily="34" charset="0"/>
              </a:rPr>
              <a:t>group</a:t>
            </a:r>
            <a:r>
              <a:rPr lang="es-ES_tradnl" sz="2700" dirty="0">
                <a:effectLst>
                  <a:outerShdw blurRad="38100" dist="38100" dir="2700000" algn="tl">
                    <a:srgbClr val="000000">
                      <a:alpha val="43137"/>
                    </a:srgbClr>
                  </a:outerShdw>
                </a:effectLst>
                <a:latin typeface="Arial" pitchFamily="34" charset="0"/>
              </a:rPr>
              <a:t> (</a:t>
            </a:r>
            <a:r>
              <a:rPr lang="es-ES_tradnl" sz="2700" dirty="0" err="1">
                <a:effectLst>
                  <a:outerShdw blurRad="38100" dist="38100" dir="2700000" algn="tl">
                    <a:srgbClr val="000000">
                      <a:alpha val="43137"/>
                    </a:srgbClr>
                  </a:outerShdw>
                </a:effectLst>
                <a:latin typeface="Arial" pitchFamily="34" charset="0"/>
              </a:rPr>
              <a:t>biogas</a:t>
            </a:r>
            <a:r>
              <a:rPr lang="es-ES_tradnl" sz="2700" dirty="0">
                <a:effectLst>
                  <a:outerShdw blurRad="38100" dist="38100" dir="2700000" algn="tl">
                    <a:srgbClr val="000000">
                      <a:alpha val="43137"/>
                    </a:srgbClr>
                  </a:outerShdw>
                </a:effectLst>
                <a:latin typeface="Arial" pitchFamily="34" charset="0"/>
              </a:rPr>
              <a:t>, </a:t>
            </a:r>
            <a:r>
              <a:rPr lang="es-ES_tradnl" sz="2700" dirty="0" err="1">
                <a:effectLst>
                  <a:outerShdw blurRad="38100" dist="38100" dir="2700000" algn="tl">
                    <a:srgbClr val="000000">
                      <a:alpha val="43137"/>
                    </a:srgbClr>
                  </a:outerShdw>
                </a:effectLst>
                <a:latin typeface="Arial" pitchFamily="34" charset="0"/>
              </a:rPr>
              <a:t>ocean</a:t>
            </a:r>
            <a:r>
              <a:rPr lang="es-ES_tradnl" sz="2700" dirty="0">
                <a:effectLst>
                  <a:outerShdw blurRad="38100" dist="38100" dir="2700000" algn="tl">
                    <a:srgbClr val="000000">
                      <a:alpha val="43137"/>
                    </a:srgbClr>
                  </a:outerShdw>
                </a:effectLst>
                <a:latin typeface="Arial" pitchFamily="34" charset="0"/>
              </a:rPr>
              <a:t> </a:t>
            </a:r>
            <a:r>
              <a:rPr lang="es-ES_tradnl" sz="2700" dirty="0" err="1">
                <a:effectLst>
                  <a:outerShdw blurRad="38100" dist="38100" dir="2700000" algn="tl">
                    <a:srgbClr val="000000">
                      <a:alpha val="43137"/>
                    </a:srgbClr>
                  </a:outerShdw>
                </a:effectLst>
                <a:latin typeface="Arial" pitchFamily="34" charset="0"/>
              </a:rPr>
              <a:t>energy</a:t>
            </a:r>
            <a:r>
              <a:rPr lang="es-ES_tradnl" sz="2700" dirty="0">
                <a:effectLst>
                  <a:outerShdw blurRad="38100" dist="38100" dir="2700000" algn="tl">
                    <a:srgbClr val="000000">
                      <a:alpha val="43137"/>
                    </a:srgbClr>
                  </a:outerShdw>
                </a:effectLst>
                <a:latin typeface="Arial" pitchFamily="34" charset="0"/>
              </a:rPr>
              <a:t>, </a:t>
            </a:r>
            <a:r>
              <a:rPr lang="es-ES_tradnl" sz="2700" dirty="0" err="1">
                <a:effectLst>
                  <a:outerShdw blurRad="38100" dist="38100" dir="2700000" algn="tl">
                    <a:srgbClr val="000000">
                      <a:alpha val="43137"/>
                    </a:srgbClr>
                  </a:outerShdw>
                </a:effectLst>
                <a:latin typeface="Arial" pitchFamily="34" charset="0"/>
              </a:rPr>
              <a:t>wind</a:t>
            </a:r>
            <a:r>
              <a:rPr lang="es-ES_tradnl" sz="2700" dirty="0">
                <a:effectLst>
                  <a:outerShdw blurRad="38100" dist="38100" dir="2700000" algn="tl">
                    <a:srgbClr val="000000">
                      <a:alpha val="43137"/>
                    </a:srgbClr>
                  </a:outerShdw>
                </a:effectLst>
                <a:latin typeface="Arial" pitchFamily="34" charset="0"/>
              </a:rPr>
              <a:t> </a:t>
            </a:r>
            <a:r>
              <a:rPr lang="es-ES_tradnl" sz="2700" dirty="0" err="1">
                <a:effectLst>
                  <a:outerShdw blurRad="38100" dist="38100" dir="2700000" algn="tl">
                    <a:srgbClr val="000000">
                      <a:alpha val="43137"/>
                    </a:srgbClr>
                  </a:outerShdw>
                </a:effectLst>
                <a:latin typeface="Arial" pitchFamily="34" charset="0"/>
              </a:rPr>
              <a:t>energy</a:t>
            </a:r>
            <a:r>
              <a:rPr lang="es-ES_tradnl" sz="2700" dirty="0">
                <a:effectLst>
                  <a:outerShdw blurRad="38100" dist="38100" dir="2700000" algn="tl">
                    <a:srgbClr val="000000">
                      <a:alpha val="43137"/>
                    </a:srgbClr>
                  </a:outerShdw>
                </a:effectLst>
                <a:latin typeface="Arial" pitchFamily="34" charset="0"/>
              </a:rPr>
              <a:t>, </a:t>
            </a:r>
            <a:r>
              <a:rPr lang="es-ES_tradnl" sz="2700" dirty="0" err="1">
                <a:effectLst>
                  <a:outerShdw blurRad="38100" dist="38100" dir="2700000" algn="tl">
                    <a:srgbClr val="000000">
                      <a:alpha val="43137"/>
                    </a:srgbClr>
                  </a:outerShdw>
                </a:effectLst>
                <a:latin typeface="Arial" pitchFamily="34" charset="0"/>
              </a:rPr>
              <a:t>photovoltaic</a:t>
            </a:r>
            <a:r>
              <a:rPr lang="es-ES_tradnl" sz="2700" dirty="0">
                <a:effectLst>
                  <a:outerShdw blurRad="38100" dist="38100" dir="2700000" algn="tl">
                    <a:srgbClr val="000000">
                      <a:alpha val="43137"/>
                    </a:srgbClr>
                  </a:outerShdw>
                </a:effectLst>
                <a:latin typeface="Arial" pitchFamily="34" charset="0"/>
              </a:rPr>
              <a:t> </a:t>
            </a:r>
            <a:r>
              <a:rPr lang="es-ES_tradnl" sz="2700" dirty="0" err="1">
                <a:effectLst>
                  <a:outerShdw blurRad="38100" dist="38100" dir="2700000" algn="tl">
                    <a:srgbClr val="000000">
                      <a:alpha val="43137"/>
                    </a:srgbClr>
                  </a:outerShdw>
                </a:effectLst>
                <a:latin typeface="Arial" pitchFamily="34" charset="0"/>
              </a:rPr>
              <a:t>energy</a:t>
            </a:r>
            <a:r>
              <a:rPr lang="es-ES_tradnl" sz="2700" dirty="0">
                <a:effectLst>
                  <a:outerShdw blurRad="38100" dist="38100" dir="2700000" algn="tl">
                    <a:srgbClr val="000000">
                      <a:alpha val="43137"/>
                    </a:srgbClr>
                  </a:outerShdw>
                </a:effectLst>
                <a:latin typeface="Arial" pitchFamily="34" charset="0"/>
              </a:rPr>
              <a:t>, etc.) </a:t>
            </a:r>
            <a:r>
              <a:rPr lang="es-ES_tradnl" sz="2700" dirty="0" err="1">
                <a:effectLst>
                  <a:outerShdw blurRad="38100" dist="38100" dir="2700000" algn="tl">
                    <a:srgbClr val="000000">
                      <a:alpha val="43137"/>
                    </a:srgbClr>
                  </a:outerShdw>
                </a:effectLst>
                <a:latin typeface="Arial" pitchFamily="34" charset="0"/>
              </a:rPr>
              <a:t>have</a:t>
            </a:r>
            <a:r>
              <a:rPr lang="es-ES_tradnl" sz="2700" dirty="0">
                <a:effectLst>
                  <a:outerShdw blurRad="38100" dist="38100" dir="2700000" algn="tl">
                    <a:srgbClr val="000000">
                      <a:alpha val="43137"/>
                    </a:srgbClr>
                  </a:outerShdw>
                </a:effectLst>
                <a:latin typeface="Arial" pitchFamily="34" charset="0"/>
              </a:rPr>
              <a:t> </a:t>
            </a:r>
            <a:r>
              <a:rPr lang="es-ES_tradnl" sz="2700" dirty="0">
                <a:effectLst>
                  <a:outerShdw blurRad="38100" dist="38100" dir="2700000" algn="tl">
                    <a:srgbClr val="000000">
                      <a:alpha val="43137"/>
                    </a:srgbClr>
                  </a:outerShdw>
                </a:effectLst>
                <a:latin typeface="Arial" pitchFamily="34" charset="0"/>
              </a:rPr>
              <a:t>a </a:t>
            </a:r>
            <a:r>
              <a:rPr lang="es-ES_tradnl" sz="2700" dirty="0" err="1">
                <a:effectLst>
                  <a:outerShdw blurRad="38100" dist="38100" dir="2700000" algn="tl">
                    <a:srgbClr val="000000">
                      <a:alpha val="43137"/>
                    </a:srgbClr>
                  </a:outerShdw>
                </a:effectLst>
                <a:latin typeface="Arial" pitchFamily="34" charset="0"/>
              </a:rPr>
              <a:t>State</a:t>
            </a:r>
            <a:r>
              <a:rPr lang="es-ES_tradnl" sz="2700" dirty="0">
                <a:effectLst>
                  <a:outerShdw blurRad="38100" dist="38100" dir="2700000" algn="tl">
                    <a:srgbClr val="000000">
                      <a:alpha val="43137"/>
                    </a:srgbClr>
                  </a:outerShdw>
                </a:effectLst>
                <a:latin typeface="Arial" pitchFamily="34" charset="0"/>
              </a:rPr>
              <a:t> mandate </a:t>
            </a:r>
            <a:r>
              <a:rPr lang="es-ES_tradnl" sz="2700" dirty="0" err="1">
                <a:effectLst>
                  <a:outerShdw blurRad="38100" dist="38100" dir="2700000" algn="tl">
                    <a:srgbClr val="000000">
                      <a:alpha val="43137"/>
                    </a:srgbClr>
                  </a:outerShdw>
                </a:effectLst>
                <a:latin typeface="Arial" pitchFamily="34" charset="0"/>
              </a:rPr>
              <a:t>to</a:t>
            </a:r>
            <a:r>
              <a:rPr lang="es-ES_tradnl" sz="2700" dirty="0">
                <a:effectLst>
                  <a:outerShdw blurRad="38100" dist="38100" dir="2700000" algn="tl">
                    <a:srgbClr val="000000">
                      <a:alpha val="43137"/>
                    </a:srgbClr>
                  </a:outerShdw>
                </a:effectLst>
                <a:latin typeface="Arial" pitchFamily="34" charset="0"/>
              </a:rPr>
              <a:t> </a:t>
            </a:r>
            <a:r>
              <a:rPr lang="es-ES_tradnl" sz="2700" dirty="0" err="1">
                <a:effectLst>
                  <a:outerShdw blurRad="38100" dist="38100" dir="2700000" algn="tl">
                    <a:srgbClr val="000000">
                      <a:alpha val="43137"/>
                    </a:srgbClr>
                  </a:outerShdw>
                </a:effectLst>
                <a:latin typeface="Arial" pitchFamily="34" charset="0"/>
              </a:rPr>
              <a:t>study</a:t>
            </a:r>
            <a:r>
              <a:rPr lang="es-ES_tradnl" sz="2700" dirty="0">
                <a:effectLst>
                  <a:outerShdw blurRad="38100" dist="38100" dir="2700000" algn="tl">
                    <a:srgbClr val="000000">
                      <a:alpha val="43137"/>
                    </a:srgbClr>
                  </a:outerShdw>
                </a:effectLst>
                <a:latin typeface="Arial" pitchFamily="34" charset="0"/>
              </a:rPr>
              <a:t> </a:t>
            </a:r>
            <a:r>
              <a:rPr lang="es-ES_tradnl" sz="2700" dirty="0" err="1">
                <a:effectLst>
                  <a:outerShdw blurRad="38100" dist="38100" dir="2700000" algn="tl">
                    <a:srgbClr val="000000">
                      <a:alpha val="43137"/>
                    </a:srgbClr>
                  </a:outerShdw>
                </a:effectLst>
                <a:latin typeface="Arial" pitchFamily="34" charset="0"/>
              </a:rPr>
              <a:t>better</a:t>
            </a:r>
            <a:r>
              <a:rPr lang="es-ES_tradnl" sz="2700" dirty="0">
                <a:effectLst>
                  <a:outerShdw blurRad="38100" dist="38100" dir="2700000" algn="tl">
                    <a:srgbClr val="000000">
                      <a:alpha val="43137"/>
                    </a:srgbClr>
                  </a:outerShdw>
                </a:effectLst>
                <a:latin typeface="Arial" pitchFamily="34" charset="0"/>
              </a:rPr>
              <a:t> </a:t>
            </a:r>
            <a:r>
              <a:rPr lang="es-ES_tradnl" sz="2700" dirty="0" err="1">
                <a:effectLst>
                  <a:outerShdw blurRad="38100" dist="38100" dir="2700000" algn="tl">
                    <a:srgbClr val="000000">
                      <a:alpha val="43137"/>
                    </a:srgbClr>
                  </a:outerShdw>
                </a:effectLst>
                <a:latin typeface="Arial" pitchFamily="34" charset="0"/>
              </a:rPr>
              <a:t>ways</a:t>
            </a:r>
            <a:r>
              <a:rPr lang="es-ES_tradnl" sz="2700" dirty="0">
                <a:effectLst>
                  <a:outerShdw blurRad="38100" dist="38100" dir="2700000" algn="tl">
                    <a:srgbClr val="000000">
                      <a:alpha val="43137"/>
                    </a:srgbClr>
                  </a:outerShdw>
                </a:effectLst>
                <a:latin typeface="Arial" pitchFamily="34" charset="0"/>
              </a:rPr>
              <a:t> </a:t>
            </a:r>
            <a:r>
              <a:rPr lang="es-ES_tradnl" sz="2700" dirty="0" err="1">
                <a:effectLst>
                  <a:outerShdw blurRad="38100" dist="38100" dir="2700000" algn="tl">
                    <a:srgbClr val="000000">
                      <a:alpha val="43137"/>
                    </a:srgbClr>
                  </a:outerShdw>
                </a:effectLst>
                <a:latin typeface="Arial" pitchFamily="34" charset="0"/>
              </a:rPr>
              <a:t>for</a:t>
            </a:r>
            <a:r>
              <a:rPr lang="es-ES_tradnl" sz="2700" dirty="0">
                <a:effectLst>
                  <a:outerShdw blurRad="38100" dist="38100" dir="2700000" algn="tl">
                    <a:srgbClr val="000000">
                      <a:alpha val="43137"/>
                    </a:srgbClr>
                  </a:outerShdw>
                </a:effectLst>
                <a:latin typeface="Arial" pitchFamily="34" charset="0"/>
              </a:rPr>
              <a:t> </a:t>
            </a:r>
            <a:r>
              <a:rPr lang="es-ES_tradnl" sz="2700" dirty="0" err="1">
                <a:effectLst>
                  <a:outerShdw blurRad="38100" dist="38100" dir="2700000" algn="tl">
                    <a:srgbClr val="000000">
                      <a:alpha val="43137"/>
                    </a:srgbClr>
                  </a:outerShdw>
                </a:effectLst>
                <a:latin typeface="Arial" pitchFamily="34" charset="0"/>
              </a:rPr>
              <a:t>the</a:t>
            </a:r>
            <a:r>
              <a:rPr lang="es-ES_tradnl" sz="2700" dirty="0">
                <a:effectLst>
                  <a:outerShdw blurRad="38100" dist="38100" dir="2700000" algn="tl">
                    <a:srgbClr val="000000">
                      <a:alpha val="43137"/>
                    </a:srgbClr>
                  </a:outerShdw>
                </a:effectLst>
                <a:latin typeface="Arial" pitchFamily="34" charset="0"/>
              </a:rPr>
              <a:t> </a:t>
            </a:r>
            <a:r>
              <a:rPr lang="es-ES_tradnl" sz="2700" dirty="0" err="1">
                <a:effectLst>
                  <a:outerShdw blurRad="38100" dist="38100" dir="2700000" algn="tl">
                    <a:srgbClr val="000000">
                      <a:alpha val="43137"/>
                    </a:srgbClr>
                  </a:outerShdw>
                </a:effectLst>
                <a:latin typeface="Arial" pitchFamily="34" charset="0"/>
              </a:rPr>
              <a:t>introduction</a:t>
            </a:r>
            <a:r>
              <a:rPr lang="es-ES_tradnl" sz="2700" dirty="0">
                <a:effectLst>
                  <a:outerShdw blurRad="38100" dist="38100" dir="2700000" algn="tl">
                    <a:srgbClr val="000000">
                      <a:alpha val="43137"/>
                    </a:srgbClr>
                  </a:outerShdw>
                </a:effectLst>
                <a:latin typeface="Arial" pitchFamily="34" charset="0"/>
              </a:rPr>
              <a:t> of renewable </a:t>
            </a:r>
            <a:r>
              <a:rPr lang="es-ES_tradnl" sz="2700" dirty="0" err="1">
                <a:effectLst>
                  <a:outerShdw blurRad="38100" dist="38100" dir="2700000" algn="tl">
                    <a:srgbClr val="000000">
                      <a:alpha val="43137"/>
                    </a:srgbClr>
                  </a:outerShdw>
                </a:effectLst>
                <a:latin typeface="Arial" pitchFamily="34" charset="0"/>
              </a:rPr>
              <a:t>energies</a:t>
            </a:r>
            <a:r>
              <a:rPr lang="es-ES_tradnl" sz="2700" dirty="0">
                <a:effectLst>
                  <a:outerShdw blurRad="38100" dist="38100" dir="2700000" algn="tl">
                    <a:srgbClr val="000000">
                      <a:alpha val="43137"/>
                    </a:srgbClr>
                  </a:outerShdw>
                </a:effectLst>
                <a:latin typeface="Arial" pitchFamily="34" charset="0"/>
              </a:rPr>
              <a:t> in </a:t>
            </a:r>
            <a:r>
              <a:rPr lang="es-ES_tradnl" sz="2700" dirty="0" err="1">
                <a:effectLst>
                  <a:outerShdw blurRad="38100" dist="38100" dir="2700000" algn="tl">
                    <a:srgbClr val="000000">
                      <a:alpha val="43137"/>
                    </a:srgbClr>
                  </a:outerShdw>
                </a:effectLst>
                <a:latin typeface="Arial" pitchFamily="34" charset="0"/>
              </a:rPr>
              <a:t>the</a:t>
            </a:r>
            <a:r>
              <a:rPr lang="es-ES_tradnl" sz="2700" dirty="0">
                <a:effectLst>
                  <a:outerShdw blurRad="38100" dist="38100" dir="2700000" algn="tl">
                    <a:srgbClr val="000000">
                      <a:alpha val="43137"/>
                    </a:srgbClr>
                  </a:outerShdw>
                </a:effectLst>
                <a:latin typeface="Arial" pitchFamily="34" charset="0"/>
              </a:rPr>
              <a:t> country.</a:t>
            </a:r>
            <a:endParaRPr lang="es-ES" sz="2700" dirty="0">
              <a:effectLst>
                <a:outerShdw blurRad="38100" dist="38100" dir="2700000" algn="tl">
                  <a:srgbClr val="000000">
                    <a:alpha val="43137"/>
                  </a:srgbClr>
                </a:outerShdw>
              </a:effectLst>
              <a:latin typeface="Arial" pitchFamily="34" charset="0"/>
            </a:endParaRPr>
          </a:p>
        </p:txBody>
      </p:sp>
      <p:pic>
        <p:nvPicPr>
          <p:cNvPr id="3" name="2 Imagen" descr="DSC00348.JPG"/>
          <p:cNvPicPr>
            <a:picLocks noChangeAspect="1"/>
          </p:cNvPicPr>
          <p:nvPr/>
        </p:nvPicPr>
        <p:blipFill>
          <a:blip r:embed="rId2" cstate="print"/>
          <a:stretch>
            <a:fillRect/>
          </a:stretch>
        </p:blipFill>
        <p:spPr>
          <a:xfrm>
            <a:off x="428596" y="4306520"/>
            <a:ext cx="2476485" cy="1857364"/>
          </a:xfrm>
          <a:prstGeom prst="roundRect">
            <a:avLst/>
          </a:prstGeom>
          <a:scene3d>
            <a:camera prst="orthographicFront"/>
            <a:lightRig rig="threePt" dir="t"/>
          </a:scene3d>
          <a:sp3d>
            <a:bevelT/>
          </a:sp3d>
        </p:spPr>
      </p:pic>
      <p:pic>
        <p:nvPicPr>
          <p:cNvPr id="4" name="3 Imagen" descr="DSC00378.JPG"/>
          <p:cNvPicPr>
            <a:picLocks noChangeAspect="1"/>
          </p:cNvPicPr>
          <p:nvPr/>
        </p:nvPicPr>
        <p:blipFill>
          <a:blip r:embed="rId3" cstate="print"/>
          <a:stretch>
            <a:fillRect/>
          </a:stretch>
        </p:blipFill>
        <p:spPr>
          <a:xfrm>
            <a:off x="3214678" y="4235082"/>
            <a:ext cx="2639999" cy="1980000"/>
          </a:xfrm>
          <a:prstGeom prst="roundRect">
            <a:avLst/>
          </a:prstGeom>
          <a:scene3d>
            <a:camera prst="orthographicFront"/>
            <a:lightRig rig="threePt" dir="t"/>
          </a:scene3d>
          <a:sp3d>
            <a:bevelT/>
          </a:sp3d>
        </p:spPr>
      </p:pic>
      <p:pic>
        <p:nvPicPr>
          <p:cNvPr id="7" name="6 Imagen" descr="DSC00379.JPG"/>
          <p:cNvPicPr>
            <a:picLocks noChangeAspect="1"/>
          </p:cNvPicPr>
          <p:nvPr/>
        </p:nvPicPr>
        <p:blipFill>
          <a:blip r:embed="rId4" cstate="print"/>
          <a:stretch>
            <a:fillRect/>
          </a:stretch>
        </p:blipFill>
        <p:spPr>
          <a:xfrm>
            <a:off x="6143636" y="4227636"/>
            <a:ext cx="2640000" cy="1980000"/>
          </a:xfrm>
          <a:prstGeom prst="roundRect">
            <a:avLst/>
          </a:prstGeom>
          <a:scene3d>
            <a:camera prst="orthographicFront"/>
            <a:lightRig rig="threePt" dir="t"/>
          </a:scene3d>
          <a:sp3d>
            <a:bevelT/>
          </a:sp3d>
        </p:spPr>
      </p:pic>
    </p:spTree>
  </p:cSld>
  <p:clrMapOvr>
    <a:masterClrMapping/>
  </p:clrMapOvr>
  <p:transition>
    <p:wipe di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3 Imagen" descr="calentador copy.png"/>
          <p:cNvPicPr>
            <a:picLocks noChangeAspect="1"/>
          </p:cNvPicPr>
          <p:nvPr/>
        </p:nvPicPr>
        <p:blipFill>
          <a:blip r:embed="rId2"/>
          <a:srcRect/>
          <a:stretch>
            <a:fillRect/>
          </a:stretch>
        </p:blipFill>
        <p:spPr bwMode="auto">
          <a:xfrm>
            <a:off x="1981200" y="1408113"/>
            <a:ext cx="5173663" cy="5449887"/>
          </a:xfrm>
          <a:prstGeom prst="rect">
            <a:avLst/>
          </a:prstGeom>
          <a:noFill/>
          <a:ln w="9525">
            <a:noFill/>
            <a:miter lim="800000"/>
            <a:headEnd/>
            <a:tailEnd/>
          </a:ln>
        </p:spPr>
      </p:pic>
      <p:sp>
        <p:nvSpPr>
          <p:cNvPr id="3" name="2 Rectángulo"/>
          <p:cNvSpPr/>
          <p:nvPr/>
        </p:nvSpPr>
        <p:spPr>
          <a:xfrm>
            <a:off x="0" y="0"/>
            <a:ext cx="9144000" cy="1938992"/>
          </a:xfrm>
          <a:prstGeom prst="rect">
            <a:avLst/>
          </a:prstGeom>
          <a:noFill/>
        </p:spPr>
        <p:txBody>
          <a:bodyPr>
            <a:spAutoFit/>
          </a:bodyPr>
          <a:lstStyle/>
          <a:p>
            <a:pPr algn="ctr">
              <a:defRPr/>
            </a:pPr>
            <a:r>
              <a:rPr lang="es-ES" sz="6000" b="1" cap="sm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Solar </a:t>
            </a:r>
            <a:r>
              <a:rPr lang="es-ES" sz="6000" b="1" cap="small"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Water</a:t>
            </a:r>
            <a:r>
              <a:rPr lang="es-ES" sz="6000" b="1" cap="sm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 </a:t>
            </a:r>
            <a:r>
              <a:rPr lang="es-ES" sz="6000" b="1" cap="small"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Heating</a:t>
            </a:r>
            <a:r>
              <a:rPr lang="es-ES" sz="6000" b="1" cap="sm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 </a:t>
            </a:r>
            <a:r>
              <a:rPr lang="es-ES" sz="6000" b="1" cap="small"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Program</a:t>
            </a:r>
            <a:endParaRPr lang="es-ES" sz="6000" b="1" cap="sm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ndParaRPr>
          </a:p>
        </p:txBody>
      </p:sp>
    </p:spTree>
  </p:cSld>
  <p:clrMapOvr>
    <a:masterClrMapping/>
  </p:clrMapOvr>
  <p:transition>
    <p:wipe dir="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Montaje Colector Chino 001"/>
          <p:cNvPicPr>
            <a:picLocks noChangeAspect="1" noChangeArrowheads="1"/>
          </p:cNvPicPr>
          <p:nvPr/>
        </p:nvPicPr>
        <p:blipFill>
          <a:blip r:embed="rId2"/>
          <a:srcRect/>
          <a:stretch>
            <a:fillRect/>
          </a:stretch>
        </p:blipFill>
        <p:spPr bwMode="auto">
          <a:xfrm>
            <a:off x="1523854" y="1894179"/>
            <a:ext cx="6048542" cy="4535217"/>
          </a:xfrm>
          <a:prstGeom prst="roundRect">
            <a:avLst/>
          </a:prstGeom>
          <a:noFill/>
          <a:ln w="9525">
            <a:noFill/>
            <a:miter lim="800000"/>
            <a:headEnd/>
            <a:tailEnd/>
          </a:ln>
          <a:scene3d>
            <a:camera prst="orthographicFront"/>
            <a:lightRig rig="threePt" dir="t"/>
          </a:scene3d>
          <a:sp3d>
            <a:bevelT/>
          </a:sp3d>
        </p:spPr>
      </p:pic>
      <p:sp>
        <p:nvSpPr>
          <p:cNvPr id="3" name="2 CuadroTexto"/>
          <p:cNvSpPr txBox="1"/>
          <p:nvPr/>
        </p:nvSpPr>
        <p:spPr>
          <a:xfrm>
            <a:off x="233363" y="142875"/>
            <a:ext cx="8643937" cy="1570038"/>
          </a:xfrm>
          <a:prstGeom prst="rect">
            <a:avLst/>
          </a:prstGeom>
          <a:noFill/>
        </p:spPr>
        <p:txBody>
          <a:bodyPr>
            <a:spAutoFit/>
          </a:bodyPr>
          <a:lstStyle/>
          <a:p>
            <a:pPr algn="just">
              <a:defRPr/>
            </a:pPr>
            <a:r>
              <a:rPr lang="es-ES_tradnl" sz="2400" dirty="0" err="1">
                <a:effectLst>
                  <a:outerShdw blurRad="38100" dist="38100" dir="2700000" algn="tl">
                    <a:srgbClr val="000000">
                      <a:alpha val="43137"/>
                    </a:srgbClr>
                  </a:outerShdw>
                </a:effectLst>
                <a:latin typeface="Arial" pitchFamily="34" charset="0"/>
                <a:cs typeface="Arial" pitchFamily="34" charset="0"/>
              </a:rPr>
              <a:t>There</a:t>
            </a:r>
            <a:r>
              <a:rPr lang="es-ES_tradnl" sz="2400" dirty="0">
                <a:effectLst>
                  <a:outerShdw blurRad="38100" dist="38100" dir="2700000" algn="tl">
                    <a:srgbClr val="000000">
                      <a:alpha val="43137"/>
                    </a:srgbClr>
                  </a:outerShdw>
                </a:effectLst>
                <a:latin typeface="Arial" pitchFamily="34" charset="0"/>
                <a:cs typeface="Arial" pitchFamily="34" charset="0"/>
              </a:rPr>
              <a:t> </a:t>
            </a:r>
            <a:r>
              <a:rPr lang="es-ES_tradnl" sz="2400" dirty="0" err="1">
                <a:effectLst>
                  <a:outerShdw blurRad="38100" dist="38100" dir="2700000" algn="tl">
                    <a:srgbClr val="000000">
                      <a:alpha val="43137"/>
                    </a:srgbClr>
                  </a:outerShdw>
                </a:effectLst>
                <a:latin typeface="Arial" pitchFamily="34" charset="0"/>
                <a:cs typeface="Arial" pitchFamily="34" charset="0"/>
              </a:rPr>
              <a:t>is</a:t>
            </a:r>
            <a:r>
              <a:rPr lang="es-ES_tradnl" sz="2400" dirty="0">
                <a:effectLst>
                  <a:outerShdw blurRad="38100" dist="38100" dir="2700000" algn="tl">
                    <a:srgbClr val="000000">
                      <a:alpha val="43137"/>
                    </a:srgbClr>
                  </a:outerShdw>
                </a:effectLst>
                <a:latin typeface="Arial" pitchFamily="34" charset="0"/>
                <a:cs typeface="Arial" pitchFamily="34" charset="0"/>
              </a:rPr>
              <a:t> </a:t>
            </a:r>
            <a:r>
              <a:rPr lang="es-ES_tradnl" sz="2400" dirty="0" err="1">
                <a:effectLst>
                  <a:outerShdw blurRad="38100" dist="38100" dir="2700000" algn="tl">
                    <a:srgbClr val="000000">
                      <a:alpha val="43137"/>
                    </a:srgbClr>
                  </a:outerShdw>
                </a:effectLst>
                <a:latin typeface="Arial" pitchFamily="34" charset="0"/>
                <a:cs typeface="Arial" pitchFamily="34" charset="0"/>
              </a:rPr>
              <a:t>an</a:t>
            </a:r>
            <a:r>
              <a:rPr lang="es-ES_tradnl" sz="2400" dirty="0">
                <a:effectLst>
                  <a:outerShdw blurRad="38100" dist="38100" dir="2700000" algn="tl">
                    <a:srgbClr val="000000">
                      <a:alpha val="43137"/>
                    </a:srgbClr>
                  </a:outerShdw>
                </a:effectLst>
                <a:latin typeface="Arial" pitchFamily="34" charset="0"/>
                <a:cs typeface="Arial" pitchFamily="34" charset="0"/>
              </a:rPr>
              <a:t> </a:t>
            </a:r>
            <a:r>
              <a:rPr lang="es-ES_tradnl" sz="2400" dirty="0" err="1">
                <a:effectLst>
                  <a:outerShdw blurRad="38100" dist="38100" dir="2700000" algn="tl">
                    <a:srgbClr val="000000">
                      <a:alpha val="43137"/>
                    </a:srgbClr>
                  </a:outerShdw>
                </a:effectLst>
                <a:latin typeface="Arial" pitchFamily="34" charset="0"/>
                <a:cs typeface="Arial" pitchFamily="34" charset="0"/>
              </a:rPr>
              <a:t>ongoing</a:t>
            </a:r>
            <a:r>
              <a:rPr lang="es-ES_tradnl" sz="2400" dirty="0">
                <a:effectLst>
                  <a:outerShdw blurRad="38100" dist="38100" dir="2700000" algn="tl">
                    <a:srgbClr val="000000">
                      <a:alpha val="43137"/>
                    </a:srgbClr>
                  </a:outerShdw>
                </a:effectLst>
                <a:latin typeface="Arial" pitchFamily="34" charset="0"/>
                <a:cs typeface="Arial" pitchFamily="34" charset="0"/>
              </a:rPr>
              <a:t> </a:t>
            </a:r>
            <a:r>
              <a:rPr lang="es-ES_tradnl" sz="2400" dirty="0" err="1">
                <a:effectLst>
                  <a:outerShdw blurRad="38100" dist="38100" dir="2700000" algn="tl">
                    <a:srgbClr val="000000">
                      <a:alpha val="43137"/>
                    </a:srgbClr>
                  </a:outerShdw>
                </a:effectLst>
                <a:latin typeface="Arial" pitchFamily="34" charset="0"/>
                <a:cs typeface="Arial" pitchFamily="34" charset="0"/>
              </a:rPr>
              <a:t>experiment</a:t>
            </a:r>
            <a:r>
              <a:rPr lang="es-ES_tradnl" sz="2400" dirty="0">
                <a:effectLst>
                  <a:outerShdw blurRad="38100" dist="38100" dir="2700000" algn="tl">
                    <a:srgbClr val="000000">
                      <a:alpha val="43137"/>
                    </a:srgbClr>
                  </a:outerShdw>
                </a:effectLst>
                <a:latin typeface="Arial" pitchFamily="34" charset="0"/>
                <a:cs typeface="Arial" pitchFamily="34" charset="0"/>
              </a:rPr>
              <a:t> </a:t>
            </a:r>
            <a:r>
              <a:rPr lang="es-ES_tradnl" sz="2400" dirty="0" err="1">
                <a:effectLst>
                  <a:outerShdw blurRad="38100" dist="38100" dir="2700000" algn="tl">
                    <a:srgbClr val="000000">
                      <a:alpha val="43137"/>
                    </a:srgbClr>
                  </a:outerShdw>
                </a:effectLst>
                <a:latin typeface="Arial" pitchFamily="34" charset="0"/>
                <a:cs typeface="Arial" pitchFamily="34" charset="0"/>
              </a:rPr>
              <a:t>with</a:t>
            </a:r>
            <a:r>
              <a:rPr lang="es-ES_tradnl" sz="2400" dirty="0">
                <a:effectLst>
                  <a:outerShdw blurRad="38100" dist="38100" dir="2700000" algn="tl">
                    <a:srgbClr val="000000">
                      <a:alpha val="43137"/>
                    </a:srgbClr>
                  </a:outerShdw>
                </a:effectLst>
                <a:latin typeface="Arial" pitchFamily="34" charset="0"/>
                <a:cs typeface="Arial" pitchFamily="34" charset="0"/>
              </a:rPr>
              <a:t> solar </a:t>
            </a:r>
            <a:r>
              <a:rPr lang="es-ES_tradnl" sz="2400" dirty="0" err="1">
                <a:effectLst>
                  <a:outerShdw blurRad="38100" dist="38100" dir="2700000" algn="tl">
                    <a:srgbClr val="000000">
                      <a:alpha val="43137"/>
                    </a:srgbClr>
                  </a:outerShdw>
                </a:effectLst>
                <a:latin typeface="Arial" pitchFamily="34" charset="0"/>
                <a:cs typeface="Arial" pitchFamily="34" charset="0"/>
              </a:rPr>
              <a:t>water</a:t>
            </a:r>
            <a:r>
              <a:rPr lang="es-ES_tradnl" sz="2400" dirty="0">
                <a:effectLst>
                  <a:outerShdw blurRad="38100" dist="38100" dir="2700000" algn="tl">
                    <a:srgbClr val="000000">
                      <a:alpha val="43137"/>
                    </a:srgbClr>
                  </a:outerShdw>
                </a:effectLst>
                <a:latin typeface="Arial" pitchFamily="34" charset="0"/>
                <a:cs typeface="Arial" pitchFamily="34" charset="0"/>
              </a:rPr>
              <a:t> </a:t>
            </a:r>
            <a:r>
              <a:rPr lang="es-ES_tradnl" sz="2400" dirty="0" err="1">
                <a:effectLst>
                  <a:outerShdw blurRad="38100" dist="38100" dir="2700000" algn="tl">
                    <a:srgbClr val="000000">
                      <a:alpha val="43137"/>
                    </a:srgbClr>
                  </a:outerShdw>
                </a:effectLst>
                <a:latin typeface="Arial" pitchFamily="34" charset="0"/>
                <a:cs typeface="Arial" pitchFamily="34" charset="0"/>
              </a:rPr>
              <a:t>heating</a:t>
            </a:r>
            <a:r>
              <a:rPr lang="es-ES_tradnl" sz="2400" dirty="0">
                <a:effectLst>
                  <a:outerShdw blurRad="38100" dist="38100" dir="2700000" algn="tl">
                    <a:srgbClr val="000000">
                      <a:alpha val="43137"/>
                    </a:srgbClr>
                  </a:outerShdw>
                </a:effectLst>
                <a:latin typeface="Arial" pitchFamily="34" charset="0"/>
                <a:cs typeface="Arial" pitchFamily="34" charset="0"/>
              </a:rPr>
              <a:t> </a:t>
            </a:r>
            <a:r>
              <a:rPr lang="es-ES_tradnl" sz="2400" dirty="0" err="1">
                <a:effectLst>
                  <a:outerShdw blurRad="38100" dist="38100" dir="2700000" algn="tl">
                    <a:srgbClr val="000000">
                      <a:alpha val="43137"/>
                    </a:srgbClr>
                  </a:outerShdw>
                </a:effectLst>
                <a:latin typeface="Arial" pitchFamily="34" charset="0"/>
                <a:cs typeface="Arial" pitchFamily="34" charset="0"/>
              </a:rPr>
              <a:t>systems</a:t>
            </a:r>
            <a:r>
              <a:rPr lang="es-ES_tradnl" sz="2400" dirty="0">
                <a:effectLst>
                  <a:outerShdw blurRad="38100" dist="38100" dir="2700000" algn="tl">
                    <a:srgbClr val="000000">
                      <a:alpha val="43137"/>
                    </a:srgbClr>
                  </a:outerShdw>
                </a:effectLst>
                <a:latin typeface="Arial" pitchFamily="34" charset="0"/>
                <a:cs typeface="Arial" pitchFamily="34" charset="0"/>
              </a:rPr>
              <a:t>. </a:t>
            </a:r>
            <a:r>
              <a:rPr lang="es-ES_tradnl" sz="2400" dirty="0" err="1">
                <a:effectLst>
                  <a:outerShdw blurRad="38100" dist="38100" dir="2700000" algn="tl">
                    <a:srgbClr val="000000">
                      <a:alpha val="43137"/>
                    </a:srgbClr>
                  </a:outerShdw>
                </a:effectLst>
                <a:latin typeface="Arial" pitchFamily="34" charset="0"/>
                <a:cs typeface="Arial" pitchFamily="34" charset="0"/>
              </a:rPr>
              <a:t>The</a:t>
            </a:r>
            <a:r>
              <a:rPr lang="es-ES_tradnl" sz="2400" dirty="0">
                <a:effectLst>
                  <a:outerShdw blurRad="38100" dist="38100" dir="2700000" algn="tl">
                    <a:srgbClr val="000000">
                      <a:alpha val="43137"/>
                    </a:srgbClr>
                  </a:outerShdw>
                </a:effectLst>
                <a:latin typeface="Arial" pitchFamily="34" charset="0"/>
                <a:cs typeface="Arial" pitchFamily="34" charset="0"/>
              </a:rPr>
              <a:t> </a:t>
            </a:r>
            <a:r>
              <a:rPr lang="es-ES_tradnl" sz="2400" dirty="0" err="1">
                <a:effectLst>
                  <a:outerShdw blurRad="38100" dist="38100" dir="2700000" algn="tl">
                    <a:srgbClr val="000000">
                      <a:alpha val="43137"/>
                    </a:srgbClr>
                  </a:outerShdw>
                </a:effectLst>
                <a:latin typeface="Arial" pitchFamily="34" charset="0"/>
                <a:cs typeface="Arial" pitchFamily="34" charset="0"/>
              </a:rPr>
              <a:t>technology</a:t>
            </a:r>
            <a:r>
              <a:rPr lang="es-ES_tradnl" sz="2400" dirty="0">
                <a:effectLst>
                  <a:outerShdw blurRad="38100" dist="38100" dir="2700000" algn="tl">
                    <a:srgbClr val="000000">
                      <a:alpha val="43137"/>
                    </a:srgbClr>
                  </a:outerShdw>
                </a:effectLst>
                <a:latin typeface="Arial" pitchFamily="34" charset="0"/>
                <a:cs typeface="Arial" pitchFamily="34" charset="0"/>
              </a:rPr>
              <a:t> </a:t>
            </a:r>
            <a:r>
              <a:rPr lang="es-ES_tradnl" sz="2400" dirty="0" err="1">
                <a:effectLst>
                  <a:outerShdw blurRad="38100" dist="38100" dir="2700000" algn="tl">
                    <a:srgbClr val="000000">
                      <a:alpha val="43137"/>
                    </a:srgbClr>
                  </a:outerShdw>
                </a:effectLst>
                <a:latin typeface="Arial" pitchFamily="34" charset="0"/>
                <a:cs typeface="Arial" pitchFamily="34" charset="0"/>
              </a:rPr>
              <a:t>used</a:t>
            </a:r>
            <a:r>
              <a:rPr lang="es-ES_tradnl" sz="2400" dirty="0">
                <a:effectLst>
                  <a:outerShdw blurRad="38100" dist="38100" dir="2700000" algn="tl">
                    <a:srgbClr val="000000">
                      <a:alpha val="43137"/>
                    </a:srgbClr>
                  </a:outerShdw>
                </a:effectLst>
                <a:latin typeface="Arial" pitchFamily="34" charset="0"/>
                <a:cs typeface="Arial" pitchFamily="34" charset="0"/>
              </a:rPr>
              <a:t> </a:t>
            </a:r>
            <a:r>
              <a:rPr lang="es-ES_tradnl" sz="2400" dirty="0" err="1">
                <a:effectLst>
                  <a:outerShdw blurRad="38100" dist="38100" dir="2700000" algn="tl">
                    <a:srgbClr val="000000">
                      <a:alpha val="43137"/>
                    </a:srgbClr>
                  </a:outerShdw>
                </a:effectLst>
                <a:latin typeface="Arial" pitchFamily="34" charset="0"/>
                <a:cs typeface="Arial" pitchFamily="34" charset="0"/>
              </a:rPr>
              <a:t>is</a:t>
            </a:r>
            <a:r>
              <a:rPr lang="es-ES_tradnl" sz="2400" dirty="0">
                <a:effectLst>
                  <a:outerShdw blurRad="38100" dist="38100" dir="2700000" algn="tl">
                    <a:srgbClr val="000000">
                      <a:alpha val="43137"/>
                    </a:srgbClr>
                  </a:outerShdw>
                </a:effectLst>
                <a:latin typeface="Arial" pitchFamily="34" charset="0"/>
                <a:cs typeface="Arial" pitchFamily="34" charset="0"/>
              </a:rPr>
              <a:t> </a:t>
            </a:r>
            <a:r>
              <a:rPr lang="es-ES_tradnl" sz="2400" dirty="0" err="1">
                <a:effectLst>
                  <a:outerShdw blurRad="38100" dist="38100" dir="2700000" algn="tl">
                    <a:srgbClr val="000000">
                      <a:alpha val="43137"/>
                    </a:srgbClr>
                  </a:outerShdw>
                </a:effectLst>
                <a:latin typeface="Arial" pitchFamily="34" charset="0"/>
                <a:cs typeface="Arial" pitchFamily="34" charset="0"/>
              </a:rPr>
              <a:t>the</a:t>
            </a:r>
            <a:r>
              <a:rPr lang="es-ES_tradnl" sz="2400" dirty="0">
                <a:effectLst>
                  <a:outerShdw blurRad="38100" dist="38100" dir="2700000" algn="tl">
                    <a:srgbClr val="000000">
                      <a:alpha val="43137"/>
                    </a:srgbClr>
                  </a:outerShdw>
                </a:effectLst>
                <a:latin typeface="Arial" pitchFamily="34" charset="0"/>
                <a:cs typeface="Arial" pitchFamily="34" charset="0"/>
              </a:rPr>
              <a:t> so-</a:t>
            </a:r>
            <a:r>
              <a:rPr lang="es-ES_tradnl" sz="2400" dirty="0" err="1">
                <a:effectLst>
                  <a:outerShdw blurRad="38100" dist="38100" dir="2700000" algn="tl">
                    <a:srgbClr val="000000">
                      <a:alpha val="43137"/>
                    </a:srgbClr>
                  </a:outerShdw>
                </a:effectLst>
                <a:latin typeface="Arial" pitchFamily="34" charset="0"/>
                <a:cs typeface="Arial" pitchFamily="34" charset="0"/>
              </a:rPr>
              <a:t>called</a:t>
            </a:r>
            <a:r>
              <a:rPr lang="es-ES_tradnl" sz="2400" dirty="0">
                <a:effectLst>
                  <a:outerShdw blurRad="38100" dist="38100" dir="2700000" algn="tl">
                    <a:srgbClr val="000000">
                      <a:alpha val="43137"/>
                    </a:srgbClr>
                  </a:outerShdw>
                </a:effectLst>
                <a:latin typeface="Arial" pitchFamily="34" charset="0"/>
                <a:cs typeface="Arial" pitchFamily="34" charset="0"/>
              </a:rPr>
              <a:t> </a:t>
            </a:r>
            <a:r>
              <a:rPr lang="es-ES_tradnl" sz="2400" dirty="0" err="1">
                <a:effectLst>
                  <a:outerShdw blurRad="38100" dist="38100" dir="2700000" algn="tl">
                    <a:srgbClr val="000000">
                      <a:alpha val="43137"/>
                    </a:srgbClr>
                  </a:outerShdw>
                </a:effectLst>
                <a:latin typeface="Arial" pitchFamily="34" charset="0"/>
                <a:cs typeface="Arial" pitchFamily="34" charset="0"/>
              </a:rPr>
              <a:t>all-glass</a:t>
            </a:r>
            <a:r>
              <a:rPr lang="es-ES_tradnl" sz="2400" dirty="0">
                <a:effectLst>
                  <a:outerShdw blurRad="38100" dist="38100" dir="2700000" algn="tl">
                    <a:srgbClr val="000000">
                      <a:alpha val="43137"/>
                    </a:srgbClr>
                  </a:outerShdw>
                </a:effectLst>
                <a:latin typeface="Arial" pitchFamily="34" charset="0"/>
                <a:cs typeface="Arial" pitchFamily="34" charset="0"/>
              </a:rPr>
              <a:t> </a:t>
            </a:r>
            <a:r>
              <a:rPr lang="es-ES_tradnl" sz="2400" dirty="0" err="1">
                <a:effectLst>
                  <a:outerShdw blurRad="38100" dist="38100" dir="2700000" algn="tl">
                    <a:srgbClr val="000000">
                      <a:alpha val="43137"/>
                    </a:srgbClr>
                  </a:outerShdw>
                </a:effectLst>
                <a:latin typeface="Arial" pitchFamily="34" charset="0"/>
                <a:cs typeface="Arial" pitchFamily="34" charset="0"/>
              </a:rPr>
              <a:t>evacuated</a:t>
            </a:r>
            <a:r>
              <a:rPr lang="es-ES_tradnl" sz="2400" dirty="0">
                <a:effectLst>
                  <a:outerShdw blurRad="38100" dist="38100" dir="2700000" algn="tl">
                    <a:srgbClr val="000000">
                      <a:alpha val="43137"/>
                    </a:srgbClr>
                  </a:outerShdw>
                </a:effectLst>
                <a:latin typeface="Arial" pitchFamily="34" charset="0"/>
                <a:cs typeface="Arial" pitchFamily="34" charset="0"/>
              </a:rPr>
              <a:t> </a:t>
            </a:r>
            <a:r>
              <a:rPr lang="es-ES_tradnl" sz="2400" dirty="0" err="1">
                <a:effectLst>
                  <a:outerShdw blurRad="38100" dist="38100" dir="2700000" algn="tl">
                    <a:srgbClr val="000000">
                      <a:alpha val="43137"/>
                    </a:srgbClr>
                  </a:outerShdw>
                </a:effectLst>
                <a:latin typeface="Arial" pitchFamily="34" charset="0"/>
                <a:cs typeface="Arial" pitchFamily="34" charset="0"/>
              </a:rPr>
              <a:t>tubes</a:t>
            </a:r>
            <a:r>
              <a:rPr lang="es-ES_tradnl" sz="2400" dirty="0">
                <a:effectLst>
                  <a:outerShdw blurRad="38100" dist="38100" dir="2700000" algn="tl">
                    <a:srgbClr val="000000">
                      <a:alpha val="43137"/>
                    </a:srgbClr>
                  </a:outerShdw>
                </a:effectLst>
                <a:latin typeface="Arial" pitchFamily="34" charset="0"/>
                <a:cs typeface="Arial" pitchFamily="34" charset="0"/>
              </a:rPr>
              <a:t>. A </a:t>
            </a:r>
            <a:r>
              <a:rPr lang="es-ES_tradnl" sz="2400" dirty="0" err="1">
                <a:effectLst>
                  <a:outerShdw blurRad="38100" dist="38100" dir="2700000" algn="tl">
                    <a:srgbClr val="000000">
                      <a:alpha val="43137"/>
                    </a:srgbClr>
                  </a:outerShdw>
                </a:effectLst>
                <a:latin typeface="Arial" pitchFamily="34" charset="0"/>
                <a:cs typeface="Arial" pitchFamily="34" charset="0"/>
              </a:rPr>
              <a:t>number</a:t>
            </a:r>
            <a:r>
              <a:rPr lang="es-ES_tradnl" sz="2400" dirty="0">
                <a:effectLst>
                  <a:outerShdw blurRad="38100" dist="38100" dir="2700000" algn="tl">
                    <a:srgbClr val="000000">
                      <a:alpha val="43137"/>
                    </a:srgbClr>
                  </a:outerShdw>
                </a:effectLst>
                <a:latin typeface="Arial" pitchFamily="34" charset="0"/>
                <a:cs typeface="Arial" pitchFamily="34" charset="0"/>
              </a:rPr>
              <a:t> of </a:t>
            </a:r>
            <a:r>
              <a:rPr lang="es-ES_tradnl" sz="2400" dirty="0" err="1">
                <a:effectLst>
                  <a:outerShdw blurRad="38100" dist="38100" dir="2700000" algn="tl">
                    <a:srgbClr val="000000">
                      <a:alpha val="43137"/>
                    </a:srgbClr>
                  </a:outerShdw>
                </a:effectLst>
                <a:latin typeface="Arial" pitchFamily="34" charset="0"/>
                <a:cs typeface="Arial" pitchFamily="34" charset="0"/>
              </a:rPr>
              <a:t>systems</a:t>
            </a:r>
            <a:r>
              <a:rPr lang="es-ES_tradnl" sz="2400" dirty="0">
                <a:effectLst>
                  <a:outerShdw blurRad="38100" dist="38100" dir="2700000" algn="tl">
                    <a:srgbClr val="000000">
                      <a:alpha val="43137"/>
                    </a:srgbClr>
                  </a:outerShdw>
                </a:effectLst>
                <a:latin typeface="Arial" pitchFamily="34" charset="0"/>
                <a:cs typeface="Arial" pitchFamily="34" charset="0"/>
              </a:rPr>
              <a:t> </a:t>
            </a:r>
            <a:r>
              <a:rPr lang="es-ES_tradnl" sz="2400" dirty="0" err="1">
                <a:effectLst>
                  <a:outerShdw blurRad="38100" dist="38100" dir="2700000" algn="tl">
                    <a:srgbClr val="000000">
                      <a:alpha val="43137"/>
                    </a:srgbClr>
                  </a:outerShdw>
                </a:effectLst>
                <a:latin typeface="Arial" pitchFamily="34" charset="0"/>
                <a:cs typeface="Arial" pitchFamily="34" charset="0"/>
              </a:rPr>
              <a:t>have</a:t>
            </a:r>
            <a:r>
              <a:rPr lang="es-ES_tradnl" sz="2400" dirty="0">
                <a:effectLst>
                  <a:outerShdw blurRad="38100" dist="38100" dir="2700000" algn="tl">
                    <a:srgbClr val="000000">
                      <a:alpha val="43137"/>
                    </a:srgbClr>
                  </a:outerShdw>
                </a:effectLst>
                <a:latin typeface="Arial" pitchFamily="34" charset="0"/>
                <a:cs typeface="Arial" pitchFamily="34" charset="0"/>
              </a:rPr>
              <a:t> </a:t>
            </a:r>
            <a:r>
              <a:rPr lang="es-ES_tradnl" sz="2400" dirty="0" err="1">
                <a:effectLst>
                  <a:outerShdw blurRad="38100" dist="38100" dir="2700000" algn="tl">
                    <a:srgbClr val="000000">
                      <a:alpha val="43137"/>
                    </a:srgbClr>
                  </a:outerShdw>
                </a:effectLst>
                <a:latin typeface="Arial" pitchFamily="34" charset="0"/>
                <a:cs typeface="Arial" pitchFamily="34" charset="0"/>
              </a:rPr>
              <a:t>been</a:t>
            </a:r>
            <a:r>
              <a:rPr lang="es-ES_tradnl" sz="2400" dirty="0">
                <a:effectLst>
                  <a:outerShdw blurRad="38100" dist="38100" dir="2700000" algn="tl">
                    <a:srgbClr val="000000">
                      <a:alpha val="43137"/>
                    </a:srgbClr>
                  </a:outerShdw>
                </a:effectLst>
                <a:latin typeface="Arial" pitchFamily="34" charset="0"/>
                <a:cs typeface="Arial" pitchFamily="34" charset="0"/>
              </a:rPr>
              <a:t> </a:t>
            </a:r>
            <a:r>
              <a:rPr lang="es-ES_tradnl" sz="2400" dirty="0" err="1">
                <a:effectLst>
                  <a:outerShdw blurRad="38100" dist="38100" dir="2700000" algn="tl">
                    <a:srgbClr val="000000">
                      <a:alpha val="43137"/>
                    </a:srgbClr>
                  </a:outerShdw>
                </a:effectLst>
                <a:latin typeface="Arial" pitchFamily="34" charset="0"/>
                <a:cs typeface="Arial" pitchFamily="34" charset="0"/>
              </a:rPr>
              <a:t>installed</a:t>
            </a:r>
            <a:r>
              <a:rPr lang="es-ES_tradnl" sz="2400" dirty="0">
                <a:effectLst>
                  <a:outerShdw blurRad="38100" dist="38100" dir="2700000" algn="tl">
                    <a:srgbClr val="000000">
                      <a:alpha val="43137"/>
                    </a:srgbClr>
                  </a:outerShdw>
                </a:effectLst>
                <a:latin typeface="Arial" pitchFamily="34" charset="0"/>
                <a:cs typeface="Arial" pitchFamily="34" charset="0"/>
              </a:rPr>
              <a:t> in </a:t>
            </a:r>
            <a:r>
              <a:rPr lang="es-ES_tradnl" sz="2400" dirty="0" err="1">
                <a:effectLst>
                  <a:outerShdw blurRad="38100" dist="38100" dir="2700000" algn="tl">
                    <a:srgbClr val="000000">
                      <a:alpha val="43137"/>
                    </a:srgbClr>
                  </a:outerShdw>
                </a:effectLst>
                <a:latin typeface="Arial" pitchFamily="34" charset="0"/>
                <a:cs typeface="Arial" pitchFamily="34" charset="0"/>
              </a:rPr>
              <a:t>several</a:t>
            </a:r>
            <a:r>
              <a:rPr lang="es-ES_tradnl" sz="2400" dirty="0">
                <a:effectLst>
                  <a:outerShdw blurRad="38100" dist="38100" dir="2700000" algn="tl">
                    <a:srgbClr val="000000">
                      <a:alpha val="43137"/>
                    </a:srgbClr>
                  </a:outerShdw>
                </a:effectLst>
                <a:latin typeface="Arial" pitchFamily="34" charset="0"/>
                <a:cs typeface="Arial" pitchFamily="34" charset="0"/>
              </a:rPr>
              <a:t> social </a:t>
            </a:r>
            <a:r>
              <a:rPr lang="es-ES_tradnl" sz="2400" dirty="0" err="1">
                <a:effectLst>
                  <a:outerShdw blurRad="38100" dist="38100" dir="2700000" algn="tl">
                    <a:srgbClr val="000000">
                      <a:alpha val="43137"/>
                    </a:srgbClr>
                  </a:outerShdw>
                </a:effectLst>
                <a:latin typeface="Arial" pitchFamily="34" charset="0"/>
                <a:cs typeface="Arial" pitchFamily="34" charset="0"/>
              </a:rPr>
              <a:t>institutions</a:t>
            </a:r>
            <a:r>
              <a:rPr lang="es-ES_tradnl" sz="2400" dirty="0">
                <a:effectLst>
                  <a:outerShdw blurRad="38100" dist="38100" dir="2700000" algn="tl">
                    <a:srgbClr val="000000">
                      <a:alpha val="43137"/>
                    </a:srgbClr>
                  </a:outerShdw>
                </a:effectLst>
                <a:latin typeface="Arial" pitchFamily="34" charset="0"/>
                <a:cs typeface="Arial" pitchFamily="34" charset="0"/>
              </a:rPr>
              <a:t>.</a:t>
            </a:r>
            <a:endParaRPr lang="es-ES" sz="2400"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wipe dir="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DSC00078.JPG"/>
          <p:cNvPicPr>
            <a:picLocks noChangeAspect="1"/>
          </p:cNvPicPr>
          <p:nvPr/>
        </p:nvPicPr>
        <p:blipFill>
          <a:blip r:embed="rId2"/>
          <a:stretch>
            <a:fillRect/>
          </a:stretch>
        </p:blipFill>
        <p:spPr>
          <a:xfrm>
            <a:off x="1357290" y="1250165"/>
            <a:ext cx="6429388" cy="4822041"/>
          </a:xfrm>
          <a:prstGeom prst="roundRect">
            <a:avLst/>
          </a:prstGeom>
          <a:scene3d>
            <a:camera prst="orthographicFront"/>
            <a:lightRig rig="threePt" dir="t"/>
          </a:scene3d>
          <a:sp3d>
            <a:bevelT/>
          </a:sp3d>
        </p:spPr>
      </p:pic>
      <p:sp>
        <p:nvSpPr>
          <p:cNvPr id="3" name="2 CuadroTexto"/>
          <p:cNvSpPr txBox="1"/>
          <p:nvPr/>
        </p:nvSpPr>
        <p:spPr>
          <a:xfrm>
            <a:off x="500063" y="142875"/>
            <a:ext cx="8143875" cy="954088"/>
          </a:xfrm>
          <a:prstGeom prst="rect">
            <a:avLst/>
          </a:prstGeom>
          <a:noFill/>
        </p:spPr>
        <p:txBody>
          <a:bodyPr>
            <a:spAutoFit/>
          </a:bodyPr>
          <a:lstStyle/>
          <a:p>
            <a:pPr algn="ctr">
              <a:defRPr/>
            </a:pPr>
            <a:r>
              <a:rPr lang="es-ES_tradnl" sz="2800" dirty="0">
                <a:effectLst>
                  <a:outerShdw blurRad="38100" dist="38100" dir="2700000" algn="tl">
                    <a:srgbClr val="000000">
                      <a:alpha val="43137"/>
                    </a:srgbClr>
                  </a:outerShdw>
                </a:effectLst>
                <a:latin typeface="Arial" pitchFamily="34" charset="0"/>
              </a:rPr>
              <a:t>Heat pipe solar </a:t>
            </a:r>
            <a:r>
              <a:rPr lang="es-ES_tradnl" sz="2800" dirty="0" err="1">
                <a:effectLst>
                  <a:outerShdw blurRad="38100" dist="38100" dir="2700000" algn="tl">
                    <a:srgbClr val="000000">
                      <a:alpha val="43137"/>
                    </a:srgbClr>
                  </a:outerShdw>
                </a:effectLst>
                <a:latin typeface="Arial" pitchFamily="34" charset="0"/>
              </a:rPr>
              <a:t>collector</a:t>
            </a:r>
            <a:r>
              <a:rPr lang="es-ES_tradnl" sz="2800" dirty="0">
                <a:effectLst>
                  <a:outerShdw blurRad="38100" dist="38100" dir="2700000" algn="tl">
                    <a:srgbClr val="000000">
                      <a:alpha val="43137"/>
                    </a:srgbClr>
                  </a:outerShdw>
                </a:effectLst>
                <a:latin typeface="Arial" pitchFamily="34" charset="0"/>
              </a:rPr>
              <a:t> </a:t>
            </a:r>
            <a:r>
              <a:rPr lang="es-ES_tradnl" sz="2800" dirty="0" err="1">
                <a:effectLst>
                  <a:outerShdw blurRad="38100" dist="38100" dir="2700000" algn="tl">
                    <a:srgbClr val="000000">
                      <a:alpha val="43137"/>
                    </a:srgbClr>
                  </a:outerShdw>
                </a:effectLst>
                <a:latin typeface="Arial" pitchFamily="34" charset="0"/>
              </a:rPr>
              <a:t>is</a:t>
            </a:r>
            <a:r>
              <a:rPr lang="es-ES_tradnl" sz="2800" dirty="0">
                <a:effectLst>
                  <a:outerShdw blurRad="38100" dist="38100" dir="2700000" algn="tl">
                    <a:srgbClr val="000000">
                      <a:alpha val="43137"/>
                    </a:srgbClr>
                  </a:outerShdw>
                </a:effectLst>
                <a:latin typeface="Arial" pitchFamily="34" charset="0"/>
              </a:rPr>
              <a:t> </a:t>
            </a:r>
            <a:r>
              <a:rPr lang="es-ES_tradnl" sz="2800" dirty="0" err="1">
                <a:effectLst>
                  <a:outerShdw blurRad="38100" dist="38100" dir="2700000" algn="tl">
                    <a:srgbClr val="000000">
                      <a:alpha val="43137"/>
                    </a:srgbClr>
                  </a:outerShdw>
                </a:effectLst>
                <a:latin typeface="Arial" pitchFamily="34" charset="0"/>
              </a:rPr>
              <a:t>another</a:t>
            </a:r>
            <a:r>
              <a:rPr lang="es-ES_tradnl" sz="2800" dirty="0">
                <a:effectLst>
                  <a:outerShdw blurRad="38100" dist="38100" dir="2700000" algn="tl">
                    <a:srgbClr val="000000">
                      <a:alpha val="43137"/>
                    </a:srgbClr>
                  </a:outerShdw>
                </a:effectLst>
                <a:latin typeface="Arial" pitchFamily="34" charset="0"/>
              </a:rPr>
              <a:t> </a:t>
            </a:r>
            <a:r>
              <a:rPr lang="es-ES_tradnl" sz="2800" dirty="0" err="1">
                <a:effectLst>
                  <a:outerShdw blurRad="38100" dist="38100" dir="2700000" algn="tl">
                    <a:srgbClr val="000000">
                      <a:alpha val="43137"/>
                    </a:srgbClr>
                  </a:outerShdw>
                </a:effectLst>
                <a:latin typeface="Arial" pitchFamily="34" charset="0"/>
              </a:rPr>
              <a:t>technology</a:t>
            </a:r>
            <a:r>
              <a:rPr lang="es-ES_tradnl" sz="2800" dirty="0">
                <a:effectLst>
                  <a:outerShdw blurRad="38100" dist="38100" dir="2700000" algn="tl">
                    <a:srgbClr val="000000">
                      <a:alpha val="43137"/>
                    </a:srgbClr>
                  </a:outerShdw>
                </a:effectLst>
                <a:latin typeface="Arial" pitchFamily="34" charset="0"/>
              </a:rPr>
              <a:t> </a:t>
            </a:r>
            <a:r>
              <a:rPr lang="es-ES_tradnl" sz="2800" dirty="0" err="1">
                <a:effectLst>
                  <a:outerShdw blurRad="38100" dist="38100" dir="2700000" algn="tl">
                    <a:srgbClr val="000000">
                      <a:alpha val="43137"/>
                    </a:srgbClr>
                  </a:outerShdw>
                </a:effectLst>
                <a:latin typeface="Arial" pitchFamily="34" charset="0"/>
              </a:rPr>
              <a:t>that</a:t>
            </a:r>
            <a:r>
              <a:rPr lang="es-ES_tradnl" sz="2800" dirty="0">
                <a:effectLst>
                  <a:outerShdw blurRad="38100" dist="38100" dir="2700000" algn="tl">
                    <a:srgbClr val="000000">
                      <a:alpha val="43137"/>
                    </a:srgbClr>
                  </a:outerShdw>
                </a:effectLst>
                <a:latin typeface="Arial" pitchFamily="34" charset="0"/>
              </a:rPr>
              <a:t> </a:t>
            </a:r>
            <a:r>
              <a:rPr lang="es-ES_tradnl" sz="2800" dirty="0" err="1">
                <a:effectLst>
                  <a:outerShdw blurRad="38100" dist="38100" dir="2700000" algn="tl">
                    <a:srgbClr val="000000">
                      <a:alpha val="43137"/>
                    </a:srgbClr>
                  </a:outerShdw>
                </a:effectLst>
                <a:latin typeface="Arial" pitchFamily="34" charset="0"/>
              </a:rPr>
              <a:t>is</a:t>
            </a:r>
            <a:r>
              <a:rPr lang="es-ES_tradnl" sz="2800" dirty="0">
                <a:effectLst>
                  <a:outerShdw blurRad="38100" dist="38100" dir="2700000" algn="tl">
                    <a:srgbClr val="000000">
                      <a:alpha val="43137"/>
                    </a:srgbClr>
                  </a:outerShdw>
                </a:effectLst>
                <a:latin typeface="Arial" pitchFamily="34" charset="0"/>
              </a:rPr>
              <a:t> </a:t>
            </a:r>
            <a:r>
              <a:rPr lang="es-ES_tradnl" sz="2800" dirty="0" err="1">
                <a:effectLst>
                  <a:outerShdw blurRad="38100" dist="38100" dir="2700000" algn="tl">
                    <a:srgbClr val="000000">
                      <a:alpha val="43137"/>
                    </a:srgbClr>
                  </a:outerShdw>
                </a:effectLst>
                <a:latin typeface="Arial" pitchFamily="34" charset="0"/>
              </a:rPr>
              <a:t>being</a:t>
            </a:r>
            <a:r>
              <a:rPr lang="es-ES_tradnl" sz="2800" dirty="0">
                <a:effectLst>
                  <a:outerShdw blurRad="38100" dist="38100" dir="2700000" algn="tl">
                    <a:srgbClr val="000000">
                      <a:alpha val="43137"/>
                    </a:srgbClr>
                  </a:outerShdw>
                </a:effectLst>
                <a:latin typeface="Arial" pitchFamily="34" charset="0"/>
              </a:rPr>
              <a:t> </a:t>
            </a:r>
            <a:r>
              <a:rPr lang="es-ES_tradnl" sz="2800" dirty="0" err="1">
                <a:effectLst>
                  <a:outerShdw blurRad="38100" dist="38100" dir="2700000" algn="tl">
                    <a:srgbClr val="000000">
                      <a:alpha val="43137"/>
                    </a:srgbClr>
                  </a:outerShdw>
                </a:effectLst>
                <a:latin typeface="Arial" pitchFamily="34" charset="0"/>
              </a:rPr>
              <a:t>tested</a:t>
            </a:r>
            <a:r>
              <a:rPr lang="es-ES_tradnl" sz="2800" dirty="0">
                <a:effectLst>
                  <a:outerShdw blurRad="38100" dist="38100" dir="2700000" algn="tl">
                    <a:srgbClr val="000000">
                      <a:alpha val="43137"/>
                    </a:srgbClr>
                  </a:outerShdw>
                </a:effectLst>
                <a:latin typeface="Arial" pitchFamily="34" charset="0"/>
              </a:rPr>
              <a:t>.</a:t>
            </a:r>
            <a:endParaRPr lang="es-ES" sz="2800" dirty="0">
              <a:effectLst>
                <a:outerShdw blurRad="38100" dist="38100" dir="2700000" algn="tl">
                  <a:srgbClr val="000000">
                    <a:alpha val="43137"/>
                  </a:srgbClr>
                </a:outerShdw>
              </a:effectLst>
              <a:latin typeface="Arial" pitchFamily="34" charset="0"/>
            </a:endParaRPr>
          </a:p>
        </p:txBody>
      </p:sp>
      <p:sp>
        <p:nvSpPr>
          <p:cNvPr id="4" name="3 CuadroTexto"/>
          <p:cNvSpPr txBox="1"/>
          <p:nvPr/>
        </p:nvSpPr>
        <p:spPr>
          <a:xfrm>
            <a:off x="428625" y="6130925"/>
            <a:ext cx="8286750" cy="708025"/>
          </a:xfrm>
          <a:prstGeom prst="rect">
            <a:avLst/>
          </a:prstGeom>
          <a:noFill/>
        </p:spPr>
        <p:txBody>
          <a:bodyPr>
            <a:spAutoFit/>
          </a:bodyPr>
          <a:lstStyle/>
          <a:p>
            <a:pPr algn="ctr">
              <a:defRPr/>
            </a:pPr>
            <a:r>
              <a:rPr lang="es-ES_tradnl" sz="2000" dirty="0">
                <a:effectLst>
                  <a:outerShdw blurRad="38100" dist="38100" dir="2700000" algn="tl">
                    <a:srgbClr val="000000">
                      <a:alpha val="43137"/>
                    </a:srgbClr>
                  </a:outerShdw>
                </a:effectLst>
                <a:latin typeface="Arial" pitchFamily="34" charset="0"/>
              </a:rPr>
              <a:t>Solar </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water</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heating</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system</a:t>
            </a:r>
            <a:r>
              <a:rPr lang="es-ES_tradnl" sz="2000" dirty="0">
                <a:effectLst>
                  <a:outerShdw blurRad="38100" dist="38100" dir="2700000" algn="tl">
                    <a:srgbClr val="000000">
                      <a:alpha val="43137"/>
                    </a:srgbClr>
                  </a:outerShdw>
                </a:effectLst>
                <a:latin typeface="Arial" pitchFamily="34" charset="0"/>
              </a:rPr>
              <a:t>  in a </a:t>
            </a:r>
            <a:r>
              <a:rPr lang="es-ES_tradnl" sz="2000" dirty="0" err="1">
                <a:effectLst>
                  <a:outerShdw blurRad="38100" dist="38100" dir="2700000" algn="tl">
                    <a:srgbClr val="000000">
                      <a:alpha val="43137"/>
                    </a:srgbClr>
                  </a:outerShdw>
                </a:effectLst>
                <a:latin typeface="Arial" pitchFamily="34" charset="0"/>
              </a:rPr>
              <a:t>school</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for</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children</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with</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special</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needs</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Havana</a:t>
            </a:r>
            <a:r>
              <a:rPr lang="es-ES_tradnl" sz="2000" dirty="0">
                <a:effectLst>
                  <a:outerShdw blurRad="38100" dist="38100" dir="2700000" algn="tl">
                    <a:srgbClr val="000000">
                      <a:alpha val="43137"/>
                    </a:srgbClr>
                  </a:outerShdw>
                </a:effectLst>
                <a:latin typeface="Arial" pitchFamily="34" charset="0"/>
              </a:rPr>
              <a:t> City.</a:t>
            </a:r>
            <a:endParaRPr lang="es-ES" sz="2000" dirty="0">
              <a:effectLst>
                <a:outerShdw blurRad="38100" dist="38100" dir="2700000" algn="tl">
                  <a:srgbClr val="000000">
                    <a:alpha val="43137"/>
                  </a:srgbClr>
                </a:outerShdw>
              </a:effectLst>
              <a:latin typeface="Arial" pitchFamily="34" charset="0"/>
            </a:endParaRPr>
          </a:p>
        </p:txBody>
      </p:sp>
    </p:spTree>
  </p:cSld>
  <p:clrMapOvr>
    <a:masterClrMapping/>
  </p:clrMapOvr>
  <p:transition>
    <p:wipe di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Los Canarreos-12.JPG"/>
          <p:cNvPicPr>
            <a:picLocks noChangeAspect="1"/>
          </p:cNvPicPr>
          <p:nvPr/>
        </p:nvPicPr>
        <p:blipFill>
          <a:blip r:embed="rId2" cstate="print"/>
          <a:stretch>
            <a:fillRect/>
          </a:stretch>
        </p:blipFill>
        <p:spPr>
          <a:xfrm>
            <a:off x="1828800" y="2286000"/>
            <a:ext cx="5400000" cy="4050001"/>
          </a:xfrm>
          <a:prstGeom prst="roundRect">
            <a:avLst/>
          </a:prstGeom>
          <a:scene3d>
            <a:camera prst="orthographicFront"/>
            <a:lightRig rig="threePt" dir="t"/>
          </a:scene3d>
          <a:sp3d>
            <a:bevelT/>
          </a:sp3d>
        </p:spPr>
      </p:pic>
      <p:sp>
        <p:nvSpPr>
          <p:cNvPr id="2" name="1 Rectángulo"/>
          <p:cNvSpPr/>
          <p:nvPr/>
        </p:nvSpPr>
        <p:spPr>
          <a:xfrm>
            <a:off x="0" y="0"/>
            <a:ext cx="9144000" cy="1015663"/>
          </a:xfrm>
          <a:prstGeom prst="rect">
            <a:avLst/>
          </a:prstGeom>
          <a:noFill/>
        </p:spPr>
        <p:txBody>
          <a:bodyPr>
            <a:spAutoFit/>
          </a:bodyPr>
          <a:lstStyle/>
          <a:p>
            <a:pPr algn="ctr">
              <a:defRPr/>
            </a:pPr>
            <a:r>
              <a:rPr lang="es-ES" sz="6000" b="1" cap="small"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Wind</a:t>
            </a:r>
            <a:r>
              <a:rPr lang="es-ES" sz="6000" b="1" cap="sm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 Energy </a:t>
            </a:r>
            <a:r>
              <a:rPr lang="es-ES" sz="6000" b="1" cap="small"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Program</a:t>
            </a:r>
            <a:endParaRPr lang="es-ES" sz="6000" b="1" cap="sm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ndParaRPr>
          </a:p>
        </p:txBody>
      </p:sp>
    </p:spTree>
  </p:cSld>
  <p:clrMapOvr>
    <a:masterClrMapping/>
  </p:clrMapOvr>
  <p:transition>
    <p:wipe di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488950" y="76200"/>
            <a:ext cx="8154988" cy="3046413"/>
          </a:xfrm>
          <a:prstGeom prst="rect">
            <a:avLst/>
          </a:prstGeom>
        </p:spPr>
        <p:txBody>
          <a:bodyPr>
            <a:spAutoFit/>
          </a:bodyPr>
          <a:lstStyle/>
          <a:p>
            <a:pPr algn="just">
              <a:defRPr/>
            </a:pPr>
            <a:r>
              <a:rPr lang="en-US" sz="2400" dirty="0">
                <a:effectLst>
                  <a:outerShdw blurRad="38100" dist="38100" dir="2700000" algn="tl">
                    <a:srgbClr val="000000">
                      <a:alpha val="43137"/>
                    </a:srgbClr>
                  </a:outerShdw>
                </a:effectLst>
                <a:latin typeface="Arial" pitchFamily="34" charset="0"/>
              </a:rPr>
              <a:t>There is an ongoing Wind Energy Program in the country. In 2005, the Cuban State decided to acquire and install 88 stations for wind prospection with sensors up to 50 m and 12 meteorological stations of reference with sensors up to 100 m. Today, 8 stations accumulate data for more than one year, and there are </a:t>
            </a:r>
            <a:r>
              <a:rPr lang="en-US" sz="2400" dirty="0">
                <a:effectLst>
                  <a:outerShdw blurRad="38100" dist="38100" dir="2700000" algn="tl">
                    <a:srgbClr val="000000">
                      <a:alpha val="43137"/>
                    </a:srgbClr>
                  </a:outerShdw>
                </a:effectLst>
                <a:latin typeface="Arial" pitchFamily="34" charset="0"/>
              </a:rPr>
              <a:t>promising </a:t>
            </a:r>
            <a:r>
              <a:rPr lang="en-US" sz="2400" dirty="0">
                <a:effectLst>
                  <a:outerShdw blurRad="38100" dist="38100" dir="2700000" algn="tl">
                    <a:srgbClr val="000000">
                      <a:alpha val="43137"/>
                    </a:srgbClr>
                  </a:outerShdw>
                </a:effectLst>
                <a:latin typeface="Arial" pitchFamily="34" charset="0"/>
              </a:rPr>
              <a:t>results of the wind energy potential in areas of the north coast of the country, from Camagüey to Guantánamo. </a:t>
            </a:r>
            <a:endParaRPr lang="es-ES" sz="2400" dirty="0">
              <a:effectLst>
                <a:outerShdw blurRad="38100" dist="38100" dir="2700000" algn="tl">
                  <a:srgbClr val="000000">
                    <a:alpha val="43137"/>
                  </a:srgbClr>
                </a:outerShdw>
              </a:effectLst>
              <a:latin typeface="Arial" pitchFamily="34" charset="0"/>
            </a:endParaRPr>
          </a:p>
        </p:txBody>
      </p:sp>
      <p:pic>
        <p:nvPicPr>
          <p:cNvPr id="7" name="Picture 7"/>
          <p:cNvPicPr>
            <a:picLocks noChangeAspect="1" noChangeArrowheads="1"/>
          </p:cNvPicPr>
          <p:nvPr/>
        </p:nvPicPr>
        <p:blipFill>
          <a:blip r:embed="rId2" cstate="print">
            <a:lum contrast="12000"/>
          </a:blip>
          <a:srcRect/>
          <a:stretch>
            <a:fillRect/>
          </a:stretch>
        </p:blipFill>
        <p:spPr bwMode="auto">
          <a:xfrm>
            <a:off x="2525526" y="3214686"/>
            <a:ext cx="4091282" cy="3459892"/>
          </a:xfrm>
          <a:prstGeom prst="roundRect">
            <a:avLst/>
          </a:prstGeom>
          <a:noFill/>
          <a:ln w="9525">
            <a:noFill/>
            <a:miter lim="800000"/>
            <a:headEnd/>
            <a:tailEnd/>
          </a:ln>
          <a:effectLst/>
          <a:scene3d>
            <a:camera prst="orthographicFront"/>
            <a:lightRig rig="threePt" dir="t"/>
          </a:scene3d>
          <a:sp3d>
            <a:bevelT w="165100" prst="coolSlant"/>
          </a:sp3d>
        </p:spPr>
      </p:pic>
    </p:spTree>
  </p:cSld>
  <p:clrMapOvr>
    <a:masterClrMapping/>
  </p:clrMapOvr>
  <p:transition>
    <p:wipe di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306" name="Object 2"/>
          <p:cNvGraphicFramePr>
            <a:graphicFrameLocks noChangeAspect="1"/>
          </p:cNvGraphicFramePr>
          <p:nvPr/>
        </p:nvGraphicFramePr>
        <p:xfrm>
          <a:off x="533400" y="1360488"/>
          <a:ext cx="8077200" cy="4659312"/>
        </p:xfrm>
        <a:graphic>
          <a:graphicData uri="http://schemas.openxmlformats.org/presentationml/2006/ole">
            <p:oleObj spid="_x0000_s98306" name="Imagen de mapa de bits" r:id="rId3" imgW="6896698" imgH="3977985" progId="PBrush">
              <p:embed/>
            </p:oleObj>
          </a:graphicData>
        </a:graphic>
      </p:graphicFrame>
      <p:sp>
        <p:nvSpPr>
          <p:cNvPr id="98307" name="2 CuadroTexto"/>
          <p:cNvSpPr txBox="1">
            <a:spLocks noChangeArrowheads="1"/>
          </p:cNvSpPr>
          <p:nvPr/>
        </p:nvSpPr>
        <p:spPr bwMode="auto">
          <a:xfrm>
            <a:off x="642938" y="1403350"/>
            <a:ext cx="7858125" cy="954088"/>
          </a:xfrm>
          <a:prstGeom prst="rect">
            <a:avLst/>
          </a:prstGeom>
          <a:solidFill>
            <a:schemeClr val="tx1"/>
          </a:solidFill>
          <a:ln w="9525">
            <a:noFill/>
            <a:miter lim="800000"/>
            <a:headEnd/>
            <a:tailEnd/>
          </a:ln>
        </p:spPr>
        <p:txBody>
          <a:bodyPr>
            <a:spAutoFit/>
          </a:bodyPr>
          <a:lstStyle/>
          <a:p>
            <a:pPr algn="ctr"/>
            <a:r>
              <a:rPr lang="es-ES_tradnl" sz="2800">
                <a:solidFill>
                  <a:schemeClr val="bg1"/>
                </a:solidFill>
              </a:rPr>
              <a:t>Annual average wind power density on Cuba, calculated at 50 m using WAsP</a:t>
            </a:r>
            <a:endParaRPr lang="es-ES" sz="2800">
              <a:solidFill>
                <a:schemeClr val="bg1"/>
              </a:solidFill>
            </a:endParaRPr>
          </a:p>
        </p:txBody>
      </p:sp>
      <p:sp>
        <p:nvSpPr>
          <p:cNvPr id="4" name="3 CuadroTexto"/>
          <p:cNvSpPr txBox="1"/>
          <p:nvPr/>
        </p:nvSpPr>
        <p:spPr>
          <a:xfrm>
            <a:off x="1285875" y="331788"/>
            <a:ext cx="6572250" cy="708025"/>
          </a:xfrm>
          <a:prstGeom prst="rect">
            <a:avLst/>
          </a:prstGeom>
          <a:noFill/>
        </p:spPr>
        <p:txBody>
          <a:bodyPr>
            <a:spAutoFit/>
          </a:bodyPr>
          <a:lstStyle/>
          <a:p>
            <a:pPr algn="ctr">
              <a:defRPr/>
            </a:pPr>
            <a:r>
              <a:rPr lang="es-ES_tradnl" sz="4000" dirty="0" err="1">
                <a:effectLst>
                  <a:outerShdw blurRad="38100" dist="38100" dir="2700000" algn="tl">
                    <a:srgbClr val="000000">
                      <a:alpha val="43137"/>
                    </a:srgbClr>
                  </a:outerShdw>
                </a:effectLst>
                <a:latin typeface="Arial" pitchFamily="34" charset="0"/>
              </a:rPr>
              <a:t>Wind</a:t>
            </a:r>
            <a:r>
              <a:rPr lang="es-ES_tradnl" sz="4000" dirty="0">
                <a:effectLst>
                  <a:outerShdw blurRad="38100" dist="38100" dir="2700000" algn="tl">
                    <a:srgbClr val="000000">
                      <a:alpha val="43137"/>
                    </a:srgbClr>
                  </a:outerShdw>
                </a:effectLst>
                <a:latin typeface="Arial" pitchFamily="34" charset="0"/>
              </a:rPr>
              <a:t> </a:t>
            </a:r>
            <a:r>
              <a:rPr lang="es-ES_tradnl" sz="4000" dirty="0" err="1">
                <a:effectLst>
                  <a:outerShdw blurRad="38100" dist="38100" dir="2700000" algn="tl">
                    <a:srgbClr val="000000">
                      <a:alpha val="43137"/>
                    </a:srgbClr>
                  </a:outerShdw>
                </a:effectLst>
                <a:latin typeface="Arial" pitchFamily="34" charset="0"/>
              </a:rPr>
              <a:t>energy</a:t>
            </a:r>
            <a:r>
              <a:rPr lang="es-ES_tradnl" sz="4000" dirty="0">
                <a:effectLst>
                  <a:outerShdw blurRad="38100" dist="38100" dir="2700000" algn="tl">
                    <a:srgbClr val="000000">
                      <a:alpha val="43137"/>
                    </a:srgbClr>
                  </a:outerShdw>
                </a:effectLst>
                <a:latin typeface="Arial" pitchFamily="34" charset="0"/>
              </a:rPr>
              <a:t> </a:t>
            </a:r>
            <a:r>
              <a:rPr lang="es-ES_tradnl" sz="4000" dirty="0" err="1">
                <a:effectLst>
                  <a:outerShdw blurRad="38100" dist="38100" dir="2700000" algn="tl">
                    <a:srgbClr val="000000">
                      <a:alpha val="43137"/>
                    </a:srgbClr>
                  </a:outerShdw>
                </a:effectLst>
                <a:latin typeface="Arial" pitchFamily="34" charset="0"/>
              </a:rPr>
              <a:t>map</a:t>
            </a:r>
            <a:r>
              <a:rPr lang="es-ES_tradnl" sz="4000" dirty="0">
                <a:effectLst>
                  <a:outerShdw blurRad="38100" dist="38100" dir="2700000" algn="tl">
                    <a:srgbClr val="000000">
                      <a:alpha val="43137"/>
                    </a:srgbClr>
                  </a:outerShdw>
                </a:effectLst>
                <a:latin typeface="Arial" pitchFamily="34" charset="0"/>
              </a:rPr>
              <a:t> of Cuba</a:t>
            </a:r>
            <a:endParaRPr lang="es-ES" sz="4000" dirty="0">
              <a:effectLst>
                <a:outerShdw blurRad="38100" dist="38100" dir="2700000" algn="tl">
                  <a:srgbClr val="000000">
                    <a:alpha val="43137"/>
                  </a:srgbClr>
                </a:outerShdw>
              </a:effectLst>
              <a:latin typeface="Arial" pitchFamily="34" charset="0"/>
            </a:endParaRPr>
          </a:p>
        </p:txBody>
      </p:sp>
      <p:sp>
        <p:nvSpPr>
          <p:cNvPr id="5" name="4 Elipse"/>
          <p:cNvSpPr/>
          <p:nvPr/>
        </p:nvSpPr>
        <p:spPr>
          <a:xfrm>
            <a:off x="5715000" y="3143250"/>
            <a:ext cx="2428875" cy="27860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Tree>
  </p:cSld>
  <p:clrMapOvr>
    <a:masterClrMapping/>
  </p:clrMapOvr>
  <p:transition>
    <p:wipe di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1438" y="427038"/>
            <a:ext cx="4500562" cy="6002337"/>
          </a:xfrm>
          <a:prstGeom prst="rect">
            <a:avLst/>
          </a:prstGeom>
        </p:spPr>
        <p:txBody>
          <a:bodyPr>
            <a:spAutoFit/>
          </a:bodyPr>
          <a:lstStyle/>
          <a:p>
            <a:pPr algn="just">
              <a:defRPr/>
            </a:pPr>
            <a:r>
              <a:rPr lang="en-US" sz="2400" dirty="0">
                <a:effectLst>
                  <a:outerShdw blurRad="38100" dist="38100" dir="2700000" algn="tl">
                    <a:srgbClr val="000000">
                      <a:alpha val="43137"/>
                    </a:srgbClr>
                  </a:outerShdw>
                </a:effectLst>
                <a:latin typeface="Arial" pitchFamily="34" charset="0"/>
              </a:rPr>
              <a:t>From the analysis of the wind map, 26 geographical areas of the country were identified with wind potentials at 50 m higher than 400 W/m</a:t>
            </a:r>
            <a:r>
              <a:rPr lang="en-US" sz="2400" baseline="30000" dirty="0">
                <a:effectLst>
                  <a:outerShdw blurRad="38100" dist="38100" dir="2700000" algn="tl">
                    <a:srgbClr val="000000">
                      <a:alpha val="43137"/>
                    </a:srgbClr>
                  </a:outerShdw>
                </a:effectLst>
                <a:latin typeface="Arial" pitchFamily="34" charset="0"/>
              </a:rPr>
              <a:t>2</a:t>
            </a:r>
            <a:r>
              <a:rPr lang="en-US" sz="2400" dirty="0">
                <a:effectLst>
                  <a:outerShdw blurRad="38100" dist="38100" dir="2700000" algn="tl">
                    <a:srgbClr val="000000">
                      <a:alpha val="43137"/>
                    </a:srgbClr>
                  </a:outerShdw>
                </a:effectLst>
                <a:latin typeface="Arial" pitchFamily="34" charset="0"/>
              </a:rPr>
              <a:t> and wind average speeds higher than 6.2 m/s. These areas are feasible for wind generation from medium to large scale. These areas are located essentially in coastal and mountainous sites. Experts have concluded that Cuba´s wind potential is between 5,000 and 14,000 MW, in an area of about 1,000 km</a:t>
            </a:r>
            <a:r>
              <a:rPr lang="en-US" sz="2400" baseline="30000" dirty="0">
                <a:effectLst>
                  <a:outerShdw blurRad="38100" dist="38100" dir="2700000" algn="tl">
                    <a:srgbClr val="000000">
                      <a:alpha val="43137"/>
                    </a:srgbClr>
                  </a:outerShdw>
                </a:effectLst>
                <a:latin typeface="Arial" pitchFamily="34" charset="0"/>
              </a:rPr>
              <a:t>2</a:t>
            </a:r>
            <a:r>
              <a:rPr lang="en-US" sz="2400" dirty="0">
                <a:effectLst>
                  <a:outerShdw blurRad="38100" dist="38100" dir="2700000" algn="tl">
                    <a:srgbClr val="000000">
                      <a:alpha val="43137"/>
                    </a:srgbClr>
                  </a:outerShdw>
                </a:effectLst>
                <a:latin typeface="Arial" pitchFamily="34" charset="0"/>
              </a:rPr>
              <a:t>.</a:t>
            </a:r>
            <a:endParaRPr lang="es-ES" sz="2400" dirty="0">
              <a:effectLst>
                <a:outerShdw blurRad="38100" dist="38100" dir="2700000" algn="tl">
                  <a:srgbClr val="000000">
                    <a:alpha val="43137"/>
                  </a:srgbClr>
                </a:outerShdw>
              </a:effectLst>
              <a:latin typeface="Arial" pitchFamily="34" charset="0"/>
            </a:endParaRPr>
          </a:p>
        </p:txBody>
      </p:sp>
      <p:graphicFrame>
        <p:nvGraphicFramePr>
          <p:cNvPr id="99330" name="Object 3"/>
          <p:cNvGraphicFramePr>
            <a:graphicFrameLocks noChangeAspect="1"/>
          </p:cNvGraphicFramePr>
          <p:nvPr/>
        </p:nvGraphicFramePr>
        <p:xfrm>
          <a:off x="4857750" y="3644900"/>
          <a:ext cx="3865563" cy="2238375"/>
        </p:xfrm>
        <a:graphic>
          <a:graphicData uri="http://schemas.openxmlformats.org/presentationml/2006/ole">
            <p:oleObj spid="_x0000_s99330" name="Bitmap Image" r:id="rId3" imgW="6095238" imgH="3528366" progId="PBrush">
              <p:embed/>
            </p:oleObj>
          </a:graphicData>
        </a:graphic>
      </p:graphicFrame>
      <p:graphicFrame>
        <p:nvGraphicFramePr>
          <p:cNvPr id="99331" name="Object 4"/>
          <p:cNvGraphicFramePr>
            <a:graphicFrameLocks noChangeAspect="1"/>
          </p:cNvGraphicFramePr>
          <p:nvPr/>
        </p:nvGraphicFramePr>
        <p:xfrm>
          <a:off x="4857750" y="534988"/>
          <a:ext cx="3865563" cy="2236787"/>
        </p:xfrm>
        <a:graphic>
          <a:graphicData uri="http://schemas.openxmlformats.org/presentationml/2006/ole">
            <p:oleObj spid="_x0000_s99331" name="Bitmap Image" r:id="rId4" imgW="6095238" imgH="3528366" progId="PBrush">
              <p:embed/>
            </p:oleObj>
          </a:graphicData>
        </a:graphic>
      </p:graphicFrame>
      <p:sp>
        <p:nvSpPr>
          <p:cNvPr id="99333" name="7 CuadroTexto"/>
          <p:cNvSpPr txBox="1">
            <a:spLocks noChangeArrowheads="1"/>
          </p:cNvSpPr>
          <p:nvPr/>
        </p:nvSpPr>
        <p:spPr bwMode="auto">
          <a:xfrm>
            <a:off x="5143500" y="2786063"/>
            <a:ext cx="3429000" cy="400050"/>
          </a:xfrm>
          <a:prstGeom prst="rect">
            <a:avLst/>
          </a:prstGeom>
          <a:noFill/>
          <a:ln w="9525">
            <a:noFill/>
            <a:miter lim="800000"/>
            <a:headEnd/>
            <a:tailEnd/>
          </a:ln>
        </p:spPr>
        <p:txBody>
          <a:bodyPr>
            <a:spAutoFit/>
          </a:bodyPr>
          <a:lstStyle/>
          <a:p>
            <a:pPr algn="ctr"/>
            <a:r>
              <a:rPr lang="es-ES_tradnl" sz="2000"/>
              <a:t>Wind energy potential,</a:t>
            </a:r>
            <a:endParaRPr lang="es-ES" sz="2000"/>
          </a:p>
        </p:txBody>
      </p:sp>
      <p:sp>
        <p:nvSpPr>
          <p:cNvPr id="99334" name="8 CuadroTexto"/>
          <p:cNvSpPr txBox="1">
            <a:spLocks noChangeArrowheads="1"/>
          </p:cNvSpPr>
          <p:nvPr/>
        </p:nvSpPr>
        <p:spPr bwMode="auto">
          <a:xfrm>
            <a:off x="4643438" y="5929313"/>
            <a:ext cx="4214812" cy="400050"/>
          </a:xfrm>
          <a:prstGeom prst="rect">
            <a:avLst/>
          </a:prstGeom>
          <a:noFill/>
          <a:ln w="9525">
            <a:noFill/>
            <a:miter lim="800000"/>
            <a:headEnd/>
            <a:tailEnd/>
          </a:ln>
        </p:spPr>
        <p:txBody>
          <a:bodyPr>
            <a:spAutoFit/>
          </a:bodyPr>
          <a:lstStyle/>
          <a:p>
            <a:pPr algn="ctr"/>
            <a:r>
              <a:rPr lang="es-ES_tradnl" sz="2000"/>
              <a:t>Wind energy potential, </a:t>
            </a:r>
            <a:endParaRPr lang="es-ES" sz="2000"/>
          </a:p>
        </p:txBody>
      </p:sp>
      <p:sp>
        <p:nvSpPr>
          <p:cNvPr id="99335" name="9 Rectángulo"/>
          <p:cNvSpPr>
            <a:spLocks noChangeArrowheads="1"/>
          </p:cNvSpPr>
          <p:nvPr/>
        </p:nvSpPr>
        <p:spPr bwMode="auto">
          <a:xfrm>
            <a:off x="5214938" y="6327775"/>
            <a:ext cx="3000375" cy="400050"/>
          </a:xfrm>
          <a:prstGeom prst="rect">
            <a:avLst/>
          </a:prstGeom>
          <a:noFill/>
          <a:ln w="9525">
            <a:noFill/>
            <a:miter lim="800000"/>
            <a:headEnd/>
            <a:tailEnd/>
          </a:ln>
        </p:spPr>
        <p:txBody>
          <a:bodyPr>
            <a:spAutoFit/>
          </a:bodyPr>
          <a:lstStyle/>
          <a:p>
            <a:pPr algn="ctr"/>
            <a:r>
              <a:rPr lang="es-ES_tradnl" sz="2000">
                <a:solidFill>
                  <a:srgbClr val="FFFFFF"/>
                </a:solidFill>
              </a:rPr>
              <a:t>Guantánamo Province</a:t>
            </a:r>
            <a:endParaRPr lang="es-ES" sz="2000">
              <a:solidFill>
                <a:srgbClr val="FFFFFF"/>
              </a:solidFill>
            </a:endParaRPr>
          </a:p>
        </p:txBody>
      </p:sp>
      <p:sp>
        <p:nvSpPr>
          <p:cNvPr id="99336" name="10 Rectángulo"/>
          <p:cNvSpPr>
            <a:spLocks noChangeArrowheads="1"/>
          </p:cNvSpPr>
          <p:nvPr/>
        </p:nvSpPr>
        <p:spPr bwMode="auto">
          <a:xfrm>
            <a:off x="5857875" y="3143250"/>
            <a:ext cx="2138363" cy="400050"/>
          </a:xfrm>
          <a:prstGeom prst="rect">
            <a:avLst/>
          </a:prstGeom>
          <a:noFill/>
          <a:ln w="9525">
            <a:noFill/>
            <a:miter lim="800000"/>
            <a:headEnd/>
            <a:tailEnd/>
          </a:ln>
        </p:spPr>
        <p:txBody>
          <a:bodyPr wrap="none">
            <a:spAutoFit/>
          </a:bodyPr>
          <a:lstStyle/>
          <a:p>
            <a:r>
              <a:rPr lang="es-ES_tradnl" sz="2000"/>
              <a:t>Holguín Province</a:t>
            </a:r>
            <a:endParaRPr lang="es-ES" sz="2000"/>
          </a:p>
        </p:txBody>
      </p:sp>
    </p:spTree>
  </p:cSld>
  <p:clrMapOvr>
    <a:masterClrMapping/>
  </p:clrMapOvr>
  <p:transition>
    <p:wipe dir="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Los Canarreos-10.jpg"/>
          <p:cNvPicPr>
            <a:picLocks noChangeAspect="1"/>
          </p:cNvPicPr>
          <p:nvPr/>
        </p:nvPicPr>
        <p:blipFill>
          <a:blip r:embed="rId2"/>
          <a:stretch>
            <a:fillRect/>
          </a:stretch>
        </p:blipFill>
        <p:spPr>
          <a:xfrm>
            <a:off x="4569586" y="3766520"/>
            <a:ext cx="3360000" cy="2520000"/>
          </a:xfrm>
          <a:prstGeom prst="roundRect">
            <a:avLst/>
          </a:prstGeom>
          <a:scene3d>
            <a:camera prst="orthographicFront"/>
            <a:lightRig rig="threePt" dir="t"/>
          </a:scene3d>
          <a:sp3d>
            <a:bevelT/>
          </a:sp3d>
        </p:spPr>
      </p:pic>
      <p:pic>
        <p:nvPicPr>
          <p:cNvPr id="3" name="2 Imagen" descr="Los Canarreos-1.jpg"/>
          <p:cNvPicPr>
            <a:picLocks noChangeAspect="1"/>
          </p:cNvPicPr>
          <p:nvPr/>
        </p:nvPicPr>
        <p:blipFill>
          <a:blip r:embed="rId3"/>
          <a:stretch>
            <a:fillRect/>
          </a:stretch>
        </p:blipFill>
        <p:spPr>
          <a:xfrm>
            <a:off x="1201114" y="1208334"/>
            <a:ext cx="3360000" cy="2520000"/>
          </a:xfrm>
          <a:prstGeom prst="roundRect">
            <a:avLst/>
          </a:prstGeom>
          <a:scene3d>
            <a:camera prst="orthographicFront"/>
            <a:lightRig rig="threePt" dir="t"/>
          </a:scene3d>
          <a:sp3d>
            <a:bevelT/>
          </a:sp3d>
        </p:spPr>
      </p:pic>
      <p:pic>
        <p:nvPicPr>
          <p:cNvPr id="4" name="3 Imagen" descr="Los Canarreos-5.jpg"/>
          <p:cNvPicPr>
            <a:picLocks noChangeAspect="1"/>
          </p:cNvPicPr>
          <p:nvPr/>
        </p:nvPicPr>
        <p:blipFill>
          <a:blip r:embed="rId4"/>
          <a:stretch>
            <a:fillRect/>
          </a:stretch>
        </p:blipFill>
        <p:spPr>
          <a:xfrm>
            <a:off x="4569952" y="1211303"/>
            <a:ext cx="3360000" cy="2520000"/>
          </a:xfrm>
          <a:prstGeom prst="roundRect">
            <a:avLst/>
          </a:prstGeom>
          <a:scene3d>
            <a:camera prst="orthographicFront"/>
            <a:lightRig rig="threePt" dir="t"/>
          </a:scene3d>
          <a:sp3d>
            <a:bevelT/>
          </a:sp3d>
        </p:spPr>
      </p:pic>
      <p:pic>
        <p:nvPicPr>
          <p:cNvPr id="8" name="7 Imagen" descr="Los Canarreos-9.jpg"/>
          <p:cNvPicPr>
            <a:picLocks noChangeAspect="1"/>
          </p:cNvPicPr>
          <p:nvPr/>
        </p:nvPicPr>
        <p:blipFill>
          <a:blip r:embed="rId5"/>
          <a:stretch>
            <a:fillRect/>
          </a:stretch>
        </p:blipFill>
        <p:spPr>
          <a:xfrm>
            <a:off x="1142976" y="3757353"/>
            <a:ext cx="3429024" cy="2520000"/>
          </a:xfrm>
          <a:prstGeom prst="roundRect">
            <a:avLst/>
          </a:prstGeom>
          <a:scene3d>
            <a:camera prst="orthographicFront"/>
            <a:lightRig rig="threePt" dir="t"/>
          </a:scene3d>
          <a:sp3d>
            <a:bevelT/>
          </a:sp3d>
        </p:spPr>
      </p:pic>
      <p:sp>
        <p:nvSpPr>
          <p:cNvPr id="9" name="8 CuadroTexto"/>
          <p:cNvSpPr txBox="1"/>
          <p:nvPr/>
        </p:nvSpPr>
        <p:spPr>
          <a:xfrm>
            <a:off x="0" y="46038"/>
            <a:ext cx="9144000" cy="646112"/>
          </a:xfrm>
          <a:prstGeom prst="rect">
            <a:avLst/>
          </a:prstGeom>
          <a:noFill/>
        </p:spPr>
        <p:txBody>
          <a:bodyPr>
            <a:spAutoFit/>
          </a:bodyPr>
          <a:lstStyle/>
          <a:p>
            <a:pPr algn="ctr">
              <a:defRPr/>
            </a:pPr>
            <a:r>
              <a:rPr lang="es-ES_tradnl" sz="3600" dirty="0">
                <a:effectLst>
                  <a:outerShdw blurRad="38100" dist="38100" dir="2700000" algn="tl">
                    <a:srgbClr val="000000">
                      <a:alpha val="43137"/>
                    </a:srgbClr>
                  </a:outerShdw>
                </a:effectLst>
                <a:latin typeface="Arial" pitchFamily="34" charset="0"/>
                <a:cs typeface="Arial" pitchFamily="34" charset="0"/>
              </a:rPr>
              <a:t>Los Canarreos </a:t>
            </a:r>
            <a:r>
              <a:rPr lang="es-ES_tradnl" sz="3600" dirty="0" err="1">
                <a:effectLst>
                  <a:outerShdw blurRad="38100" dist="38100" dir="2700000" algn="tl">
                    <a:srgbClr val="000000">
                      <a:alpha val="43137"/>
                    </a:srgbClr>
                  </a:outerShdw>
                </a:effectLst>
                <a:latin typeface="Arial" pitchFamily="34" charset="0"/>
                <a:cs typeface="Arial" pitchFamily="34" charset="0"/>
              </a:rPr>
              <a:t>Wind</a:t>
            </a:r>
            <a:r>
              <a:rPr lang="es-ES_tradnl" sz="3600" dirty="0">
                <a:effectLst>
                  <a:outerShdw blurRad="38100" dist="38100" dir="2700000" algn="tl">
                    <a:srgbClr val="000000">
                      <a:alpha val="43137"/>
                    </a:srgbClr>
                  </a:outerShdw>
                </a:effectLst>
                <a:latin typeface="Arial" pitchFamily="34" charset="0"/>
                <a:cs typeface="Arial" pitchFamily="34" charset="0"/>
              </a:rPr>
              <a:t> </a:t>
            </a:r>
            <a:r>
              <a:rPr lang="es-ES_tradnl" sz="3600" dirty="0" err="1">
                <a:effectLst>
                  <a:outerShdw blurRad="38100" dist="38100" dir="2700000" algn="tl">
                    <a:srgbClr val="000000">
                      <a:alpha val="43137"/>
                    </a:srgbClr>
                  </a:outerShdw>
                </a:effectLst>
                <a:latin typeface="Arial" pitchFamily="34" charset="0"/>
                <a:cs typeface="Arial" pitchFamily="34" charset="0"/>
              </a:rPr>
              <a:t>Farm</a:t>
            </a:r>
            <a:r>
              <a:rPr lang="es-ES_tradnl" sz="3600" dirty="0">
                <a:effectLst>
                  <a:outerShdw blurRad="38100" dist="38100" dir="2700000" algn="tl">
                    <a:srgbClr val="000000">
                      <a:alpha val="43137"/>
                    </a:srgbClr>
                  </a:outerShdw>
                </a:effectLst>
                <a:latin typeface="Arial" pitchFamily="34" charset="0"/>
                <a:cs typeface="Arial" pitchFamily="34" charset="0"/>
              </a:rPr>
              <a:t>, Isle of </a:t>
            </a:r>
            <a:r>
              <a:rPr lang="es-ES_tradnl" sz="3600" dirty="0" err="1">
                <a:effectLst>
                  <a:outerShdw blurRad="38100" dist="38100" dir="2700000" algn="tl">
                    <a:srgbClr val="000000">
                      <a:alpha val="43137"/>
                    </a:srgbClr>
                  </a:outerShdw>
                </a:effectLst>
                <a:latin typeface="Arial" pitchFamily="34" charset="0"/>
                <a:cs typeface="Arial" pitchFamily="34" charset="0"/>
              </a:rPr>
              <a:t>Youth</a:t>
            </a:r>
            <a:endParaRPr lang="es-ES" sz="3600" dirty="0">
              <a:effectLst>
                <a:outerShdw blurRad="38100" dist="38100" dir="2700000" algn="tl">
                  <a:srgbClr val="000000">
                    <a:alpha val="43137"/>
                  </a:srgbClr>
                </a:outerShdw>
              </a:effectLst>
              <a:latin typeface="Arial" pitchFamily="34" charset="0"/>
              <a:cs typeface="Arial" pitchFamily="34" charset="0"/>
            </a:endParaRPr>
          </a:p>
        </p:txBody>
      </p:sp>
      <p:pic>
        <p:nvPicPr>
          <p:cNvPr id="7" name="6 Imagen" descr="Los Canarreos-28.jpg"/>
          <p:cNvPicPr>
            <a:picLocks noChangeAspect="1"/>
          </p:cNvPicPr>
          <p:nvPr/>
        </p:nvPicPr>
        <p:blipFill>
          <a:blip r:embed="rId6"/>
          <a:stretch>
            <a:fillRect/>
          </a:stretch>
        </p:blipFill>
        <p:spPr>
          <a:xfrm>
            <a:off x="4572000" y="3731303"/>
            <a:ext cx="3357586" cy="2520000"/>
          </a:xfrm>
          <a:prstGeom prst="roundRect">
            <a:avLst/>
          </a:prstGeom>
          <a:scene3d>
            <a:camera prst="orthographicFront"/>
            <a:lightRig rig="threePt" dir="t"/>
          </a:scene3d>
          <a:sp3d>
            <a:bevelT/>
          </a:sp3d>
        </p:spPr>
      </p:pic>
      <p:pic>
        <p:nvPicPr>
          <p:cNvPr id="10" name="9 Imagen" descr="Los Canarreos-14.jpg"/>
          <p:cNvPicPr>
            <a:picLocks noChangeAspect="1"/>
          </p:cNvPicPr>
          <p:nvPr/>
        </p:nvPicPr>
        <p:blipFill>
          <a:blip r:embed="rId7"/>
          <a:stretch>
            <a:fillRect/>
          </a:stretch>
        </p:blipFill>
        <p:spPr>
          <a:xfrm>
            <a:off x="4585855" y="1197448"/>
            <a:ext cx="3360000" cy="2520000"/>
          </a:xfrm>
          <a:prstGeom prst="roundRect">
            <a:avLst/>
          </a:prstGeom>
          <a:scene3d>
            <a:camera prst="orthographicFront"/>
            <a:lightRig rig="threePt" dir="t"/>
          </a:scene3d>
          <a:sp3d>
            <a:bevelT/>
          </a:sp3d>
        </p:spPr>
      </p:pic>
      <p:pic>
        <p:nvPicPr>
          <p:cNvPr id="11" name="10 Imagen" descr="Los Canarreos-21.jpg"/>
          <p:cNvPicPr>
            <a:picLocks noChangeAspect="1"/>
          </p:cNvPicPr>
          <p:nvPr/>
        </p:nvPicPr>
        <p:blipFill>
          <a:blip r:embed="rId8"/>
          <a:stretch>
            <a:fillRect/>
          </a:stretch>
        </p:blipFill>
        <p:spPr>
          <a:xfrm>
            <a:off x="1112496" y="3722111"/>
            <a:ext cx="3444280" cy="2520000"/>
          </a:xfrm>
          <a:prstGeom prst="roundRect">
            <a:avLst/>
          </a:prstGeom>
          <a:scene3d>
            <a:camera prst="orthographicFront"/>
            <a:lightRig rig="threePt" dir="t"/>
          </a:scene3d>
          <a:sp3d>
            <a:bevelT/>
          </a:sp3d>
        </p:spPr>
      </p:pic>
      <p:pic>
        <p:nvPicPr>
          <p:cNvPr id="12" name="11 Imagen" descr="Los Canarreos-11.jpg"/>
          <p:cNvPicPr>
            <a:picLocks noChangeAspect="1"/>
          </p:cNvPicPr>
          <p:nvPr/>
        </p:nvPicPr>
        <p:blipFill>
          <a:blip r:embed="rId9"/>
          <a:stretch>
            <a:fillRect/>
          </a:stretch>
        </p:blipFill>
        <p:spPr>
          <a:xfrm>
            <a:off x="1200559" y="1185253"/>
            <a:ext cx="3360000" cy="2520000"/>
          </a:xfrm>
          <a:prstGeom prst="roundRect">
            <a:avLst/>
          </a:prstGeom>
          <a:scene3d>
            <a:camera prst="orthographicFront"/>
            <a:lightRig rig="threePt" dir="t"/>
          </a:scene3d>
          <a:sp3d>
            <a:bevelT/>
          </a:sp3d>
        </p:spPr>
      </p:pic>
      <p:pic>
        <p:nvPicPr>
          <p:cNvPr id="13" name="12 Imagen" descr="Los Canarreos-1.JPG"/>
          <p:cNvPicPr>
            <a:picLocks noChangeAspect="1"/>
          </p:cNvPicPr>
          <p:nvPr/>
        </p:nvPicPr>
        <p:blipFill>
          <a:blip r:embed="rId10" cstate="print"/>
          <a:stretch>
            <a:fillRect/>
          </a:stretch>
        </p:blipFill>
        <p:spPr>
          <a:xfrm>
            <a:off x="1158720" y="1197376"/>
            <a:ext cx="3360000" cy="2520000"/>
          </a:xfrm>
          <a:prstGeom prst="roundRect">
            <a:avLst/>
          </a:prstGeom>
          <a:scene3d>
            <a:camera prst="orthographicFront"/>
            <a:lightRig rig="threePt" dir="t"/>
          </a:scene3d>
          <a:sp3d>
            <a:bevelT/>
          </a:sp3d>
        </p:spPr>
      </p:pic>
      <p:pic>
        <p:nvPicPr>
          <p:cNvPr id="14" name="13 Imagen" descr="Los Canarreos-12.JPG"/>
          <p:cNvPicPr>
            <a:picLocks noChangeAspect="1"/>
          </p:cNvPicPr>
          <p:nvPr/>
        </p:nvPicPr>
        <p:blipFill>
          <a:blip r:embed="rId11" cstate="print"/>
          <a:stretch>
            <a:fillRect/>
          </a:stretch>
        </p:blipFill>
        <p:spPr>
          <a:xfrm>
            <a:off x="4556760" y="1156103"/>
            <a:ext cx="3360000" cy="2520000"/>
          </a:xfrm>
          <a:prstGeom prst="roundRect">
            <a:avLst/>
          </a:prstGeom>
          <a:scene3d>
            <a:camera prst="orthographicFront"/>
            <a:lightRig rig="threePt" dir="t"/>
          </a:scene3d>
          <a:sp3d>
            <a:bevelT/>
          </a:sp3d>
        </p:spPr>
      </p:pic>
      <p:pic>
        <p:nvPicPr>
          <p:cNvPr id="15" name="14 Imagen" descr="Los Canarreos-15.JPG"/>
          <p:cNvPicPr>
            <a:picLocks noChangeAspect="1"/>
          </p:cNvPicPr>
          <p:nvPr/>
        </p:nvPicPr>
        <p:blipFill>
          <a:blip r:embed="rId12" cstate="print"/>
          <a:stretch>
            <a:fillRect/>
          </a:stretch>
        </p:blipFill>
        <p:spPr>
          <a:xfrm>
            <a:off x="1171042" y="3742388"/>
            <a:ext cx="3360000" cy="2520000"/>
          </a:xfrm>
          <a:prstGeom prst="roundRect">
            <a:avLst/>
          </a:prstGeom>
          <a:scene3d>
            <a:camera prst="orthographicFront"/>
            <a:lightRig rig="threePt" dir="t"/>
          </a:scene3d>
          <a:sp3d>
            <a:bevelT/>
          </a:sp3d>
        </p:spPr>
      </p:pic>
      <p:pic>
        <p:nvPicPr>
          <p:cNvPr id="16" name="15 Imagen" descr="Los Canarreos-16.JPG"/>
          <p:cNvPicPr>
            <a:picLocks noChangeAspect="1"/>
          </p:cNvPicPr>
          <p:nvPr/>
        </p:nvPicPr>
        <p:blipFill>
          <a:blip r:embed="rId13" cstate="print"/>
          <a:stretch>
            <a:fillRect/>
          </a:stretch>
        </p:blipFill>
        <p:spPr>
          <a:xfrm>
            <a:off x="4572000" y="3716063"/>
            <a:ext cx="3360000" cy="2520000"/>
          </a:xfrm>
          <a:prstGeom prst="roundRect">
            <a:avLst/>
          </a:prstGeom>
          <a:scene3d>
            <a:camera prst="orthographicFront"/>
            <a:lightRig rig="threePt" dir="t"/>
          </a:scene3d>
          <a:sp3d>
            <a:bevelT/>
          </a:sp3d>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par>
                                <p:cTn id="10" presetID="53"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par>
                                <p:cTn id="15" presetID="53"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Effect transition="in" filter="fade">
                                      <p:cBhvr>
                                        <p:cTn id="19" dur="1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par>
                                <p:cTn id="20" presetID="53"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Effect transition="in" filter="fade">
                                      <p:cBhvr>
                                        <p:cTn id="24" dur="1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Effect transition="in" filter="fade">
                                      <p:cBhvr>
                                        <p:cTn id="31" dur="10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par>
                                <p:cTn id="32" presetID="53"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1000" fill="hold"/>
                                        <p:tgtEl>
                                          <p:spTgt spid="10"/>
                                        </p:tgtEl>
                                        <p:attrNameLst>
                                          <p:attrName>ppt_w</p:attrName>
                                        </p:attrNameLst>
                                      </p:cBhvr>
                                      <p:tavLst>
                                        <p:tav tm="0">
                                          <p:val>
                                            <p:fltVal val="0"/>
                                          </p:val>
                                        </p:tav>
                                        <p:tav tm="100000">
                                          <p:val>
                                            <p:strVal val="#ppt_w"/>
                                          </p:val>
                                        </p:tav>
                                      </p:tavLst>
                                    </p:anim>
                                    <p:anim calcmode="lin" valueType="num">
                                      <p:cBhvr>
                                        <p:cTn id="35" dur="1000" fill="hold"/>
                                        <p:tgtEl>
                                          <p:spTgt spid="10"/>
                                        </p:tgtEl>
                                        <p:attrNameLst>
                                          <p:attrName>ppt_h</p:attrName>
                                        </p:attrNameLst>
                                      </p:cBhvr>
                                      <p:tavLst>
                                        <p:tav tm="0">
                                          <p:val>
                                            <p:fltVal val="0"/>
                                          </p:val>
                                        </p:tav>
                                        <p:tav tm="100000">
                                          <p:val>
                                            <p:strVal val="#ppt_h"/>
                                          </p:val>
                                        </p:tav>
                                      </p:tavLst>
                                    </p:anim>
                                    <p:animEffect transition="in" filter="fade">
                                      <p:cBhvr>
                                        <p:cTn id="36" dur="10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par>
                                <p:cTn id="37" presetID="53"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Effect transition="in" filter="fade">
                                      <p:cBhvr>
                                        <p:cTn id="41" dur="10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par>
                                <p:cTn id="42" presetID="53"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1000" fill="hold"/>
                                        <p:tgtEl>
                                          <p:spTgt spid="12"/>
                                        </p:tgtEl>
                                        <p:attrNameLst>
                                          <p:attrName>ppt_w</p:attrName>
                                        </p:attrNameLst>
                                      </p:cBhvr>
                                      <p:tavLst>
                                        <p:tav tm="0">
                                          <p:val>
                                            <p:fltVal val="0"/>
                                          </p:val>
                                        </p:tav>
                                        <p:tav tm="100000">
                                          <p:val>
                                            <p:strVal val="#ppt_w"/>
                                          </p:val>
                                        </p:tav>
                                      </p:tavLst>
                                    </p:anim>
                                    <p:anim calcmode="lin" valueType="num">
                                      <p:cBhvr>
                                        <p:cTn id="45" dur="1000" fill="hold"/>
                                        <p:tgtEl>
                                          <p:spTgt spid="12"/>
                                        </p:tgtEl>
                                        <p:attrNameLst>
                                          <p:attrName>ppt_h</p:attrName>
                                        </p:attrNameLst>
                                      </p:cBhvr>
                                      <p:tavLst>
                                        <p:tav tm="0">
                                          <p:val>
                                            <p:fltVal val="0"/>
                                          </p:val>
                                        </p:tav>
                                        <p:tav tm="100000">
                                          <p:val>
                                            <p:strVal val="#ppt_h"/>
                                          </p:val>
                                        </p:tav>
                                      </p:tavLst>
                                    </p:anim>
                                    <p:animEffect transition="in" filter="fade">
                                      <p:cBhvr>
                                        <p:cTn id="46" dur="10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53"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000" fill="hold"/>
                                        <p:tgtEl>
                                          <p:spTgt spid="13"/>
                                        </p:tgtEl>
                                        <p:attrNameLst>
                                          <p:attrName>ppt_w</p:attrName>
                                        </p:attrNameLst>
                                      </p:cBhvr>
                                      <p:tavLst>
                                        <p:tav tm="0">
                                          <p:val>
                                            <p:fltVal val="0"/>
                                          </p:val>
                                        </p:tav>
                                        <p:tav tm="100000">
                                          <p:val>
                                            <p:strVal val="#ppt_w"/>
                                          </p:val>
                                        </p:tav>
                                      </p:tavLst>
                                    </p:anim>
                                    <p:anim calcmode="lin" valueType="num">
                                      <p:cBhvr>
                                        <p:cTn id="52" dur="1000" fill="hold"/>
                                        <p:tgtEl>
                                          <p:spTgt spid="13"/>
                                        </p:tgtEl>
                                        <p:attrNameLst>
                                          <p:attrName>ppt_h</p:attrName>
                                        </p:attrNameLst>
                                      </p:cBhvr>
                                      <p:tavLst>
                                        <p:tav tm="0">
                                          <p:val>
                                            <p:fltVal val="0"/>
                                          </p:val>
                                        </p:tav>
                                        <p:tav tm="100000">
                                          <p:val>
                                            <p:strVal val="#ppt_h"/>
                                          </p:val>
                                        </p:tav>
                                      </p:tavLst>
                                    </p:anim>
                                    <p:animEffect transition="in" filter="fade">
                                      <p:cBhvr>
                                        <p:cTn id="53" dur="10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par>
                                <p:cTn id="54" presetID="53"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1000" fill="hold"/>
                                        <p:tgtEl>
                                          <p:spTgt spid="14"/>
                                        </p:tgtEl>
                                        <p:attrNameLst>
                                          <p:attrName>ppt_w</p:attrName>
                                        </p:attrNameLst>
                                      </p:cBhvr>
                                      <p:tavLst>
                                        <p:tav tm="0">
                                          <p:val>
                                            <p:fltVal val="0"/>
                                          </p:val>
                                        </p:tav>
                                        <p:tav tm="100000">
                                          <p:val>
                                            <p:strVal val="#ppt_w"/>
                                          </p:val>
                                        </p:tav>
                                      </p:tavLst>
                                    </p:anim>
                                    <p:anim calcmode="lin" valueType="num">
                                      <p:cBhvr>
                                        <p:cTn id="57" dur="1000" fill="hold"/>
                                        <p:tgtEl>
                                          <p:spTgt spid="14"/>
                                        </p:tgtEl>
                                        <p:attrNameLst>
                                          <p:attrName>ppt_h</p:attrName>
                                        </p:attrNameLst>
                                      </p:cBhvr>
                                      <p:tavLst>
                                        <p:tav tm="0">
                                          <p:val>
                                            <p:fltVal val="0"/>
                                          </p:val>
                                        </p:tav>
                                        <p:tav tm="100000">
                                          <p:val>
                                            <p:strVal val="#ppt_h"/>
                                          </p:val>
                                        </p:tav>
                                      </p:tavLst>
                                    </p:anim>
                                    <p:animEffect transition="in" filter="fade">
                                      <p:cBhvr>
                                        <p:cTn id="58" dur="10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par>
                                <p:cTn id="59" presetID="53" presetClass="entr" presetSubtype="0"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1000" fill="hold"/>
                                        <p:tgtEl>
                                          <p:spTgt spid="15"/>
                                        </p:tgtEl>
                                        <p:attrNameLst>
                                          <p:attrName>ppt_w</p:attrName>
                                        </p:attrNameLst>
                                      </p:cBhvr>
                                      <p:tavLst>
                                        <p:tav tm="0">
                                          <p:val>
                                            <p:fltVal val="0"/>
                                          </p:val>
                                        </p:tav>
                                        <p:tav tm="100000">
                                          <p:val>
                                            <p:strVal val="#ppt_w"/>
                                          </p:val>
                                        </p:tav>
                                      </p:tavLst>
                                    </p:anim>
                                    <p:anim calcmode="lin" valueType="num">
                                      <p:cBhvr>
                                        <p:cTn id="62" dur="1000" fill="hold"/>
                                        <p:tgtEl>
                                          <p:spTgt spid="15"/>
                                        </p:tgtEl>
                                        <p:attrNameLst>
                                          <p:attrName>ppt_h</p:attrName>
                                        </p:attrNameLst>
                                      </p:cBhvr>
                                      <p:tavLst>
                                        <p:tav tm="0">
                                          <p:val>
                                            <p:fltVal val="0"/>
                                          </p:val>
                                        </p:tav>
                                        <p:tav tm="100000">
                                          <p:val>
                                            <p:strVal val="#ppt_h"/>
                                          </p:val>
                                        </p:tav>
                                      </p:tavLst>
                                    </p:anim>
                                    <p:animEffect transition="in" filter="fade">
                                      <p:cBhvr>
                                        <p:cTn id="63" dur="10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par>
                                <p:cTn id="64" presetID="53" presetClass="entr" presetSubtype="0"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1000" fill="hold"/>
                                        <p:tgtEl>
                                          <p:spTgt spid="16"/>
                                        </p:tgtEl>
                                        <p:attrNameLst>
                                          <p:attrName>ppt_w</p:attrName>
                                        </p:attrNameLst>
                                      </p:cBhvr>
                                      <p:tavLst>
                                        <p:tav tm="0">
                                          <p:val>
                                            <p:fltVal val="0"/>
                                          </p:val>
                                        </p:tav>
                                        <p:tav tm="100000">
                                          <p:val>
                                            <p:strVal val="#ppt_w"/>
                                          </p:val>
                                        </p:tav>
                                      </p:tavLst>
                                    </p:anim>
                                    <p:anim calcmode="lin" valueType="num">
                                      <p:cBhvr>
                                        <p:cTn id="67" dur="1000" fill="hold"/>
                                        <p:tgtEl>
                                          <p:spTgt spid="16"/>
                                        </p:tgtEl>
                                        <p:attrNameLst>
                                          <p:attrName>ppt_h</p:attrName>
                                        </p:attrNameLst>
                                      </p:cBhvr>
                                      <p:tavLst>
                                        <p:tav tm="0">
                                          <p:val>
                                            <p:fltVal val="0"/>
                                          </p:val>
                                        </p:tav>
                                        <p:tav tm="100000">
                                          <p:val>
                                            <p:strVal val="#ppt_h"/>
                                          </p:val>
                                        </p:tav>
                                      </p:tavLst>
                                    </p:anim>
                                    <p:animEffect transition="in" filter="fade">
                                      <p:cBhvr>
                                        <p:cTn id="68" dur="10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58788" y="92075"/>
            <a:ext cx="8215312" cy="1323975"/>
          </a:xfrm>
          <a:prstGeom prst="rect">
            <a:avLst/>
          </a:prstGeom>
        </p:spPr>
        <p:txBody>
          <a:bodyPr>
            <a:spAutoFit/>
          </a:bodyPr>
          <a:lstStyle/>
          <a:p>
            <a:pPr algn="just">
              <a:defRPr/>
            </a:pPr>
            <a:r>
              <a:rPr lang="es-ES" sz="2000" dirty="0" err="1">
                <a:effectLst>
                  <a:outerShdw blurRad="38100" dist="38100" dir="2700000" algn="tl">
                    <a:srgbClr val="000000"/>
                  </a:outerShdw>
                </a:effectLst>
                <a:latin typeface="Arial" pitchFamily="34" charset="0"/>
              </a:rPr>
              <a:t>There</a:t>
            </a:r>
            <a:r>
              <a:rPr lang="es-ES" sz="2000" dirty="0">
                <a:effectLst>
                  <a:outerShdw blurRad="38100" dist="38100" dir="2700000" algn="tl">
                    <a:srgbClr val="000000"/>
                  </a:outerShdw>
                </a:effectLst>
                <a:latin typeface="Arial" pitchFamily="34" charset="0"/>
              </a:rPr>
              <a:t> </a:t>
            </a:r>
            <a:r>
              <a:rPr lang="es-ES" sz="2000" dirty="0" err="1">
                <a:effectLst>
                  <a:outerShdw blurRad="38100" dist="38100" dir="2700000" algn="tl">
                    <a:srgbClr val="000000"/>
                  </a:outerShdw>
                </a:effectLst>
                <a:latin typeface="Arial" pitchFamily="34" charset="0"/>
              </a:rPr>
              <a:t>will</a:t>
            </a:r>
            <a:r>
              <a:rPr lang="es-ES" sz="2000" dirty="0">
                <a:effectLst>
                  <a:outerShdw blurRad="38100" dist="38100" dir="2700000" algn="tl">
                    <a:srgbClr val="000000"/>
                  </a:outerShdw>
                </a:effectLst>
                <a:latin typeface="Arial" pitchFamily="34" charset="0"/>
              </a:rPr>
              <a:t> </a:t>
            </a:r>
            <a:r>
              <a:rPr lang="es-ES" sz="2000" dirty="0" err="1">
                <a:effectLst>
                  <a:outerShdw blurRad="38100" dist="38100" dir="2700000" algn="tl">
                    <a:srgbClr val="000000"/>
                  </a:outerShdw>
                </a:effectLst>
                <a:latin typeface="Arial" pitchFamily="34" charset="0"/>
              </a:rPr>
              <a:t>be</a:t>
            </a:r>
            <a:r>
              <a:rPr lang="es-ES" sz="2000" dirty="0">
                <a:effectLst>
                  <a:outerShdw blurRad="38100" dist="38100" dir="2700000" algn="tl">
                    <a:srgbClr val="000000"/>
                  </a:outerShdw>
                </a:effectLst>
                <a:latin typeface="Arial" pitchFamily="34" charset="0"/>
              </a:rPr>
              <a:t> </a:t>
            </a:r>
            <a:r>
              <a:rPr lang="es-ES" sz="2000" dirty="0" err="1">
                <a:effectLst>
                  <a:outerShdw blurRad="38100" dist="38100" dir="2700000" algn="tl">
                    <a:srgbClr val="000000"/>
                  </a:outerShdw>
                </a:effectLst>
                <a:latin typeface="Arial" pitchFamily="34" charset="0"/>
              </a:rPr>
              <a:t>three</a:t>
            </a:r>
            <a:r>
              <a:rPr lang="es-ES" sz="2000" dirty="0">
                <a:effectLst>
                  <a:outerShdw blurRad="38100" dist="38100" dir="2700000" algn="tl">
                    <a:srgbClr val="000000"/>
                  </a:outerShdw>
                </a:effectLst>
                <a:latin typeface="Arial" pitchFamily="34" charset="0"/>
              </a:rPr>
              <a:t> test </a:t>
            </a:r>
            <a:r>
              <a:rPr lang="es-ES" sz="2000" dirty="0" err="1">
                <a:effectLst>
                  <a:outerShdw blurRad="38100" dist="38100" dir="2700000" algn="tl">
                    <a:srgbClr val="000000"/>
                  </a:outerShdw>
                </a:effectLst>
                <a:latin typeface="Arial" pitchFamily="34" charset="0"/>
              </a:rPr>
              <a:t>wind</a:t>
            </a:r>
            <a:r>
              <a:rPr lang="es-ES" sz="2000" dirty="0">
                <a:effectLst>
                  <a:outerShdw blurRad="38100" dist="38100" dir="2700000" algn="tl">
                    <a:srgbClr val="000000"/>
                  </a:outerShdw>
                </a:effectLst>
                <a:latin typeface="Arial" pitchFamily="34" charset="0"/>
              </a:rPr>
              <a:t> </a:t>
            </a:r>
            <a:r>
              <a:rPr lang="es-ES" sz="2000" dirty="0" err="1">
                <a:effectLst>
                  <a:outerShdw blurRad="38100" dist="38100" dir="2700000" algn="tl">
                    <a:srgbClr val="000000"/>
                  </a:outerShdw>
                </a:effectLst>
                <a:latin typeface="Arial" pitchFamily="34" charset="0"/>
              </a:rPr>
              <a:t>parks</a:t>
            </a:r>
            <a:r>
              <a:rPr lang="es-ES" sz="2000" dirty="0">
                <a:effectLst>
                  <a:outerShdw blurRad="38100" dist="38100" dir="2700000" algn="tl">
                    <a:srgbClr val="000000"/>
                  </a:outerShdw>
                </a:effectLst>
                <a:latin typeface="Arial" pitchFamily="34" charset="0"/>
              </a:rPr>
              <a:t> </a:t>
            </a:r>
            <a:r>
              <a:rPr lang="es-ES" sz="2000" dirty="0" err="1">
                <a:effectLst>
                  <a:outerShdw blurRad="38100" dist="38100" dir="2700000" algn="tl">
                    <a:srgbClr val="000000"/>
                  </a:outerShdw>
                </a:effectLst>
                <a:latin typeface="Arial" pitchFamily="34" charset="0"/>
              </a:rPr>
              <a:t>built</a:t>
            </a:r>
            <a:r>
              <a:rPr lang="es-ES" sz="2000" dirty="0">
                <a:effectLst>
                  <a:outerShdw blurRad="38100" dist="38100" dir="2700000" algn="tl">
                    <a:srgbClr val="000000"/>
                  </a:outerShdw>
                </a:effectLst>
                <a:latin typeface="Arial" pitchFamily="34" charset="0"/>
              </a:rPr>
              <a:t> </a:t>
            </a:r>
            <a:r>
              <a:rPr lang="es-ES" sz="2000" dirty="0" err="1">
                <a:effectLst>
                  <a:outerShdw blurRad="38100" dist="38100" dir="2700000" algn="tl">
                    <a:srgbClr val="000000"/>
                  </a:outerShdw>
                </a:effectLst>
                <a:latin typeface="Arial" pitchFamily="34" charset="0"/>
              </a:rPr>
              <a:t>to</a:t>
            </a:r>
            <a:r>
              <a:rPr lang="es-ES" sz="2000" dirty="0">
                <a:effectLst>
                  <a:outerShdw blurRad="38100" dist="38100" dir="2700000" algn="tl">
                    <a:srgbClr val="000000"/>
                  </a:outerShdw>
                </a:effectLst>
                <a:latin typeface="Arial" pitchFamily="34" charset="0"/>
              </a:rPr>
              <a:t> </a:t>
            </a:r>
            <a:r>
              <a:rPr lang="es-ES" sz="2000" dirty="0" err="1">
                <a:effectLst>
                  <a:outerShdw blurRad="38100" dist="38100" dir="2700000" algn="tl">
                    <a:srgbClr val="000000"/>
                  </a:outerShdw>
                </a:effectLst>
                <a:latin typeface="Arial" pitchFamily="34" charset="0"/>
              </a:rPr>
              <a:t>acquire</a:t>
            </a:r>
            <a:r>
              <a:rPr lang="es-ES" sz="2000" dirty="0">
                <a:effectLst>
                  <a:outerShdw blurRad="38100" dist="38100" dir="2700000" algn="tl">
                    <a:srgbClr val="000000"/>
                  </a:outerShdw>
                </a:effectLst>
                <a:latin typeface="Arial" pitchFamily="34" charset="0"/>
              </a:rPr>
              <a:t> </a:t>
            </a:r>
            <a:r>
              <a:rPr lang="es-ES" sz="2000" dirty="0" err="1">
                <a:effectLst>
                  <a:outerShdw blurRad="38100" dist="38100" dir="2700000" algn="tl">
                    <a:srgbClr val="000000"/>
                  </a:outerShdw>
                </a:effectLst>
                <a:latin typeface="Arial" pitchFamily="34" charset="0"/>
              </a:rPr>
              <a:t>direct</a:t>
            </a:r>
            <a:r>
              <a:rPr lang="es-ES" sz="2000" dirty="0">
                <a:effectLst>
                  <a:outerShdw blurRad="38100" dist="38100" dir="2700000" algn="tl">
                    <a:srgbClr val="000000"/>
                  </a:outerShdw>
                </a:effectLst>
                <a:latin typeface="Arial" pitchFamily="34" charset="0"/>
              </a:rPr>
              <a:t> </a:t>
            </a:r>
            <a:r>
              <a:rPr lang="es-ES" sz="2000" dirty="0" err="1">
                <a:effectLst>
                  <a:outerShdw blurRad="38100" dist="38100" dir="2700000" algn="tl">
                    <a:srgbClr val="000000"/>
                  </a:outerShdw>
                </a:effectLst>
                <a:latin typeface="Arial" pitchFamily="34" charset="0"/>
              </a:rPr>
              <a:t>experiences</a:t>
            </a:r>
            <a:r>
              <a:rPr lang="es-ES" sz="2000" dirty="0">
                <a:effectLst>
                  <a:outerShdw blurRad="38100" dist="38100" dir="2700000" algn="tl">
                    <a:srgbClr val="000000"/>
                  </a:outerShdw>
                </a:effectLst>
                <a:latin typeface="Arial" pitchFamily="34" charset="0"/>
              </a:rPr>
              <a:t> </a:t>
            </a:r>
            <a:r>
              <a:rPr lang="es-ES" sz="2000" dirty="0" err="1">
                <a:effectLst>
                  <a:outerShdw blurRad="38100" dist="38100" dir="2700000" algn="tl">
                    <a:srgbClr val="000000"/>
                  </a:outerShdw>
                </a:effectLst>
                <a:latin typeface="Arial" pitchFamily="34" charset="0"/>
              </a:rPr>
              <a:t>on</a:t>
            </a:r>
            <a:r>
              <a:rPr lang="es-ES" sz="2000" dirty="0">
                <a:effectLst>
                  <a:outerShdw blurRad="38100" dist="38100" dir="2700000" algn="tl">
                    <a:srgbClr val="000000"/>
                  </a:outerShdw>
                </a:effectLst>
                <a:latin typeface="Arial" pitchFamily="34" charset="0"/>
              </a:rPr>
              <a:t> </a:t>
            </a:r>
            <a:r>
              <a:rPr lang="es-ES" sz="2000" dirty="0" err="1">
                <a:effectLst>
                  <a:outerShdw blurRad="38100" dist="38100" dir="2700000" algn="tl">
                    <a:srgbClr val="000000"/>
                  </a:outerShdw>
                </a:effectLst>
                <a:latin typeface="Arial" pitchFamily="34" charset="0"/>
              </a:rPr>
              <a:t>the</a:t>
            </a:r>
            <a:r>
              <a:rPr lang="es-ES" sz="2000" dirty="0">
                <a:effectLst>
                  <a:outerShdw blurRad="38100" dist="38100" dir="2700000" algn="tl">
                    <a:srgbClr val="000000"/>
                  </a:outerShdw>
                </a:effectLst>
                <a:latin typeface="Arial" pitchFamily="34" charset="0"/>
              </a:rPr>
              <a:t> </a:t>
            </a:r>
            <a:r>
              <a:rPr lang="es-ES" sz="2000" dirty="0" err="1">
                <a:effectLst>
                  <a:outerShdw blurRad="38100" dist="38100" dir="2700000" algn="tl">
                    <a:srgbClr val="000000"/>
                  </a:outerShdw>
                </a:effectLst>
                <a:latin typeface="Arial" pitchFamily="34" charset="0"/>
              </a:rPr>
              <a:t>building</a:t>
            </a:r>
            <a:r>
              <a:rPr lang="es-ES" sz="2000" dirty="0">
                <a:effectLst>
                  <a:outerShdw blurRad="38100" dist="38100" dir="2700000" algn="tl">
                    <a:srgbClr val="000000"/>
                  </a:outerShdw>
                </a:effectLst>
                <a:latin typeface="Arial" pitchFamily="34" charset="0"/>
              </a:rPr>
              <a:t>, </a:t>
            </a:r>
            <a:r>
              <a:rPr lang="es-ES" sz="2000" dirty="0" err="1">
                <a:effectLst>
                  <a:outerShdw blurRad="38100" dist="38100" dir="2700000" algn="tl">
                    <a:srgbClr val="000000"/>
                  </a:outerShdw>
                </a:effectLst>
                <a:latin typeface="Arial" pitchFamily="34" charset="0"/>
              </a:rPr>
              <a:t>management</a:t>
            </a:r>
            <a:r>
              <a:rPr lang="es-ES" sz="2000" dirty="0">
                <a:effectLst>
                  <a:outerShdw blurRad="38100" dist="38100" dir="2700000" algn="tl">
                    <a:srgbClr val="000000"/>
                  </a:outerShdw>
                </a:effectLst>
                <a:latin typeface="Arial" pitchFamily="34" charset="0"/>
              </a:rPr>
              <a:t>, </a:t>
            </a:r>
            <a:r>
              <a:rPr lang="es-ES" sz="2000" dirty="0" err="1">
                <a:effectLst>
                  <a:outerShdw blurRad="38100" dist="38100" dir="2700000" algn="tl">
                    <a:srgbClr val="000000"/>
                  </a:outerShdw>
                </a:effectLst>
                <a:latin typeface="Arial" pitchFamily="34" charset="0"/>
              </a:rPr>
              <a:t>assembly</a:t>
            </a:r>
            <a:r>
              <a:rPr lang="es-ES" sz="2000" dirty="0">
                <a:effectLst>
                  <a:outerShdw blurRad="38100" dist="38100" dir="2700000" algn="tl">
                    <a:srgbClr val="000000"/>
                  </a:outerShdw>
                </a:effectLst>
                <a:latin typeface="Arial" pitchFamily="34" charset="0"/>
              </a:rPr>
              <a:t> and </a:t>
            </a:r>
            <a:r>
              <a:rPr lang="es-ES" sz="2000" dirty="0" err="1">
                <a:effectLst>
                  <a:outerShdw blurRad="38100" dist="38100" dir="2700000" algn="tl">
                    <a:srgbClr val="000000"/>
                  </a:outerShdw>
                </a:effectLst>
                <a:latin typeface="Arial" pitchFamily="34" charset="0"/>
              </a:rPr>
              <a:t>operation</a:t>
            </a:r>
            <a:r>
              <a:rPr lang="es-ES" sz="2000" dirty="0">
                <a:effectLst>
                  <a:outerShdw blurRad="38100" dist="38100" dir="2700000" algn="tl">
                    <a:srgbClr val="000000"/>
                  </a:outerShdw>
                </a:effectLst>
                <a:latin typeface="Arial" pitchFamily="34" charset="0"/>
              </a:rPr>
              <a:t> of </a:t>
            </a:r>
            <a:r>
              <a:rPr lang="es-ES" sz="2000" dirty="0" err="1">
                <a:effectLst>
                  <a:outerShdw blurRad="38100" dist="38100" dir="2700000" algn="tl">
                    <a:srgbClr val="000000"/>
                  </a:outerShdw>
                </a:effectLst>
                <a:latin typeface="Arial" pitchFamily="34" charset="0"/>
              </a:rPr>
              <a:t>different</a:t>
            </a:r>
            <a:r>
              <a:rPr lang="es-ES" sz="2000" dirty="0">
                <a:effectLst>
                  <a:outerShdw blurRad="38100" dist="38100" dir="2700000" algn="tl">
                    <a:srgbClr val="000000"/>
                  </a:outerShdw>
                </a:effectLst>
                <a:latin typeface="Arial" pitchFamily="34" charset="0"/>
              </a:rPr>
              <a:t> </a:t>
            </a:r>
            <a:r>
              <a:rPr lang="es-ES" sz="2000" dirty="0" err="1">
                <a:effectLst>
                  <a:outerShdw blurRad="38100" dist="38100" dir="2700000" algn="tl">
                    <a:srgbClr val="000000"/>
                  </a:outerShdw>
                </a:effectLst>
                <a:latin typeface="Arial" pitchFamily="34" charset="0"/>
              </a:rPr>
              <a:t>wind</a:t>
            </a:r>
            <a:r>
              <a:rPr lang="es-ES" sz="2000" dirty="0">
                <a:effectLst>
                  <a:outerShdw blurRad="38100" dist="38100" dir="2700000" algn="tl">
                    <a:srgbClr val="000000"/>
                  </a:outerShdw>
                </a:effectLst>
                <a:latin typeface="Arial" pitchFamily="34" charset="0"/>
              </a:rPr>
              <a:t> </a:t>
            </a:r>
            <a:r>
              <a:rPr lang="es-ES" sz="2000" dirty="0" err="1">
                <a:effectLst>
                  <a:outerShdw blurRad="38100" dist="38100" dir="2700000" algn="tl">
                    <a:srgbClr val="000000"/>
                  </a:outerShdw>
                </a:effectLst>
                <a:latin typeface="Arial" pitchFamily="34" charset="0"/>
              </a:rPr>
              <a:t>technologies</a:t>
            </a:r>
            <a:r>
              <a:rPr lang="es-ES" sz="2000" dirty="0">
                <a:effectLst>
                  <a:outerShdw blurRad="38100" dist="38100" dir="2700000" algn="tl">
                    <a:srgbClr val="000000"/>
                  </a:outerShdw>
                </a:effectLst>
                <a:latin typeface="Arial" pitchFamily="34" charset="0"/>
              </a:rPr>
              <a:t>. </a:t>
            </a:r>
            <a:r>
              <a:rPr lang="es-ES" sz="2000" dirty="0" err="1">
                <a:effectLst>
                  <a:outerShdw blurRad="38100" dist="38100" dir="2700000" algn="tl">
                    <a:srgbClr val="000000"/>
                  </a:outerShdw>
                </a:effectLst>
                <a:latin typeface="Arial" pitchFamily="34" charset="0"/>
              </a:rPr>
              <a:t>They</a:t>
            </a:r>
            <a:r>
              <a:rPr lang="es-ES" sz="2000" dirty="0">
                <a:effectLst>
                  <a:outerShdw blurRad="38100" dist="38100" dir="2700000" algn="tl">
                    <a:srgbClr val="000000"/>
                  </a:outerShdw>
                </a:effectLst>
                <a:latin typeface="Arial" pitchFamily="34" charset="0"/>
              </a:rPr>
              <a:t> </a:t>
            </a:r>
            <a:r>
              <a:rPr lang="es-ES" sz="2000" dirty="0" err="1">
                <a:effectLst>
                  <a:outerShdw blurRad="38100" dist="38100" dir="2700000" algn="tl">
                    <a:srgbClr val="000000"/>
                  </a:outerShdw>
                </a:effectLst>
                <a:latin typeface="Arial" pitchFamily="34" charset="0"/>
              </a:rPr>
              <a:t>were</a:t>
            </a:r>
            <a:r>
              <a:rPr lang="es-ES" sz="2000" dirty="0">
                <a:effectLst>
                  <a:outerShdw blurRad="38100" dist="38100" dir="2700000" algn="tl">
                    <a:srgbClr val="000000"/>
                  </a:outerShdw>
                </a:effectLst>
                <a:latin typeface="Arial" pitchFamily="34" charset="0"/>
              </a:rPr>
              <a:t> </a:t>
            </a:r>
            <a:r>
              <a:rPr lang="es-ES" sz="2000" dirty="0" err="1">
                <a:effectLst>
                  <a:outerShdw blurRad="38100" dist="38100" dir="2700000" algn="tl">
                    <a:srgbClr val="000000"/>
                  </a:outerShdw>
                </a:effectLst>
                <a:latin typeface="Arial" pitchFamily="34" charset="0"/>
              </a:rPr>
              <a:t>developed</a:t>
            </a:r>
            <a:r>
              <a:rPr lang="es-ES" sz="2000" dirty="0">
                <a:effectLst>
                  <a:outerShdw blurRad="38100" dist="38100" dir="2700000" algn="tl">
                    <a:srgbClr val="000000"/>
                  </a:outerShdw>
                </a:effectLst>
                <a:latin typeface="Arial" pitchFamily="34" charset="0"/>
              </a:rPr>
              <a:t> </a:t>
            </a:r>
            <a:r>
              <a:rPr lang="es-ES" sz="2000" dirty="0" err="1">
                <a:effectLst>
                  <a:outerShdw blurRad="38100" dist="38100" dir="2700000" algn="tl">
                    <a:srgbClr val="000000"/>
                  </a:outerShdw>
                </a:effectLst>
                <a:latin typeface="Arial" pitchFamily="34" charset="0"/>
              </a:rPr>
              <a:t>following</a:t>
            </a:r>
            <a:r>
              <a:rPr lang="es-ES" sz="2000" dirty="0">
                <a:effectLst>
                  <a:outerShdw blurRad="38100" dist="38100" dir="2700000" algn="tl">
                    <a:srgbClr val="000000"/>
                  </a:outerShdw>
                </a:effectLst>
                <a:latin typeface="Arial" pitchFamily="34" charset="0"/>
              </a:rPr>
              <a:t> </a:t>
            </a:r>
            <a:r>
              <a:rPr lang="es-ES" sz="2000" dirty="0" err="1">
                <a:effectLst>
                  <a:outerShdw blurRad="38100" dist="38100" dir="2700000" algn="tl">
                    <a:srgbClr val="000000"/>
                  </a:outerShdw>
                </a:effectLst>
                <a:latin typeface="Arial" pitchFamily="34" charset="0"/>
              </a:rPr>
              <a:t>the</a:t>
            </a:r>
            <a:r>
              <a:rPr lang="es-ES" sz="2000" dirty="0">
                <a:effectLst>
                  <a:outerShdw blurRad="38100" dist="38100" dir="2700000" algn="tl">
                    <a:srgbClr val="000000"/>
                  </a:outerShdw>
                </a:effectLst>
                <a:latin typeface="Arial" pitchFamily="34" charset="0"/>
              </a:rPr>
              <a:t> </a:t>
            </a:r>
            <a:r>
              <a:rPr lang="es-ES" sz="2000" dirty="0" err="1">
                <a:effectLst>
                  <a:outerShdw blurRad="38100" dist="38100" dir="2700000" algn="tl">
                    <a:srgbClr val="000000"/>
                  </a:outerShdw>
                </a:effectLst>
                <a:latin typeface="Arial" pitchFamily="34" charset="0"/>
              </a:rPr>
              <a:t>approach</a:t>
            </a:r>
            <a:r>
              <a:rPr lang="es-ES" sz="2000" dirty="0">
                <a:effectLst>
                  <a:outerShdw blurRad="38100" dist="38100" dir="2700000" algn="tl">
                    <a:srgbClr val="000000"/>
                  </a:outerShdw>
                </a:effectLst>
                <a:latin typeface="Arial" pitchFamily="34" charset="0"/>
              </a:rPr>
              <a:t> of </a:t>
            </a:r>
            <a:r>
              <a:rPr lang="es-ES" sz="2000" i="1" dirty="0">
                <a:effectLst>
                  <a:outerShdw blurRad="38100" dist="38100" dir="2700000" algn="tl">
                    <a:srgbClr val="000000"/>
                  </a:outerShdw>
                </a:effectLst>
                <a:latin typeface="Arial" pitchFamily="34" charset="0"/>
              </a:rPr>
              <a:t>“</a:t>
            </a:r>
            <a:r>
              <a:rPr lang="es-ES" sz="2000" i="1" dirty="0" err="1">
                <a:effectLst>
                  <a:outerShdw blurRad="38100" dist="38100" dir="2700000" algn="tl">
                    <a:srgbClr val="000000"/>
                  </a:outerShdw>
                </a:effectLst>
                <a:latin typeface="Arial" pitchFamily="34" charset="0"/>
              </a:rPr>
              <a:t>learning</a:t>
            </a:r>
            <a:r>
              <a:rPr lang="es-ES" sz="2000" i="1" dirty="0">
                <a:effectLst>
                  <a:outerShdw blurRad="38100" dist="38100" dir="2700000" algn="tl">
                    <a:srgbClr val="000000"/>
                  </a:outerShdw>
                </a:effectLst>
                <a:latin typeface="Arial" pitchFamily="34" charset="0"/>
              </a:rPr>
              <a:t> </a:t>
            </a:r>
            <a:r>
              <a:rPr lang="es-ES" sz="2000" i="1" dirty="0" err="1">
                <a:effectLst>
                  <a:outerShdw blurRad="38100" dist="38100" dir="2700000" algn="tl">
                    <a:srgbClr val="000000"/>
                  </a:outerShdw>
                </a:effectLst>
                <a:latin typeface="Arial" pitchFamily="34" charset="0"/>
              </a:rPr>
              <a:t>by</a:t>
            </a:r>
            <a:r>
              <a:rPr lang="es-ES" sz="2000" i="1" dirty="0">
                <a:effectLst>
                  <a:outerShdw blurRad="38100" dist="38100" dir="2700000" algn="tl">
                    <a:srgbClr val="000000"/>
                  </a:outerShdw>
                </a:effectLst>
                <a:latin typeface="Arial" pitchFamily="34" charset="0"/>
              </a:rPr>
              <a:t> </a:t>
            </a:r>
            <a:r>
              <a:rPr lang="es-ES" sz="2000" i="1" dirty="0" err="1">
                <a:effectLst>
                  <a:outerShdw blurRad="38100" dist="38100" dir="2700000" algn="tl">
                    <a:srgbClr val="000000"/>
                  </a:outerShdw>
                </a:effectLst>
                <a:latin typeface="Arial" pitchFamily="34" charset="0"/>
              </a:rPr>
              <a:t>doing</a:t>
            </a:r>
            <a:r>
              <a:rPr lang="es-ES" sz="2000" i="1" dirty="0">
                <a:effectLst>
                  <a:outerShdw blurRad="38100" dist="38100" dir="2700000" algn="tl">
                    <a:srgbClr val="000000"/>
                  </a:outerShdw>
                </a:effectLst>
                <a:latin typeface="Arial" pitchFamily="34" charset="0"/>
              </a:rPr>
              <a:t>”</a:t>
            </a:r>
            <a:r>
              <a:rPr lang="es-ES" sz="2000" dirty="0">
                <a:effectLst>
                  <a:outerShdw blurRad="38100" dist="38100" dir="2700000" algn="tl">
                    <a:srgbClr val="000000"/>
                  </a:outerShdw>
                </a:effectLst>
                <a:latin typeface="Arial" pitchFamily="34" charset="0"/>
              </a:rPr>
              <a:t> </a:t>
            </a:r>
            <a:r>
              <a:rPr lang="es-ES" sz="2000" dirty="0" err="1">
                <a:effectLst>
                  <a:outerShdw blurRad="38100" dist="38100" dir="2700000" algn="tl">
                    <a:srgbClr val="000000"/>
                  </a:outerShdw>
                </a:effectLst>
                <a:latin typeface="Arial" pitchFamily="34" charset="0"/>
              </a:rPr>
              <a:t>but</a:t>
            </a:r>
            <a:r>
              <a:rPr lang="es-ES" sz="2000" dirty="0">
                <a:effectLst>
                  <a:outerShdw blurRad="38100" dist="38100" dir="2700000" algn="tl">
                    <a:srgbClr val="000000"/>
                  </a:outerShdw>
                </a:effectLst>
                <a:latin typeface="Arial" pitchFamily="34" charset="0"/>
              </a:rPr>
              <a:t> </a:t>
            </a:r>
            <a:r>
              <a:rPr lang="es-ES" sz="2000" dirty="0" err="1">
                <a:effectLst>
                  <a:outerShdw blurRad="38100" dist="38100" dir="2700000" algn="tl">
                    <a:srgbClr val="000000"/>
                  </a:outerShdw>
                </a:effectLst>
                <a:latin typeface="Arial" pitchFamily="34" charset="0"/>
              </a:rPr>
              <a:t>avoiding</a:t>
            </a:r>
            <a:r>
              <a:rPr lang="es-ES" sz="2000" dirty="0">
                <a:effectLst>
                  <a:outerShdw blurRad="38100" dist="38100" dir="2700000" algn="tl">
                    <a:srgbClr val="000000"/>
                  </a:outerShdw>
                </a:effectLst>
                <a:latin typeface="Arial" pitchFamily="34" charset="0"/>
              </a:rPr>
              <a:t> </a:t>
            </a:r>
            <a:r>
              <a:rPr lang="es-ES" sz="2000" dirty="0" err="1">
                <a:effectLst>
                  <a:outerShdw blurRad="38100" dist="38100" dir="2700000" algn="tl">
                    <a:srgbClr val="000000"/>
                  </a:outerShdw>
                </a:effectLst>
                <a:latin typeface="Arial" pitchFamily="34" charset="0"/>
              </a:rPr>
              <a:t>the</a:t>
            </a:r>
            <a:r>
              <a:rPr lang="es-ES" sz="2000" dirty="0">
                <a:effectLst>
                  <a:outerShdw blurRad="38100" dist="38100" dir="2700000" algn="tl">
                    <a:srgbClr val="000000"/>
                  </a:outerShdw>
                </a:effectLst>
                <a:latin typeface="Arial" pitchFamily="34" charset="0"/>
              </a:rPr>
              <a:t> </a:t>
            </a:r>
            <a:r>
              <a:rPr lang="es-ES" sz="2000" dirty="0" err="1">
                <a:effectLst>
                  <a:outerShdw blurRad="38100" dist="38100" dir="2700000" algn="tl">
                    <a:srgbClr val="000000"/>
                  </a:outerShdw>
                </a:effectLst>
                <a:latin typeface="Arial" pitchFamily="34" charset="0"/>
              </a:rPr>
              <a:t>mistakes</a:t>
            </a:r>
            <a:r>
              <a:rPr lang="es-ES" sz="2000" dirty="0">
                <a:effectLst>
                  <a:outerShdw blurRad="38100" dist="38100" dir="2700000" algn="tl">
                    <a:srgbClr val="000000"/>
                  </a:outerShdw>
                </a:effectLst>
                <a:latin typeface="Arial" pitchFamily="34" charset="0"/>
              </a:rPr>
              <a:t> </a:t>
            </a:r>
            <a:r>
              <a:rPr lang="es-ES" sz="2000" dirty="0" err="1">
                <a:effectLst>
                  <a:outerShdw blurRad="38100" dist="38100" dir="2700000" algn="tl">
                    <a:srgbClr val="000000"/>
                  </a:outerShdw>
                </a:effectLst>
                <a:latin typeface="Arial" pitchFamily="34" charset="0"/>
              </a:rPr>
              <a:t>made</a:t>
            </a:r>
            <a:r>
              <a:rPr lang="es-ES" sz="2000" dirty="0">
                <a:effectLst>
                  <a:outerShdw blurRad="38100" dist="38100" dir="2700000" algn="tl">
                    <a:srgbClr val="000000"/>
                  </a:outerShdw>
                </a:effectLst>
                <a:latin typeface="Arial" pitchFamily="34" charset="0"/>
              </a:rPr>
              <a:t> </a:t>
            </a:r>
            <a:r>
              <a:rPr lang="es-ES" sz="2000" dirty="0" err="1">
                <a:effectLst>
                  <a:outerShdw blurRad="38100" dist="38100" dir="2700000" algn="tl">
                    <a:srgbClr val="000000"/>
                  </a:outerShdw>
                </a:effectLst>
                <a:latin typeface="Arial" pitchFamily="34" charset="0"/>
              </a:rPr>
              <a:t>by</a:t>
            </a:r>
            <a:r>
              <a:rPr lang="es-ES" sz="2000" dirty="0">
                <a:effectLst>
                  <a:outerShdw blurRad="38100" dist="38100" dir="2700000" algn="tl">
                    <a:srgbClr val="000000"/>
                  </a:outerShdw>
                </a:effectLst>
                <a:latin typeface="Arial" pitchFamily="34" charset="0"/>
              </a:rPr>
              <a:t> </a:t>
            </a:r>
            <a:r>
              <a:rPr lang="es-ES" sz="2000" dirty="0" err="1">
                <a:effectLst>
                  <a:outerShdw blurRad="38100" dist="38100" dir="2700000" algn="tl">
                    <a:srgbClr val="000000"/>
                  </a:outerShdw>
                </a:effectLst>
                <a:latin typeface="Arial" pitchFamily="34" charset="0"/>
              </a:rPr>
              <a:t>others</a:t>
            </a:r>
            <a:r>
              <a:rPr lang="es-ES" sz="2000" dirty="0">
                <a:effectLst>
                  <a:outerShdw blurRad="38100" dist="38100" dir="2700000" algn="tl">
                    <a:srgbClr val="000000"/>
                  </a:outerShdw>
                </a:effectLst>
                <a:latin typeface="Arial" pitchFamily="34" charset="0"/>
              </a:rPr>
              <a:t>.</a:t>
            </a:r>
            <a:endParaRPr lang="es-ES" sz="2000" dirty="0">
              <a:latin typeface="Arial" pitchFamily="34" charset="0"/>
            </a:endParaRPr>
          </a:p>
        </p:txBody>
      </p:sp>
      <p:sp>
        <p:nvSpPr>
          <p:cNvPr id="6" name="5 Rectángulo"/>
          <p:cNvSpPr/>
          <p:nvPr/>
        </p:nvSpPr>
        <p:spPr>
          <a:xfrm>
            <a:off x="214313" y="4868863"/>
            <a:ext cx="5429250" cy="1631950"/>
          </a:xfrm>
          <a:prstGeom prst="rect">
            <a:avLst/>
          </a:prstGeom>
        </p:spPr>
        <p:txBody>
          <a:bodyPr>
            <a:spAutoFit/>
          </a:bodyPr>
          <a:lstStyle/>
          <a:p>
            <a:pPr algn="just">
              <a:defRPr/>
            </a:pPr>
            <a:r>
              <a:rPr lang="en-US" sz="2000" dirty="0">
                <a:effectLst>
                  <a:outerShdw blurRad="38100" dist="38100" dir="2700000" algn="tl">
                    <a:srgbClr val="000000">
                      <a:alpha val="43137"/>
                    </a:srgbClr>
                  </a:outerShdw>
                </a:effectLst>
                <a:latin typeface="Arial" pitchFamily="34" charset="0"/>
              </a:rPr>
              <a:t>On the whole, the mentioned test parks and the </a:t>
            </a:r>
            <a:r>
              <a:rPr lang="en-US" sz="2000" dirty="0">
                <a:effectLst>
                  <a:outerShdw blurRad="38100" dist="38100" dir="2700000" algn="tl">
                    <a:srgbClr val="000000">
                      <a:alpha val="43137"/>
                    </a:srgbClr>
                  </a:outerShdw>
                </a:effectLst>
                <a:latin typeface="Arial" pitchFamily="34" charset="0"/>
              </a:rPr>
              <a:t>Demonstration </a:t>
            </a:r>
            <a:r>
              <a:rPr lang="en-US" sz="2000" dirty="0">
                <a:effectLst>
                  <a:outerShdw blurRad="38100" dist="38100" dir="2700000" algn="tl">
                    <a:srgbClr val="000000">
                      <a:alpha val="43137"/>
                    </a:srgbClr>
                  </a:outerShdw>
                </a:effectLst>
                <a:latin typeface="Arial" pitchFamily="34" charset="0"/>
              </a:rPr>
              <a:t>Park </a:t>
            </a:r>
            <a:r>
              <a:rPr lang="en-US" sz="2000" dirty="0">
                <a:effectLst>
                  <a:outerShdw blurRad="38100" dist="38100" dir="2700000" algn="tl">
                    <a:srgbClr val="000000">
                      <a:alpha val="43137"/>
                    </a:srgbClr>
                  </a:outerShdw>
                </a:effectLst>
                <a:latin typeface="Arial" pitchFamily="34" charset="0"/>
              </a:rPr>
              <a:t>in </a:t>
            </a:r>
            <a:r>
              <a:rPr lang="en-US" sz="2000" dirty="0">
                <a:effectLst>
                  <a:outerShdw blurRad="38100" dist="38100" dir="2700000" algn="tl">
                    <a:srgbClr val="000000">
                      <a:alpha val="43137"/>
                    </a:srgbClr>
                  </a:outerShdw>
                </a:effectLst>
                <a:latin typeface="Arial" pitchFamily="34" charset="0"/>
              </a:rPr>
              <a:t>Isla de </a:t>
            </a:r>
            <a:r>
              <a:rPr lang="en-US" sz="2000" dirty="0" err="1">
                <a:effectLst>
                  <a:outerShdw blurRad="38100" dist="38100" dir="2700000" algn="tl">
                    <a:srgbClr val="000000">
                      <a:alpha val="43137"/>
                    </a:srgbClr>
                  </a:outerShdw>
                </a:effectLst>
                <a:latin typeface="Arial" pitchFamily="34" charset="0"/>
              </a:rPr>
              <a:t>Turiguanó</a:t>
            </a:r>
            <a:r>
              <a:rPr lang="en-US" sz="2000" dirty="0">
                <a:effectLst>
                  <a:outerShdw blurRad="38100" dist="38100" dir="2700000" algn="tl">
                    <a:srgbClr val="000000">
                      <a:alpha val="43137"/>
                    </a:srgbClr>
                  </a:outerShdw>
                </a:effectLst>
                <a:latin typeface="Arial" pitchFamily="34" charset="0"/>
              </a:rPr>
              <a:t>, that </a:t>
            </a:r>
            <a:r>
              <a:rPr lang="en-US" sz="2000" dirty="0">
                <a:effectLst>
                  <a:outerShdw blurRad="38100" dist="38100" dir="2700000" algn="tl">
                    <a:srgbClr val="000000">
                      <a:alpha val="43137"/>
                    </a:srgbClr>
                  </a:outerShdw>
                </a:effectLst>
                <a:latin typeface="Arial" pitchFamily="34" charset="0"/>
              </a:rPr>
              <a:t>has been </a:t>
            </a:r>
            <a:r>
              <a:rPr lang="en-US" sz="2000" dirty="0">
                <a:effectLst>
                  <a:outerShdw blurRad="38100" dist="38100" dir="2700000" algn="tl">
                    <a:srgbClr val="000000">
                      <a:alpha val="43137"/>
                    </a:srgbClr>
                  </a:outerShdw>
                </a:effectLst>
                <a:latin typeface="Arial" pitchFamily="34" charset="0"/>
              </a:rPr>
              <a:t>working </a:t>
            </a:r>
            <a:r>
              <a:rPr lang="en-US" sz="2000" dirty="0">
                <a:effectLst>
                  <a:outerShdw blurRad="38100" dist="38100" dir="2700000" algn="tl">
                    <a:srgbClr val="000000">
                      <a:alpha val="43137"/>
                    </a:srgbClr>
                  </a:outerShdw>
                </a:effectLst>
                <a:latin typeface="Arial" pitchFamily="34" charset="0"/>
              </a:rPr>
              <a:t>since </a:t>
            </a:r>
            <a:r>
              <a:rPr lang="en-US" sz="2000" dirty="0">
                <a:effectLst>
                  <a:outerShdw blurRad="38100" dist="38100" dir="2700000" algn="tl">
                    <a:srgbClr val="000000">
                      <a:alpha val="43137"/>
                    </a:srgbClr>
                  </a:outerShdw>
                </a:effectLst>
                <a:latin typeface="Arial" pitchFamily="34" charset="0"/>
              </a:rPr>
              <a:t>1999, will add by the middle of 2008, a modest wind power installed capacity of </a:t>
            </a:r>
            <a:r>
              <a:rPr lang="en-US" sz="2000" dirty="0">
                <a:effectLst>
                  <a:outerShdw blurRad="38100" dist="38100" dir="2700000" algn="tl">
                    <a:srgbClr val="000000">
                      <a:alpha val="43137"/>
                    </a:srgbClr>
                  </a:outerShdw>
                </a:effectLst>
                <a:latin typeface="Arial" pitchFamily="34" charset="0"/>
              </a:rPr>
              <a:t>11.7 </a:t>
            </a:r>
            <a:r>
              <a:rPr lang="en-US" sz="2000" dirty="0">
                <a:effectLst>
                  <a:outerShdw blurRad="38100" dist="38100" dir="2700000" algn="tl">
                    <a:srgbClr val="000000">
                      <a:alpha val="43137"/>
                    </a:srgbClr>
                  </a:outerShdw>
                </a:effectLst>
                <a:latin typeface="Arial" pitchFamily="34" charset="0"/>
              </a:rPr>
              <a:t>MW. </a:t>
            </a:r>
            <a:endParaRPr lang="es-ES" sz="2000" dirty="0">
              <a:effectLst>
                <a:outerShdw blurRad="38100" dist="38100" dir="2700000" algn="tl">
                  <a:srgbClr val="000000">
                    <a:alpha val="43137"/>
                  </a:srgbClr>
                </a:outerShdw>
              </a:effectLst>
              <a:latin typeface="Arial" pitchFamily="34" charset="0"/>
            </a:endParaRPr>
          </a:p>
        </p:txBody>
      </p:sp>
      <p:pic>
        <p:nvPicPr>
          <p:cNvPr id="7" name="Picture 7"/>
          <p:cNvPicPr>
            <a:picLocks noChangeAspect="1" noChangeArrowheads="1"/>
          </p:cNvPicPr>
          <p:nvPr/>
        </p:nvPicPr>
        <p:blipFill>
          <a:blip r:embed="rId2"/>
          <a:srcRect/>
          <a:stretch>
            <a:fillRect/>
          </a:stretch>
        </p:blipFill>
        <p:spPr bwMode="auto">
          <a:xfrm>
            <a:off x="87424" y="1656905"/>
            <a:ext cx="2912400" cy="2184679"/>
          </a:xfrm>
          <a:prstGeom prst="roundRect">
            <a:avLst/>
          </a:prstGeom>
          <a:noFill/>
          <a:ln w="9525">
            <a:solidFill>
              <a:schemeClr val="tx1"/>
            </a:solidFill>
            <a:miter lim="800000"/>
            <a:headEnd/>
            <a:tailEnd/>
          </a:ln>
          <a:effectLst/>
        </p:spPr>
      </p:pic>
      <p:pic>
        <p:nvPicPr>
          <p:cNvPr id="8" name="Picture 8"/>
          <p:cNvPicPr>
            <a:picLocks noChangeAspect="1" noChangeArrowheads="1"/>
          </p:cNvPicPr>
          <p:nvPr/>
        </p:nvPicPr>
        <p:blipFill>
          <a:blip r:embed="rId3" cstate="print"/>
          <a:srcRect/>
          <a:stretch>
            <a:fillRect/>
          </a:stretch>
        </p:blipFill>
        <p:spPr bwMode="auto">
          <a:xfrm>
            <a:off x="3200823" y="1656905"/>
            <a:ext cx="2912400" cy="2185103"/>
          </a:xfrm>
          <a:prstGeom prst="roundRect">
            <a:avLst/>
          </a:prstGeom>
          <a:noFill/>
          <a:ln w="9525">
            <a:solidFill>
              <a:schemeClr val="tx1"/>
            </a:solidFill>
            <a:miter lim="800000"/>
            <a:headEnd/>
            <a:tailEnd/>
          </a:ln>
          <a:effectLst/>
          <a:scene3d>
            <a:camera prst="orthographicFront"/>
            <a:lightRig rig="threePt" dir="t"/>
          </a:scene3d>
          <a:sp3d>
            <a:bevelT/>
          </a:sp3d>
        </p:spPr>
      </p:pic>
      <p:pic>
        <p:nvPicPr>
          <p:cNvPr id="9" name="Picture 9"/>
          <p:cNvPicPr>
            <a:picLocks noChangeAspect="1" noChangeArrowheads="1"/>
          </p:cNvPicPr>
          <p:nvPr/>
        </p:nvPicPr>
        <p:blipFill>
          <a:blip r:embed="rId4" cstate="print"/>
          <a:srcRect/>
          <a:stretch>
            <a:fillRect/>
          </a:stretch>
        </p:blipFill>
        <p:spPr bwMode="auto">
          <a:xfrm>
            <a:off x="5958577" y="4286256"/>
            <a:ext cx="3056434" cy="2293200"/>
          </a:xfrm>
          <a:prstGeom prst="roundRect">
            <a:avLst/>
          </a:prstGeom>
          <a:noFill/>
          <a:ln w="9525">
            <a:solidFill>
              <a:schemeClr val="tx1"/>
            </a:solidFill>
            <a:miter lim="800000"/>
            <a:headEnd/>
            <a:tailEnd/>
          </a:ln>
          <a:effectLst/>
          <a:scene3d>
            <a:camera prst="orthographicFront"/>
            <a:lightRig rig="threePt" dir="t"/>
          </a:scene3d>
          <a:sp3d>
            <a:bevelT/>
          </a:sp3d>
        </p:spPr>
      </p:pic>
      <p:pic>
        <p:nvPicPr>
          <p:cNvPr id="10" name="Picture 10"/>
          <p:cNvPicPr>
            <a:picLocks noChangeAspect="1" noChangeArrowheads="1"/>
          </p:cNvPicPr>
          <p:nvPr/>
        </p:nvPicPr>
        <p:blipFill>
          <a:blip r:embed="rId5" cstate="print"/>
          <a:srcRect/>
          <a:stretch>
            <a:fillRect/>
          </a:stretch>
        </p:blipFill>
        <p:spPr bwMode="auto">
          <a:xfrm>
            <a:off x="6215074" y="1643050"/>
            <a:ext cx="2775849" cy="2185200"/>
          </a:xfrm>
          <a:prstGeom prst="roundRect">
            <a:avLst/>
          </a:prstGeom>
          <a:noFill/>
          <a:ln w="9525">
            <a:solidFill>
              <a:schemeClr val="tx1"/>
            </a:solidFill>
            <a:miter lim="800000"/>
            <a:headEnd/>
            <a:tailEnd/>
          </a:ln>
          <a:effectLst/>
          <a:scene3d>
            <a:camera prst="orthographicFront"/>
            <a:lightRig rig="threePt" dir="t"/>
          </a:scene3d>
          <a:sp3d>
            <a:bevelT/>
          </a:sp3d>
        </p:spPr>
      </p:pic>
      <p:sp>
        <p:nvSpPr>
          <p:cNvPr id="11" name="10 CuadroTexto"/>
          <p:cNvSpPr txBox="1"/>
          <p:nvPr/>
        </p:nvSpPr>
        <p:spPr>
          <a:xfrm>
            <a:off x="214313" y="3959225"/>
            <a:ext cx="5746750" cy="646113"/>
          </a:xfrm>
          <a:prstGeom prst="rect">
            <a:avLst/>
          </a:prstGeom>
          <a:noFill/>
        </p:spPr>
        <p:txBody>
          <a:bodyPr>
            <a:spAutoFit/>
          </a:bodyPr>
          <a:lstStyle/>
          <a:p>
            <a:pPr algn="just">
              <a:defRPr/>
            </a:pPr>
            <a:r>
              <a:rPr lang="es-ES_tradnl" b="1" dirty="0">
                <a:effectLst>
                  <a:outerShdw blurRad="38100" dist="38100" dir="2700000" algn="tl">
                    <a:srgbClr val="000000">
                      <a:alpha val="43137"/>
                    </a:srgbClr>
                  </a:outerShdw>
                </a:effectLst>
                <a:latin typeface="Arial" pitchFamily="34" charset="0"/>
              </a:rPr>
              <a:t>Gibara </a:t>
            </a:r>
            <a:r>
              <a:rPr lang="es-ES_tradnl" b="1" dirty="0" err="1">
                <a:effectLst>
                  <a:outerShdw blurRad="38100" dist="38100" dir="2700000" algn="tl">
                    <a:srgbClr val="000000">
                      <a:alpha val="43137"/>
                    </a:srgbClr>
                  </a:outerShdw>
                </a:effectLst>
                <a:latin typeface="Arial" pitchFamily="34" charset="0"/>
              </a:rPr>
              <a:t>Wind</a:t>
            </a:r>
            <a:r>
              <a:rPr lang="es-ES_tradnl" b="1" dirty="0">
                <a:effectLst>
                  <a:outerShdw blurRad="38100" dist="38100" dir="2700000" algn="tl">
                    <a:srgbClr val="000000">
                      <a:alpha val="43137"/>
                    </a:srgbClr>
                  </a:outerShdw>
                </a:effectLst>
                <a:latin typeface="Arial" pitchFamily="34" charset="0"/>
              </a:rPr>
              <a:t> </a:t>
            </a:r>
            <a:r>
              <a:rPr lang="es-ES_tradnl" b="1" dirty="0" err="1">
                <a:effectLst>
                  <a:outerShdw blurRad="38100" dist="38100" dir="2700000" algn="tl">
                    <a:srgbClr val="000000">
                      <a:alpha val="43137"/>
                    </a:srgbClr>
                  </a:outerShdw>
                </a:effectLst>
                <a:latin typeface="Arial" pitchFamily="34" charset="0"/>
              </a:rPr>
              <a:t>Farm</a:t>
            </a:r>
            <a:r>
              <a:rPr lang="es-ES_tradnl" b="1" dirty="0">
                <a:effectLst>
                  <a:outerShdw blurRad="38100" dist="38100" dir="2700000" algn="tl">
                    <a:srgbClr val="000000">
                      <a:alpha val="43137"/>
                    </a:srgbClr>
                  </a:outerShdw>
                </a:effectLst>
                <a:latin typeface="Arial" pitchFamily="34" charset="0"/>
              </a:rPr>
              <a:t>, </a:t>
            </a:r>
            <a:r>
              <a:rPr lang="es-ES" b="1" dirty="0">
                <a:effectLst>
                  <a:outerShdw blurRad="38100" dist="38100" dir="2700000" algn="tl">
                    <a:srgbClr val="000000">
                      <a:alpha val="43137"/>
                    </a:srgbClr>
                  </a:outerShdw>
                </a:effectLst>
                <a:latin typeface="Arial" pitchFamily="34" charset="0"/>
              </a:rPr>
              <a:t>6 </a:t>
            </a:r>
            <a:r>
              <a:rPr lang="es-ES" b="1" dirty="0" err="1">
                <a:effectLst>
                  <a:outerShdw blurRad="38100" dist="38100" dir="2700000" algn="tl">
                    <a:srgbClr val="000000">
                      <a:alpha val="43137"/>
                    </a:srgbClr>
                  </a:outerShdw>
                </a:effectLst>
                <a:latin typeface="Arial" pitchFamily="34" charset="0"/>
              </a:rPr>
              <a:t>aerogenerators</a:t>
            </a:r>
            <a:r>
              <a:rPr lang="es-ES" b="1" dirty="0">
                <a:effectLst>
                  <a:outerShdw blurRad="38100" dist="38100" dir="2700000" algn="tl">
                    <a:srgbClr val="000000">
                      <a:alpha val="43137"/>
                    </a:srgbClr>
                  </a:outerShdw>
                </a:effectLst>
                <a:latin typeface="Arial" pitchFamily="34" charset="0"/>
              </a:rPr>
              <a:t> 850 kW </a:t>
            </a:r>
            <a:r>
              <a:rPr lang="es-ES" b="1" dirty="0" err="1">
                <a:effectLst>
                  <a:outerShdw blurRad="38100" dist="38100" dir="2700000" algn="tl">
                    <a:srgbClr val="000000">
                      <a:alpha val="43137"/>
                    </a:srgbClr>
                  </a:outerShdw>
                </a:effectLst>
                <a:latin typeface="Arial" pitchFamily="34" charset="0"/>
              </a:rPr>
              <a:t>each</a:t>
            </a:r>
            <a:r>
              <a:rPr lang="es-ES" b="1" dirty="0">
                <a:effectLst>
                  <a:outerShdw blurRad="38100" dist="38100" dir="2700000" algn="tl">
                    <a:srgbClr val="000000">
                      <a:alpha val="43137"/>
                    </a:srgbClr>
                  </a:outerShdw>
                </a:effectLst>
                <a:latin typeface="Arial" pitchFamily="34" charset="0"/>
              </a:rPr>
              <a:t>,  total </a:t>
            </a:r>
            <a:r>
              <a:rPr lang="es-ES" b="1" dirty="0" err="1">
                <a:effectLst>
                  <a:outerShdw blurRad="38100" dist="38100" dir="2700000" algn="tl">
                    <a:srgbClr val="000000">
                      <a:alpha val="43137"/>
                    </a:srgbClr>
                  </a:outerShdw>
                </a:effectLst>
                <a:latin typeface="Arial" pitchFamily="34" charset="0"/>
              </a:rPr>
              <a:t>installed</a:t>
            </a:r>
            <a:r>
              <a:rPr lang="es-ES" b="1" dirty="0">
                <a:effectLst>
                  <a:outerShdw blurRad="38100" dist="38100" dir="2700000" algn="tl">
                    <a:srgbClr val="000000">
                      <a:alpha val="43137"/>
                    </a:srgbClr>
                  </a:outerShdw>
                </a:effectLst>
                <a:latin typeface="Arial" pitchFamily="34" charset="0"/>
              </a:rPr>
              <a:t> </a:t>
            </a:r>
            <a:r>
              <a:rPr lang="es-ES" b="1" dirty="0" err="1">
                <a:effectLst>
                  <a:outerShdw blurRad="38100" dist="38100" dir="2700000" algn="tl">
                    <a:srgbClr val="000000">
                      <a:alpha val="43137"/>
                    </a:srgbClr>
                  </a:outerShdw>
                </a:effectLst>
                <a:latin typeface="Arial" pitchFamily="34" charset="0"/>
              </a:rPr>
              <a:t>capacity</a:t>
            </a:r>
            <a:r>
              <a:rPr lang="es-ES" b="1" dirty="0">
                <a:effectLst>
                  <a:outerShdw blurRad="38100" dist="38100" dir="2700000" algn="tl">
                    <a:srgbClr val="000000">
                      <a:alpha val="43137"/>
                    </a:srgbClr>
                  </a:outerShdw>
                </a:effectLst>
                <a:latin typeface="Arial" pitchFamily="34" charset="0"/>
              </a:rPr>
              <a:t> </a:t>
            </a:r>
            <a:r>
              <a:rPr lang="es-ES" b="1" dirty="0">
                <a:effectLst>
                  <a:outerShdw blurRad="38100" dist="38100" dir="2700000" algn="tl">
                    <a:srgbClr val="000000">
                      <a:alpha val="43137"/>
                    </a:srgbClr>
                  </a:outerShdw>
                </a:effectLst>
                <a:latin typeface="Arial" pitchFamily="34" charset="0"/>
              </a:rPr>
              <a:t>5.1 </a:t>
            </a:r>
            <a:r>
              <a:rPr lang="es-ES" b="1" dirty="0">
                <a:effectLst>
                  <a:outerShdw blurRad="38100" dist="38100" dir="2700000" algn="tl">
                    <a:srgbClr val="000000">
                      <a:alpha val="43137"/>
                    </a:srgbClr>
                  </a:outerShdw>
                </a:effectLst>
                <a:latin typeface="Arial" pitchFamily="34" charset="0"/>
              </a:rPr>
              <a:t>MW.</a:t>
            </a:r>
          </a:p>
        </p:txBody>
      </p:sp>
    </p:spTree>
  </p:cSld>
  <p:clrMapOvr>
    <a:masterClrMapping/>
  </p:clrMapOvr>
  <p:transition>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4 Imagen" descr="P1000150.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1 Rectángulo"/>
          <p:cNvSpPr/>
          <p:nvPr/>
        </p:nvSpPr>
        <p:spPr>
          <a:xfrm>
            <a:off x="0" y="4161187"/>
            <a:ext cx="9144000" cy="1692771"/>
          </a:xfrm>
          <a:prstGeom prst="rect">
            <a:avLst/>
          </a:prstGeom>
          <a:noFill/>
          <a:ln>
            <a:noFill/>
          </a:ln>
          <a:scene3d>
            <a:camera prst="orthographicFront"/>
            <a:lightRig rig="threePt" dir="t"/>
          </a:scene3d>
          <a:sp3d>
            <a:bevelT/>
          </a:sp3d>
        </p:spPr>
        <p:txBody>
          <a:bodyPr>
            <a:spAutoFit/>
          </a:bodyPr>
          <a:lstStyle/>
          <a:p>
            <a:pPr algn="ctr">
              <a:defRPr/>
            </a:pPr>
            <a:r>
              <a:rPr lang="en-US" sz="5200" b="1" cap="small" spc="-150" dirty="0">
                <a:ln w="1905"/>
                <a:effectLst>
                  <a:innerShdw blurRad="69850" dist="43180" dir="5400000">
                    <a:srgbClr val="000000">
                      <a:alpha val="65000"/>
                    </a:srgbClr>
                  </a:innerShdw>
                </a:effectLst>
                <a:latin typeface="Arial" pitchFamily="34" charset="0"/>
                <a:cs typeface="Arial" pitchFamily="34" charset="0"/>
              </a:rPr>
              <a:t>Historical Landmarks of Renewable Energies in Cuba</a:t>
            </a:r>
            <a:endParaRPr lang="es-ES" sz="5200" b="1" cap="small" spc="-150" dirty="0">
              <a:ln w="1905"/>
              <a:effectLst>
                <a:innerShdw blurRad="69850" dist="43180" dir="5400000">
                  <a:srgbClr val="000000">
                    <a:alpha val="65000"/>
                  </a:srgbClr>
                </a:innerShdw>
              </a:effectLst>
              <a:latin typeface="Arial" pitchFamily="34" charset="0"/>
              <a:cs typeface="Arial" pitchFamily="34" charset="0"/>
            </a:endParaRPr>
          </a:p>
        </p:txBody>
      </p:sp>
      <p:sp>
        <p:nvSpPr>
          <p:cNvPr id="3" name="2 CuadroTexto"/>
          <p:cNvSpPr txBox="1"/>
          <p:nvPr/>
        </p:nvSpPr>
        <p:spPr>
          <a:xfrm>
            <a:off x="3143250" y="5997575"/>
            <a:ext cx="2857500" cy="646113"/>
          </a:xfrm>
          <a:prstGeom prst="rect">
            <a:avLst/>
          </a:prstGeom>
          <a:noFill/>
        </p:spPr>
        <p:txBody>
          <a:bodyPr>
            <a:spAutoFit/>
          </a:bodyPr>
          <a:lstStyle/>
          <a:p>
            <a:pPr>
              <a:defRPr/>
            </a:pPr>
            <a:r>
              <a:rPr lang="es-ES_tradnl" sz="3600" dirty="0">
                <a:effectLst>
                  <a:outerShdw blurRad="38100" dist="38100" dir="2700000" algn="tl">
                    <a:srgbClr val="000000">
                      <a:alpha val="43137"/>
                    </a:srgbClr>
                  </a:outerShdw>
                </a:effectLst>
                <a:latin typeface="Arial" pitchFamily="34" charset="0"/>
                <a:cs typeface="Arial" pitchFamily="34" charset="0"/>
              </a:rPr>
              <a:t>(up </a:t>
            </a:r>
            <a:r>
              <a:rPr lang="es-ES_tradnl" sz="3600" dirty="0" err="1">
                <a:effectLst>
                  <a:outerShdw blurRad="38100" dist="38100" dir="2700000" algn="tl">
                    <a:srgbClr val="000000">
                      <a:alpha val="43137"/>
                    </a:srgbClr>
                  </a:outerShdw>
                </a:effectLst>
                <a:latin typeface="Arial" pitchFamily="34" charset="0"/>
                <a:cs typeface="Arial" pitchFamily="34" charset="0"/>
              </a:rPr>
              <a:t>to</a:t>
            </a:r>
            <a:r>
              <a:rPr lang="es-ES_tradnl" sz="3600" dirty="0">
                <a:effectLst>
                  <a:outerShdw blurRad="38100" dist="38100" dir="2700000" algn="tl">
                    <a:srgbClr val="000000">
                      <a:alpha val="43137"/>
                    </a:srgbClr>
                  </a:outerShdw>
                </a:effectLst>
                <a:latin typeface="Arial" pitchFamily="34" charset="0"/>
                <a:cs typeface="Arial" pitchFamily="34" charset="0"/>
              </a:rPr>
              <a:t> 1959)</a:t>
            </a:r>
            <a:endParaRPr lang="es-ES" sz="3600"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wipe di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4 Imagen" descr="DSC00612.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3 CuadroTexto"/>
          <p:cNvSpPr txBox="1"/>
          <p:nvPr/>
        </p:nvSpPr>
        <p:spPr>
          <a:xfrm>
            <a:off x="1285875" y="214313"/>
            <a:ext cx="6572250" cy="646112"/>
          </a:xfrm>
          <a:prstGeom prst="rect">
            <a:avLst/>
          </a:prstGeom>
          <a:noFill/>
        </p:spPr>
        <p:txBody>
          <a:bodyPr>
            <a:spAutoFit/>
          </a:bodyPr>
          <a:lstStyle/>
          <a:p>
            <a:pPr algn="ctr">
              <a:defRPr/>
            </a:pPr>
            <a:r>
              <a:rPr lang="es-ES_tradnl" sz="3600" dirty="0">
                <a:effectLst>
                  <a:outerShdw blurRad="38100" dist="38100" dir="2700000" algn="tl">
                    <a:srgbClr val="000000">
                      <a:alpha val="43137"/>
                    </a:srgbClr>
                  </a:outerShdw>
                </a:effectLst>
                <a:latin typeface="Arial" pitchFamily="34" charset="0"/>
              </a:rPr>
              <a:t>Gibara </a:t>
            </a:r>
            <a:r>
              <a:rPr lang="es-ES_tradnl" sz="3600" dirty="0" err="1">
                <a:effectLst>
                  <a:outerShdw blurRad="38100" dist="38100" dir="2700000" algn="tl">
                    <a:srgbClr val="000000">
                      <a:alpha val="43137"/>
                    </a:srgbClr>
                  </a:outerShdw>
                </a:effectLst>
                <a:latin typeface="Arial" pitchFamily="34" charset="0"/>
              </a:rPr>
              <a:t>Wind</a:t>
            </a:r>
            <a:r>
              <a:rPr lang="es-ES_tradnl" sz="3600" dirty="0">
                <a:effectLst>
                  <a:outerShdw blurRad="38100" dist="38100" dir="2700000" algn="tl">
                    <a:srgbClr val="000000">
                      <a:alpha val="43137"/>
                    </a:srgbClr>
                  </a:outerShdw>
                </a:effectLst>
                <a:latin typeface="Arial" pitchFamily="34" charset="0"/>
              </a:rPr>
              <a:t> </a:t>
            </a:r>
            <a:r>
              <a:rPr lang="es-ES_tradnl" sz="3600" dirty="0" err="1">
                <a:effectLst>
                  <a:outerShdw blurRad="38100" dist="38100" dir="2700000" algn="tl">
                    <a:srgbClr val="000000">
                      <a:alpha val="43137"/>
                    </a:srgbClr>
                  </a:outerShdw>
                </a:effectLst>
                <a:latin typeface="Arial" pitchFamily="34" charset="0"/>
              </a:rPr>
              <a:t>Farm</a:t>
            </a:r>
            <a:r>
              <a:rPr lang="es-ES_tradnl" sz="3600" dirty="0">
                <a:effectLst>
                  <a:outerShdw blurRad="38100" dist="38100" dir="2700000" algn="tl">
                    <a:srgbClr val="000000">
                      <a:alpha val="43137"/>
                    </a:srgbClr>
                  </a:outerShdw>
                </a:effectLst>
                <a:latin typeface="Arial" pitchFamily="34" charset="0"/>
              </a:rPr>
              <a:t>, Holguín</a:t>
            </a:r>
            <a:endParaRPr lang="es-ES" sz="3600" dirty="0">
              <a:effectLst>
                <a:outerShdw blurRad="38100" dist="38100" dir="2700000" algn="tl">
                  <a:srgbClr val="000000">
                    <a:alpha val="43137"/>
                  </a:srgbClr>
                </a:outerShdw>
              </a:effectLst>
              <a:latin typeface="Arial" pitchFamily="34" charset="0"/>
            </a:endParaRPr>
          </a:p>
        </p:txBody>
      </p:sp>
    </p:spTree>
  </p:cSld>
  <p:clrMapOvr>
    <a:masterClrMapping/>
  </p:clrMapOvr>
  <p:transition>
    <p:wipe dir="d"/>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77863" y="71438"/>
            <a:ext cx="7788275" cy="2308225"/>
          </a:xfrm>
          <a:prstGeom prst="rect">
            <a:avLst/>
          </a:prstGeom>
        </p:spPr>
        <p:txBody>
          <a:bodyPr>
            <a:spAutoFit/>
          </a:bodyPr>
          <a:lstStyle/>
          <a:p>
            <a:pPr algn="just">
              <a:defRPr/>
            </a:pPr>
            <a:r>
              <a:rPr lang="en-US" sz="2400" dirty="0">
                <a:effectLst>
                  <a:outerShdw blurRad="38100" dist="38100" dir="2700000" algn="tl">
                    <a:srgbClr val="000000">
                      <a:alpha val="43137"/>
                    </a:srgbClr>
                  </a:outerShdw>
                </a:effectLst>
                <a:latin typeface="Arial" pitchFamily="34" charset="0"/>
              </a:rPr>
              <a:t>With regard to wind energy, the country is working unfailingly to characterize the national wind potential and to understand which technologies would allow us to achieve the highest possible wind generation penetration in our modernized electrical system, based on distributed generation.	</a:t>
            </a:r>
            <a:endParaRPr lang="es-ES" sz="2400" dirty="0">
              <a:effectLst>
                <a:outerShdw blurRad="38100" dist="38100" dir="2700000" algn="tl">
                  <a:srgbClr val="000000">
                    <a:alpha val="43137"/>
                  </a:srgbClr>
                </a:outerShdw>
              </a:effectLst>
              <a:latin typeface="Arial" pitchFamily="34" charset="0"/>
            </a:endParaRPr>
          </a:p>
        </p:txBody>
      </p:sp>
      <p:pic>
        <p:nvPicPr>
          <p:cNvPr id="3" name="Picture 2"/>
          <p:cNvPicPr>
            <a:picLocks noChangeAspect="1" noChangeArrowheads="1"/>
          </p:cNvPicPr>
          <p:nvPr/>
        </p:nvPicPr>
        <p:blipFill>
          <a:blip r:embed="rId2"/>
          <a:srcRect/>
          <a:stretch>
            <a:fillRect/>
          </a:stretch>
        </p:blipFill>
        <p:spPr bwMode="auto">
          <a:xfrm>
            <a:off x="2366402" y="2643182"/>
            <a:ext cx="4392466" cy="3786214"/>
          </a:xfrm>
          <a:prstGeom prst="roundRect">
            <a:avLst/>
          </a:prstGeom>
          <a:noFill/>
          <a:ln w="9525">
            <a:noFill/>
            <a:miter lim="800000"/>
            <a:headEnd/>
            <a:tailEnd/>
          </a:ln>
          <a:effectLst/>
          <a:scene3d>
            <a:camera prst="orthographicFront"/>
            <a:lightRig rig="threePt" dir="t"/>
          </a:scene3d>
          <a:sp3d>
            <a:bevelT/>
          </a:sp3d>
        </p:spPr>
      </p:pic>
    </p:spTree>
  </p:cSld>
  <p:clrMapOvr>
    <a:masterClrMapping/>
  </p:clrMapOvr>
  <p:transition>
    <p:wipe dir="d"/>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PIC_0049.jpg"/>
          <p:cNvPicPr>
            <a:picLocks noChangeAspect="1"/>
          </p:cNvPicPr>
          <p:nvPr/>
        </p:nvPicPr>
        <p:blipFill>
          <a:blip r:embed="rId2"/>
          <a:stretch>
            <a:fillRect/>
          </a:stretch>
        </p:blipFill>
        <p:spPr>
          <a:xfrm>
            <a:off x="2209800" y="2133600"/>
            <a:ext cx="5400000" cy="4050000"/>
          </a:xfrm>
          <a:prstGeom prst="roundRect">
            <a:avLst/>
          </a:prstGeom>
          <a:scene3d>
            <a:camera prst="orthographicFront"/>
            <a:lightRig rig="threePt" dir="t"/>
          </a:scene3d>
          <a:sp3d>
            <a:bevelT/>
          </a:sp3d>
        </p:spPr>
      </p:pic>
      <p:sp>
        <p:nvSpPr>
          <p:cNvPr id="4" name="3 Rectángulo"/>
          <p:cNvSpPr/>
          <p:nvPr/>
        </p:nvSpPr>
        <p:spPr>
          <a:xfrm>
            <a:off x="533400" y="355937"/>
            <a:ext cx="8468986" cy="1015663"/>
          </a:xfrm>
          <a:prstGeom prst="rect">
            <a:avLst/>
          </a:prstGeom>
          <a:noFill/>
        </p:spPr>
        <p:txBody>
          <a:bodyPr wrap="none">
            <a:spAutoFit/>
          </a:bodyPr>
          <a:lstStyle/>
          <a:p>
            <a:pPr algn="ctr">
              <a:defRPr/>
            </a:pPr>
            <a:r>
              <a:rPr lang="es-ES" sz="6000" b="1" cap="small"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Hydropower</a:t>
            </a:r>
            <a:r>
              <a:rPr lang="es-ES" sz="6000" b="1" cap="sm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 </a:t>
            </a:r>
            <a:r>
              <a:rPr lang="es-ES" sz="6000" b="1" cap="small"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Program</a:t>
            </a:r>
            <a:endParaRPr lang="es-ES" sz="6000" b="1" cap="sm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ndParaRPr>
          </a:p>
        </p:txBody>
      </p:sp>
    </p:spTree>
  </p:cSld>
  <p:clrMapOvr>
    <a:masterClrMapping/>
  </p:clrMapOvr>
  <p:transition>
    <p:wipe dir="d"/>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6"/>
          <p:cNvSpPr txBox="1">
            <a:spLocks noChangeArrowheads="1"/>
          </p:cNvSpPr>
          <p:nvPr/>
        </p:nvSpPr>
        <p:spPr bwMode="auto">
          <a:xfrm>
            <a:off x="333375" y="4500563"/>
            <a:ext cx="8448675" cy="2092325"/>
          </a:xfrm>
          <a:prstGeom prst="rect">
            <a:avLst/>
          </a:prstGeom>
          <a:noFill/>
          <a:ln w="9525">
            <a:noFill/>
            <a:miter lim="800000"/>
            <a:headEnd/>
            <a:tailEnd/>
          </a:ln>
        </p:spPr>
        <p:txBody>
          <a:bodyPr>
            <a:spAutoFit/>
          </a:bodyPr>
          <a:lstStyle/>
          <a:p>
            <a:pPr algn="just">
              <a:defRPr/>
            </a:pPr>
            <a:r>
              <a:rPr lang="en-ZA" sz="2600" dirty="0">
                <a:effectLst>
                  <a:outerShdw blurRad="38100" dist="38100" dir="2700000" algn="tl">
                    <a:srgbClr val="000000">
                      <a:alpha val="43137"/>
                    </a:srgbClr>
                  </a:outerShdw>
                </a:effectLst>
              </a:rPr>
              <a:t>There is a program for the construction of 27 small hydropower plants with a total installed capacity of </a:t>
            </a:r>
            <a:r>
              <a:rPr lang="en-ZA" sz="2600" dirty="0">
                <a:effectLst>
                  <a:outerShdw blurRad="38100" dist="38100" dir="2700000" algn="tl">
                    <a:srgbClr val="000000">
                      <a:alpha val="43137"/>
                    </a:srgbClr>
                  </a:outerShdw>
                </a:effectLst>
              </a:rPr>
              <a:t>46.1 </a:t>
            </a:r>
            <a:r>
              <a:rPr lang="en-ZA" sz="2600" dirty="0">
                <a:effectLst>
                  <a:outerShdw blurRad="38100" dist="38100" dir="2700000" algn="tl">
                    <a:srgbClr val="000000">
                      <a:alpha val="43137"/>
                    </a:srgbClr>
                  </a:outerShdw>
                </a:effectLst>
              </a:rPr>
              <a:t>MW. This would allow the country to generate an extra 202 </a:t>
            </a:r>
            <a:r>
              <a:rPr lang="en-ZA" sz="2600" dirty="0" err="1">
                <a:effectLst>
                  <a:outerShdw blurRad="38100" dist="38100" dir="2700000" algn="tl">
                    <a:srgbClr val="000000">
                      <a:alpha val="43137"/>
                    </a:srgbClr>
                  </a:outerShdw>
                </a:effectLst>
              </a:rPr>
              <a:t>GWh</a:t>
            </a:r>
            <a:r>
              <a:rPr lang="en-ZA" sz="2600" dirty="0">
                <a:effectLst>
                  <a:outerShdw blurRad="38100" dist="38100" dir="2700000" algn="tl">
                    <a:srgbClr val="000000">
                      <a:alpha val="43137"/>
                    </a:srgbClr>
                  </a:outerShdw>
                </a:effectLst>
              </a:rPr>
              <a:t>/yr. Up to date, only one plant has been completed and it is generating </a:t>
            </a:r>
            <a:r>
              <a:rPr lang="en-ZA" sz="2600" dirty="0">
                <a:effectLst>
                  <a:outerShdw blurRad="38100" dist="38100" dir="2700000" algn="tl">
                    <a:srgbClr val="000000">
                      <a:alpha val="43137"/>
                    </a:srgbClr>
                  </a:outerShdw>
                </a:effectLst>
              </a:rPr>
              <a:t>3.2 </a:t>
            </a:r>
            <a:r>
              <a:rPr lang="en-ZA" sz="2600" dirty="0">
                <a:effectLst>
                  <a:outerShdw blurRad="38100" dist="38100" dir="2700000" algn="tl">
                    <a:srgbClr val="000000">
                      <a:alpha val="43137"/>
                    </a:srgbClr>
                  </a:outerShdw>
                </a:effectLst>
              </a:rPr>
              <a:t>GWh/yr.</a:t>
            </a:r>
            <a:endParaRPr lang="en-ZA" sz="2600" dirty="0">
              <a:effectLst>
                <a:outerShdw blurRad="38100" dist="38100" dir="2700000" algn="tl">
                  <a:srgbClr val="000000">
                    <a:alpha val="43137"/>
                  </a:srgbClr>
                </a:outerShdw>
              </a:effectLst>
              <a:latin typeface="Arial" pitchFamily="34" charset="0"/>
            </a:endParaRPr>
          </a:p>
        </p:txBody>
      </p:sp>
      <p:pic>
        <p:nvPicPr>
          <p:cNvPr id="7" name="6 Imagen" descr="PIC_0052.jpg"/>
          <p:cNvPicPr>
            <a:picLocks noChangeAspect="1"/>
          </p:cNvPicPr>
          <p:nvPr/>
        </p:nvPicPr>
        <p:blipFill>
          <a:blip r:embed="rId2"/>
          <a:stretch>
            <a:fillRect/>
          </a:stretch>
        </p:blipFill>
        <p:spPr>
          <a:xfrm>
            <a:off x="2000248" y="117305"/>
            <a:ext cx="5143504" cy="3857628"/>
          </a:xfrm>
          <a:prstGeom prst="roundRect">
            <a:avLst/>
          </a:prstGeom>
          <a:scene3d>
            <a:camera prst="orthographicFront"/>
            <a:lightRig rig="threePt" dir="t"/>
          </a:scene3d>
          <a:sp3d>
            <a:bevelT/>
          </a:sp3d>
        </p:spPr>
      </p:pic>
      <p:sp>
        <p:nvSpPr>
          <p:cNvPr id="9" name="8 CuadroTexto"/>
          <p:cNvSpPr txBox="1"/>
          <p:nvPr/>
        </p:nvSpPr>
        <p:spPr>
          <a:xfrm>
            <a:off x="2428875" y="3971925"/>
            <a:ext cx="4286250" cy="400050"/>
          </a:xfrm>
          <a:prstGeom prst="rect">
            <a:avLst/>
          </a:prstGeom>
          <a:noFill/>
        </p:spPr>
        <p:txBody>
          <a:bodyPr>
            <a:spAutoFit/>
          </a:bodyPr>
          <a:lstStyle/>
          <a:p>
            <a:pPr algn="ctr">
              <a:defRPr/>
            </a:pPr>
            <a:r>
              <a:rPr lang="es-ES_tradnl" sz="2000" dirty="0">
                <a:effectLst>
                  <a:outerShdw blurRad="38100" dist="38100" dir="2700000" algn="tl">
                    <a:srgbClr val="000000">
                      <a:alpha val="43137"/>
                    </a:srgbClr>
                  </a:outerShdw>
                </a:effectLst>
                <a:latin typeface="Arial" pitchFamily="34" charset="0"/>
              </a:rPr>
              <a:t>Zaza </a:t>
            </a:r>
            <a:r>
              <a:rPr lang="es-ES_tradnl" sz="2000" dirty="0" err="1">
                <a:effectLst>
                  <a:outerShdw blurRad="38100" dist="38100" dir="2700000" algn="tl">
                    <a:srgbClr val="000000">
                      <a:alpha val="43137"/>
                    </a:srgbClr>
                  </a:outerShdw>
                </a:effectLst>
                <a:latin typeface="Arial" pitchFamily="34" charset="0"/>
              </a:rPr>
              <a:t>Hydropower</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Plant</a:t>
            </a:r>
            <a:endParaRPr lang="es-ES" sz="2000" dirty="0">
              <a:effectLst>
                <a:outerShdw blurRad="38100" dist="38100" dir="2700000" algn="tl">
                  <a:srgbClr val="000000">
                    <a:alpha val="43137"/>
                  </a:srgbClr>
                </a:outerShdw>
              </a:effectLst>
              <a:latin typeface="Arial" pitchFamily="34" charset="0"/>
            </a:endParaRPr>
          </a:p>
        </p:txBody>
      </p:sp>
    </p:spTree>
  </p:cSld>
  <p:clrMapOvr>
    <a:masterClrMapping/>
  </p:clrMapOvr>
  <p:transition>
    <p:wipe dir="d"/>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DSC01870.JPG"/>
          <p:cNvPicPr>
            <a:picLocks noChangeAspect="1"/>
          </p:cNvPicPr>
          <p:nvPr/>
        </p:nvPicPr>
        <p:blipFill>
          <a:blip r:embed="rId2" cstate="print"/>
          <a:stretch>
            <a:fillRect/>
          </a:stretch>
        </p:blipFill>
        <p:spPr>
          <a:xfrm>
            <a:off x="1981200" y="2209800"/>
            <a:ext cx="5400000" cy="4050000"/>
          </a:xfrm>
          <a:prstGeom prst="roundRect">
            <a:avLst/>
          </a:prstGeom>
        </p:spPr>
      </p:pic>
      <p:sp>
        <p:nvSpPr>
          <p:cNvPr id="2" name="1 Rectángulo"/>
          <p:cNvSpPr/>
          <p:nvPr/>
        </p:nvSpPr>
        <p:spPr>
          <a:xfrm>
            <a:off x="76200" y="228600"/>
            <a:ext cx="9085606" cy="1015663"/>
          </a:xfrm>
          <a:prstGeom prst="rect">
            <a:avLst/>
          </a:prstGeom>
          <a:solidFill>
            <a:schemeClr val="bg1">
              <a:alpha val="20000"/>
            </a:schemeClr>
          </a:solidFill>
        </p:spPr>
        <p:txBody>
          <a:bodyPr>
            <a:spAutoFit/>
          </a:bodyPr>
          <a:lstStyle/>
          <a:p>
            <a:pPr algn="ctr">
              <a:defRPr/>
            </a:pPr>
            <a:r>
              <a:rPr lang="es-ES" sz="6000" b="1" cap="small" spc="50" dirty="0" err="1">
                <a:ln w="13500">
                  <a:solidFill>
                    <a:schemeClr val="accent1">
                      <a:shade val="2500"/>
                      <a:alpha val="6500"/>
                    </a:schemeClr>
                  </a:solidFill>
                  <a:prstDash val="solid"/>
                </a:ln>
                <a:solidFill>
                  <a:schemeClr val="tx1">
                    <a:lumMod val="65000"/>
                    <a:lumOff val="35000"/>
                  </a:schemeClr>
                </a:solidFill>
                <a:effectLst>
                  <a:innerShdw blurRad="50900" dist="38500" dir="13500000">
                    <a:srgbClr val="000000">
                      <a:alpha val="60000"/>
                    </a:srgbClr>
                  </a:innerShdw>
                </a:effectLst>
                <a:latin typeface="Arial" pitchFamily="34" charset="0"/>
              </a:rPr>
              <a:t>Solid</a:t>
            </a:r>
            <a:r>
              <a:rPr lang="es-ES" sz="6000" b="1" cap="small" spc="50" dirty="0">
                <a:ln w="13500">
                  <a:solidFill>
                    <a:schemeClr val="accent1">
                      <a:shade val="2500"/>
                      <a:alpha val="6500"/>
                    </a:schemeClr>
                  </a:solidFill>
                  <a:prstDash val="solid"/>
                </a:ln>
                <a:solidFill>
                  <a:schemeClr val="tx1">
                    <a:lumMod val="65000"/>
                    <a:lumOff val="35000"/>
                  </a:schemeClr>
                </a:solidFill>
                <a:effectLst>
                  <a:innerShdw blurRad="50900" dist="38500" dir="13500000">
                    <a:srgbClr val="000000">
                      <a:alpha val="60000"/>
                    </a:srgbClr>
                  </a:innerShdw>
                </a:effectLst>
                <a:latin typeface="Arial" pitchFamily="34" charset="0"/>
              </a:rPr>
              <a:t> </a:t>
            </a:r>
            <a:r>
              <a:rPr lang="es-ES" sz="6000" b="1" cap="small" spc="50" dirty="0" err="1">
                <a:ln w="13500">
                  <a:solidFill>
                    <a:schemeClr val="accent1">
                      <a:shade val="2500"/>
                      <a:alpha val="6500"/>
                    </a:schemeClr>
                  </a:solidFill>
                  <a:prstDash val="solid"/>
                </a:ln>
                <a:solidFill>
                  <a:schemeClr val="tx1">
                    <a:lumMod val="65000"/>
                    <a:lumOff val="35000"/>
                  </a:schemeClr>
                </a:solidFill>
                <a:effectLst>
                  <a:innerShdw blurRad="50900" dist="38500" dir="13500000">
                    <a:srgbClr val="000000">
                      <a:alpha val="60000"/>
                    </a:srgbClr>
                  </a:innerShdw>
                </a:effectLst>
                <a:latin typeface="Arial" pitchFamily="34" charset="0"/>
              </a:rPr>
              <a:t>Waste</a:t>
            </a:r>
            <a:r>
              <a:rPr lang="es-ES" sz="6000" b="1" cap="small" spc="50" dirty="0">
                <a:ln w="13500">
                  <a:solidFill>
                    <a:schemeClr val="accent1">
                      <a:shade val="2500"/>
                      <a:alpha val="6500"/>
                    </a:schemeClr>
                  </a:solidFill>
                  <a:prstDash val="solid"/>
                </a:ln>
                <a:solidFill>
                  <a:schemeClr val="tx1">
                    <a:lumMod val="65000"/>
                    <a:lumOff val="35000"/>
                  </a:schemeClr>
                </a:solidFill>
                <a:effectLst>
                  <a:innerShdw blurRad="50900" dist="38500" dir="13500000">
                    <a:srgbClr val="000000">
                      <a:alpha val="60000"/>
                    </a:srgbClr>
                  </a:innerShdw>
                </a:effectLst>
                <a:latin typeface="Arial" pitchFamily="34" charset="0"/>
              </a:rPr>
              <a:t> </a:t>
            </a:r>
            <a:r>
              <a:rPr lang="es-ES" sz="6000" b="1" cap="small" spc="50" dirty="0" err="1">
                <a:ln w="13500">
                  <a:solidFill>
                    <a:schemeClr val="accent1">
                      <a:shade val="2500"/>
                      <a:alpha val="6500"/>
                    </a:schemeClr>
                  </a:solidFill>
                  <a:prstDash val="solid"/>
                </a:ln>
                <a:solidFill>
                  <a:schemeClr val="tx1">
                    <a:lumMod val="65000"/>
                    <a:lumOff val="35000"/>
                  </a:schemeClr>
                </a:solidFill>
                <a:effectLst>
                  <a:innerShdw blurRad="50900" dist="38500" dir="13500000">
                    <a:srgbClr val="000000">
                      <a:alpha val="60000"/>
                    </a:srgbClr>
                  </a:innerShdw>
                </a:effectLst>
                <a:latin typeface="Arial" pitchFamily="34" charset="0"/>
              </a:rPr>
              <a:t>Studies</a:t>
            </a:r>
            <a:endParaRPr lang="es-ES" sz="6000" b="1" cap="small" spc="50" dirty="0">
              <a:ln w="13500">
                <a:solidFill>
                  <a:schemeClr val="accent1">
                    <a:shade val="2500"/>
                    <a:alpha val="6500"/>
                  </a:schemeClr>
                </a:solidFill>
                <a:prstDash val="solid"/>
              </a:ln>
              <a:solidFill>
                <a:schemeClr val="tx1">
                  <a:lumMod val="65000"/>
                  <a:lumOff val="35000"/>
                </a:schemeClr>
              </a:solidFill>
              <a:effectLst>
                <a:innerShdw blurRad="50900" dist="38500" dir="13500000">
                  <a:srgbClr val="000000">
                    <a:alpha val="60000"/>
                  </a:srgbClr>
                </a:innerShdw>
              </a:effectLst>
              <a:latin typeface="Arial" pitchFamily="34" charset="0"/>
            </a:endParaRPr>
          </a:p>
        </p:txBody>
      </p:sp>
    </p:spTree>
  </p:cSld>
  <p:clrMapOvr>
    <a:masterClrMapping/>
  </p:clrMapOvr>
  <p:transition>
    <p:wipe dir="d"/>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1143000" y="147638"/>
          <a:ext cx="6858000" cy="1920875"/>
        </p:xfrm>
        <a:graphic>
          <a:graphicData uri="http://schemas.openxmlformats.org/drawingml/2006/table">
            <a:tbl>
              <a:tblPr firstRow="1" bandRow="1">
                <a:tableStyleId>{5C22544A-7EE6-4342-B048-85BDC9FD1C3A}</a:tableStyleId>
              </a:tblPr>
              <a:tblGrid>
                <a:gridCol w="3786182"/>
                <a:gridCol w="3071834"/>
              </a:tblGrid>
              <a:tr h="370840">
                <a:tc gridSpan="2">
                  <a:txBody>
                    <a:bodyPr/>
                    <a:lstStyle/>
                    <a:p>
                      <a:pPr algn="ctr"/>
                      <a:r>
                        <a:rPr lang="es-ES_tradnl" sz="3200" dirty="0" err="1" smtClean="0">
                          <a:effectLst>
                            <a:outerShdw blurRad="38100" dist="38100" dir="2700000" algn="tl">
                              <a:srgbClr val="000000">
                                <a:alpha val="43137"/>
                              </a:srgbClr>
                            </a:outerShdw>
                          </a:effectLst>
                          <a:latin typeface="Arial" pitchFamily="34" charset="0"/>
                          <a:cs typeface="Arial" pitchFamily="34" charset="0"/>
                        </a:rPr>
                        <a:t>Solid</a:t>
                      </a:r>
                      <a:r>
                        <a:rPr lang="es-ES_tradnl" sz="3200" dirty="0" smtClean="0">
                          <a:effectLst>
                            <a:outerShdw blurRad="38100" dist="38100" dir="2700000" algn="tl">
                              <a:srgbClr val="000000">
                                <a:alpha val="43137"/>
                              </a:srgbClr>
                            </a:outerShdw>
                          </a:effectLst>
                          <a:latin typeface="Arial" pitchFamily="34" charset="0"/>
                          <a:cs typeface="Arial" pitchFamily="34" charset="0"/>
                        </a:rPr>
                        <a:t> </a:t>
                      </a:r>
                      <a:r>
                        <a:rPr lang="es-ES_tradnl" sz="3200" dirty="0" err="1" smtClean="0">
                          <a:effectLst>
                            <a:outerShdw blurRad="38100" dist="38100" dir="2700000" algn="tl">
                              <a:srgbClr val="000000">
                                <a:alpha val="43137"/>
                              </a:srgbClr>
                            </a:outerShdw>
                          </a:effectLst>
                          <a:latin typeface="Arial" pitchFamily="34" charset="0"/>
                          <a:cs typeface="Arial" pitchFamily="34" charset="0"/>
                        </a:rPr>
                        <a:t>waste</a:t>
                      </a:r>
                      <a:r>
                        <a:rPr lang="es-ES_tradnl" sz="3200" dirty="0" smtClean="0">
                          <a:effectLst>
                            <a:outerShdw blurRad="38100" dist="38100" dir="2700000" algn="tl">
                              <a:srgbClr val="000000">
                                <a:alpha val="43137"/>
                              </a:srgbClr>
                            </a:outerShdw>
                          </a:effectLst>
                          <a:latin typeface="Arial" pitchFamily="34" charset="0"/>
                          <a:cs typeface="Arial" pitchFamily="34" charset="0"/>
                        </a:rPr>
                        <a:t> in Cuba</a:t>
                      </a:r>
                      <a:endParaRPr lang="es-ES" sz="3200" dirty="0">
                        <a:effectLst>
                          <a:outerShdw blurRad="38100" dist="38100" dir="2700000" algn="tl">
                            <a:srgbClr val="000000">
                              <a:alpha val="43137"/>
                            </a:srgbClr>
                          </a:outerShdw>
                        </a:effectLst>
                        <a:latin typeface="Arial" pitchFamily="34" charset="0"/>
                        <a:cs typeface="Arial" pitchFamily="34" charset="0"/>
                      </a:endParaRPr>
                    </a:p>
                  </a:txBody>
                  <a:tcPr/>
                </a:tc>
                <a:tc hMerge="1">
                  <a:txBody>
                    <a:bodyPr/>
                    <a:lstStyle/>
                    <a:p>
                      <a:endParaRPr lang="es-ES" dirty="0"/>
                    </a:p>
                  </a:txBody>
                  <a:tcPr/>
                </a:tc>
              </a:tr>
              <a:tr h="370840">
                <a:tc>
                  <a:txBody>
                    <a:bodyPr/>
                    <a:lstStyle/>
                    <a:p>
                      <a:pPr algn="ctr"/>
                      <a:r>
                        <a:rPr lang="es-ES_tradnl" sz="2400" dirty="0" err="1" smtClean="0">
                          <a:effectLst>
                            <a:outerShdw blurRad="38100" dist="38100" dir="2700000" algn="tl">
                              <a:srgbClr val="000000">
                                <a:alpha val="43137"/>
                              </a:srgbClr>
                            </a:outerShdw>
                          </a:effectLst>
                          <a:latin typeface="Arial" pitchFamily="34" charset="0"/>
                          <a:cs typeface="Arial" pitchFamily="34" charset="0"/>
                        </a:rPr>
                        <a:t>Volume</a:t>
                      </a:r>
                      <a:r>
                        <a:rPr lang="es-ES_tradnl" sz="2400" baseline="0" dirty="0" smtClean="0">
                          <a:effectLst>
                            <a:outerShdw blurRad="38100" dist="38100" dir="2700000" algn="tl">
                              <a:srgbClr val="000000">
                                <a:alpha val="43137"/>
                              </a:srgbClr>
                            </a:outerShdw>
                          </a:effectLst>
                          <a:latin typeface="Arial" pitchFamily="34" charset="0"/>
                          <a:cs typeface="Arial" pitchFamily="34" charset="0"/>
                        </a:rPr>
                        <a:t> (</a:t>
                      </a:r>
                      <a:r>
                        <a:rPr lang="es-ES_tradnl" sz="2400" baseline="0" dirty="0" err="1" smtClean="0">
                          <a:effectLst>
                            <a:outerShdw blurRad="38100" dist="38100" dir="2700000" algn="tl">
                              <a:srgbClr val="000000">
                                <a:alpha val="43137"/>
                              </a:srgbClr>
                            </a:outerShdw>
                          </a:effectLst>
                          <a:latin typeface="Arial" pitchFamily="34" charset="0"/>
                          <a:cs typeface="Arial" pitchFamily="34" charset="0"/>
                        </a:rPr>
                        <a:t>thousand</a:t>
                      </a:r>
                      <a:r>
                        <a:rPr lang="es-ES_tradnl" sz="2400" baseline="0" dirty="0" smtClean="0">
                          <a:effectLst>
                            <a:outerShdw blurRad="38100" dist="38100" dir="2700000" algn="tl">
                              <a:srgbClr val="000000">
                                <a:alpha val="43137"/>
                              </a:srgbClr>
                            </a:outerShdw>
                          </a:effectLst>
                          <a:latin typeface="Arial" pitchFamily="34" charset="0"/>
                          <a:cs typeface="Arial" pitchFamily="34" charset="0"/>
                        </a:rPr>
                        <a:t> of m</a:t>
                      </a:r>
                      <a:r>
                        <a:rPr lang="es-ES_tradnl" sz="2400" baseline="30000" dirty="0" smtClean="0">
                          <a:effectLst>
                            <a:outerShdw blurRad="38100" dist="38100" dir="2700000" algn="tl">
                              <a:srgbClr val="000000">
                                <a:alpha val="43137"/>
                              </a:srgbClr>
                            </a:outerShdw>
                          </a:effectLst>
                          <a:latin typeface="Arial" pitchFamily="34" charset="0"/>
                          <a:cs typeface="Arial" pitchFamily="34" charset="0"/>
                        </a:rPr>
                        <a:t>3</a:t>
                      </a:r>
                      <a:r>
                        <a:rPr lang="es-ES_tradnl" sz="2400" baseline="0" dirty="0" smtClean="0">
                          <a:effectLst>
                            <a:outerShdw blurRad="38100" dist="38100" dir="2700000" algn="tl">
                              <a:srgbClr val="000000">
                                <a:alpha val="43137"/>
                              </a:srgbClr>
                            </a:outerShdw>
                          </a:effectLst>
                          <a:latin typeface="Arial" pitchFamily="34" charset="0"/>
                          <a:cs typeface="Arial" pitchFamily="34" charset="0"/>
                        </a:rPr>
                        <a:t>)</a:t>
                      </a:r>
                      <a:endParaRPr lang="es-ES_tradnl" sz="2400" baseline="30000" dirty="0" smtClean="0">
                        <a:effectLst>
                          <a:outerShdw blurRad="38100" dist="38100" dir="2700000" algn="tl">
                            <a:srgbClr val="000000">
                              <a:alpha val="43137"/>
                            </a:srgbClr>
                          </a:outerShdw>
                        </a:effectLst>
                        <a:latin typeface="Arial" pitchFamily="34" charset="0"/>
                        <a:cs typeface="Arial" pitchFamily="34" charset="0"/>
                      </a:endParaRPr>
                    </a:p>
                    <a:p>
                      <a:pPr algn="ctr"/>
                      <a:r>
                        <a:rPr lang="es-ES_tradnl" sz="2400" baseline="0" dirty="0" smtClean="0">
                          <a:effectLst>
                            <a:outerShdw blurRad="38100" dist="38100" dir="2700000" algn="tl">
                              <a:srgbClr val="000000">
                                <a:alpha val="43137"/>
                              </a:srgbClr>
                            </a:outerShdw>
                          </a:effectLst>
                          <a:latin typeface="Arial" pitchFamily="34" charset="0"/>
                          <a:cs typeface="Arial" pitchFamily="34" charset="0"/>
                        </a:rPr>
                        <a:t>2004</a:t>
                      </a:r>
                      <a:endParaRPr lang="es-ES" sz="2400" baseline="0" dirty="0">
                        <a:effectLst>
                          <a:outerShdw blurRad="38100" dist="38100" dir="2700000" algn="tl">
                            <a:srgbClr val="000000">
                              <a:alpha val="43137"/>
                            </a:srgbClr>
                          </a:outerShdw>
                        </a:effectLst>
                        <a:latin typeface="Arial" pitchFamily="34" charset="0"/>
                        <a:cs typeface="Arial" pitchFamily="34" charset="0"/>
                      </a:endParaRPr>
                    </a:p>
                  </a:txBody>
                  <a:tcPr/>
                </a:tc>
                <a:tc>
                  <a:txBody>
                    <a:bodyPr/>
                    <a:lstStyle/>
                    <a:p>
                      <a:pPr algn="ctr"/>
                      <a:r>
                        <a:rPr lang="es-ES_tradnl" sz="2400" dirty="0" smtClean="0">
                          <a:effectLst>
                            <a:outerShdw blurRad="38100" dist="38100" dir="2700000" algn="tl">
                              <a:srgbClr val="000000">
                                <a:alpha val="43137"/>
                              </a:srgbClr>
                            </a:outerShdw>
                          </a:effectLst>
                          <a:latin typeface="Arial" pitchFamily="34" charset="0"/>
                          <a:cs typeface="Arial" pitchFamily="34" charset="0"/>
                        </a:rPr>
                        <a:t>CH</a:t>
                      </a:r>
                      <a:r>
                        <a:rPr lang="es-ES_tradnl" sz="2400" baseline="-25000" dirty="0" smtClean="0">
                          <a:effectLst>
                            <a:outerShdw blurRad="38100" dist="38100" dir="2700000" algn="tl">
                              <a:srgbClr val="000000">
                                <a:alpha val="43137"/>
                              </a:srgbClr>
                            </a:outerShdw>
                          </a:effectLst>
                          <a:latin typeface="Arial" pitchFamily="34" charset="0"/>
                          <a:cs typeface="Arial" pitchFamily="34" charset="0"/>
                        </a:rPr>
                        <a:t>4</a:t>
                      </a:r>
                      <a:r>
                        <a:rPr lang="es-ES_tradnl" sz="2400" dirty="0" smtClean="0">
                          <a:effectLst>
                            <a:outerShdw blurRad="38100" dist="38100" dir="2700000" algn="tl">
                              <a:srgbClr val="000000">
                                <a:alpha val="43137"/>
                              </a:srgbClr>
                            </a:outerShdw>
                          </a:effectLst>
                          <a:latin typeface="Arial" pitchFamily="34" charset="0"/>
                          <a:cs typeface="Arial" pitchFamily="34" charset="0"/>
                        </a:rPr>
                        <a:t> </a:t>
                      </a:r>
                      <a:r>
                        <a:rPr lang="es-ES_tradnl" sz="2400" dirty="0" err="1" smtClean="0">
                          <a:effectLst>
                            <a:outerShdw blurRad="38100" dist="38100" dir="2700000" algn="tl">
                              <a:srgbClr val="000000">
                                <a:alpha val="43137"/>
                              </a:srgbClr>
                            </a:outerShdw>
                          </a:effectLst>
                          <a:latin typeface="Arial" pitchFamily="34" charset="0"/>
                          <a:cs typeface="Arial" pitchFamily="34" charset="0"/>
                        </a:rPr>
                        <a:t>generated</a:t>
                      </a:r>
                      <a:r>
                        <a:rPr lang="es-ES_tradnl" sz="2400" baseline="0" dirty="0" smtClean="0">
                          <a:effectLst>
                            <a:outerShdw blurRad="38100" dist="38100" dir="2700000" algn="tl">
                              <a:srgbClr val="000000">
                                <a:alpha val="43137"/>
                              </a:srgbClr>
                            </a:outerShdw>
                          </a:effectLst>
                          <a:latin typeface="Arial" pitchFamily="34" charset="0"/>
                          <a:cs typeface="Arial" pitchFamily="34" charset="0"/>
                        </a:rPr>
                        <a:t> (</a:t>
                      </a:r>
                      <a:r>
                        <a:rPr lang="es-ES_tradnl" sz="2400" baseline="0" dirty="0" err="1" smtClean="0">
                          <a:effectLst>
                            <a:outerShdw blurRad="38100" dist="38100" dir="2700000" algn="tl">
                              <a:srgbClr val="000000">
                                <a:alpha val="43137"/>
                              </a:srgbClr>
                            </a:outerShdw>
                          </a:effectLst>
                          <a:latin typeface="Arial" pitchFamily="34" charset="0"/>
                          <a:cs typeface="Arial" pitchFamily="34" charset="0"/>
                        </a:rPr>
                        <a:t>Gg</a:t>
                      </a:r>
                      <a:r>
                        <a:rPr lang="es-ES_tradnl" sz="2400" baseline="0" dirty="0" smtClean="0">
                          <a:effectLst>
                            <a:outerShdw blurRad="38100" dist="38100" dir="2700000" algn="tl">
                              <a:srgbClr val="000000">
                                <a:alpha val="43137"/>
                              </a:srgbClr>
                            </a:outerShdw>
                          </a:effectLst>
                          <a:latin typeface="Arial" pitchFamily="34" charset="0"/>
                          <a:cs typeface="Arial" pitchFamily="34" charset="0"/>
                        </a:rPr>
                        <a:t>)</a:t>
                      </a:r>
                    </a:p>
                    <a:p>
                      <a:pPr algn="ctr"/>
                      <a:r>
                        <a:rPr lang="es-ES_tradnl" sz="2400" baseline="0" dirty="0" smtClean="0">
                          <a:effectLst>
                            <a:outerShdw blurRad="38100" dist="38100" dir="2700000" algn="tl">
                              <a:srgbClr val="000000">
                                <a:alpha val="43137"/>
                              </a:srgbClr>
                            </a:outerShdw>
                          </a:effectLst>
                          <a:latin typeface="Arial" pitchFamily="34" charset="0"/>
                          <a:cs typeface="Arial" pitchFamily="34" charset="0"/>
                        </a:rPr>
                        <a:t>2002</a:t>
                      </a:r>
                      <a:endParaRPr lang="es-ES" sz="2400" dirty="0">
                        <a:effectLst>
                          <a:outerShdw blurRad="38100" dist="38100" dir="2700000" algn="tl">
                            <a:srgbClr val="000000">
                              <a:alpha val="43137"/>
                            </a:srgbClr>
                          </a:outerShdw>
                        </a:effectLst>
                        <a:latin typeface="Arial" pitchFamily="34" charset="0"/>
                        <a:cs typeface="Arial" pitchFamily="34" charset="0"/>
                      </a:endParaRPr>
                    </a:p>
                  </a:txBody>
                  <a:tcPr/>
                </a:tc>
              </a:tr>
              <a:tr h="370840">
                <a:tc>
                  <a:txBody>
                    <a:bodyPr/>
                    <a:lstStyle/>
                    <a:p>
                      <a:pPr algn="ctr"/>
                      <a:r>
                        <a:rPr lang="es-ES_tradnl" sz="2800" dirty="0" smtClean="0">
                          <a:effectLst>
                            <a:outerShdw blurRad="38100" dist="38100" dir="2700000" algn="tl">
                              <a:srgbClr val="000000">
                                <a:alpha val="43137"/>
                              </a:srgbClr>
                            </a:outerShdw>
                          </a:effectLst>
                          <a:latin typeface="Arial" pitchFamily="34" charset="0"/>
                          <a:cs typeface="Arial" pitchFamily="34" charset="0"/>
                        </a:rPr>
                        <a:t>22.1</a:t>
                      </a:r>
                      <a:endParaRPr lang="es-ES" sz="2800" dirty="0">
                        <a:effectLst>
                          <a:outerShdw blurRad="38100" dist="38100" dir="2700000" algn="tl">
                            <a:srgbClr val="000000">
                              <a:alpha val="43137"/>
                            </a:srgbClr>
                          </a:outerShdw>
                        </a:effectLst>
                        <a:latin typeface="Arial" pitchFamily="34" charset="0"/>
                        <a:cs typeface="Arial" pitchFamily="34" charset="0"/>
                      </a:endParaRPr>
                    </a:p>
                  </a:txBody>
                  <a:tcPr/>
                </a:tc>
                <a:tc>
                  <a:txBody>
                    <a:bodyPr/>
                    <a:lstStyle/>
                    <a:p>
                      <a:pPr algn="ctr"/>
                      <a:r>
                        <a:rPr lang="es-ES_tradnl" sz="2800" dirty="0" smtClean="0">
                          <a:effectLst>
                            <a:outerShdw blurRad="38100" dist="38100" dir="2700000" algn="tl">
                              <a:srgbClr val="000000">
                                <a:alpha val="43137"/>
                              </a:srgbClr>
                            </a:outerShdw>
                          </a:effectLst>
                          <a:latin typeface="Arial" pitchFamily="34" charset="0"/>
                          <a:cs typeface="Arial" pitchFamily="34" charset="0"/>
                        </a:rPr>
                        <a:t>10.5</a:t>
                      </a:r>
                      <a:endParaRPr lang="es-ES" sz="2800" dirty="0">
                        <a:effectLst>
                          <a:outerShdw blurRad="38100" dist="38100" dir="2700000" algn="tl">
                            <a:srgbClr val="000000">
                              <a:alpha val="43137"/>
                            </a:srgbClr>
                          </a:outerShdw>
                        </a:effectLst>
                        <a:latin typeface="Arial" pitchFamily="34" charset="0"/>
                        <a:cs typeface="Arial" pitchFamily="34" charset="0"/>
                      </a:endParaRPr>
                    </a:p>
                  </a:txBody>
                  <a:tcPr/>
                </a:tc>
              </a:tr>
            </a:tbl>
          </a:graphicData>
        </a:graphic>
      </p:graphicFrame>
      <p:sp>
        <p:nvSpPr>
          <p:cNvPr id="6" name="5 CuadroTexto"/>
          <p:cNvSpPr txBox="1"/>
          <p:nvPr/>
        </p:nvSpPr>
        <p:spPr>
          <a:xfrm>
            <a:off x="214313" y="2286000"/>
            <a:ext cx="8715375" cy="1570038"/>
          </a:xfrm>
          <a:prstGeom prst="rect">
            <a:avLst/>
          </a:prstGeom>
          <a:noFill/>
        </p:spPr>
        <p:txBody>
          <a:bodyPr>
            <a:spAutoFit/>
          </a:bodyPr>
          <a:lstStyle/>
          <a:p>
            <a:pPr algn="just">
              <a:defRPr/>
            </a:pPr>
            <a:r>
              <a:rPr lang="es-ES_tradnl" sz="2400" dirty="0" err="1">
                <a:effectLst>
                  <a:outerShdw blurRad="38100" dist="38100" dir="2700000" algn="tl">
                    <a:srgbClr val="000000">
                      <a:alpha val="43137"/>
                    </a:srgbClr>
                  </a:outerShdw>
                </a:effectLst>
              </a:rPr>
              <a:t>There</a:t>
            </a:r>
            <a:r>
              <a:rPr lang="es-ES_tradnl" sz="2400" dirty="0">
                <a:effectLst>
                  <a:outerShdw blurRad="38100" dist="38100" dir="2700000" algn="tl">
                    <a:srgbClr val="000000">
                      <a:alpha val="43137"/>
                    </a:srgbClr>
                  </a:outerShdw>
                </a:effectLst>
              </a:rPr>
              <a:t> are </a:t>
            </a:r>
            <a:r>
              <a:rPr lang="es-ES_tradnl" sz="2400" dirty="0" err="1">
                <a:effectLst>
                  <a:outerShdw blurRad="38100" dist="38100" dir="2700000" algn="tl">
                    <a:srgbClr val="000000">
                      <a:alpha val="43137"/>
                    </a:srgbClr>
                  </a:outerShdw>
                </a:effectLst>
              </a:rPr>
              <a:t>evaluations</a:t>
            </a:r>
            <a:r>
              <a:rPr lang="es-ES_tradnl" sz="2400" dirty="0">
                <a:effectLst>
                  <a:outerShdw blurRad="38100" dist="38100" dir="2700000" algn="tl">
                    <a:srgbClr val="000000">
                      <a:alpha val="43137"/>
                    </a:srgbClr>
                  </a:outerShdw>
                </a:effectLst>
              </a:rPr>
              <a:t> </a:t>
            </a:r>
            <a:r>
              <a:rPr lang="es-ES_tradnl" sz="2400" dirty="0" err="1">
                <a:effectLst>
                  <a:outerShdw blurRad="38100" dist="38100" dir="2700000" algn="tl">
                    <a:srgbClr val="000000">
                      <a:alpha val="43137"/>
                    </a:srgbClr>
                  </a:outerShdw>
                </a:effectLst>
              </a:rPr>
              <a:t>to</a:t>
            </a:r>
            <a:r>
              <a:rPr lang="es-ES_tradnl" sz="2400" dirty="0">
                <a:effectLst>
                  <a:outerShdw blurRad="38100" dist="38100" dir="2700000" algn="tl">
                    <a:srgbClr val="000000">
                      <a:alpha val="43137"/>
                    </a:srgbClr>
                  </a:outerShdw>
                </a:effectLst>
              </a:rPr>
              <a:t> </a:t>
            </a:r>
            <a:r>
              <a:rPr lang="es-ES_tradnl" sz="2400" dirty="0" err="1">
                <a:effectLst>
                  <a:outerShdw blurRad="38100" dist="38100" dir="2700000" algn="tl">
                    <a:srgbClr val="000000">
                      <a:alpha val="43137"/>
                    </a:srgbClr>
                  </a:outerShdw>
                </a:effectLst>
              </a:rPr>
              <a:t>take</a:t>
            </a:r>
            <a:r>
              <a:rPr lang="es-ES_tradnl" sz="2400" dirty="0">
                <a:effectLst>
                  <a:outerShdw blurRad="38100" dist="38100" dir="2700000" algn="tl">
                    <a:srgbClr val="000000">
                      <a:alpha val="43137"/>
                    </a:srgbClr>
                  </a:outerShdw>
                </a:effectLst>
              </a:rPr>
              <a:t> </a:t>
            </a:r>
            <a:r>
              <a:rPr lang="es-ES_tradnl" sz="2400" dirty="0" err="1">
                <a:effectLst>
                  <a:outerShdw blurRad="38100" dist="38100" dir="2700000" algn="tl">
                    <a:srgbClr val="000000">
                      <a:alpha val="43137"/>
                    </a:srgbClr>
                  </a:outerShdw>
                </a:effectLst>
              </a:rPr>
              <a:t>advantage</a:t>
            </a:r>
            <a:r>
              <a:rPr lang="es-ES_tradnl" sz="2400" dirty="0">
                <a:effectLst>
                  <a:outerShdw blurRad="38100" dist="38100" dir="2700000" algn="tl">
                    <a:srgbClr val="000000">
                      <a:alpha val="43137"/>
                    </a:srgbClr>
                  </a:outerShdw>
                </a:effectLst>
              </a:rPr>
              <a:t> of CH</a:t>
            </a:r>
            <a:r>
              <a:rPr lang="es-ES_tradnl" sz="2400" baseline="-25000" dirty="0">
                <a:effectLst>
                  <a:outerShdw blurRad="38100" dist="38100" dir="2700000" algn="tl">
                    <a:srgbClr val="000000">
                      <a:alpha val="43137"/>
                    </a:srgbClr>
                  </a:outerShdw>
                </a:effectLst>
              </a:rPr>
              <a:t>4</a:t>
            </a:r>
            <a:r>
              <a:rPr lang="es-ES_tradnl" sz="2400" dirty="0">
                <a:effectLst>
                  <a:outerShdw blurRad="38100" dist="38100" dir="2700000" algn="tl">
                    <a:srgbClr val="000000">
                      <a:alpha val="43137"/>
                    </a:srgbClr>
                  </a:outerShdw>
                </a:effectLst>
              </a:rPr>
              <a:t> </a:t>
            </a:r>
            <a:r>
              <a:rPr lang="es-ES_tradnl" sz="2400" dirty="0" err="1">
                <a:effectLst>
                  <a:outerShdw blurRad="38100" dist="38100" dir="2700000" algn="tl">
                    <a:srgbClr val="000000">
                      <a:alpha val="43137"/>
                    </a:srgbClr>
                  </a:outerShdw>
                </a:effectLst>
              </a:rPr>
              <a:t>from</a:t>
            </a:r>
            <a:r>
              <a:rPr lang="es-ES_tradnl" sz="2400" dirty="0">
                <a:effectLst>
                  <a:outerShdw blurRad="38100" dist="38100" dir="2700000" algn="tl">
                    <a:srgbClr val="000000">
                      <a:alpha val="43137"/>
                    </a:srgbClr>
                  </a:outerShdw>
                </a:effectLst>
              </a:rPr>
              <a:t> </a:t>
            </a:r>
            <a:r>
              <a:rPr lang="es-ES_tradnl" sz="2400" dirty="0" err="1">
                <a:effectLst>
                  <a:outerShdw blurRad="38100" dist="38100" dir="2700000" algn="tl">
                    <a:srgbClr val="000000">
                      <a:alpha val="43137"/>
                    </a:srgbClr>
                  </a:outerShdw>
                </a:effectLst>
              </a:rPr>
              <a:t>solid</a:t>
            </a:r>
            <a:r>
              <a:rPr lang="es-ES_tradnl" sz="2400" dirty="0">
                <a:effectLst>
                  <a:outerShdw blurRad="38100" dist="38100" dir="2700000" algn="tl">
                    <a:srgbClr val="000000">
                      <a:alpha val="43137"/>
                    </a:srgbClr>
                  </a:outerShdw>
                </a:effectLst>
              </a:rPr>
              <a:t> </a:t>
            </a:r>
            <a:r>
              <a:rPr lang="es-ES_tradnl" sz="2400" dirty="0" err="1">
                <a:effectLst>
                  <a:outerShdw blurRad="38100" dist="38100" dir="2700000" algn="tl">
                    <a:srgbClr val="000000">
                      <a:alpha val="43137"/>
                    </a:srgbClr>
                  </a:outerShdw>
                </a:effectLst>
              </a:rPr>
              <a:t>waste</a:t>
            </a:r>
            <a:r>
              <a:rPr lang="es-ES_tradnl" sz="2400" dirty="0">
                <a:effectLst>
                  <a:outerShdw blurRad="38100" dist="38100" dir="2700000" algn="tl">
                    <a:srgbClr val="000000">
                      <a:alpha val="43137"/>
                    </a:srgbClr>
                  </a:outerShdw>
                </a:effectLst>
              </a:rPr>
              <a:t> </a:t>
            </a:r>
            <a:r>
              <a:rPr lang="es-ES_tradnl" sz="2400" dirty="0" err="1">
                <a:effectLst>
                  <a:outerShdw blurRad="38100" dist="38100" dir="2700000" algn="tl">
                    <a:srgbClr val="000000">
                      <a:alpha val="43137"/>
                    </a:srgbClr>
                  </a:outerShdw>
                </a:effectLst>
              </a:rPr>
              <a:t>to</a:t>
            </a:r>
            <a:r>
              <a:rPr lang="es-ES_tradnl" sz="2400" dirty="0">
                <a:effectLst>
                  <a:outerShdw blurRad="38100" dist="38100" dir="2700000" algn="tl">
                    <a:srgbClr val="000000">
                      <a:alpha val="43137"/>
                    </a:srgbClr>
                  </a:outerShdw>
                </a:effectLst>
              </a:rPr>
              <a:t> produce </a:t>
            </a:r>
            <a:r>
              <a:rPr lang="es-ES_tradnl" sz="2400" dirty="0" err="1">
                <a:effectLst>
                  <a:outerShdw blurRad="38100" dist="38100" dir="2700000" algn="tl">
                    <a:srgbClr val="000000">
                      <a:alpha val="43137"/>
                    </a:srgbClr>
                  </a:outerShdw>
                </a:effectLst>
              </a:rPr>
              <a:t>electricity</a:t>
            </a:r>
            <a:r>
              <a:rPr lang="es-ES_tradnl" sz="2400" dirty="0">
                <a:effectLst>
                  <a:outerShdw blurRad="38100" dist="38100" dir="2700000" algn="tl">
                    <a:srgbClr val="000000">
                      <a:alpha val="43137"/>
                    </a:srgbClr>
                  </a:outerShdw>
                </a:effectLst>
              </a:rPr>
              <a:t> in </a:t>
            </a:r>
            <a:r>
              <a:rPr lang="es-ES_tradnl" sz="2400" dirty="0" err="1">
                <a:effectLst>
                  <a:outerShdw blurRad="38100" dist="38100" dir="2700000" algn="tl">
                    <a:srgbClr val="000000">
                      <a:alpha val="43137"/>
                    </a:srgbClr>
                  </a:outerShdw>
                </a:effectLst>
              </a:rPr>
              <a:t>one</a:t>
            </a:r>
            <a:r>
              <a:rPr lang="es-ES_tradnl" sz="2400" dirty="0">
                <a:effectLst>
                  <a:outerShdw blurRad="38100" dist="38100" dir="2700000" algn="tl">
                    <a:srgbClr val="000000">
                      <a:alpha val="43137"/>
                    </a:srgbClr>
                  </a:outerShdw>
                </a:effectLst>
              </a:rPr>
              <a:t> of </a:t>
            </a:r>
            <a:r>
              <a:rPr lang="es-ES_tradnl" sz="2400" dirty="0" err="1">
                <a:effectLst>
                  <a:outerShdw blurRad="38100" dist="38100" dir="2700000" algn="tl">
                    <a:srgbClr val="000000">
                      <a:alpha val="43137"/>
                    </a:srgbClr>
                  </a:outerShdw>
                </a:effectLst>
              </a:rPr>
              <a:t>the</a:t>
            </a:r>
            <a:r>
              <a:rPr lang="es-ES_tradnl" sz="2400" dirty="0">
                <a:effectLst>
                  <a:outerShdw blurRad="38100" dist="38100" dir="2700000" algn="tl">
                    <a:srgbClr val="000000">
                      <a:alpha val="43137"/>
                    </a:srgbClr>
                  </a:outerShdw>
                </a:effectLst>
              </a:rPr>
              <a:t> </a:t>
            </a:r>
            <a:r>
              <a:rPr lang="es-ES_tradnl" sz="2400" dirty="0" err="1">
                <a:effectLst>
                  <a:outerShdw blurRad="38100" dist="38100" dir="2700000" algn="tl">
                    <a:srgbClr val="000000">
                      <a:alpha val="43137"/>
                    </a:srgbClr>
                  </a:outerShdw>
                </a:effectLst>
              </a:rPr>
              <a:t>landfills</a:t>
            </a:r>
            <a:r>
              <a:rPr lang="es-ES_tradnl" sz="2400" dirty="0">
                <a:effectLst>
                  <a:outerShdw blurRad="38100" dist="38100" dir="2700000" algn="tl">
                    <a:srgbClr val="000000">
                      <a:alpha val="43137"/>
                    </a:srgbClr>
                  </a:outerShdw>
                </a:effectLst>
              </a:rPr>
              <a:t> in </a:t>
            </a:r>
            <a:r>
              <a:rPr lang="es-ES_tradnl" sz="2400" dirty="0" err="1">
                <a:effectLst>
                  <a:outerShdw blurRad="38100" dist="38100" dir="2700000" algn="tl">
                    <a:srgbClr val="000000">
                      <a:alpha val="43137"/>
                    </a:srgbClr>
                  </a:outerShdw>
                </a:effectLst>
              </a:rPr>
              <a:t>Havana</a:t>
            </a:r>
            <a:r>
              <a:rPr lang="es-ES_tradnl" sz="2400" dirty="0">
                <a:effectLst>
                  <a:outerShdw blurRad="38100" dist="38100" dir="2700000" algn="tl">
                    <a:srgbClr val="000000">
                      <a:alpha val="43137"/>
                    </a:srgbClr>
                  </a:outerShdw>
                </a:effectLst>
              </a:rPr>
              <a:t>, </a:t>
            </a:r>
            <a:r>
              <a:rPr lang="es-ES_tradnl" sz="2400" dirty="0" err="1">
                <a:effectLst>
                  <a:outerShdw blurRad="38100" dist="38100" dir="2700000" algn="tl">
                    <a:srgbClr val="000000">
                      <a:alpha val="43137"/>
                    </a:srgbClr>
                  </a:outerShdw>
                </a:effectLst>
              </a:rPr>
              <a:t>but</a:t>
            </a:r>
            <a:r>
              <a:rPr lang="es-ES_tradnl" sz="2400" dirty="0">
                <a:effectLst>
                  <a:outerShdw blurRad="38100" dist="38100" dir="2700000" algn="tl">
                    <a:srgbClr val="000000">
                      <a:alpha val="43137"/>
                    </a:srgbClr>
                  </a:outerShdw>
                </a:effectLst>
              </a:rPr>
              <a:t> </a:t>
            </a:r>
            <a:r>
              <a:rPr lang="es-ES_tradnl" sz="2400" dirty="0" err="1">
                <a:effectLst>
                  <a:outerShdw blurRad="38100" dist="38100" dir="2700000" algn="tl">
                    <a:srgbClr val="000000">
                      <a:alpha val="43137"/>
                    </a:srgbClr>
                  </a:outerShdw>
                </a:effectLst>
              </a:rPr>
              <a:t>assessment</a:t>
            </a:r>
            <a:r>
              <a:rPr lang="es-ES_tradnl" sz="2400" dirty="0">
                <a:effectLst>
                  <a:outerShdw blurRad="38100" dist="38100" dir="2700000" algn="tl">
                    <a:srgbClr val="000000">
                      <a:alpha val="43137"/>
                    </a:srgbClr>
                  </a:outerShdw>
                </a:effectLst>
              </a:rPr>
              <a:t> of </a:t>
            </a:r>
            <a:r>
              <a:rPr lang="es-ES_tradnl" sz="2400" dirty="0" err="1">
                <a:effectLst>
                  <a:outerShdw blurRad="38100" dist="38100" dir="2700000" algn="tl">
                    <a:srgbClr val="000000">
                      <a:alpha val="43137"/>
                    </a:srgbClr>
                  </a:outerShdw>
                </a:effectLst>
              </a:rPr>
              <a:t>the</a:t>
            </a:r>
            <a:r>
              <a:rPr lang="es-ES_tradnl" sz="2400" dirty="0">
                <a:effectLst>
                  <a:outerShdw blurRad="38100" dist="38100" dir="2700000" algn="tl">
                    <a:srgbClr val="000000">
                      <a:alpha val="43137"/>
                    </a:srgbClr>
                  </a:outerShdw>
                </a:effectLst>
              </a:rPr>
              <a:t> </a:t>
            </a:r>
            <a:r>
              <a:rPr lang="es-ES_tradnl" sz="2400" dirty="0" err="1">
                <a:effectLst>
                  <a:outerShdw blurRad="38100" dist="38100" dir="2700000" algn="tl">
                    <a:srgbClr val="000000">
                      <a:alpha val="43137"/>
                    </a:srgbClr>
                  </a:outerShdw>
                </a:effectLst>
              </a:rPr>
              <a:t>potential</a:t>
            </a:r>
            <a:r>
              <a:rPr lang="es-ES_tradnl" sz="2400" dirty="0">
                <a:effectLst>
                  <a:outerShdw blurRad="38100" dist="38100" dir="2700000" algn="tl">
                    <a:srgbClr val="000000">
                      <a:alpha val="43137"/>
                    </a:srgbClr>
                  </a:outerShdw>
                </a:effectLst>
              </a:rPr>
              <a:t> use of CH</a:t>
            </a:r>
            <a:r>
              <a:rPr lang="es-ES_tradnl" sz="2400" baseline="-25000" dirty="0">
                <a:effectLst>
                  <a:outerShdw blurRad="38100" dist="38100" dir="2700000" algn="tl">
                    <a:srgbClr val="000000">
                      <a:alpha val="43137"/>
                    </a:srgbClr>
                  </a:outerShdw>
                </a:effectLst>
              </a:rPr>
              <a:t>4</a:t>
            </a:r>
            <a:r>
              <a:rPr lang="es-ES_tradnl" sz="2400" dirty="0">
                <a:effectLst>
                  <a:outerShdw blurRad="38100" dist="38100" dir="2700000" algn="tl">
                    <a:srgbClr val="000000">
                      <a:alpha val="43137"/>
                    </a:srgbClr>
                  </a:outerShdw>
                </a:effectLst>
              </a:rPr>
              <a:t> </a:t>
            </a:r>
            <a:r>
              <a:rPr lang="es-ES_tradnl" sz="2400" dirty="0" err="1">
                <a:effectLst>
                  <a:outerShdw blurRad="38100" dist="38100" dir="2700000" algn="tl">
                    <a:srgbClr val="000000">
                      <a:alpha val="43137"/>
                    </a:srgbClr>
                  </a:outerShdw>
                </a:effectLst>
              </a:rPr>
              <a:t>for</a:t>
            </a:r>
            <a:r>
              <a:rPr lang="es-ES_tradnl" sz="2400" dirty="0">
                <a:effectLst>
                  <a:outerShdw blurRad="38100" dist="38100" dir="2700000" algn="tl">
                    <a:srgbClr val="000000">
                      <a:alpha val="43137"/>
                    </a:srgbClr>
                  </a:outerShdw>
                </a:effectLst>
              </a:rPr>
              <a:t> </a:t>
            </a:r>
            <a:r>
              <a:rPr lang="es-ES_tradnl" sz="2400" dirty="0" err="1">
                <a:effectLst>
                  <a:outerShdw blurRad="38100" dist="38100" dir="2700000" algn="tl">
                    <a:srgbClr val="000000">
                      <a:alpha val="43137"/>
                    </a:srgbClr>
                  </a:outerShdw>
                </a:effectLst>
              </a:rPr>
              <a:t>electricity</a:t>
            </a:r>
            <a:r>
              <a:rPr lang="es-ES_tradnl" sz="2400" dirty="0">
                <a:effectLst>
                  <a:outerShdw blurRad="38100" dist="38100" dir="2700000" algn="tl">
                    <a:srgbClr val="000000">
                      <a:alpha val="43137"/>
                    </a:srgbClr>
                  </a:outerShdw>
                </a:effectLst>
              </a:rPr>
              <a:t> </a:t>
            </a:r>
            <a:r>
              <a:rPr lang="es-ES_tradnl" sz="2400" dirty="0" err="1">
                <a:effectLst>
                  <a:outerShdw blurRad="38100" dist="38100" dir="2700000" algn="tl">
                    <a:srgbClr val="000000">
                      <a:alpha val="43137"/>
                    </a:srgbClr>
                  </a:outerShdw>
                </a:effectLst>
              </a:rPr>
              <a:t>generation</a:t>
            </a:r>
            <a:r>
              <a:rPr lang="es-ES_tradnl" sz="2400" dirty="0">
                <a:effectLst>
                  <a:outerShdw blurRad="38100" dist="38100" dir="2700000" algn="tl">
                    <a:srgbClr val="000000">
                      <a:alpha val="43137"/>
                    </a:srgbClr>
                  </a:outerShdw>
                </a:effectLst>
              </a:rPr>
              <a:t> in </a:t>
            </a:r>
            <a:r>
              <a:rPr lang="es-ES_tradnl" sz="2400" dirty="0" err="1">
                <a:effectLst>
                  <a:outerShdw blurRad="38100" dist="38100" dir="2700000" algn="tl">
                    <a:srgbClr val="000000">
                      <a:alpha val="43137"/>
                    </a:srgbClr>
                  </a:outerShdw>
                </a:effectLst>
              </a:rPr>
              <a:t>the</a:t>
            </a:r>
            <a:r>
              <a:rPr lang="es-ES_tradnl" sz="2400" dirty="0">
                <a:effectLst>
                  <a:outerShdw blurRad="38100" dist="38100" dir="2700000" algn="tl">
                    <a:srgbClr val="000000">
                      <a:alpha val="43137"/>
                    </a:srgbClr>
                  </a:outerShdw>
                </a:effectLst>
              </a:rPr>
              <a:t> country </a:t>
            </a:r>
            <a:r>
              <a:rPr lang="es-ES_tradnl" sz="2400" dirty="0" err="1">
                <a:effectLst>
                  <a:outerShdw blurRad="38100" dist="38100" dir="2700000" algn="tl">
                    <a:srgbClr val="000000">
                      <a:alpha val="43137"/>
                    </a:srgbClr>
                  </a:outerShdw>
                </a:effectLst>
              </a:rPr>
              <a:t>needs</a:t>
            </a:r>
            <a:r>
              <a:rPr lang="es-ES_tradnl" sz="2400" dirty="0">
                <a:effectLst>
                  <a:outerShdw blurRad="38100" dist="38100" dir="2700000" algn="tl">
                    <a:srgbClr val="000000">
                      <a:alpha val="43137"/>
                    </a:srgbClr>
                  </a:outerShdw>
                </a:effectLst>
              </a:rPr>
              <a:t> </a:t>
            </a:r>
            <a:r>
              <a:rPr lang="es-ES_tradnl" sz="2400" dirty="0" err="1">
                <a:effectLst>
                  <a:outerShdw blurRad="38100" dist="38100" dir="2700000" algn="tl">
                    <a:srgbClr val="000000">
                      <a:alpha val="43137"/>
                    </a:srgbClr>
                  </a:outerShdw>
                </a:effectLst>
              </a:rPr>
              <a:t>to</a:t>
            </a:r>
            <a:r>
              <a:rPr lang="es-ES_tradnl" sz="2400" dirty="0">
                <a:effectLst>
                  <a:outerShdw blurRad="38100" dist="38100" dir="2700000" algn="tl">
                    <a:srgbClr val="000000">
                      <a:alpha val="43137"/>
                    </a:srgbClr>
                  </a:outerShdw>
                </a:effectLst>
              </a:rPr>
              <a:t> </a:t>
            </a:r>
            <a:r>
              <a:rPr lang="es-ES_tradnl" sz="2400" dirty="0" err="1">
                <a:effectLst>
                  <a:outerShdw blurRad="38100" dist="38100" dir="2700000" algn="tl">
                    <a:srgbClr val="000000">
                      <a:alpha val="43137"/>
                    </a:srgbClr>
                  </a:outerShdw>
                </a:effectLst>
              </a:rPr>
              <a:t>be</a:t>
            </a:r>
            <a:r>
              <a:rPr lang="es-ES_tradnl" sz="2400" dirty="0">
                <a:effectLst>
                  <a:outerShdw blurRad="38100" dist="38100" dir="2700000" algn="tl">
                    <a:srgbClr val="000000">
                      <a:alpha val="43137"/>
                    </a:srgbClr>
                  </a:outerShdw>
                </a:effectLst>
              </a:rPr>
              <a:t> </a:t>
            </a:r>
            <a:r>
              <a:rPr lang="es-ES_tradnl" sz="2400" dirty="0" err="1">
                <a:effectLst>
                  <a:outerShdw blurRad="38100" dist="38100" dir="2700000" algn="tl">
                    <a:srgbClr val="000000">
                      <a:alpha val="43137"/>
                    </a:srgbClr>
                  </a:outerShdw>
                </a:effectLst>
              </a:rPr>
              <a:t>carried</a:t>
            </a:r>
            <a:r>
              <a:rPr lang="es-ES_tradnl" sz="2400" dirty="0">
                <a:effectLst>
                  <a:outerShdw blurRad="38100" dist="38100" dir="2700000" algn="tl">
                    <a:srgbClr val="000000">
                      <a:alpha val="43137"/>
                    </a:srgbClr>
                  </a:outerShdw>
                </a:effectLst>
              </a:rPr>
              <a:t> </a:t>
            </a:r>
            <a:r>
              <a:rPr lang="es-ES_tradnl" sz="2400" dirty="0" err="1">
                <a:effectLst>
                  <a:outerShdw blurRad="38100" dist="38100" dir="2700000" algn="tl">
                    <a:srgbClr val="000000">
                      <a:alpha val="43137"/>
                    </a:srgbClr>
                  </a:outerShdw>
                </a:effectLst>
              </a:rPr>
              <a:t>out</a:t>
            </a:r>
            <a:r>
              <a:rPr lang="es-ES_tradnl" sz="2400" dirty="0">
                <a:effectLst>
                  <a:outerShdw blurRad="38100" dist="38100" dir="2700000" algn="tl">
                    <a:srgbClr val="000000">
                      <a:alpha val="43137"/>
                    </a:srgbClr>
                  </a:outerShdw>
                </a:effectLst>
              </a:rPr>
              <a:t>. </a:t>
            </a:r>
            <a:endParaRPr lang="es-ES" sz="2400" dirty="0">
              <a:effectLst>
                <a:outerShdw blurRad="38100" dist="38100" dir="2700000" algn="tl">
                  <a:srgbClr val="000000">
                    <a:alpha val="43137"/>
                  </a:srgbClr>
                </a:outerShdw>
              </a:effectLst>
            </a:endParaRPr>
          </a:p>
        </p:txBody>
      </p:sp>
      <p:pic>
        <p:nvPicPr>
          <p:cNvPr id="193551" name="6 Imagen" descr="DSC01879.JPG"/>
          <p:cNvPicPr>
            <a:picLocks noChangeAspect="1"/>
          </p:cNvPicPr>
          <p:nvPr/>
        </p:nvPicPr>
        <p:blipFill>
          <a:blip r:embed="rId2"/>
          <a:srcRect/>
          <a:stretch>
            <a:fillRect/>
          </a:stretch>
        </p:blipFill>
        <p:spPr bwMode="auto">
          <a:xfrm>
            <a:off x="2819400" y="4038600"/>
            <a:ext cx="3276600" cy="245745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6 Imagen" descr="Morro y Malecón de La Habana.JPG"/>
          <p:cNvPicPr>
            <a:picLocks noChangeAspect="1"/>
          </p:cNvPicPr>
          <p:nvPr/>
        </p:nvPicPr>
        <p:blipFill>
          <a:blip r:embed="rId2" cstate="print"/>
          <a:srcRect/>
          <a:stretch>
            <a:fillRect/>
          </a:stretch>
        </p:blipFill>
        <p:spPr bwMode="auto">
          <a:xfrm>
            <a:off x="2286000" y="2057400"/>
            <a:ext cx="5400000" cy="4050000"/>
          </a:xfrm>
          <a:prstGeom prst="roundRect">
            <a:avLst/>
          </a:prstGeom>
          <a:noFill/>
          <a:ln w="9525">
            <a:noFill/>
            <a:miter lim="800000"/>
            <a:headEnd/>
            <a:tailEnd/>
          </a:ln>
        </p:spPr>
      </p:pic>
      <p:sp>
        <p:nvSpPr>
          <p:cNvPr id="5" name="4 Rectángulo"/>
          <p:cNvSpPr/>
          <p:nvPr/>
        </p:nvSpPr>
        <p:spPr>
          <a:xfrm>
            <a:off x="76200" y="355937"/>
            <a:ext cx="9085606" cy="1015663"/>
          </a:xfrm>
          <a:prstGeom prst="rect">
            <a:avLst/>
          </a:prstGeom>
          <a:noFill/>
        </p:spPr>
        <p:txBody>
          <a:bodyPr>
            <a:spAutoFit/>
          </a:bodyPr>
          <a:lstStyle/>
          <a:p>
            <a:pPr algn="ctr">
              <a:defRPr/>
            </a:pPr>
            <a:r>
              <a:rPr lang="es-ES" sz="6000" b="1" cap="small" spc="50" dirty="0" err="1">
                <a:ln w="13500">
                  <a:solidFill>
                    <a:schemeClr val="accent1">
                      <a:shade val="2500"/>
                      <a:alpha val="6500"/>
                    </a:schemeClr>
                  </a:solidFill>
                  <a:prstDash val="solid"/>
                </a:ln>
                <a:solidFill>
                  <a:schemeClr val="tx1">
                    <a:lumMod val="65000"/>
                    <a:lumOff val="35000"/>
                  </a:schemeClr>
                </a:solidFill>
                <a:effectLst>
                  <a:innerShdw blurRad="50900" dist="38500" dir="13500000">
                    <a:srgbClr val="000000">
                      <a:alpha val="60000"/>
                    </a:srgbClr>
                  </a:innerShdw>
                </a:effectLst>
                <a:latin typeface="Arial" pitchFamily="34" charset="0"/>
              </a:rPr>
              <a:t>Ocean</a:t>
            </a:r>
            <a:r>
              <a:rPr lang="es-ES" sz="6000" b="1" cap="small" spc="50" dirty="0">
                <a:ln w="13500">
                  <a:solidFill>
                    <a:schemeClr val="accent1">
                      <a:shade val="2500"/>
                      <a:alpha val="6500"/>
                    </a:schemeClr>
                  </a:solidFill>
                  <a:prstDash val="solid"/>
                </a:ln>
                <a:solidFill>
                  <a:schemeClr val="tx1">
                    <a:lumMod val="65000"/>
                    <a:lumOff val="35000"/>
                  </a:schemeClr>
                </a:solidFill>
                <a:effectLst>
                  <a:innerShdw blurRad="50900" dist="38500" dir="13500000">
                    <a:srgbClr val="000000">
                      <a:alpha val="60000"/>
                    </a:srgbClr>
                  </a:innerShdw>
                </a:effectLst>
                <a:latin typeface="Arial" pitchFamily="34" charset="0"/>
              </a:rPr>
              <a:t> </a:t>
            </a:r>
            <a:r>
              <a:rPr lang="es-ES" sz="6000" b="1" cap="small" spc="50" dirty="0" err="1">
                <a:ln w="13500">
                  <a:solidFill>
                    <a:schemeClr val="accent1">
                      <a:shade val="2500"/>
                      <a:alpha val="6500"/>
                    </a:schemeClr>
                  </a:solidFill>
                  <a:prstDash val="solid"/>
                </a:ln>
                <a:solidFill>
                  <a:schemeClr val="tx1">
                    <a:lumMod val="65000"/>
                    <a:lumOff val="35000"/>
                  </a:schemeClr>
                </a:solidFill>
                <a:effectLst>
                  <a:innerShdw blurRad="50900" dist="38500" dir="13500000">
                    <a:srgbClr val="000000">
                      <a:alpha val="60000"/>
                    </a:srgbClr>
                  </a:innerShdw>
                </a:effectLst>
                <a:latin typeface="Arial" pitchFamily="34" charset="0"/>
              </a:rPr>
              <a:t>Energy</a:t>
            </a:r>
            <a:r>
              <a:rPr lang="es-ES" sz="6000" b="1" cap="small" spc="50" dirty="0">
                <a:ln w="13500">
                  <a:solidFill>
                    <a:schemeClr val="accent1">
                      <a:shade val="2500"/>
                      <a:alpha val="6500"/>
                    </a:schemeClr>
                  </a:solidFill>
                  <a:prstDash val="solid"/>
                </a:ln>
                <a:solidFill>
                  <a:schemeClr val="tx1">
                    <a:lumMod val="65000"/>
                    <a:lumOff val="35000"/>
                  </a:schemeClr>
                </a:solidFill>
                <a:effectLst>
                  <a:innerShdw blurRad="50900" dist="38500" dir="13500000">
                    <a:srgbClr val="000000">
                      <a:alpha val="60000"/>
                    </a:srgbClr>
                  </a:innerShdw>
                </a:effectLst>
                <a:latin typeface="Arial" pitchFamily="34" charset="0"/>
              </a:rPr>
              <a:t> </a:t>
            </a:r>
            <a:r>
              <a:rPr lang="es-ES" sz="6000" b="1" cap="small" spc="50" dirty="0" err="1">
                <a:ln w="13500">
                  <a:solidFill>
                    <a:schemeClr val="accent1">
                      <a:shade val="2500"/>
                      <a:alpha val="6500"/>
                    </a:schemeClr>
                  </a:solidFill>
                  <a:prstDash val="solid"/>
                </a:ln>
                <a:solidFill>
                  <a:schemeClr val="tx1">
                    <a:lumMod val="65000"/>
                    <a:lumOff val="35000"/>
                  </a:schemeClr>
                </a:solidFill>
                <a:effectLst>
                  <a:innerShdw blurRad="50900" dist="38500" dir="13500000">
                    <a:srgbClr val="000000">
                      <a:alpha val="60000"/>
                    </a:srgbClr>
                  </a:innerShdw>
                </a:effectLst>
                <a:latin typeface="Arial" pitchFamily="34" charset="0"/>
              </a:rPr>
              <a:t>Studies</a:t>
            </a:r>
            <a:endParaRPr lang="es-ES" sz="6000" b="1" cap="small" spc="50" dirty="0">
              <a:ln w="13500">
                <a:solidFill>
                  <a:schemeClr val="accent1">
                    <a:shade val="2500"/>
                    <a:alpha val="6500"/>
                  </a:schemeClr>
                </a:solidFill>
                <a:prstDash val="solid"/>
              </a:ln>
              <a:solidFill>
                <a:schemeClr val="tx1">
                  <a:lumMod val="65000"/>
                  <a:lumOff val="35000"/>
                </a:schemeClr>
              </a:solidFill>
              <a:effectLst>
                <a:innerShdw blurRad="50900" dist="38500" dir="13500000">
                  <a:srgbClr val="000000">
                    <a:alpha val="60000"/>
                  </a:srgbClr>
                </a:innerShdw>
              </a:effectLst>
              <a:latin typeface="Arial" pitchFamily="34" charset="0"/>
            </a:endParaRPr>
          </a:p>
        </p:txBody>
      </p:sp>
    </p:spTree>
  </p:cSld>
  <p:clrMapOvr>
    <a:masterClrMapping/>
  </p:clrMapOvr>
  <p:transition>
    <p:wipe dir="d"/>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PB210088"/>
          <p:cNvPicPr>
            <a:picLocks noChangeAspect="1" noChangeArrowheads="1"/>
          </p:cNvPicPr>
          <p:nvPr/>
        </p:nvPicPr>
        <p:blipFill>
          <a:blip r:embed="rId2"/>
          <a:srcRect/>
          <a:stretch>
            <a:fillRect/>
          </a:stretch>
        </p:blipFill>
        <p:spPr bwMode="auto">
          <a:xfrm>
            <a:off x="2112011" y="2395976"/>
            <a:ext cx="4902328" cy="3421575"/>
          </a:xfrm>
          <a:prstGeom prst="roundRect">
            <a:avLst/>
          </a:prstGeom>
          <a:noFill/>
          <a:ln w="9525">
            <a:noFill/>
            <a:miter lim="800000"/>
            <a:headEnd/>
            <a:tailEnd/>
          </a:ln>
          <a:scene3d>
            <a:camera prst="orthographicFront"/>
            <a:lightRig rig="threePt" dir="t"/>
          </a:scene3d>
          <a:sp3d>
            <a:bevelT/>
          </a:sp3d>
        </p:spPr>
      </p:pic>
      <p:sp>
        <p:nvSpPr>
          <p:cNvPr id="3" name="2 CuadroTexto"/>
          <p:cNvSpPr txBox="1"/>
          <p:nvPr/>
        </p:nvSpPr>
        <p:spPr>
          <a:xfrm>
            <a:off x="428625" y="79375"/>
            <a:ext cx="8286750" cy="2308225"/>
          </a:xfrm>
          <a:prstGeom prst="rect">
            <a:avLst/>
          </a:prstGeom>
          <a:noFill/>
        </p:spPr>
        <p:txBody>
          <a:bodyPr>
            <a:spAutoFit/>
          </a:bodyPr>
          <a:lstStyle/>
          <a:p>
            <a:pPr algn="just">
              <a:defRPr/>
            </a:pPr>
            <a:r>
              <a:rPr lang="es-ES_tradnl" sz="2400" dirty="0">
                <a:effectLst>
                  <a:outerShdw blurRad="38100" dist="38100" dir="2700000" algn="tl">
                    <a:srgbClr val="000000">
                      <a:alpha val="43137"/>
                    </a:srgbClr>
                  </a:outerShdw>
                </a:effectLst>
                <a:latin typeface="Arial" pitchFamily="34" charset="0"/>
              </a:rPr>
              <a:t>Cuba, </a:t>
            </a:r>
            <a:r>
              <a:rPr lang="es-ES_tradnl" sz="2400" dirty="0" err="1">
                <a:effectLst>
                  <a:outerShdw blurRad="38100" dist="38100" dir="2700000" algn="tl">
                    <a:srgbClr val="000000">
                      <a:alpha val="43137"/>
                    </a:srgbClr>
                  </a:outerShdw>
                </a:effectLst>
                <a:latin typeface="Arial" pitchFamily="34" charset="0"/>
              </a:rPr>
              <a:t>surrounded</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by</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the</a:t>
            </a:r>
            <a:r>
              <a:rPr lang="es-ES_tradnl" sz="2400" dirty="0">
                <a:effectLst>
                  <a:outerShdw blurRad="38100" dist="38100" dir="2700000" algn="tl">
                    <a:srgbClr val="000000">
                      <a:alpha val="43137"/>
                    </a:srgbClr>
                  </a:outerShdw>
                </a:effectLst>
                <a:latin typeface="Arial" pitchFamily="34" charset="0"/>
              </a:rPr>
              <a:t> North </a:t>
            </a:r>
            <a:r>
              <a:rPr lang="es-ES_tradnl" sz="2400" dirty="0" err="1">
                <a:effectLst>
                  <a:outerShdw blurRad="38100" dist="38100" dir="2700000" algn="tl">
                    <a:srgbClr val="000000">
                      <a:alpha val="43137"/>
                    </a:srgbClr>
                  </a:outerShdw>
                </a:effectLst>
                <a:latin typeface="Arial" pitchFamily="34" charset="0"/>
              </a:rPr>
              <a:t>Atlantic</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Ocean</a:t>
            </a:r>
            <a:r>
              <a:rPr lang="es-ES_tradnl" sz="2400" dirty="0">
                <a:effectLst>
                  <a:outerShdw blurRad="38100" dist="38100" dir="2700000" algn="tl">
                    <a:srgbClr val="000000">
                      <a:alpha val="43137"/>
                    </a:srgbClr>
                  </a:outerShdw>
                </a:effectLst>
                <a:latin typeface="Arial" pitchFamily="34" charset="0"/>
              </a:rPr>
              <a:t> and </a:t>
            </a:r>
            <a:r>
              <a:rPr lang="es-ES_tradnl" sz="2400" dirty="0" err="1">
                <a:effectLst>
                  <a:outerShdw blurRad="38100" dist="38100" dir="2700000" algn="tl">
                    <a:srgbClr val="000000">
                      <a:alpha val="43137"/>
                    </a:srgbClr>
                  </a:outerShdw>
                </a:effectLst>
                <a:latin typeface="Arial" pitchFamily="34" charset="0"/>
              </a:rPr>
              <a:t>the</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Caribbean</a:t>
            </a:r>
            <a:r>
              <a:rPr lang="es-ES_tradnl" sz="2400" dirty="0">
                <a:effectLst>
                  <a:outerShdw blurRad="38100" dist="38100" dir="2700000" algn="tl">
                    <a:srgbClr val="000000">
                      <a:alpha val="43137"/>
                    </a:srgbClr>
                  </a:outerShdw>
                </a:effectLst>
                <a:latin typeface="Arial" pitchFamily="34" charset="0"/>
              </a:rPr>
              <a:t> Sea, has </a:t>
            </a:r>
            <a:r>
              <a:rPr lang="es-ES_tradnl" sz="2400" dirty="0" err="1">
                <a:effectLst>
                  <a:outerShdw blurRad="38100" dist="38100" dir="2700000" algn="tl">
                    <a:srgbClr val="000000">
                      <a:alpha val="43137"/>
                    </a:srgbClr>
                  </a:outerShdw>
                </a:effectLst>
                <a:latin typeface="Arial" pitchFamily="34" charset="0"/>
              </a:rPr>
              <a:t>many</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possibilities</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to</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take</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advantage</a:t>
            </a:r>
            <a:r>
              <a:rPr lang="es-ES_tradnl" sz="2400" dirty="0">
                <a:effectLst>
                  <a:outerShdw blurRad="38100" dist="38100" dir="2700000" algn="tl">
                    <a:srgbClr val="000000">
                      <a:alpha val="43137"/>
                    </a:srgbClr>
                  </a:outerShdw>
                </a:effectLst>
                <a:latin typeface="Arial" pitchFamily="34" charset="0"/>
              </a:rPr>
              <a:t> of </a:t>
            </a:r>
            <a:r>
              <a:rPr lang="es-ES_tradnl" sz="2400" dirty="0" err="1">
                <a:effectLst>
                  <a:outerShdw blurRad="38100" dist="38100" dir="2700000" algn="tl">
                    <a:srgbClr val="000000">
                      <a:alpha val="43137"/>
                    </a:srgbClr>
                  </a:outerShdw>
                </a:effectLst>
                <a:latin typeface="Arial" pitchFamily="34" charset="0"/>
              </a:rPr>
              <a:t>Ocean</a:t>
            </a:r>
            <a:r>
              <a:rPr lang="es-ES_tradnl" sz="2400" dirty="0">
                <a:effectLst>
                  <a:outerShdw blurRad="38100" dist="38100" dir="2700000" algn="tl">
                    <a:srgbClr val="000000">
                      <a:alpha val="43137"/>
                    </a:srgbClr>
                  </a:outerShdw>
                </a:effectLst>
                <a:latin typeface="Arial" pitchFamily="34" charset="0"/>
              </a:rPr>
              <a:t> Energy in </a:t>
            </a:r>
            <a:r>
              <a:rPr lang="es-ES_tradnl" sz="2400" dirty="0" err="1">
                <a:effectLst>
                  <a:outerShdw blurRad="38100" dist="38100" dir="2700000" algn="tl">
                    <a:srgbClr val="000000">
                      <a:alpha val="43137"/>
                    </a:srgbClr>
                  </a:outerShdw>
                </a:effectLst>
                <a:latin typeface="Arial" pitchFamily="34" charset="0"/>
              </a:rPr>
              <a:t>its</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differents</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forms</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Tide</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currents</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Ocean</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Thermal</a:t>
            </a:r>
            <a:r>
              <a:rPr lang="es-ES_tradnl" sz="2400" dirty="0">
                <a:effectLst>
                  <a:outerShdw blurRad="38100" dist="38100" dir="2700000" algn="tl">
                    <a:srgbClr val="000000">
                      <a:alpha val="43137"/>
                    </a:srgbClr>
                  </a:outerShdw>
                </a:effectLst>
                <a:latin typeface="Arial" pitchFamily="34" charset="0"/>
              </a:rPr>
              <a:t> Energy </a:t>
            </a:r>
            <a:r>
              <a:rPr lang="es-ES_tradnl" sz="2400" dirty="0" err="1">
                <a:effectLst>
                  <a:outerShdw blurRad="38100" dist="38100" dir="2700000" algn="tl">
                    <a:srgbClr val="000000">
                      <a:alpha val="43137"/>
                    </a:srgbClr>
                  </a:outerShdw>
                </a:effectLst>
                <a:latin typeface="Arial" pitchFamily="34" charset="0"/>
              </a:rPr>
              <a:t>Conversion</a:t>
            </a:r>
            <a:r>
              <a:rPr lang="es-ES_tradnl" sz="2400" dirty="0">
                <a:effectLst>
                  <a:outerShdw blurRad="38100" dist="38100" dir="2700000" algn="tl">
                    <a:srgbClr val="000000">
                      <a:alpha val="43137"/>
                    </a:srgbClr>
                  </a:outerShdw>
                </a:effectLst>
                <a:latin typeface="Arial" pitchFamily="34" charset="0"/>
              </a:rPr>
              <a:t> and Wave Energy, are </a:t>
            </a:r>
            <a:r>
              <a:rPr lang="es-ES_tradnl" sz="2400" dirty="0" err="1">
                <a:effectLst>
                  <a:outerShdw blurRad="38100" dist="38100" dir="2700000" algn="tl">
                    <a:srgbClr val="000000">
                      <a:alpha val="43137"/>
                    </a:srgbClr>
                  </a:outerShdw>
                </a:effectLst>
                <a:latin typeface="Arial" pitchFamily="34" charset="0"/>
              </a:rPr>
              <a:t>probably</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the</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most</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promissing</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ways</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to</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get</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energy</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from</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the</a:t>
            </a:r>
            <a:r>
              <a:rPr lang="es-ES_tradnl" sz="2400" dirty="0">
                <a:effectLst>
                  <a:outerShdw blurRad="38100" dist="38100" dir="2700000" algn="tl">
                    <a:srgbClr val="000000">
                      <a:alpha val="43137"/>
                    </a:srgbClr>
                  </a:outerShdw>
                </a:effectLst>
                <a:latin typeface="Arial" pitchFamily="34" charset="0"/>
              </a:rPr>
              <a:t> sea </a:t>
            </a:r>
            <a:r>
              <a:rPr lang="es-ES_tradnl" sz="2400" dirty="0" err="1">
                <a:effectLst>
                  <a:outerShdw blurRad="38100" dist="38100" dir="2700000" algn="tl">
                    <a:srgbClr val="000000">
                      <a:alpha val="43137"/>
                    </a:srgbClr>
                  </a:outerShdw>
                </a:effectLst>
                <a:latin typeface="Arial" pitchFamily="34" charset="0"/>
              </a:rPr>
              <a:t>waters</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around</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the</a:t>
            </a:r>
            <a:r>
              <a:rPr lang="es-ES_tradnl" sz="2400" dirty="0">
                <a:effectLst>
                  <a:outerShdw blurRad="38100" dist="38100" dir="2700000" algn="tl">
                    <a:srgbClr val="000000">
                      <a:alpha val="43137"/>
                    </a:srgbClr>
                  </a:outerShdw>
                </a:effectLst>
                <a:latin typeface="Arial" pitchFamily="34" charset="0"/>
              </a:rPr>
              <a:t> </a:t>
            </a:r>
            <a:r>
              <a:rPr lang="es-ES_tradnl" sz="2400" dirty="0" err="1">
                <a:effectLst>
                  <a:outerShdw blurRad="38100" dist="38100" dir="2700000" algn="tl">
                    <a:srgbClr val="000000">
                      <a:alpha val="43137"/>
                    </a:srgbClr>
                  </a:outerShdw>
                </a:effectLst>
                <a:latin typeface="Arial" pitchFamily="34" charset="0"/>
              </a:rPr>
              <a:t>island</a:t>
            </a:r>
            <a:r>
              <a:rPr lang="es-ES_tradnl" sz="2400" dirty="0">
                <a:effectLst>
                  <a:outerShdw blurRad="38100" dist="38100" dir="2700000" algn="tl">
                    <a:srgbClr val="000000">
                      <a:alpha val="43137"/>
                    </a:srgbClr>
                  </a:outerShdw>
                </a:effectLst>
                <a:latin typeface="Arial" pitchFamily="34" charset="0"/>
              </a:rPr>
              <a:t>.</a:t>
            </a:r>
            <a:endParaRPr lang="es-ES" sz="2400" dirty="0">
              <a:effectLst>
                <a:outerShdw blurRad="38100" dist="38100" dir="2700000" algn="tl">
                  <a:srgbClr val="000000">
                    <a:alpha val="43137"/>
                  </a:srgbClr>
                </a:outerShdw>
              </a:effectLst>
              <a:latin typeface="Arial" pitchFamily="34" charset="0"/>
            </a:endParaRPr>
          </a:p>
        </p:txBody>
      </p:sp>
      <p:sp>
        <p:nvSpPr>
          <p:cNvPr id="4" name="3 CuadroTexto"/>
          <p:cNvSpPr txBox="1"/>
          <p:nvPr/>
        </p:nvSpPr>
        <p:spPr>
          <a:xfrm>
            <a:off x="460375" y="5824538"/>
            <a:ext cx="8215313" cy="1016000"/>
          </a:xfrm>
          <a:prstGeom prst="rect">
            <a:avLst/>
          </a:prstGeom>
          <a:noFill/>
        </p:spPr>
        <p:txBody>
          <a:bodyPr>
            <a:spAutoFit/>
          </a:bodyPr>
          <a:lstStyle/>
          <a:p>
            <a:pPr algn="just">
              <a:defRPr/>
            </a:pPr>
            <a:r>
              <a:rPr lang="es-ES_tradnl" sz="2000" dirty="0" err="1">
                <a:effectLst>
                  <a:outerShdw blurRad="38100" dist="38100" dir="2700000" algn="tl">
                    <a:srgbClr val="000000">
                      <a:alpha val="43137"/>
                    </a:srgbClr>
                  </a:outerShdw>
                </a:effectLst>
                <a:latin typeface="Arial" pitchFamily="34" charset="0"/>
              </a:rPr>
              <a:t>National</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Commission</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on</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Ocean</a:t>
            </a:r>
            <a:r>
              <a:rPr lang="es-ES_tradnl" sz="2000" dirty="0">
                <a:effectLst>
                  <a:outerShdw blurRad="38100" dist="38100" dir="2700000" algn="tl">
                    <a:srgbClr val="000000">
                      <a:alpha val="43137"/>
                    </a:srgbClr>
                  </a:outerShdw>
                </a:effectLst>
                <a:latin typeface="Arial" pitchFamily="34" charset="0"/>
              </a:rPr>
              <a:t> Energy </a:t>
            </a:r>
            <a:r>
              <a:rPr lang="es-ES_tradnl" sz="2000" dirty="0" err="1">
                <a:effectLst>
                  <a:outerShdw blurRad="38100" dist="38100" dir="2700000" algn="tl">
                    <a:srgbClr val="000000">
                      <a:alpha val="43137"/>
                    </a:srgbClr>
                  </a:outerShdw>
                </a:effectLst>
                <a:latin typeface="Arial" pitchFamily="34" charset="0"/>
              </a:rPr>
              <a:t>is</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conducting</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research</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on</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the</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ocean</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energy</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resources</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around</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the</a:t>
            </a:r>
            <a:r>
              <a:rPr lang="es-ES_tradnl" sz="2000" dirty="0">
                <a:effectLst>
                  <a:outerShdw blurRad="38100" dist="38100" dir="2700000" algn="tl">
                    <a:srgbClr val="000000">
                      <a:alpha val="43137"/>
                    </a:srgbClr>
                  </a:outerShdw>
                </a:effectLst>
                <a:latin typeface="Arial" pitchFamily="34" charset="0"/>
              </a:rPr>
              <a:t> country and </a:t>
            </a:r>
            <a:r>
              <a:rPr lang="es-ES_tradnl" sz="2000" dirty="0" err="1">
                <a:effectLst>
                  <a:outerShdw blurRad="38100" dist="38100" dir="2700000" algn="tl">
                    <a:srgbClr val="000000">
                      <a:alpha val="43137"/>
                    </a:srgbClr>
                  </a:outerShdw>
                </a:effectLst>
                <a:latin typeface="Arial" pitchFamily="34" charset="0"/>
              </a:rPr>
              <a:t>the</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technologies</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available</a:t>
            </a:r>
            <a:r>
              <a:rPr lang="es-ES_tradnl" sz="2000" dirty="0">
                <a:effectLst>
                  <a:outerShdw blurRad="38100" dist="38100" dir="2700000" algn="tl">
                    <a:srgbClr val="000000">
                      <a:alpha val="43137"/>
                    </a:srgbClr>
                  </a:outerShdw>
                </a:effectLst>
                <a:latin typeface="Arial" pitchFamily="34" charset="0"/>
              </a:rPr>
              <a:t> in </a:t>
            </a:r>
            <a:r>
              <a:rPr lang="es-ES_tradnl" sz="2000" dirty="0" err="1">
                <a:effectLst>
                  <a:outerShdw blurRad="38100" dist="38100" dir="2700000" algn="tl">
                    <a:srgbClr val="000000">
                      <a:alpha val="43137"/>
                    </a:srgbClr>
                  </a:outerShdw>
                </a:effectLst>
                <a:latin typeface="Arial" pitchFamily="34" charset="0"/>
              </a:rPr>
              <a:t>the</a:t>
            </a:r>
            <a:r>
              <a:rPr lang="es-ES_tradnl" sz="2000" dirty="0">
                <a:effectLst>
                  <a:outerShdw blurRad="38100" dist="38100" dir="2700000" algn="tl">
                    <a:srgbClr val="000000">
                      <a:alpha val="43137"/>
                    </a:srgbClr>
                  </a:outerShdw>
                </a:effectLst>
                <a:latin typeface="Arial" pitchFamily="34" charset="0"/>
              </a:rPr>
              <a:t> </a:t>
            </a:r>
            <a:r>
              <a:rPr lang="es-ES_tradnl" sz="2000" dirty="0" err="1">
                <a:effectLst>
                  <a:outerShdw blurRad="38100" dist="38100" dir="2700000" algn="tl">
                    <a:srgbClr val="000000">
                      <a:alpha val="43137"/>
                    </a:srgbClr>
                  </a:outerShdw>
                </a:effectLst>
                <a:latin typeface="Arial" pitchFamily="34" charset="0"/>
              </a:rPr>
              <a:t>world</a:t>
            </a:r>
            <a:r>
              <a:rPr lang="es-ES_tradnl" sz="2000" dirty="0">
                <a:effectLst>
                  <a:outerShdw blurRad="38100" dist="38100" dir="2700000" algn="tl">
                    <a:srgbClr val="000000">
                      <a:alpha val="43137"/>
                    </a:srgbClr>
                  </a:outerShdw>
                </a:effectLst>
                <a:latin typeface="Arial" pitchFamily="34" charset="0"/>
              </a:rPr>
              <a:t>.</a:t>
            </a:r>
            <a:endParaRPr lang="es-ES" sz="2000" dirty="0">
              <a:effectLst>
                <a:outerShdw blurRad="38100" dist="38100" dir="2700000" algn="tl">
                  <a:srgbClr val="000000">
                    <a:alpha val="43137"/>
                  </a:srgbClr>
                </a:outerShdw>
              </a:effectLst>
              <a:latin typeface="Arial" pitchFamily="34" charset="0"/>
            </a:endParaRPr>
          </a:p>
        </p:txBody>
      </p:sp>
    </p:spTree>
  </p:cSld>
  <p:clrMapOvr>
    <a:masterClrMapping/>
  </p:clrMapOvr>
  <p:transition>
    <p:wipe dir="d"/>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642938" y="536575"/>
            <a:ext cx="7858125" cy="2678113"/>
          </a:xfrm>
          <a:prstGeom prst="rect">
            <a:avLst/>
          </a:prstGeom>
        </p:spPr>
        <p:txBody>
          <a:bodyPr>
            <a:spAutoFit/>
          </a:bodyPr>
          <a:lstStyle/>
          <a:p>
            <a:pPr algn="just">
              <a:defRPr/>
            </a:pPr>
            <a:r>
              <a:rPr lang="en-US" sz="2400" dirty="0" err="1">
                <a:effectLst>
                  <a:outerShdw blurRad="38100" dist="38100" dir="2700000" algn="tl">
                    <a:srgbClr val="000000">
                      <a:alpha val="43137"/>
                    </a:srgbClr>
                  </a:outerShdw>
                </a:effectLst>
                <a:latin typeface="Arial" pitchFamily="34" charset="0"/>
              </a:rPr>
              <a:t>Nuevitas</a:t>
            </a:r>
            <a:r>
              <a:rPr lang="en-US" sz="2400" dirty="0">
                <a:effectLst>
                  <a:outerShdw blurRad="38100" dist="38100" dir="2700000" algn="tl">
                    <a:srgbClr val="000000">
                      <a:alpha val="43137"/>
                    </a:srgbClr>
                  </a:outerShdw>
                </a:effectLst>
                <a:latin typeface="Arial" pitchFamily="34" charset="0"/>
              </a:rPr>
              <a:t> with its abundant beaches and keys is envisioned as a possible natural reservation for the use of tides to generate electricity. </a:t>
            </a:r>
          </a:p>
          <a:p>
            <a:pPr algn="just">
              <a:defRPr/>
            </a:pPr>
            <a:endParaRPr lang="en-US" sz="2400" dirty="0">
              <a:effectLst>
                <a:outerShdw blurRad="38100" dist="38100" dir="2700000" algn="tl">
                  <a:srgbClr val="000000">
                    <a:alpha val="43137"/>
                  </a:srgbClr>
                </a:outerShdw>
              </a:effectLst>
              <a:latin typeface="Arial" pitchFamily="34" charset="0"/>
            </a:endParaRPr>
          </a:p>
          <a:p>
            <a:pPr algn="just">
              <a:defRPr/>
            </a:pPr>
            <a:r>
              <a:rPr lang="en-US" sz="2400" dirty="0">
                <a:effectLst>
                  <a:outerShdw blurRad="38100" dist="38100" dir="2700000" algn="tl">
                    <a:srgbClr val="000000">
                      <a:alpha val="43137"/>
                    </a:srgbClr>
                  </a:outerShdw>
                </a:effectLst>
                <a:latin typeface="Arial" pitchFamily="34" charset="0"/>
              </a:rPr>
              <a:t>This northern area of the Province of Camagüey has  been chosen for the study of tide currents for having a special configuration.</a:t>
            </a:r>
            <a:endParaRPr lang="en-US" sz="2400" dirty="0">
              <a:solidFill>
                <a:srgbClr val="FF0000"/>
              </a:solidFill>
              <a:effectLst>
                <a:outerShdw blurRad="38100" dist="38100" dir="2700000" algn="tl">
                  <a:srgbClr val="000000">
                    <a:alpha val="43137"/>
                  </a:srgbClr>
                </a:outerShdw>
              </a:effectLst>
              <a:latin typeface="Arial" pitchFamily="34" charset="0"/>
            </a:endParaRPr>
          </a:p>
        </p:txBody>
      </p:sp>
      <p:pic>
        <p:nvPicPr>
          <p:cNvPr id="7" name="Picture 5" descr="coral"/>
          <p:cNvPicPr>
            <a:picLocks noChangeAspect="1" noChangeArrowheads="1"/>
          </p:cNvPicPr>
          <p:nvPr/>
        </p:nvPicPr>
        <p:blipFill>
          <a:blip r:embed="rId2" cstate="print"/>
          <a:srcRect r="3999"/>
          <a:stretch>
            <a:fillRect/>
          </a:stretch>
        </p:blipFill>
        <p:spPr bwMode="auto">
          <a:xfrm>
            <a:off x="4929190" y="3962398"/>
            <a:ext cx="3522251" cy="2752750"/>
          </a:xfrm>
          <a:prstGeom prst="roundRect">
            <a:avLst/>
          </a:prstGeom>
          <a:noFill/>
          <a:scene3d>
            <a:camera prst="orthographicFront"/>
            <a:lightRig rig="threePt" dir="t"/>
          </a:scene3d>
          <a:sp3d>
            <a:bevelT/>
          </a:sp3d>
        </p:spPr>
      </p:pic>
      <p:pic>
        <p:nvPicPr>
          <p:cNvPr id="8" name="Picture 12" descr="DSC_0004"/>
          <p:cNvPicPr>
            <a:picLocks noChangeAspect="1" noChangeArrowheads="1"/>
          </p:cNvPicPr>
          <p:nvPr/>
        </p:nvPicPr>
        <p:blipFill>
          <a:blip r:embed="rId3" cstate="print"/>
          <a:srcRect r="11864"/>
          <a:stretch>
            <a:fillRect/>
          </a:stretch>
        </p:blipFill>
        <p:spPr bwMode="auto">
          <a:xfrm>
            <a:off x="638707" y="3930051"/>
            <a:ext cx="3649484" cy="2754000"/>
          </a:xfrm>
          <a:prstGeom prst="roundRect">
            <a:avLst/>
          </a:prstGeom>
          <a:noFill/>
          <a:scene3d>
            <a:camera prst="orthographicFront"/>
            <a:lightRig rig="threePt" dir="t"/>
          </a:scene3d>
          <a:sp3d>
            <a:bevelT/>
          </a:sp3d>
        </p:spPr>
      </p:pic>
    </p:spTree>
  </p:cSld>
  <p:clrMapOvr>
    <a:masterClrMapping/>
  </p:clrMapOvr>
  <p:transition>
    <p:wipe dir="d"/>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6"/>
          <p:cNvPicPr>
            <a:picLocks noChangeAspect="1" noChangeArrowheads="1"/>
          </p:cNvPicPr>
          <p:nvPr/>
        </p:nvPicPr>
        <p:blipFill>
          <a:blip r:embed="rId2"/>
          <a:srcRect/>
          <a:stretch>
            <a:fillRect/>
          </a:stretch>
        </p:blipFill>
        <p:spPr bwMode="auto">
          <a:xfrm>
            <a:off x="0" y="1582738"/>
            <a:ext cx="9144000" cy="5275262"/>
          </a:xfrm>
          <a:prstGeom prst="rect">
            <a:avLst/>
          </a:prstGeom>
          <a:noFill/>
          <a:ln w="9525">
            <a:noFill/>
            <a:miter lim="800000"/>
            <a:headEnd/>
            <a:tailEnd/>
          </a:ln>
        </p:spPr>
      </p:pic>
      <p:sp>
        <p:nvSpPr>
          <p:cNvPr id="2" name="1 Rectángulo"/>
          <p:cNvSpPr/>
          <p:nvPr/>
        </p:nvSpPr>
        <p:spPr>
          <a:xfrm>
            <a:off x="527050" y="71438"/>
            <a:ext cx="8072438" cy="2678112"/>
          </a:xfrm>
          <a:prstGeom prst="rect">
            <a:avLst/>
          </a:prstGeom>
        </p:spPr>
        <p:txBody>
          <a:bodyPr>
            <a:spAutoFit/>
          </a:bodyPr>
          <a:lstStyle/>
          <a:p>
            <a:pPr algn="just">
              <a:defRPr/>
            </a:pPr>
            <a:r>
              <a:rPr lang="en-US" sz="2400" dirty="0" err="1">
                <a:effectLst>
                  <a:outerShdw blurRad="38100" dist="38100" dir="2700000" algn="tl">
                    <a:srgbClr val="000000">
                      <a:alpha val="43137"/>
                    </a:srgbClr>
                  </a:outerShdw>
                </a:effectLst>
                <a:latin typeface="Arial" pitchFamily="34" charset="0"/>
              </a:rPr>
              <a:t>Nuevitas</a:t>
            </a:r>
            <a:r>
              <a:rPr lang="en-US" sz="2400" dirty="0">
                <a:effectLst>
                  <a:outerShdw blurRad="38100" dist="38100" dir="2700000" algn="tl">
                    <a:srgbClr val="000000">
                      <a:alpha val="43137"/>
                    </a:srgbClr>
                  </a:outerShdw>
                </a:effectLst>
                <a:latin typeface="Arial" pitchFamily="34" charset="0"/>
              </a:rPr>
              <a:t> Bay has 200 km</a:t>
            </a:r>
            <a:r>
              <a:rPr lang="en-US" sz="2400" baseline="30000" dirty="0">
                <a:effectLst>
                  <a:outerShdw blurRad="38100" dist="38100" dir="2700000" algn="tl">
                    <a:srgbClr val="000000">
                      <a:alpha val="43137"/>
                    </a:srgbClr>
                  </a:outerShdw>
                </a:effectLst>
                <a:latin typeface="Arial" pitchFamily="34" charset="0"/>
              </a:rPr>
              <a:t>2</a:t>
            </a:r>
            <a:r>
              <a:rPr lang="en-US" sz="2400" dirty="0">
                <a:effectLst>
                  <a:outerShdw blurRad="38100" dist="38100" dir="2700000" algn="tl">
                    <a:srgbClr val="000000">
                      <a:alpha val="43137"/>
                    </a:srgbClr>
                  </a:outerShdw>
                </a:effectLst>
                <a:latin typeface="Arial" pitchFamily="34" charset="0"/>
              </a:rPr>
              <a:t> of territorial surface, but the studied area embraces the mouth of the channel with a monthly half width of tides of </a:t>
            </a:r>
            <a:r>
              <a:rPr lang="en-US" sz="2400" dirty="0">
                <a:effectLst>
                  <a:outerShdw blurRad="38100" dist="38100" dir="2700000" algn="tl">
                    <a:srgbClr val="000000">
                      <a:alpha val="43137"/>
                    </a:srgbClr>
                  </a:outerShdw>
                </a:effectLst>
                <a:latin typeface="Arial" pitchFamily="34" charset="0"/>
              </a:rPr>
              <a:t>0.433 </a:t>
            </a:r>
            <a:r>
              <a:rPr lang="en-US" sz="2400" dirty="0">
                <a:effectLst>
                  <a:outerShdw blurRad="38100" dist="38100" dir="2700000" algn="tl">
                    <a:srgbClr val="000000">
                      <a:alpha val="43137"/>
                    </a:srgbClr>
                  </a:outerShdw>
                </a:effectLst>
                <a:latin typeface="Arial" pitchFamily="34" charset="0"/>
              </a:rPr>
              <a:t>m. The average speed of currents is </a:t>
            </a:r>
            <a:r>
              <a:rPr lang="en-US" sz="2400" dirty="0">
                <a:effectLst>
                  <a:outerShdw blurRad="38100" dist="38100" dir="2700000" algn="tl">
                    <a:srgbClr val="000000">
                      <a:alpha val="43137"/>
                    </a:srgbClr>
                  </a:outerShdw>
                </a:effectLst>
                <a:latin typeface="Arial" pitchFamily="34" charset="0"/>
              </a:rPr>
              <a:t>0.63 </a:t>
            </a:r>
            <a:r>
              <a:rPr lang="en-US" sz="2400" dirty="0">
                <a:effectLst>
                  <a:outerShdw blurRad="38100" dist="38100" dir="2700000" algn="tl">
                    <a:srgbClr val="000000">
                      <a:alpha val="43137"/>
                    </a:srgbClr>
                  </a:outerShdw>
                </a:effectLst>
                <a:latin typeface="Arial" pitchFamily="34" charset="0"/>
              </a:rPr>
              <a:t>m/s, that is to say, approximately </a:t>
            </a:r>
            <a:r>
              <a:rPr lang="en-US" sz="2400" dirty="0">
                <a:effectLst>
                  <a:outerShdw blurRad="38100" dist="38100" dir="2700000" algn="tl">
                    <a:srgbClr val="000000">
                      <a:alpha val="43137"/>
                    </a:srgbClr>
                  </a:outerShdw>
                </a:effectLst>
                <a:latin typeface="Arial" pitchFamily="34" charset="0"/>
              </a:rPr>
              <a:t>1.22 </a:t>
            </a:r>
            <a:r>
              <a:rPr lang="en-US" sz="2400" dirty="0">
                <a:solidFill>
                  <a:schemeClr val="bg1"/>
                </a:solidFill>
                <a:effectLst>
                  <a:outerShdw blurRad="38100" dist="38100" dir="2700000" algn="tl">
                    <a:srgbClr val="000000">
                      <a:alpha val="43137"/>
                    </a:srgbClr>
                  </a:outerShdw>
                </a:effectLst>
                <a:latin typeface="Arial" pitchFamily="34" charset="0"/>
              </a:rPr>
              <a:t>knots. The calculations indicate that there are 88 million cubic meters of water in movement during the process of </a:t>
            </a:r>
            <a:r>
              <a:rPr lang="en-US" sz="2400" dirty="0">
                <a:solidFill>
                  <a:schemeClr val="bg1"/>
                </a:solidFill>
                <a:effectLst>
                  <a:outerShdw blurRad="38100" dist="38100" dir="2700000" algn="tl">
                    <a:srgbClr val="000000">
                      <a:alpha val="43137"/>
                    </a:srgbClr>
                  </a:outerShdw>
                </a:effectLst>
                <a:latin typeface="Arial" pitchFamily="34" charset="0"/>
              </a:rPr>
              <a:t>low </a:t>
            </a:r>
            <a:r>
              <a:rPr lang="en-US" sz="2400" dirty="0">
                <a:solidFill>
                  <a:schemeClr val="bg1"/>
                </a:solidFill>
                <a:effectLst>
                  <a:outerShdw blurRad="38100" dist="38100" dir="2700000" algn="tl">
                    <a:srgbClr val="000000">
                      <a:alpha val="43137"/>
                    </a:srgbClr>
                  </a:outerShdw>
                </a:effectLst>
                <a:latin typeface="Arial" pitchFamily="34" charset="0"/>
              </a:rPr>
              <a:t>tide. </a:t>
            </a:r>
            <a:endParaRPr lang="es-ES" sz="2400" dirty="0">
              <a:solidFill>
                <a:schemeClr val="bg1"/>
              </a:solidFill>
              <a:effectLst>
                <a:outerShdw blurRad="38100" dist="38100" dir="2700000" algn="tl">
                  <a:srgbClr val="000000">
                    <a:alpha val="43137"/>
                  </a:srgbClr>
                </a:outerShdw>
              </a:effectLst>
              <a:latin typeface="Arial" pitchFamily="34" charset="0"/>
            </a:endParaRPr>
          </a:p>
        </p:txBody>
      </p:sp>
      <p:sp>
        <p:nvSpPr>
          <p:cNvPr id="4" name="3 CuadroTexto"/>
          <p:cNvSpPr txBox="1"/>
          <p:nvPr/>
        </p:nvSpPr>
        <p:spPr>
          <a:xfrm>
            <a:off x="512763" y="2857500"/>
            <a:ext cx="8081962" cy="2678113"/>
          </a:xfrm>
          <a:prstGeom prst="rect">
            <a:avLst/>
          </a:prstGeom>
          <a:noFill/>
        </p:spPr>
        <p:txBody>
          <a:bodyPr>
            <a:spAutoFit/>
          </a:bodyPr>
          <a:lstStyle/>
          <a:p>
            <a:pPr algn="just">
              <a:defRPr/>
            </a:pPr>
            <a:r>
              <a:rPr lang="en-US" sz="2400" dirty="0">
                <a:effectLst>
                  <a:outerShdw blurRad="38100" dist="38100" dir="2700000" algn="tl">
                    <a:srgbClr val="000000">
                      <a:alpha val="43137"/>
                    </a:srgbClr>
                  </a:outerShdw>
                </a:effectLst>
                <a:latin typeface="Arial" pitchFamily="34" charset="0"/>
              </a:rPr>
              <a:t>Due to the high cost of the Ocean Energy technologies, the period 2007-2008 will be for preparing research projects mainly addressed to the characterization of the potential of these sources. Regarding Ocean Thermal Energy Conversion, the country is looking for a joint venture partnership to face the testing and implementation of this technology.</a:t>
            </a:r>
            <a:endParaRPr lang="es-ES" sz="2400" dirty="0">
              <a:effectLst>
                <a:outerShdw blurRad="38100" dist="38100" dir="2700000" algn="tl">
                  <a:srgbClr val="000000">
                    <a:alpha val="43137"/>
                  </a:srgbClr>
                </a:outerShdw>
              </a:effectLst>
              <a:latin typeface="Arial" pitchFamily="34" charset="0"/>
            </a:endParaRPr>
          </a:p>
        </p:txBody>
      </p:sp>
    </p:spTree>
  </p:cSld>
  <p:clrMapOvr>
    <a:masterClrMapping/>
  </p:clrMapOvr>
  <p:transition>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Hidro Guaso-1.JPG"/>
          <p:cNvPicPr>
            <a:picLocks noChangeAspect="1"/>
          </p:cNvPicPr>
          <p:nvPr/>
        </p:nvPicPr>
        <p:blipFill>
          <a:blip r:embed="rId3"/>
          <a:stretch>
            <a:fillRect/>
          </a:stretch>
        </p:blipFill>
        <p:spPr>
          <a:xfrm>
            <a:off x="1571620" y="1000108"/>
            <a:ext cx="6000760" cy="4500570"/>
          </a:xfrm>
          <a:prstGeom prst="roundRect">
            <a:avLst/>
          </a:prstGeom>
          <a:scene3d>
            <a:camera prst="orthographicFront"/>
            <a:lightRig rig="threePt" dir="t"/>
          </a:scene3d>
          <a:sp3d>
            <a:bevelT/>
          </a:sp3d>
        </p:spPr>
      </p:pic>
      <p:sp>
        <p:nvSpPr>
          <p:cNvPr id="3" name="2 CuadroTexto"/>
          <p:cNvSpPr txBox="1"/>
          <p:nvPr/>
        </p:nvSpPr>
        <p:spPr>
          <a:xfrm>
            <a:off x="1664049" y="142852"/>
            <a:ext cx="5804766" cy="769441"/>
          </a:xfrm>
          <a:prstGeom prst="rect">
            <a:avLst/>
          </a:prstGeom>
          <a:noFill/>
          <a:scene3d>
            <a:camera prst="orthographicFront"/>
            <a:lightRig rig="threePt" dir="t"/>
          </a:scene3d>
          <a:sp3d>
            <a:bevelT/>
          </a:sp3d>
        </p:spPr>
        <p:txBody>
          <a:bodyPr>
            <a:spAutoFit/>
          </a:bodyPr>
          <a:lstStyle/>
          <a:p>
            <a:pPr algn="ctr">
              <a:defRPr/>
            </a:pPr>
            <a:r>
              <a:rPr lang="es-ES_tradnl" sz="4400" b="1" dirty="0" err="1">
                <a:effectLst>
                  <a:outerShdw blurRad="38100" dist="38100" dir="2700000" algn="tl">
                    <a:srgbClr val="000000">
                      <a:alpha val="43137"/>
                    </a:srgbClr>
                  </a:outerShdw>
                </a:effectLst>
                <a:latin typeface="Arial" pitchFamily="34" charset="0"/>
                <a:cs typeface="Arial" pitchFamily="34" charset="0"/>
              </a:rPr>
              <a:t>Hydroelectricity</a:t>
            </a:r>
            <a:r>
              <a:rPr lang="es-ES_tradnl" sz="4400" b="1" dirty="0">
                <a:effectLst>
                  <a:outerShdw blurRad="38100" dist="38100" dir="2700000" algn="tl">
                    <a:srgbClr val="000000">
                      <a:alpha val="43137"/>
                    </a:srgbClr>
                  </a:outerShdw>
                </a:effectLst>
                <a:latin typeface="Arial" pitchFamily="34" charset="0"/>
                <a:cs typeface="Arial" pitchFamily="34" charset="0"/>
              </a:rPr>
              <a:t> </a:t>
            </a:r>
            <a:endParaRPr lang="es-ES" sz="4400" b="1" dirty="0">
              <a:effectLst>
                <a:outerShdw blurRad="38100" dist="38100" dir="2700000" algn="tl">
                  <a:srgbClr val="000000">
                    <a:alpha val="43137"/>
                  </a:srgbClr>
                </a:outerShdw>
              </a:effectLst>
              <a:latin typeface="Arial" pitchFamily="34" charset="0"/>
              <a:cs typeface="Arial" pitchFamily="34" charset="0"/>
            </a:endParaRPr>
          </a:p>
        </p:txBody>
      </p:sp>
      <p:sp>
        <p:nvSpPr>
          <p:cNvPr id="4" name="3 CuadroTexto"/>
          <p:cNvSpPr txBox="1"/>
          <p:nvPr/>
        </p:nvSpPr>
        <p:spPr>
          <a:xfrm>
            <a:off x="98425" y="5500688"/>
            <a:ext cx="8929688" cy="1323975"/>
          </a:xfrm>
          <a:prstGeom prst="rect">
            <a:avLst/>
          </a:prstGeom>
          <a:noFill/>
        </p:spPr>
        <p:txBody>
          <a:bodyPr>
            <a:spAutoFit/>
          </a:bodyPr>
          <a:lstStyle/>
          <a:p>
            <a:pPr algn="just">
              <a:defRPr/>
            </a:pPr>
            <a:r>
              <a:rPr lang="es-ES_tradnl" sz="2000" dirty="0">
                <a:effectLst>
                  <a:outerShdw blurRad="38100" dist="38100" dir="2700000" algn="tl">
                    <a:srgbClr val="000000">
                      <a:alpha val="43137"/>
                    </a:srgbClr>
                  </a:outerShdw>
                </a:effectLst>
                <a:latin typeface="Arial" pitchFamily="34" charset="0"/>
                <a:cs typeface="Arial" pitchFamily="34" charset="0"/>
              </a:rPr>
              <a:t>El Guaso </a:t>
            </a:r>
            <a:r>
              <a:rPr lang="es-ES_tradnl" sz="2000" dirty="0" err="1">
                <a:effectLst>
                  <a:outerShdw blurRad="38100" dist="38100" dir="2700000" algn="tl">
                    <a:srgbClr val="000000">
                      <a:alpha val="43137"/>
                    </a:srgbClr>
                  </a:outerShdw>
                </a:effectLst>
                <a:latin typeface="Arial" pitchFamily="34" charset="0"/>
                <a:cs typeface="Arial" pitchFamily="34" charset="0"/>
              </a:rPr>
              <a:t>Hydroelectric</a:t>
            </a:r>
            <a:r>
              <a:rPr lang="es-ES_tradnl" sz="2000" dirty="0">
                <a:effectLst>
                  <a:outerShdw blurRad="38100" dist="38100" dir="2700000" algn="tl">
                    <a:srgbClr val="000000">
                      <a:alpha val="43137"/>
                    </a:srgbClr>
                  </a:outerShdw>
                </a:effectLst>
                <a:latin typeface="Arial" pitchFamily="34" charset="0"/>
                <a:cs typeface="Arial" pitchFamily="34" charset="0"/>
              </a:rPr>
              <a:t> </a:t>
            </a:r>
            <a:r>
              <a:rPr lang="es-ES_tradnl" sz="2000" dirty="0" err="1">
                <a:effectLst>
                  <a:outerShdw blurRad="38100" dist="38100" dir="2700000" algn="tl">
                    <a:srgbClr val="000000">
                      <a:alpha val="43137"/>
                    </a:srgbClr>
                  </a:outerShdw>
                </a:effectLst>
                <a:latin typeface="Arial" pitchFamily="34" charset="0"/>
                <a:cs typeface="Arial" pitchFamily="34" charset="0"/>
              </a:rPr>
              <a:t>Power</a:t>
            </a:r>
            <a:r>
              <a:rPr lang="es-ES_tradnl" sz="2000" dirty="0">
                <a:effectLst>
                  <a:outerShdw blurRad="38100" dist="38100" dir="2700000" algn="tl">
                    <a:srgbClr val="000000">
                      <a:alpha val="43137"/>
                    </a:srgbClr>
                  </a:outerShdw>
                </a:effectLst>
                <a:latin typeface="Arial" pitchFamily="34" charset="0"/>
                <a:cs typeface="Arial" pitchFamily="34" charset="0"/>
              </a:rPr>
              <a:t> </a:t>
            </a:r>
            <a:r>
              <a:rPr lang="es-ES_tradnl" sz="2000" dirty="0" err="1">
                <a:effectLst>
                  <a:outerShdw blurRad="38100" dist="38100" dir="2700000" algn="tl">
                    <a:srgbClr val="000000">
                      <a:alpha val="43137"/>
                    </a:srgbClr>
                  </a:outerShdw>
                </a:effectLst>
                <a:latin typeface="Arial" pitchFamily="34" charset="0"/>
                <a:cs typeface="Arial" pitchFamily="34" charset="0"/>
              </a:rPr>
              <a:t>Plant</a:t>
            </a:r>
            <a:r>
              <a:rPr lang="es-ES_tradnl" sz="2000" dirty="0">
                <a:effectLst>
                  <a:outerShdw blurRad="38100" dist="38100" dir="2700000" algn="tl">
                    <a:srgbClr val="000000">
                      <a:alpha val="43137"/>
                    </a:srgbClr>
                  </a:outerShdw>
                </a:effectLst>
                <a:latin typeface="Arial" pitchFamily="34" charset="0"/>
                <a:cs typeface="Arial" pitchFamily="34" charset="0"/>
              </a:rPr>
              <a:t> (Guantánamo </a:t>
            </a:r>
            <a:r>
              <a:rPr lang="es-ES_tradnl" sz="2000" dirty="0" err="1">
                <a:effectLst>
                  <a:outerShdw blurRad="38100" dist="38100" dir="2700000" algn="tl">
                    <a:srgbClr val="000000">
                      <a:alpha val="43137"/>
                    </a:srgbClr>
                  </a:outerShdw>
                </a:effectLst>
                <a:latin typeface="Arial" pitchFamily="34" charset="0"/>
                <a:cs typeface="Arial" pitchFamily="34" charset="0"/>
              </a:rPr>
              <a:t>Province</a:t>
            </a:r>
            <a:r>
              <a:rPr lang="es-ES_tradnl" sz="2000" dirty="0">
                <a:effectLst>
                  <a:outerShdw blurRad="38100" dist="38100" dir="2700000" algn="tl">
                    <a:srgbClr val="000000">
                      <a:alpha val="43137"/>
                    </a:srgbClr>
                  </a:outerShdw>
                </a:effectLst>
                <a:latin typeface="Arial" pitchFamily="34" charset="0"/>
                <a:cs typeface="Arial" pitchFamily="34" charset="0"/>
              </a:rPr>
              <a:t>) </a:t>
            </a:r>
            <a:r>
              <a:rPr lang="es-ES_tradnl" sz="2000" dirty="0" err="1">
                <a:effectLst>
                  <a:outerShdw blurRad="38100" dist="38100" dir="2700000" algn="tl">
                    <a:srgbClr val="000000">
                      <a:alpha val="43137"/>
                    </a:srgbClr>
                  </a:outerShdw>
                </a:effectLst>
                <a:latin typeface="Arial" pitchFamily="34" charset="0"/>
                <a:cs typeface="Arial" pitchFamily="34" charset="0"/>
              </a:rPr>
              <a:t>is</a:t>
            </a:r>
            <a:r>
              <a:rPr lang="es-ES_tradnl" sz="2000" dirty="0">
                <a:effectLst>
                  <a:outerShdw blurRad="38100" dist="38100" dir="2700000" algn="tl">
                    <a:srgbClr val="000000">
                      <a:alpha val="43137"/>
                    </a:srgbClr>
                  </a:outerShdw>
                </a:effectLst>
                <a:latin typeface="Arial" pitchFamily="34" charset="0"/>
                <a:cs typeface="Arial" pitchFamily="34" charset="0"/>
              </a:rPr>
              <a:t> </a:t>
            </a:r>
            <a:r>
              <a:rPr lang="es-ES_tradnl" sz="2000" dirty="0" err="1">
                <a:effectLst>
                  <a:outerShdw blurRad="38100" dist="38100" dir="2700000" algn="tl">
                    <a:srgbClr val="000000">
                      <a:alpha val="43137"/>
                    </a:srgbClr>
                  </a:outerShdw>
                </a:effectLst>
                <a:latin typeface="Arial" pitchFamily="34" charset="0"/>
                <a:cs typeface="Arial" pitchFamily="34" charset="0"/>
              </a:rPr>
              <a:t>the</a:t>
            </a:r>
            <a:r>
              <a:rPr lang="es-ES_tradnl" sz="2000" dirty="0">
                <a:effectLst>
                  <a:outerShdw blurRad="38100" dist="38100" dir="2700000" algn="tl">
                    <a:srgbClr val="000000">
                      <a:alpha val="43137"/>
                    </a:srgbClr>
                  </a:outerShdw>
                </a:effectLst>
                <a:latin typeface="Arial" pitchFamily="34" charset="0"/>
                <a:cs typeface="Arial" pitchFamily="34" charset="0"/>
              </a:rPr>
              <a:t> </a:t>
            </a:r>
            <a:r>
              <a:rPr lang="es-ES_tradnl" sz="2000" dirty="0" err="1">
                <a:effectLst>
                  <a:outerShdw blurRad="38100" dist="38100" dir="2700000" algn="tl">
                    <a:srgbClr val="000000">
                      <a:alpha val="43137"/>
                    </a:srgbClr>
                  </a:outerShdw>
                </a:effectLst>
                <a:latin typeface="Arial" pitchFamily="34" charset="0"/>
                <a:cs typeface="Arial" pitchFamily="34" charset="0"/>
              </a:rPr>
              <a:t>second</a:t>
            </a:r>
            <a:r>
              <a:rPr lang="es-ES_tradnl" sz="2000" dirty="0">
                <a:effectLst>
                  <a:outerShdw blurRad="38100" dist="38100" dir="2700000" algn="tl">
                    <a:srgbClr val="000000">
                      <a:alpha val="43137"/>
                    </a:srgbClr>
                  </a:outerShdw>
                </a:effectLst>
                <a:latin typeface="Arial" pitchFamily="34" charset="0"/>
                <a:cs typeface="Arial" pitchFamily="34" charset="0"/>
              </a:rPr>
              <a:t> </a:t>
            </a:r>
            <a:r>
              <a:rPr lang="es-ES_tradnl" sz="2000" dirty="0" err="1">
                <a:effectLst>
                  <a:outerShdw blurRad="38100" dist="38100" dir="2700000" algn="tl">
                    <a:srgbClr val="000000">
                      <a:alpha val="43137"/>
                    </a:srgbClr>
                  </a:outerShdw>
                </a:effectLst>
                <a:latin typeface="Arial" pitchFamily="34" charset="0"/>
                <a:cs typeface="Arial" pitchFamily="34" charset="0"/>
              </a:rPr>
              <a:t>oldest</a:t>
            </a:r>
            <a:r>
              <a:rPr lang="es-ES_tradnl" sz="2000" dirty="0">
                <a:effectLst>
                  <a:outerShdw blurRad="38100" dist="38100" dir="2700000" algn="tl">
                    <a:srgbClr val="000000">
                      <a:alpha val="43137"/>
                    </a:srgbClr>
                  </a:outerShdw>
                </a:effectLst>
                <a:latin typeface="Arial" pitchFamily="34" charset="0"/>
                <a:cs typeface="Arial" pitchFamily="34" charset="0"/>
              </a:rPr>
              <a:t> of </a:t>
            </a:r>
            <a:r>
              <a:rPr lang="es-ES_tradnl" sz="2000" dirty="0" err="1">
                <a:effectLst>
                  <a:outerShdw blurRad="38100" dist="38100" dir="2700000" algn="tl">
                    <a:srgbClr val="000000">
                      <a:alpha val="43137"/>
                    </a:srgbClr>
                  </a:outerShdw>
                </a:effectLst>
                <a:latin typeface="Arial" pitchFamily="34" charset="0"/>
                <a:cs typeface="Arial" pitchFamily="34" charset="0"/>
              </a:rPr>
              <a:t>its</a:t>
            </a:r>
            <a:r>
              <a:rPr lang="es-ES_tradnl" sz="2000" dirty="0">
                <a:effectLst>
                  <a:outerShdw blurRad="38100" dist="38100" dir="2700000" algn="tl">
                    <a:srgbClr val="000000">
                      <a:alpha val="43137"/>
                    </a:srgbClr>
                  </a:outerShdw>
                </a:effectLst>
                <a:latin typeface="Arial" pitchFamily="34" charset="0"/>
                <a:cs typeface="Arial" pitchFamily="34" charset="0"/>
              </a:rPr>
              <a:t> </a:t>
            </a:r>
            <a:r>
              <a:rPr lang="es-ES_tradnl" sz="2000" dirty="0" err="1">
                <a:effectLst>
                  <a:outerShdw blurRad="38100" dist="38100" dir="2700000" algn="tl">
                    <a:srgbClr val="000000">
                      <a:alpha val="43137"/>
                    </a:srgbClr>
                  </a:outerShdw>
                </a:effectLst>
                <a:latin typeface="Arial" pitchFamily="34" charset="0"/>
                <a:cs typeface="Arial" pitchFamily="34" charset="0"/>
              </a:rPr>
              <a:t>kind</a:t>
            </a:r>
            <a:r>
              <a:rPr lang="es-ES_tradnl" sz="2000" dirty="0">
                <a:effectLst>
                  <a:outerShdw blurRad="38100" dist="38100" dir="2700000" algn="tl">
                    <a:srgbClr val="000000">
                      <a:alpha val="43137"/>
                    </a:srgbClr>
                  </a:outerShdw>
                </a:effectLst>
                <a:latin typeface="Arial" pitchFamily="34" charset="0"/>
                <a:cs typeface="Arial" pitchFamily="34" charset="0"/>
              </a:rPr>
              <a:t> in Cuba and </a:t>
            </a:r>
            <a:r>
              <a:rPr lang="es-ES_tradnl" sz="2000" dirty="0" err="1">
                <a:effectLst>
                  <a:outerShdw blurRad="38100" dist="38100" dir="2700000" algn="tl">
                    <a:srgbClr val="000000">
                      <a:alpha val="43137"/>
                    </a:srgbClr>
                  </a:outerShdw>
                </a:effectLst>
                <a:latin typeface="Arial" pitchFamily="34" charset="0"/>
                <a:cs typeface="Arial" pitchFamily="34" charset="0"/>
              </a:rPr>
              <a:t>was</a:t>
            </a:r>
            <a:r>
              <a:rPr lang="es-ES_tradnl" sz="2000" dirty="0">
                <a:effectLst>
                  <a:outerShdw blurRad="38100" dist="38100" dir="2700000" algn="tl">
                    <a:srgbClr val="000000">
                      <a:alpha val="43137"/>
                    </a:srgbClr>
                  </a:outerShdw>
                </a:effectLst>
                <a:latin typeface="Arial" pitchFamily="34" charset="0"/>
                <a:cs typeface="Arial" pitchFamily="34" charset="0"/>
              </a:rPr>
              <a:t> </a:t>
            </a:r>
            <a:r>
              <a:rPr lang="es-ES_tradnl" sz="2000" dirty="0" err="1">
                <a:effectLst>
                  <a:outerShdw blurRad="38100" dist="38100" dir="2700000" algn="tl">
                    <a:srgbClr val="000000">
                      <a:alpha val="43137"/>
                    </a:srgbClr>
                  </a:outerShdw>
                </a:effectLst>
                <a:latin typeface="Arial" pitchFamily="34" charset="0"/>
                <a:cs typeface="Arial" pitchFamily="34" charset="0"/>
              </a:rPr>
              <a:t>inaugurated</a:t>
            </a:r>
            <a:r>
              <a:rPr lang="es-ES_tradnl" sz="2000" dirty="0">
                <a:effectLst>
                  <a:outerShdw blurRad="38100" dist="38100" dir="2700000" algn="tl">
                    <a:srgbClr val="000000">
                      <a:alpha val="43137"/>
                    </a:srgbClr>
                  </a:outerShdw>
                </a:effectLst>
                <a:latin typeface="Arial" pitchFamily="34" charset="0"/>
                <a:cs typeface="Arial" pitchFamily="34" charset="0"/>
              </a:rPr>
              <a:t> in 1917. </a:t>
            </a:r>
            <a:r>
              <a:rPr lang="es-ES_tradnl" sz="2000" dirty="0" err="1">
                <a:effectLst>
                  <a:outerShdw blurRad="38100" dist="38100" dir="2700000" algn="tl">
                    <a:srgbClr val="000000">
                      <a:alpha val="43137"/>
                    </a:srgbClr>
                  </a:outerShdw>
                </a:effectLst>
                <a:latin typeface="Arial" pitchFamily="34" charset="0"/>
                <a:cs typeface="Arial" pitchFamily="34" charset="0"/>
              </a:rPr>
              <a:t>It</a:t>
            </a:r>
            <a:r>
              <a:rPr lang="es-ES_tradnl" sz="2000" dirty="0">
                <a:effectLst>
                  <a:outerShdw blurRad="38100" dist="38100" dir="2700000" algn="tl">
                    <a:srgbClr val="000000">
                      <a:alpha val="43137"/>
                    </a:srgbClr>
                  </a:outerShdw>
                </a:effectLst>
                <a:latin typeface="Arial" pitchFamily="34" charset="0"/>
                <a:cs typeface="Arial" pitchFamily="34" charset="0"/>
              </a:rPr>
              <a:t> has </a:t>
            </a:r>
            <a:r>
              <a:rPr lang="es-ES_tradnl" sz="2000" dirty="0" err="1">
                <a:effectLst>
                  <a:outerShdw blurRad="38100" dist="38100" dir="2700000" algn="tl">
                    <a:srgbClr val="000000">
                      <a:alpha val="43137"/>
                    </a:srgbClr>
                  </a:outerShdw>
                </a:effectLst>
                <a:latin typeface="Arial" pitchFamily="34" charset="0"/>
                <a:cs typeface="Arial" pitchFamily="34" charset="0"/>
              </a:rPr>
              <a:t>an</a:t>
            </a:r>
            <a:r>
              <a:rPr lang="es-ES_tradnl" sz="2000" dirty="0">
                <a:effectLst>
                  <a:outerShdw blurRad="38100" dist="38100" dir="2700000" algn="tl">
                    <a:srgbClr val="000000">
                      <a:alpha val="43137"/>
                    </a:srgbClr>
                  </a:outerShdw>
                </a:effectLst>
                <a:latin typeface="Arial" pitchFamily="34" charset="0"/>
                <a:cs typeface="Arial" pitchFamily="34" charset="0"/>
              </a:rPr>
              <a:t> </a:t>
            </a:r>
            <a:r>
              <a:rPr lang="es-ES_tradnl" sz="2000" dirty="0" err="1">
                <a:effectLst>
                  <a:outerShdw blurRad="38100" dist="38100" dir="2700000" algn="tl">
                    <a:srgbClr val="000000">
                      <a:alpha val="43137"/>
                    </a:srgbClr>
                  </a:outerShdw>
                </a:effectLst>
                <a:latin typeface="Arial" pitchFamily="34" charset="0"/>
                <a:cs typeface="Arial" pitchFamily="34" charset="0"/>
              </a:rPr>
              <a:t>installed</a:t>
            </a:r>
            <a:r>
              <a:rPr lang="es-ES_tradnl" sz="2000" dirty="0">
                <a:effectLst>
                  <a:outerShdw blurRad="38100" dist="38100" dir="2700000" algn="tl">
                    <a:srgbClr val="000000">
                      <a:alpha val="43137"/>
                    </a:srgbClr>
                  </a:outerShdw>
                </a:effectLst>
                <a:latin typeface="Arial" pitchFamily="34" charset="0"/>
                <a:cs typeface="Arial" pitchFamily="34" charset="0"/>
              </a:rPr>
              <a:t> </a:t>
            </a:r>
            <a:r>
              <a:rPr lang="es-ES_tradnl" sz="2000" dirty="0" err="1">
                <a:effectLst>
                  <a:outerShdw blurRad="38100" dist="38100" dir="2700000" algn="tl">
                    <a:srgbClr val="000000">
                      <a:alpha val="43137"/>
                    </a:srgbClr>
                  </a:outerShdw>
                </a:effectLst>
                <a:latin typeface="Arial" pitchFamily="34" charset="0"/>
                <a:cs typeface="Arial" pitchFamily="34" charset="0"/>
              </a:rPr>
              <a:t>capacity</a:t>
            </a:r>
            <a:r>
              <a:rPr lang="es-ES_tradnl" sz="2000" dirty="0">
                <a:effectLst>
                  <a:outerShdw blurRad="38100" dist="38100" dir="2700000" algn="tl">
                    <a:srgbClr val="000000">
                      <a:alpha val="43137"/>
                    </a:srgbClr>
                  </a:outerShdw>
                </a:effectLst>
                <a:latin typeface="Arial" pitchFamily="34" charset="0"/>
                <a:cs typeface="Arial" pitchFamily="34" charset="0"/>
              </a:rPr>
              <a:t> of </a:t>
            </a:r>
            <a:r>
              <a:rPr lang="es-ES_tradnl" sz="2000" dirty="0">
                <a:effectLst>
                  <a:outerShdw blurRad="38100" dist="38100" dir="2700000" algn="tl">
                    <a:srgbClr val="000000">
                      <a:alpha val="43137"/>
                    </a:srgbClr>
                  </a:outerShdw>
                </a:effectLst>
                <a:latin typeface="Arial" pitchFamily="34" charset="0"/>
                <a:cs typeface="Arial" pitchFamily="34" charset="0"/>
              </a:rPr>
              <a:t>1.75 </a:t>
            </a:r>
            <a:r>
              <a:rPr lang="es-ES_tradnl" sz="2000" dirty="0">
                <a:effectLst>
                  <a:outerShdw blurRad="38100" dist="38100" dir="2700000" algn="tl">
                    <a:srgbClr val="000000">
                      <a:alpha val="43137"/>
                    </a:srgbClr>
                  </a:outerShdw>
                </a:effectLst>
                <a:latin typeface="Arial" pitchFamily="34" charset="0"/>
                <a:cs typeface="Arial" pitchFamily="34" charset="0"/>
              </a:rPr>
              <a:t>MW </a:t>
            </a:r>
            <a:r>
              <a:rPr lang="es-ES_tradnl" sz="2000" dirty="0" err="1">
                <a:effectLst>
                  <a:outerShdw blurRad="38100" dist="38100" dir="2700000" algn="tl">
                    <a:srgbClr val="000000">
                      <a:alpha val="43137"/>
                    </a:srgbClr>
                  </a:outerShdw>
                </a:effectLst>
                <a:latin typeface="Arial" pitchFamily="34" charset="0"/>
                <a:cs typeface="Arial" pitchFamily="34" charset="0"/>
              </a:rPr>
              <a:t>with</a:t>
            </a:r>
            <a:r>
              <a:rPr lang="es-ES_tradnl" sz="2000" dirty="0">
                <a:effectLst>
                  <a:outerShdw blurRad="38100" dist="38100" dir="2700000" algn="tl">
                    <a:srgbClr val="000000">
                      <a:alpha val="43137"/>
                    </a:srgbClr>
                  </a:outerShdw>
                </a:effectLst>
                <a:latin typeface="Arial" pitchFamily="34" charset="0"/>
                <a:cs typeface="Arial" pitchFamily="34" charset="0"/>
              </a:rPr>
              <a:t> </a:t>
            </a:r>
            <a:r>
              <a:rPr lang="es-ES_tradnl" sz="2000" dirty="0" err="1">
                <a:effectLst>
                  <a:outerShdw blurRad="38100" dist="38100" dir="2700000" algn="tl">
                    <a:srgbClr val="000000">
                      <a:alpha val="43137"/>
                    </a:srgbClr>
                  </a:outerShdw>
                </a:effectLst>
                <a:latin typeface="Arial" pitchFamily="34" charset="0"/>
                <a:cs typeface="Arial" pitchFamily="34" charset="0"/>
              </a:rPr>
              <a:t>three</a:t>
            </a:r>
            <a:r>
              <a:rPr lang="es-ES_tradnl" sz="2000" dirty="0">
                <a:effectLst>
                  <a:outerShdw blurRad="38100" dist="38100" dir="2700000" algn="tl">
                    <a:srgbClr val="000000">
                      <a:alpha val="43137"/>
                    </a:srgbClr>
                  </a:outerShdw>
                </a:effectLst>
                <a:latin typeface="Arial" pitchFamily="34" charset="0"/>
                <a:cs typeface="Arial" pitchFamily="34" charset="0"/>
              </a:rPr>
              <a:t> Francis turbines</a:t>
            </a:r>
            <a:r>
              <a:rPr lang="es-ES_tradnl" sz="2000" dirty="0">
                <a:effectLst>
                  <a:outerShdw blurRad="38100" dist="38100" dir="2700000" algn="tl">
                    <a:srgbClr val="000000">
                      <a:alpha val="43137"/>
                    </a:srgbClr>
                  </a:outerShdw>
                </a:effectLst>
                <a:latin typeface="Arial" pitchFamily="34" charset="0"/>
                <a:cs typeface="Arial" pitchFamily="34" charset="0"/>
              </a:rPr>
              <a:t>. </a:t>
            </a:r>
            <a:r>
              <a:rPr lang="es-ES_tradnl" sz="2000" dirty="0" err="1">
                <a:effectLst>
                  <a:outerShdw blurRad="38100" dist="38100" dir="2700000" algn="tl">
                    <a:srgbClr val="000000">
                      <a:alpha val="43137"/>
                    </a:srgbClr>
                  </a:outerShdw>
                </a:effectLst>
                <a:latin typeface="Arial" pitchFamily="34" charset="0"/>
                <a:cs typeface="Arial" pitchFamily="34" charset="0"/>
              </a:rPr>
              <a:t>The</a:t>
            </a:r>
            <a:r>
              <a:rPr lang="es-ES_tradnl" sz="2000" dirty="0">
                <a:effectLst>
                  <a:outerShdw blurRad="38100" dist="38100" dir="2700000" algn="tl">
                    <a:srgbClr val="000000">
                      <a:alpha val="43137"/>
                    </a:srgbClr>
                  </a:outerShdw>
                </a:effectLst>
                <a:latin typeface="Arial" pitchFamily="34" charset="0"/>
                <a:cs typeface="Arial" pitchFamily="34" charset="0"/>
              </a:rPr>
              <a:t> </a:t>
            </a:r>
            <a:r>
              <a:rPr lang="es-ES_tradnl" sz="2000" dirty="0" err="1">
                <a:effectLst>
                  <a:outerShdw blurRad="38100" dist="38100" dir="2700000" algn="tl">
                    <a:srgbClr val="000000">
                      <a:alpha val="43137"/>
                    </a:srgbClr>
                  </a:outerShdw>
                </a:effectLst>
                <a:latin typeface="Arial" pitchFamily="34" charset="0"/>
                <a:cs typeface="Arial" pitchFamily="34" charset="0"/>
              </a:rPr>
              <a:t>oldest</a:t>
            </a:r>
            <a:r>
              <a:rPr lang="es-ES_tradnl" sz="2000" dirty="0">
                <a:effectLst>
                  <a:outerShdw blurRad="38100" dist="38100" dir="2700000" algn="tl">
                    <a:srgbClr val="000000">
                      <a:alpha val="43137"/>
                    </a:srgbClr>
                  </a:outerShdw>
                </a:effectLst>
                <a:latin typeface="Arial" pitchFamily="34" charset="0"/>
                <a:cs typeface="Arial" pitchFamily="34" charset="0"/>
              </a:rPr>
              <a:t> </a:t>
            </a:r>
            <a:r>
              <a:rPr lang="es-ES_tradnl" sz="2000" dirty="0" err="1">
                <a:effectLst>
                  <a:outerShdw blurRad="38100" dist="38100" dir="2700000" algn="tl">
                    <a:srgbClr val="000000">
                      <a:alpha val="43137"/>
                    </a:srgbClr>
                  </a:outerShdw>
                </a:effectLst>
                <a:latin typeface="Arial" pitchFamily="34" charset="0"/>
                <a:cs typeface="Arial" pitchFamily="34" charset="0"/>
              </a:rPr>
              <a:t>one</a:t>
            </a:r>
            <a:r>
              <a:rPr lang="es-ES_tradnl" sz="2000" dirty="0">
                <a:effectLst>
                  <a:outerShdw blurRad="38100" dist="38100" dir="2700000" algn="tl">
                    <a:srgbClr val="000000">
                      <a:alpha val="43137"/>
                    </a:srgbClr>
                  </a:outerShdw>
                </a:effectLst>
                <a:latin typeface="Arial" pitchFamily="34" charset="0"/>
                <a:cs typeface="Arial" pitchFamily="34" charset="0"/>
              </a:rPr>
              <a:t> </a:t>
            </a:r>
            <a:r>
              <a:rPr lang="es-ES_tradnl" sz="2000" dirty="0" err="1">
                <a:effectLst>
                  <a:outerShdw blurRad="38100" dist="38100" dir="2700000" algn="tl">
                    <a:srgbClr val="000000">
                      <a:alpha val="43137"/>
                    </a:srgbClr>
                  </a:outerShdw>
                </a:effectLst>
                <a:latin typeface="Arial" pitchFamily="34" charset="0"/>
                <a:cs typeface="Arial" pitchFamily="34" charset="0"/>
              </a:rPr>
              <a:t>is</a:t>
            </a:r>
            <a:r>
              <a:rPr lang="es-ES_tradnl" sz="2000" dirty="0">
                <a:effectLst>
                  <a:outerShdw blurRad="38100" dist="38100" dir="2700000" algn="tl">
                    <a:srgbClr val="000000">
                      <a:alpha val="43137"/>
                    </a:srgbClr>
                  </a:outerShdw>
                </a:effectLst>
                <a:latin typeface="Arial" pitchFamily="34" charset="0"/>
                <a:cs typeface="Arial" pitchFamily="34" charset="0"/>
              </a:rPr>
              <a:t> in Pinar del Río </a:t>
            </a:r>
            <a:r>
              <a:rPr lang="es-ES_tradnl" sz="2000" dirty="0" err="1">
                <a:effectLst>
                  <a:outerShdw blurRad="38100" dist="38100" dir="2700000" algn="tl">
                    <a:srgbClr val="000000">
                      <a:alpha val="43137"/>
                    </a:srgbClr>
                  </a:outerShdw>
                </a:effectLst>
                <a:latin typeface="Arial" pitchFamily="34" charset="0"/>
                <a:cs typeface="Arial" pitchFamily="34" charset="0"/>
              </a:rPr>
              <a:t>province</a:t>
            </a:r>
            <a:r>
              <a:rPr lang="es-ES_tradnl" sz="2000" dirty="0">
                <a:effectLst>
                  <a:outerShdw blurRad="38100" dist="38100" dir="2700000" algn="tl">
                    <a:srgbClr val="000000">
                      <a:alpha val="43137"/>
                    </a:srgbClr>
                  </a:outerShdw>
                </a:effectLst>
                <a:latin typeface="Arial" pitchFamily="34" charset="0"/>
                <a:cs typeface="Arial" pitchFamily="34" charset="0"/>
              </a:rPr>
              <a:t> and dates back </a:t>
            </a:r>
            <a:r>
              <a:rPr lang="es-ES_tradnl" sz="2000" dirty="0" err="1">
                <a:effectLst>
                  <a:outerShdw blurRad="38100" dist="38100" dir="2700000" algn="tl">
                    <a:srgbClr val="000000">
                      <a:alpha val="43137"/>
                    </a:srgbClr>
                  </a:outerShdw>
                </a:effectLst>
                <a:latin typeface="Arial" pitchFamily="34" charset="0"/>
                <a:cs typeface="Arial" pitchFamily="34" charset="0"/>
              </a:rPr>
              <a:t>to</a:t>
            </a:r>
            <a:r>
              <a:rPr lang="es-ES_tradnl" sz="2000" dirty="0">
                <a:effectLst>
                  <a:outerShdw blurRad="38100" dist="38100" dir="2700000" algn="tl">
                    <a:srgbClr val="000000">
                      <a:alpha val="43137"/>
                    </a:srgbClr>
                  </a:outerShdw>
                </a:effectLst>
                <a:latin typeface="Arial" pitchFamily="34" charset="0"/>
                <a:cs typeface="Arial" pitchFamily="34" charset="0"/>
              </a:rPr>
              <a:t> 1912.</a:t>
            </a:r>
            <a:endParaRPr lang="es-ES" sz="2000"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wipe dir="d"/>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descr="empresa_isla1"/>
          <p:cNvPicPr>
            <a:picLocks noChangeAspect="1" noChangeArrowheads="1"/>
          </p:cNvPicPr>
          <p:nvPr/>
        </p:nvPicPr>
        <p:blipFill>
          <a:blip r:embed="rId2"/>
          <a:srcRect/>
          <a:stretch>
            <a:fillRect/>
          </a:stretch>
        </p:blipFill>
        <p:spPr bwMode="auto">
          <a:xfrm>
            <a:off x="2565400" y="3690938"/>
            <a:ext cx="4006850" cy="3167062"/>
          </a:xfrm>
          <a:prstGeom prst="rect">
            <a:avLst/>
          </a:prstGeom>
          <a:noFill/>
          <a:ln w="9525">
            <a:noFill/>
            <a:miter lim="800000"/>
            <a:headEnd/>
            <a:tailEnd/>
          </a:ln>
        </p:spPr>
      </p:pic>
      <p:sp>
        <p:nvSpPr>
          <p:cNvPr id="2" name="1 CuadroTexto"/>
          <p:cNvSpPr txBox="1"/>
          <p:nvPr/>
        </p:nvSpPr>
        <p:spPr>
          <a:xfrm>
            <a:off x="214313" y="57150"/>
            <a:ext cx="8715375" cy="3692525"/>
          </a:xfrm>
          <a:prstGeom prst="rect">
            <a:avLst/>
          </a:prstGeom>
          <a:noFill/>
        </p:spPr>
        <p:txBody>
          <a:bodyPr>
            <a:spAutoFit/>
          </a:bodyPr>
          <a:lstStyle/>
          <a:p>
            <a:pPr algn="just">
              <a:defRPr/>
            </a:pPr>
            <a:r>
              <a:rPr lang="es-ES_tradnl" sz="2600" dirty="0" err="1">
                <a:effectLst>
                  <a:outerShdw blurRad="38100" dist="38100" dir="2700000" algn="tl">
                    <a:srgbClr val="000000">
                      <a:alpha val="43137"/>
                    </a:srgbClr>
                  </a:outerShdw>
                </a:effectLst>
                <a:latin typeface="Arial" pitchFamily="34" charset="0"/>
              </a:rPr>
              <a:t>The</a:t>
            </a:r>
            <a:r>
              <a:rPr lang="es-ES_tradnl" sz="2600" dirty="0">
                <a:effectLst>
                  <a:outerShdw blurRad="38100" dist="38100" dir="2700000" algn="tl">
                    <a:srgbClr val="000000">
                      <a:alpha val="43137"/>
                    </a:srgbClr>
                  </a:outerShdw>
                </a:effectLst>
                <a:latin typeface="Arial" pitchFamily="34" charset="0"/>
              </a:rPr>
              <a:t> </a:t>
            </a:r>
            <a:r>
              <a:rPr lang="es-ES_tradnl" sz="2600" dirty="0" err="1">
                <a:effectLst>
                  <a:outerShdw blurRad="38100" dist="38100" dir="2700000" algn="tl">
                    <a:srgbClr val="000000">
                      <a:alpha val="43137"/>
                    </a:srgbClr>
                  </a:outerShdw>
                </a:effectLst>
                <a:latin typeface="Arial" pitchFamily="34" charset="0"/>
              </a:rPr>
              <a:t>National</a:t>
            </a:r>
            <a:r>
              <a:rPr lang="es-ES_tradnl" sz="2600" dirty="0">
                <a:effectLst>
                  <a:outerShdw blurRad="38100" dist="38100" dir="2700000" algn="tl">
                    <a:srgbClr val="000000">
                      <a:alpha val="43137"/>
                    </a:srgbClr>
                  </a:outerShdw>
                </a:effectLst>
                <a:latin typeface="Arial" pitchFamily="34" charset="0"/>
              </a:rPr>
              <a:t> </a:t>
            </a:r>
            <a:r>
              <a:rPr lang="es-ES_tradnl" sz="2600" dirty="0" err="1">
                <a:effectLst>
                  <a:outerShdw blurRad="38100" dist="38100" dir="2700000" algn="tl">
                    <a:srgbClr val="000000">
                      <a:alpha val="43137"/>
                    </a:srgbClr>
                  </a:outerShdw>
                </a:effectLst>
                <a:latin typeface="Arial" pitchFamily="34" charset="0"/>
              </a:rPr>
              <a:t>Group</a:t>
            </a:r>
            <a:r>
              <a:rPr lang="es-ES_tradnl" sz="2600" dirty="0">
                <a:effectLst>
                  <a:outerShdw blurRad="38100" dist="38100" dir="2700000" algn="tl">
                    <a:srgbClr val="000000">
                      <a:alpha val="43137"/>
                    </a:srgbClr>
                  </a:outerShdw>
                </a:effectLst>
                <a:latin typeface="Arial" pitchFamily="34" charset="0"/>
              </a:rPr>
              <a:t> </a:t>
            </a:r>
            <a:r>
              <a:rPr lang="es-ES_tradnl" sz="2600" dirty="0" err="1">
                <a:effectLst>
                  <a:outerShdw blurRad="38100" dist="38100" dir="2700000" algn="tl">
                    <a:srgbClr val="000000">
                      <a:alpha val="43137"/>
                    </a:srgbClr>
                  </a:outerShdw>
                </a:effectLst>
                <a:latin typeface="Arial" pitchFamily="34" charset="0"/>
              </a:rPr>
              <a:t>for</a:t>
            </a:r>
            <a:r>
              <a:rPr lang="es-ES_tradnl" sz="2600" dirty="0">
                <a:effectLst>
                  <a:outerShdw blurRad="38100" dist="38100" dir="2700000" algn="tl">
                    <a:srgbClr val="000000">
                      <a:alpha val="43137"/>
                    </a:srgbClr>
                  </a:outerShdw>
                </a:effectLst>
                <a:latin typeface="Arial" pitchFamily="34" charset="0"/>
              </a:rPr>
              <a:t> </a:t>
            </a:r>
            <a:r>
              <a:rPr lang="es-ES_tradnl" sz="2600" dirty="0" err="1">
                <a:effectLst>
                  <a:outerShdw blurRad="38100" dist="38100" dir="2700000" algn="tl">
                    <a:srgbClr val="000000">
                      <a:alpha val="43137"/>
                    </a:srgbClr>
                  </a:outerShdw>
                </a:effectLst>
                <a:latin typeface="Arial" pitchFamily="34" charset="0"/>
              </a:rPr>
              <a:t>the</a:t>
            </a:r>
            <a:r>
              <a:rPr lang="es-ES_tradnl" sz="2600" dirty="0">
                <a:effectLst>
                  <a:outerShdw blurRad="38100" dist="38100" dir="2700000" algn="tl">
                    <a:srgbClr val="000000">
                      <a:alpha val="43137"/>
                    </a:srgbClr>
                  </a:outerShdw>
                </a:effectLst>
                <a:latin typeface="Arial" pitchFamily="34" charset="0"/>
              </a:rPr>
              <a:t> </a:t>
            </a:r>
            <a:r>
              <a:rPr lang="es-ES_tradnl" sz="2600" dirty="0" err="1">
                <a:effectLst>
                  <a:outerShdw blurRad="38100" dist="38100" dir="2700000" algn="tl">
                    <a:srgbClr val="000000">
                      <a:alpha val="43137"/>
                    </a:srgbClr>
                  </a:outerShdw>
                </a:effectLst>
                <a:latin typeface="Arial" pitchFamily="34" charset="0"/>
              </a:rPr>
              <a:t>Development</a:t>
            </a:r>
            <a:r>
              <a:rPr lang="es-ES_tradnl" sz="2600" dirty="0">
                <a:effectLst>
                  <a:outerShdw blurRad="38100" dist="38100" dir="2700000" algn="tl">
                    <a:srgbClr val="000000">
                      <a:alpha val="43137"/>
                    </a:srgbClr>
                  </a:outerShdw>
                </a:effectLst>
                <a:latin typeface="Arial" pitchFamily="34" charset="0"/>
              </a:rPr>
              <a:t> of Energy, </a:t>
            </a:r>
            <a:r>
              <a:rPr lang="es-ES_tradnl" sz="2600" dirty="0" err="1">
                <a:effectLst>
                  <a:outerShdw blurRad="38100" dist="38100" dir="2700000" algn="tl">
                    <a:srgbClr val="000000">
                      <a:alpha val="43137"/>
                    </a:srgbClr>
                  </a:outerShdw>
                </a:effectLst>
                <a:latin typeface="Arial" pitchFamily="34" charset="0"/>
              </a:rPr>
              <a:t>Cubasolar</a:t>
            </a:r>
            <a:r>
              <a:rPr lang="es-ES_tradnl" sz="2600" dirty="0">
                <a:effectLst>
                  <a:outerShdw blurRad="38100" dist="38100" dir="2700000" algn="tl">
                    <a:srgbClr val="000000">
                      <a:alpha val="43137"/>
                    </a:srgbClr>
                  </a:outerShdw>
                </a:effectLst>
                <a:latin typeface="Arial" pitchFamily="34" charset="0"/>
              </a:rPr>
              <a:t>, Cubaenergía and a </a:t>
            </a:r>
            <a:r>
              <a:rPr lang="es-ES_tradnl" sz="2600" dirty="0" err="1">
                <a:effectLst>
                  <a:outerShdw blurRad="38100" dist="38100" dir="2700000" algn="tl">
                    <a:srgbClr val="000000">
                      <a:alpha val="43137"/>
                    </a:srgbClr>
                  </a:outerShdw>
                </a:effectLst>
                <a:latin typeface="Arial" pitchFamily="34" charset="0"/>
              </a:rPr>
              <a:t>network</a:t>
            </a:r>
            <a:r>
              <a:rPr lang="es-ES_tradnl" sz="2600" dirty="0">
                <a:effectLst>
                  <a:outerShdw blurRad="38100" dist="38100" dir="2700000" algn="tl">
                    <a:srgbClr val="000000">
                      <a:alpha val="43137"/>
                    </a:srgbClr>
                  </a:outerShdw>
                </a:effectLst>
                <a:latin typeface="Arial" pitchFamily="34" charset="0"/>
              </a:rPr>
              <a:t> of Cuban </a:t>
            </a:r>
            <a:r>
              <a:rPr lang="es-ES_tradnl" sz="2600" dirty="0" err="1">
                <a:effectLst>
                  <a:outerShdw blurRad="38100" dist="38100" dir="2700000" algn="tl">
                    <a:srgbClr val="000000">
                      <a:alpha val="43137"/>
                    </a:srgbClr>
                  </a:outerShdw>
                </a:effectLst>
                <a:latin typeface="Arial" pitchFamily="34" charset="0"/>
              </a:rPr>
              <a:t>institutions</a:t>
            </a:r>
            <a:r>
              <a:rPr lang="es-ES_tradnl" sz="2600" dirty="0">
                <a:effectLst>
                  <a:outerShdw blurRad="38100" dist="38100" dir="2700000" algn="tl">
                    <a:srgbClr val="000000">
                      <a:alpha val="43137"/>
                    </a:srgbClr>
                  </a:outerShdw>
                </a:effectLst>
                <a:latin typeface="Arial" pitchFamily="34" charset="0"/>
              </a:rPr>
              <a:t> </a:t>
            </a:r>
            <a:r>
              <a:rPr lang="es-ES_tradnl" sz="2600" dirty="0" err="1">
                <a:effectLst>
                  <a:outerShdw blurRad="38100" dist="38100" dir="2700000" algn="tl">
                    <a:srgbClr val="000000">
                      <a:alpha val="43137"/>
                    </a:srgbClr>
                  </a:outerShdw>
                </a:effectLst>
                <a:latin typeface="Arial" pitchFamily="34" charset="0"/>
              </a:rPr>
              <a:t>around</a:t>
            </a:r>
            <a:r>
              <a:rPr lang="es-ES_tradnl" sz="2600" dirty="0">
                <a:effectLst>
                  <a:outerShdw blurRad="38100" dist="38100" dir="2700000" algn="tl">
                    <a:srgbClr val="000000">
                      <a:alpha val="43137"/>
                    </a:srgbClr>
                  </a:outerShdw>
                </a:effectLst>
                <a:latin typeface="Arial" pitchFamily="34" charset="0"/>
              </a:rPr>
              <a:t> </a:t>
            </a:r>
            <a:r>
              <a:rPr lang="es-ES_tradnl" sz="2600" dirty="0" err="1">
                <a:effectLst>
                  <a:outerShdw blurRad="38100" dist="38100" dir="2700000" algn="tl">
                    <a:srgbClr val="000000">
                      <a:alpha val="43137"/>
                    </a:srgbClr>
                  </a:outerShdw>
                </a:effectLst>
                <a:latin typeface="Arial" pitchFamily="34" charset="0"/>
              </a:rPr>
              <a:t>the</a:t>
            </a:r>
            <a:r>
              <a:rPr lang="es-ES_tradnl" sz="2600" dirty="0">
                <a:effectLst>
                  <a:outerShdw blurRad="38100" dist="38100" dir="2700000" algn="tl">
                    <a:srgbClr val="000000">
                      <a:alpha val="43137"/>
                    </a:srgbClr>
                  </a:outerShdw>
                </a:effectLst>
                <a:latin typeface="Arial" pitchFamily="34" charset="0"/>
              </a:rPr>
              <a:t> country, are </a:t>
            </a:r>
            <a:r>
              <a:rPr lang="es-ES_tradnl" sz="2600" dirty="0" err="1">
                <a:effectLst>
                  <a:outerShdw blurRad="38100" dist="38100" dir="2700000" algn="tl">
                    <a:srgbClr val="000000">
                      <a:alpha val="43137"/>
                    </a:srgbClr>
                  </a:outerShdw>
                </a:effectLst>
                <a:latin typeface="Arial" pitchFamily="34" charset="0"/>
              </a:rPr>
              <a:t>working</a:t>
            </a:r>
            <a:r>
              <a:rPr lang="es-ES_tradnl" sz="2600" dirty="0">
                <a:effectLst>
                  <a:outerShdw blurRad="38100" dist="38100" dir="2700000" algn="tl">
                    <a:srgbClr val="000000">
                      <a:alpha val="43137"/>
                    </a:srgbClr>
                  </a:outerShdw>
                </a:effectLst>
                <a:latin typeface="Arial" pitchFamily="34" charset="0"/>
              </a:rPr>
              <a:t> </a:t>
            </a:r>
            <a:r>
              <a:rPr lang="en-US" sz="2600" dirty="0">
                <a:effectLst>
                  <a:outerShdw blurRad="38100" dist="38100" dir="2700000" algn="tl">
                    <a:srgbClr val="000000">
                      <a:alpha val="43137"/>
                    </a:srgbClr>
                  </a:outerShdw>
                </a:effectLst>
                <a:latin typeface="Arial" pitchFamily="34" charset="0"/>
              </a:rPr>
              <a:t>unfailingly </a:t>
            </a:r>
            <a:r>
              <a:rPr lang="es-ES_tradnl" sz="2600" dirty="0" err="1">
                <a:effectLst>
                  <a:outerShdw blurRad="38100" dist="38100" dir="2700000" algn="tl">
                    <a:srgbClr val="000000">
                      <a:alpha val="43137"/>
                    </a:srgbClr>
                  </a:outerShdw>
                </a:effectLst>
                <a:latin typeface="Arial" pitchFamily="34" charset="0"/>
              </a:rPr>
              <a:t>for</a:t>
            </a:r>
            <a:r>
              <a:rPr lang="es-ES_tradnl" sz="2600" dirty="0">
                <a:effectLst>
                  <a:outerShdw blurRad="38100" dist="38100" dir="2700000" algn="tl">
                    <a:srgbClr val="000000">
                      <a:alpha val="43137"/>
                    </a:srgbClr>
                  </a:outerShdw>
                </a:effectLst>
                <a:latin typeface="Arial" pitchFamily="34" charset="0"/>
              </a:rPr>
              <a:t> a </a:t>
            </a:r>
            <a:r>
              <a:rPr lang="es-ES_tradnl" sz="2600" dirty="0" err="1">
                <a:effectLst>
                  <a:outerShdw blurRad="38100" dist="38100" dir="2700000" algn="tl">
                    <a:srgbClr val="000000">
                      <a:alpha val="43137"/>
                    </a:srgbClr>
                  </a:outerShdw>
                </a:effectLst>
                <a:latin typeface="Arial" pitchFamily="34" charset="0"/>
              </a:rPr>
              <a:t>sustainable</a:t>
            </a:r>
            <a:r>
              <a:rPr lang="es-ES_tradnl" sz="2600" dirty="0">
                <a:effectLst>
                  <a:outerShdw blurRad="38100" dist="38100" dir="2700000" algn="tl">
                    <a:srgbClr val="000000">
                      <a:alpha val="43137"/>
                    </a:srgbClr>
                  </a:outerShdw>
                </a:effectLst>
                <a:latin typeface="Arial" pitchFamily="34" charset="0"/>
              </a:rPr>
              <a:t> and </a:t>
            </a:r>
            <a:r>
              <a:rPr lang="es-ES_tradnl" sz="2600" dirty="0" err="1">
                <a:effectLst>
                  <a:outerShdw blurRad="38100" dist="38100" dir="2700000" algn="tl">
                    <a:srgbClr val="000000">
                      <a:alpha val="43137"/>
                    </a:srgbClr>
                  </a:outerShdw>
                </a:effectLst>
                <a:latin typeface="Arial" pitchFamily="34" charset="0"/>
              </a:rPr>
              <a:t>independent</a:t>
            </a:r>
            <a:r>
              <a:rPr lang="es-ES_tradnl" sz="2600" dirty="0">
                <a:effectLst>
                  <a:outerShdw blurRad="38100" dist="38100" dir="2700000" algn="tl">
                    <a:srgbClr val="000000">
                      <a:alpha val="43137"/>
                    </a:srgbClr>
                  </a:outerShdw>
                </a:effectLst>
                <a:latin typeface="Arial" pitchFamily="34" charset="0"/>
              </a:rPr>
              <a:t> </a:t>
            </a:r>
            <a:r>
              <a:rPr lang="es-ES_tradnl" sz="2600" dirty="0" err="1">
                <a:effectLst>
                  <a:outerShdw blurRad="38100" dist="38100" dir="2700000" algn="tl">
                    <a:srgbClr val="000000">
                      <a:alpha val="43137"/>
                    </a:srgbClr>
                  </a:outerShdw>
                </a:effectLst>
                <a:latin typeface="Arial" pitchFamily="34" charset="0"/>
              </a:rPr>
              <a:t>energy</a:t>
            </a:r>
            <a:r>
              <a:rPr lang="es-ES_tradnl" sz="2600" dirty="0">
                <a:effectLst>
                  <a:outerShdw blurRad="38100" dist="38100" dir="2700000" algn="tl">
                    <a:srgbClr val="000000">
                      <a:alpha val="43137"/>
                    </a:srgbClr>
                  </a:outerShdw>
                </a:effectLst>
                <a:latin typeface="Arial" pitchFamily="34" charset="0"/>
              </a:rPr>
              <a:t> </a:t>
            </a:r>
            <a:r>
              <a:rPr lang="es-ES_tradnl" sz="2600" dirty="0" err="1">
                <a:effectLst>
                  <a:outerShdw blurRad="38100" dist="38100" dir="2700000" algn="tl">
                    <a:srgbClr val="000000">
                      <a:alpha val="43137"/>
                    </a:srgbClr>
                  </a:outerShdw>
                </a:effectLst>
                <a:latin typeface="Arial" pitchFamily="34" charset="0"/>
              </a:rPr>
              <a:t>future</a:t>
            </a:r>
            <a:r>
              <a:rPr lang="es-ES_tradnl" sz="2600" dirty="0">
                <a:effectLst>
                  <a:outerShdw blurRad="38100" dist="38100" dir="2700000" algn="tl">
                    <a:srgbClr val="000000">
                      <a:alpha val="43137"/>
                    </a:srgbClr>
                  </a:outerShdw>
                </a:effectLst>
                <a:latin typeface="Arial" pitchFamily="34" charset="0"/>
              </a:rPr>
              <a:t> </a:t>
            </a:r>
            <a:r>
              <a:rPr lang="es-ES_tradnl" sz="2600" dirty="0" err="1">
                <a:effectLst>
                  <a:outerShdw blurRad="38100" dist="38100" dir="2700000" algn="tl">
                    <a:srgbClr val="000000">
                      <a:alpha val="43137"/>
                    </a:srgbClr>
                  </a:outerShdw>
                </a:effectLst>
                <a:latin typeface="Arial" pitchFamily="34" charset="0"/>
              </a:rPr>
              <a:t>for</a:t>
            </a:r>
            <a:r>
              <a:rPr lang="es-ES_tradnl" sz="2600" dirty="0">
                <a:effectLst>
                  <a:outerShdw blurRad="38100" dist="38100" dir="2700000" algn="tl">
                    <a:srgbClr val="000000">
                      <a:alpha val="43137"/>
                    </a:srgbClr>
                  </a:outerShdw>
                </a:effectLst>
                <a:latin typeface="Arial" pitchFamily="34" charset="0"/>
              </a:rPr>
              <a:t> </a:t>
            </a:r>
            <a:r>
              <a:rPr lang="es-ES_tradnl" sz="2600" dirty="0" err="1">
                <a:effectLst>
                  <a:outerShdw blurRad="38100" dist="38100" dir="2700000" algn="tl">
                    <a:srgbClr val="000000">
                      <a:alpha val="43137"/>
                    </a:srgbClr>
                  </a:outerShdw>
                </a:effectLst>
                <a:latin typeface="Arial" pitchFamily="34" charset="0"/>
              </a:rPr>
              <a:t>the</a:t>
            </a:r>
            <a:r>
              <a:rPr lang="es-ES_tradnl" sz="2600" dirty="0">
                <a:effectLst>
                  <a:outerShdw blurRad="38100" dist="38100" dir="2700000" algn="tl">
                    <a:srgbClr val="000000">
                      <a:alpha val="43137"/>
                    </a:srgbClr>
                  </a:outerShdw>
                </a:effectLst>
                <a:latin typeface="Arial" pitchFamily="34" charset="0"/>
              </a:rPr>
              <a:t> country. </a:t>
            </a:r>
          </a:p>
          <a:p>
            <a:pPr algn="just">
              <a:defRPr/>
            </a:pPr>
            <a:endParaRPr lang="es-ES_tradnl" sz="2600" dirty="0">
              <a:effectLst>
                <a:outerShdw blurRad="38100" dist="38100" dir="2700000" algn="tl">
                  <a:srgbClr val="000000">
                    <a:alpha val="43137"/>
                  </a:srgbClr>
                </a:outerShdw>
              </a:effectLst>
              <a:latin typeface="Arial" pitchFamily="34" charset="0"/>
            </a:endParaRPr>
          </a:p>
          <a:p>
            <a:pPr algn="just">
              <a:defRPr/>
            </a:pPr>
            <a:r>
              <a:rPr lang="es-ES_tradnl" sz="2600" dirty="0" err="1">
                <a:effectLst>
                  <a:outerShdw blurRad="38100" dist="38100" dir="2700000" algn="tl">
                    <a:srgbClr val="000000">
                      <a:alpha val="43137"/>
                    </a:srgbClr>
                  </a:outerShdw>
                </a:effectLst>
                <a:latin typeface="Arial" pitchFamily="34" charset="0"/>
              </a:rPr>
              <a:t>The</a:t>
            </a:r>
            <a:r>
              <a:rPr lang="es-ES_tradnl" sz="2600" dirty="0">
                <a:effectLst>
                  <a:outerShdw blurRad="38100" dist="38100" dir="2700000" algn="tl">
                    <a:srgbClr val="000000">
                      <a:alpha val="43137"/>
                    </a:srgbClr>
                  </a:outerShdw>
                </a:effectLst>
                <a:latin typeface="Arial" pitchFamily="34" charset="0"/>
              </a:rPr>
              <a:t> Isle of </a:t>
            </a:r>
            <a:r>
              <a:rPr lang="es-ES_tradnl" sz="2600" dirty="0" err="1">
                <a:effectLst>
                  <a:outerShdw blurRad="38100" dist="38100" dir="2700000" algn="tl">
                    <a:srgbClr val="000000">
                      <a:alpha val="43137"/>
                    </a:srgbClr>
                  </a:outerShdw>
                </a:effectLst>
                <a:latin typeface="Arial" pitchFamily="34" charset="0"/>
              </a:rPr>
              <a:t>Youth</a:t>
            </a:r>
            <a:r>
              <a:rPr lang="es-ES_tradnl" sz="2600" dirty="0">
                <a:effectLst>
                  <a:outerShdw blurRad="38100" dist="38100" dir="2700000" algn="tl">
                    <a:srgbClr val="000000">
                      <a:alpha val="43137"/>
                    </a:srgbClr>
                  </a:outerShdw>
                </a:effectLst>
                <a:latin typeface="Arial" pitchFamily="34" charset="0"/>
              </a:rPr>
              <a:t> </a:t>
            </a:r>
            <a:r>
              <a:rPr lang="es-ES_tradnl" sz="2600" dirty="0" err="1">
                <a:effectLst>
                  <a:outerShdw blurRad="38100" dist="38100" dir="2700000" algn="tl">
                    <a:srgbClr val="000000">
                      <a:alpha val="43137"/>
                    </a:srgbClr>
                  </a:outerShdw>
                </a:effectLst>
                <a:latin typeface="Arial" pitchFamily="34" charset="0"/>
              </a:rPr>
              <a:t>could</a:t>
            </a:r>
            <a:r>
              <a:rPr lang="es-ES_tradnl" sz="2600" dirty="0">
                <a:effectLst>
                  <a:outerShdw blurRad="38100" dist="38100" dir="2700000" algn="tl">
                    <a:srgbClr val="000000">
                      <a:alpha val="43137"/>
                    </a:srgbClr>
                  </a:outerShdw>
                </a:effectLst>
                <a:latin typeface="Arial" pitchFamily="34" charset="0"/>
              </a:rPr>
              <a:t> </a:t>
            </a:r>
            <a:r>
              <a:rPr lang="es-ES_tradnl" sz="2600" dirty="0" err="1">
                <a:effectLst>
                  <a:outerShdw blurRad="38100" dist="38100" dir="2700000" algn="tl">
                    <a:srgbClr val="000000">
                      <a:alpha val="43137"/>
                    </a:srgbClr>
                  </a:outerShdw>
                </a:effectLst>
                <a:latin typeface="Arial" pitchFamily="34" charset="0"/>
              </a:rPr>
              <a:t>be</a:t>
            </a:r>
            <a:r>
              <a:rPr lang="es-ES_tradnl" sz="2600" dirty="0">
                <a:effectLst>
                  <a:outerShdw blurRad="38100" dist="38100" dir="2700000" algn="tl">
                    <a:srgbClr val="000000">
                      <a:alpha val="43137"/>
                    </a:srgbClr>
                  </a:outerShdw>
                </a:effectLst>
                <a:latin typeface="Arial" pitchFamily="34" charset="0"/>
              </a:rPr>
              <a:t>, in a </a:t>
            </a:r>
            <a:r>
              <a:rPr lang="es-ES_tradnl" sz="2600" dirty="0" err="1">
                <a:effectLst>
                  <a:outerShdw blurRad="38100" dist="38100" dir="2700000" algn="tl">
                    <a:srgbClr val="000000">
                      <a:alpha val="43137"/>
                    </a:srgbClr>
                  </a:outerShdw>
                </a:effectLst>
                <a:latin typeface="Arial" pitchFamily="34" charset="0"/>
              </a:rPr>
              <a:t>few</a:t>
            </a:r>
            <a:r>
              <a:rPr lang="es-ES_tradnl" sz="2600" dirty="0">
                <a:effectLst>
                  <a:outerShdw blurRad="38100" dist="38100" dir="2700000" algn="tl">
                    <a:srgbClr val="000000">
                      <a:alpha val="43137"/>
                    </a:srgbClr>
                  </a:outerShdw>
                </a:effectLst>
                <a:latin typeface="Arial" pitchFamily="34" charset="0"/>
              </a:rPr>
              <a:t> </a:t>
            </a:r>
            <a:r>
              <a:rPr lang="es-ES_tradnl" sz="2600" dirty="0" err="1">
                <a:effectLst>
                  <a:outerShdw blurRad="38100" dist="38100" dir="2700000" algn="tl">
                    <a:srgbClr val="000000">
                      <a:alpha val="43137"/>
                    </a:srgbClr>
                  </a:outerShdw>
                </a:effectLst>
                <a:latin typeface="Arial" pitchFamily="34" charset="0"/>
              </a:rPr>
              <a:t>years</a:t>
            </a:r>
            <a:r>
              <a:rPr lang="es-ES_tradnl" sz="2600" dirty="0">
                <a:effectLst>
                  <a:outerShdw blurRad="38100" dist="38100" dir="2700000" algn="tl">
                    <a:srgbClr val="000000">
                      <a:alpha val="43137"/>
                    </a:srgbClr>
                  </a:outerShdw>
                </a:effectLst>
                <a:latin typeface="Arial" pitchFamily="34" charset="0"/>
              </a:rPr>
              <a:t>, a </a:t>
            </a:r>
            <a:r>
              <a:rPr lang="es-ES_tradnl" sz="2600" dirty="0" err="1">
                <a:effectLst>
                  <a:outerShdw blurRad="38100" dist="38100" dir="2700000" algn="tl">
                    <a:srgbClr val="000000">
                      <a:alpha val="43137"/>
                    </a:srgbClr>
                  </a:outerShdw>
                </a:effectLst>
                <a:latin typeface="Arial" pitchFamily="34" charset="0"/>
              </a:rPr>
              <a:t>testing</a:t>
            </a:r>
            <a:r>
              <a:rPr lang="es-ES_tradnl" sz="2600" dirty="0">
                <a:effectLst>
                  <a:outerShdw blurRad="38100" dist="38100" dir="2700000" algn="tl">
                    <a:srgbClr val="000000">
                      <a:alpha val="43137"/>
                    </a:srgbClr>
                  </a:outerShdw>
                </a:effectLst>
                <a:latin typeface="Arial" pitchFamily="34" charset="0"/>
              </a:rPr>
              <a:t> </a:t>
            </a:r>
            <a:r>
              <a:rPr lang="es-ES_tradnl" sz="2600" dirty="0" err="1">
                <a:effectLst>
                  <a:outerShdw blurRad="38100" dist="38100" dir="2700000" algn="tl">
                    <a:srgbClr val="000000">
                      <a:alpha val="43137"/>
                    </a:srgbClr>
                  </a:outerShdw>
                </a:effectLst>
                <a:latin typeface="Arial" pitchFamily="34" charset="0"/>
              </a:rPr>
              <a:t>ground</a:t>
            </a:r>
            <a:r>
              <a:rPr lang="es-ES_tradnl" sz="2600" dirty="0">
                <a:effectLst>
                  <a:outerShdw blurRad="38100" dist="38100" dir="2700000" algn="tl">
                    <a:srgbClr val="000000">
                      <a:alpha val="43137"/>
                    </a:srgbClr>
                  </a:outerShdw>
                </a:effectLst>
                <a:latin typeface="Arial" pitchFamily="34" charset="0"/>
              </a:rPr>
              <a:t> </a:t>
            </a:r>
            <a:r>
              <a:rPr lang="es-ES_tradnl" sz="2600" dirty="0" err="1">
                <a:effectLst>
                  <a:outerShdw blurRad="38100" dist="38100" dir="2700000" algn="tl">
                    <a:srgbClr val="000000">
                      <a:alpha val="43137"/>
                    </a:srgbClr>
                  </a:outerShdw>
                </a:effectLst>
                <a:latin typeface="Arial" pitchFamily="34" charset="0"/>
              </a:rPr>
              <a:t>for</a:t>
            </a:r>
            <a:r>
              <a:rPr lang="es-ES_tradnl" sz="2600" dirty="0">
                <a:effectLst>
                  <a:outerShdw blurRad="38100" dist="38100" dir="2700000" algn="tl">
                    <a:srgbClr val="000000">
                      <a:alpha val="43137"/>
                    </a:srgbClr>
                  </a:outerShdw>
                </a:effectLst>
                <a:latin typeface="Arial" pitchFamily="34" charset="0"/>
              </a:rPr>
              <a:t> </a:t>
            </a:r>
            <a:r>
              <a:rPr lang="es-ES_tradnl" sz="2600" dirty="0" err="1">
                <a:effectLst>
                  <a:outerShdw blurRad="38100" dist="38100" dir="2700000" algn="tl">
                    <a:srgbClr val="000000">
                      <a:alpha val="43137"/>
                    </a:srgbClr>
                  </a:outerShdw>
                </a:effectLst>
                <a:latin typeface="Arial" pitchFamily="34" charset="0"/>
              </a:rPr>
              <a:t>different</a:t>
            </a:r>
            <a:r>
              <a:rPr lang="es-ES_tradnl" sz="2600" dirty="0">
                <a:effectLst>
                  <a:outerShdw blurRad="38100" dist="38100" dir="2700000" algn="tl">
                    <a:srgbClr val="000000">
                      <a:alpha val="43137"/>
                    </a:srgbClr>
                  </a:outerShdw>
                </a:effectLst>
                <a:latin typeface="Arial" pitchFamily="34" charset="0"/>
              </a:rPr>
              <a:t> </a:t>
            </a:r>
            <a:r>
              <a:rPr lang="es-ES_tradnl" sz="2600" dirty="0" err="1">
                <a:effectLst>
                  <a:outerShdw blurRad="38100" dist="38100" dir="2700000" algn="tl">
                    <a:srgbClr val="000000">
                      <a:alpha val="43137"/>
                    </a:srgbClr>
                  </a:outerShdw>
                </a:effectLst>
                <a:latin typeface="Arial" pitchFamily="34" charset="0"/>
              </a:rPr>
              <a:t>kinds</a:t>
            </a:r>
            <a:r>
              <a:rPr lang="es-ES_tradnl" sz="2600" dirty="0">
                <a:effectLst>
                  <a:outerShdw blurRad="38100" dist="38100" dir="2700000" algn="tl">
                    <a:srgbClr val="000000">
                      <a:alpha val="43137"/>
                    </a:srgbClr>
                  </a:outerShdw>
                </a:effectLst>
                <a:latin typeface="Arial" pitchFamily="34" charset="0"/>
              </a:rPr>
              <a:t> of renewable </a:t>
            </a:r>
            <a:r>
              <a:rPr lang="es-ES_tradnl" sz="2600" dirty="0" err="1">
                <a:effectLst>
                  <a:outerShdw blurRad="38100" dist="38100" dir="2700000" algn="tl">
                    <a:srgbClr val="000000">
                      <a:alpha val="43137"/>
                    </a:srgbClr>
                  </a:outerShdw>
                </a:effectLst>
                <a:latin typeface="Arial" pitchFamily="34" charset="0"/>
              </a:rPr>
              <a:t>energy</a:t>
            </a:r>
            <a:r>
              <a:rPr lang="es-ES_tradnl" sz="2600" dirty="0">
                <a:effectLst>
                  <a:outerShdw blurRad="38100" dist="38100" dir="2700000" algn="tl">
                    <a:srgbClr val="000000">
                      <a:alpha val="43137"/>
                    </a:srgbClr>
                  </a:outerShdw>
                </a:effectLst>
                <a:latin typeface="Arial" pitchFamily="34" charset="0"/>
              </a:rPr>
              <a:t> </a:t>
            </a:r>
            <a:r>
              <a:rPr lang="es-ES_tradnl" sz="2600" dirty="0" err="1">
                <a:effectLst>
                  <a:outerShdw blurRad="38100" dist="38100" dir="2700000" algn="tl">
                    <a:srgbClr val="000000">
                      <a:alpha val="43137"/>
                    </a:srgbClr>
                  </a:outerShdw>
                </a:effectLst>
                <a:latin typeface="Arial" pitchFamily="34" charset="0"/>
              </a:rPr>
              <a:t>technologies</a:t>
            </a:r>
            <a:r>
              <a:rPr lang="es-ES_tradnl" sz="2600" dirty="0">
                <a:effectLst>
                  <a:outerShdw blurRad="38100" dist="38100" dir="2700000" algn="tl">
                    <a:srgbClr val="000000">
                      <a:alpha val="43137"/>
                    </a:srgbClr>
                  </a:outerShdw>
                </a:effectLst>
                <a:latin typeface="Arial" pitchFamily="34" charset="0"/>
              </a:rPr>
              <a:t> and a 100 % renewable </a:t>
            </a:r>
            <a:r>
              <a:rPr lang="es-ES_tradnl" sz="2600" dirty="0" err="1">
                <a:effectLst>
                  <a:outerShdw blurRad="38100" dist="38100" dir="2700000" algn="tl">
                    <a:srgbClr val="000000">
                      <a:alpha val="43137"/>
                    </a:srgbClr>
                  </a:outerShdw>
                </a:effectLst>
                <a:latin typeface="Arial" pitchFamily="34" charset="0"/>
              </a:rPr>
              <a:t>energy</a:t>
            </a:r>
            <a:r>
              <a:rPr lang="es-ES_tradnl" sz="2600" dirty="0">
                <a:effectLst>
                  <a:outerShdw blurRad="38100" dist="38100" dir="2700000" algn="tl">
                    <a:srgbClr val="000000">
                      <a:alpha val="43137"/>
                    </a:srgbClr>
                  </a:outerShdw>
                </a:effectLst>
                <a:latin typeface="Arial" pitchFamily="34" charset="0"/>
              </a:rPr>
              <a:t> </a:t>
            </a:r>
            <a:r>
              <a:rPr lang="es-ES_tradnl" sz="2600" dirty="0" err="1">
                <a:effectLst>
                  <a:outerShdw blurRad="38100" dist="38100" dir="2700000" algn="tl">
                    <a:srgbClr val="000000">
                      <a:alpha val="43137"/>
                    </a:srgbClr>
                  </a:outerShdw>
                </a:effectLst>
                <a:latin typeface="Arial" pitchFamily="34" charset="0"/>
              </a:rPr>
              <a:t>island</a:t>
            </a:r>
            <a:r>
              <a:rPr lang="es-ES_tradnl" sz="2600" dirty="0">
                <a:effectLst>
                  <a:outerShdw blurRad="38100" dist="38100" dir="2700000" algn="tl">
                    <a:srgbClr val="000000">
                      <a:alpha val="43137"/>
                    </a:srgbClr>
                  </a:outerShdw>
                </a:effectLst>
                <a:latin typeface="Arial" pitchFamily="34" charset="0"/>
              </a:rPr>
              <a:t>.</a:t>
            </a:r>
            <a:endParaRPr lang="es-ES" sz="2600" dirty="0">
              <a:effectLst>
                <a:outerShdw blurRad="38100" dist="38100" dir="2700000" algn="tl">
                  <a:srgbClr val="000000">
                    <a:alpha val="43137"/>
                  </a:srgbClr>
                </a:outerShdw>
              </a:effectLst>
              <a:latin typeface="Arial" pitchFamily="34" charset="0"/>
            </a:endParaRPr>
          </a:p>
        </p:txBody>
      </p:sp>
    </p:spTree>
  </p:cSld>
  <p:clrMapOvr>
    <a:masterClrMapping/>
  </p:clrMapOvr>
  <p:transition>
    <p:wipe dir="d"/>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6 Imagen" descr="DSC00142.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5 CuadroTexto"/>
          <p:cNvSpPr txBox="1"/>
          <p:nvPr/>
        </p:nvSpPr>
        <p:spPr>
          <a:xfrm>
            <a:off x="714375" y="285750"/>
            <a:ext cx="7715250" cy="1816100"/>
          </a:xfrm>
          <a:prstGeom prst="rect">
            <a:avLst/>
          </a:prstGeom>
          <a:solidFill>
            <a:schemeClr val="bg1">
              <a:alpha val="30000"/>
            </a:schemeClr>
          </a:solidFill>
          <a:ln>
            <a:noFill/>
          </a:ln>
        </p:spPr>
        <p:txBody>
          <a:bodyPr>
            <a:spAutoFit/>
          </a:bodyPr>
          <a:lstStyle/>
          <a:p>
            <a:pPr algn="just">
              <a:defRPr/>
            </a:pPr>
            <a:r>
              <a:rPr lang="es-ES_tradnl" sz="2800" dirty="0">
                <a:effectLst>
                  <a:outerShdw blurRad="50800" dist="38100" dir="10800000" algn="r" rotWithShape="0">
                    <a:prstClr val="black">
                      <a:alpha val="40000"/>
                    </a:prstClr>
                  </a:outerShdw>
                </a:effectLst>
                <a:latin typeface="Arial" pitchFamily="34" charset="0"/>
              </a:rPr>
              <a:t>Cubaenergía, </a:t>
            </a:r>
            <a:r>
              <a:rPr lang="es-ES_tradnl" sz="2800" dirty="0" err="1">
                <a:effectLst>
                  <a:outerShdw blurRad="50800" dist="38100" dir="10800000" algn="r" rotWithShape="0">
                    <a:prstClr val="black">
                      <a:alpha val="40000"/>
                    </a:prstClr>
                  </a:outerShdw>
                </a:effectLst>
                <a:latin typeface="Arial" pitchFamily="34" charset="0"/>
              </a:rPr>
              <a:t>the</a:t>
            </a:r>
            <a:r>
              <a:rPr lang="es-ES_tradnl" sz="2800" dirty="0">
                <a:effectLst>
                  <a:outerShdw blurRad="50800" dist="38100" dir="10800000" algn="r" rotWithShape="0">
                    <a:prstClr val="black">
                      <a:alpha val="40000"/>
                    </a:prstClr>
                  </a:outerShdw>
                </a:effectLst>
                <a:latin typeface="Arial" pitchFamily="34" charset="0"/>
              </a:rPr>
              <a:t> Center of </a:t>
            </a:r>
            <a:r>
              <a:rPr lang="es-ES_tradnl" sz="2800" dirty="0" err="1">
                <a:effectLst>
                  <a:outerShdw blurRad="50800" dist="38100" dir="10800000" algn="r" rotWithShape="0">
                    <a:prstClr val="black">
                      <a:alpha val="40000"/>
                    </a:prstClr>
                  </a:outerShdw>
                </a:effectLst>
                <a:latin typeface="Arial" pitchFamily="34" charset="0"/>
              </a:rPr>
              <a:t>Information</a:t>
            </a:r>
            <a:r>
              <a:rPr lang="es-ES_tradnl" sz="2800" dirty="0">
                <a:effectLst>
                  <a:outerShdw blurRad="50800" dist="38100" dir="10800000" algn="r" rotWithShape="0">
                    <a:prstClr val="black">
                      <a:alpha val="40000"/>
                    </a:prstClr>
                  </a:outerShdw>
                </a:effectLst>
                <a:latin typeface="Arial" pitchFamily="34" charset="0"/>
              </a:rPr>
              <a:t> Management and Energy </a:t>
            </a:r>
            <a:r>
              <a:rPr lang="es-ES_tradnl" sz="2800" dirty="0" err="1">
                <a:effectLst>
                  <a:outerShdw blurRad="50800" dist="38100" dir="10800000" algn="r" rotWithShape="0">
                    <a:prstClr val="black">
                      <a:alpha val="40000"/>
                    </a:prstClr>
                  </a:outerShdw>
                </a:effectLst>
                <a:latin typeface="Arial" pitchFamily="34" charset="0"/>
              </a:rPr>
              <a:t>Development</a:t>
            </a:r>
            <a:r>
              <a:rPr lang="es-ES_tradnl" sz="2800" dirty="0">
                <a:effectLst>
                  <a:outerShdw blurRad="50800" dist="38100" dir="10800000" algn="r" rotWithShape="0">
                    <a:prstClr val="black">
                      <a:alpha val="40000"/>
                    </a:prstClr>
                  </a:outerShdw>
                </a:effectLst>
                <a:latin typeface="Arial" pitchFamily="34" charset="0"/>
              </a:rPr>
              <a:t>, has a </a:t>
            </a:r>
            <a:r>
              <a:rPr lang="es-ES_tradnl" sz="2800" dirty="0" err="1">
                <a:effectLst>
                  <a:outerShdw blurRad="50800" dist="38100" dir="10800000" algn="r" rotWithShape="0">
                    <a:prstClr val="black">
                      <a:alpha val="40000"/>
                    </a:prstClr>
                  </a:outerShdw>
                </a:effectLst>
                <a:latin typeface="Arial" pitchFamily="34" charset="0"/>
              </a:rPr>
              <a:t>Laboratory</a:t>
            </a:r>
            <a:r>
              <a:rPr lang="es-ES_tradnl" sz="2800" dirty="0">
                <a:effectLst>
                  <a:outerShdw blurRad="50800" dist="38100" dir="10800000" algn="r" rotWithShape="0">
                    <a:prstClr val="black">
                      <a:alpha val="40000"/>
                    </a:prstClr>
                  </a:outerShdw>
                </a:effectLst>
                <a:latin typeface="Arial" pitchFamily="34" charset="0"/>
              </a:rPr>
              <a:t> </a:t>
            </a:r>
            <a:r>
              <a:rPr lang="es-ES_tradnl" sz="2800" dirty="0" err="1">
                <a:effectLst>
                  <a:outerShdw blurRad="50800" dist="38100" dir="10800000" algn="r" rotWithShape="0">
                    <a:prstClr val="black">
                      <a:alpha val="40000"/>
                    </a:prstClr>
                  </a:outerShdw>
                </a:effectLst>
                <a:latin typeface="Arial" pitchFamily="34" charset="0"/>
              </a:rPr>
              <a:t>for</a:t>
            </a:r>
            <a:r>
              <a:rPr lang="es-ES_tradnl" sz="2800" dirty="0">
                <a:effectLst>
                  <a:outerShdw blurRad="50800" dist="38100" dir="10800000" algn="r" rotWithShape="0">
                    <a:prstClr val="black">
                      <a:alpha val="40000"/>
                    </a:prstClr>
                  </a:outerShdw>
                </a:effectLst>
                <a:latin typeface="Arial" pitchFamily="34" charset="0"/>
              </a:rPr>
              <a:t> </a:t>
            </a:r>
            <a:r>
              <a:rPr lang="es-ES_tradnl" sz="2800" dirty="0" err="1">
                <a:effectLst>
                  <a:outerShdw blurRad="50800" dist="38100" dir="10800000" algn="r" rotWithShape="0">
                    <a:prstClr val="black">
                      <a:alpha val="40000"/>
                    </a:prstClr>
                  </a:outerShdw>
                </a:effectLst>
                <a:latin typeface="Arial" pitchFamily="34" charset="0"/>
              </a:rPr>
              <a:t>testing</a:t>
            </a:r>
            <a:r>
              <a:rPr lang="es-ES_tradnl" sz="2800" dirty="0">
                <a:effectLst>
                  <a:outerShdw blurRad="50800" dist="38100" dir="10800000" algn="r" rotWithShape="0">
                    <a:prstClr val="black">
                      <a:alpha val="40000"/>
                    </a:prstClr>
                  </a:outerShdw>
                </a:effectLst>
                <a:latin typeface="Arial" pitchFamily="34" charset="0"/>
              </a:rPr>
              <a:t> solar </a:t>
            </a:r>
            <a:r>
              <a:rPr lang="es-ES_tradnl" sz="2800" dirty="0" err="1">
                <a:effectLst>
                  <a:outerShdw blurRad="50800" dist="38100" dir="10800000" algn="r" rotWithShape="0">
                    <a:prstClr val="black">
                      <a:alpha val="40000"/>
                    </a:prstClr>
                  </a:outerShdw>
                </a:effectLst>
                <a:latin typeface="Arial" pitchFamily="34" charset="0"/>
              </a:rPr>
              <a:t>systems</a:t>
            </a:r>
            <a:r>
              <a:rPr lang="es-ES_tradnl" sz="2800" dirty="0">
                <a:effectLst>
                  <a:outerShdw blurRad="50800" dist="38100" dir="10800000" algn="r" rotWithShape="0">
                    <a:prstClr val="black">
                      <a:alpha val="40000"/>
                    </a:prstClr>
                  </a:outerShdw>
                </a:effectLst>
                <a:latin typeface="Arial" pitchFamily="34" charset="0"/>
              </a:rPr>
              <a:t>, </a:t>
            </a:r>
            <a:r>
              <a:rPr lang="es-ES_tradnl" sz="2800" dirty="0" err="1">
                <a:effectLst>
                  <a:outerShdw blurRad="50800" dist="38100" dir="10800000" algn="r" rotWithShape="0">
                    <a:prstClr val="black">
                      <a:alpha val="40000"/>
                    </a:prstClr>
                  </a:outerShdw>
                </a:effectLst>
                <a:latin typeface="Arial" pitchFamily="34" charset="0"/>
              </a:rPr>
              <a:t>both</a:t>
            </a:r>
            <a:r>
              <a:rPr lang="es-ES_tradnl" sz="2800" dirty="0">
                <a:effectLst>
                  <a:outerShdw blurRad="50800" dist="38100" dir="10800000" algn="r" rotWithShape="0">
                    <a:prstClr val="black">
                      <a:alpha val="40000"/>
                    </a:prstClr>
                  </a:outerShdw>
                </a:effectLst>
                <a:latin typeface="Arial" pitchFamily="34" charset="0"/>
              </a:rPr>
              <a:t> </a:t>
            </a:r>
            <a:r>
              <a:rPr lang="es-ES_tradnl" sz="2800" dirty="0" err="1">
                <a:effectLst>
                  <a:outerShdw blurRad="50800" dist="38100" dir="10800000" algn="r" rotWithShape="0">
                    <a:prstClr val="black">
                      <a:alpha val="40000"/>
                    </a:prstClr>
                  </a:outerShdw>
                </a:effectLst>
                <a:latin typeface="Arial" pitchFamily="34" charset="0"/>
              </a:rPr>
              <a:t>thermal</a:t>
            </a:r>
            <a:r>
              <a:rPr lang="es-ES_tradnl" sz="2800" dirty="0">
                <a:effectLst>
                  <a:outerShdw blurRad="50800" dist="38100" dir="10800000" algn="r" rotWithShape="0">
                    <a:prstClr val="black">
                      <a:alpha val="40000"/>
                    </a:prstClr>
                  </a:outerShdw>
                </a:effectLst>
                <a:latin typeface="Arial" pitchFamily="34" charset="0"/>
              </a:rPr>
              <a:t> and </a:t>
            </a:r>
            <a:r>
              <a:rPr lang="es-ES_tradnl" sz="2800" dirty="0" err="1">
                <a:effectLst>
                  <a:outerShdw blurRad="50800" dist="38100" dir="10800000" algn="r" rotWithShape="0">
                    <a:prstClr val="black">
                      <a:alpha val="40000"/>
                    </a:prstClr>
                  </a:outerShdw>
                </a:effectLst>
                <a:latin typeface="Arial" pitchFamily="34" charset="0"/>
              </a:rPr>
              <a:t>photovoltaic</a:t>
            </a:r>
            <a:r>
              <a:rPr lang="es-ES_tradnl" sz="2800" dirty="0">
                <a:effectLst>
                  <a:outerShdw blurRad="50800" dist="38100" dir="10800000" algn="r" rotWithShape="0">
                    <a:prstClr val="black">
                      <a:alpha val="40000"/>
                    </a:prstClr>
                  </a:outerShdw>
                </a:effectLst>
                <a:latin typeface="Arial" pitchFamily="34" charset="0"/>
              </a:rPr>
              <a:t>.</a:t>
            </a:r>
            <a:endParaRPr lang="es-ES" sz="2800" dirty="0">
              <a:effectLst>
                <a:outerShdw blurRad="50800" dist="38100" dir="10800000" algn="r" rotWithShape="0">
                  <a:prstClr val="black">
                    <a:alpha val="40000"/>
                  </a:prstClr>
                </a:outerShdw>
              </a:effectLst>
              <a:latin typeface="Arial" pitchFamily="34" charset="0"/>
            </a:endParaRPr>
          </a:p>
        </p:txBody>
      </p:sp>
      <p:sp>
        <p:nvSpPr>
          <p:cNvPr id="8" name="7 CuadroTexto"/>
          <p:cNvSpPr txBox="1"/>
          <p:nvPr/>
        </p:nvSpPr>
        <p:spPr bwMode="auto">
          <a:xfrm>
            <a:off x="5156951" y="6396061"/>
            <a:ext cx="3929063" cy="461963"/>
          </a:xfrm>
          <a:prstGeom prst="rect">
            <a:avLst/>
          </a:prstGeom>
          <a:noFill/>
          <a:scene3d>
            <a:camera prst="orthographicFront"/>
            <a:lightRig rig="threePt" dir="t"/>
          </a:scene3d>
          <a:sp3d>
            <a:bevelT/>
          </a:sp3d>
        </p:spPr>
        <p:txBody>
          <a:bodyPr>
            <a:spAutoFit/>
          </a:bodyPr>
          <a:lstStyle/>
          <a:p>
            <a:pPr algn="r" fontAlgn="auto">
              <a:spcBef>
                <a:spcPts val="0"/>
              </a:spcBef>
              <a:spcAft>
                <a:spcPts val="0"/>
              </a:spcAft>
              <a:defRPr/>
            </a:pPr>
            <a:r>
              <a:rPr lang="es-ES_tradnl" sz="2400" b="1" dirty="0">
                <a:effectLst>
                  <a:outerShdw blurRad="38100" dist="38100" dir="2700000" algn="tl">
                    <a:srgbClr val="000000">
                      <a:alpha val="43137"/>
                    </a:srgbClr>
                  </a:outerShdw>
                </a:effectLst>
                <a:latin typeface="+mn-lt"/>
              </a:rPr>
              <a:t>www.cubaenergia.cu </a:t>
            </a:r>
            <a:endParaRPr lang="es-ES" sz="2400" b="1" dirty="0">
              <a:effectLst>
                <a:outerShdw blurRad="38100" dist="38100" dir="2700000" algn="tl">
                  <a:srgbClr val="000000">
                    <a:alpha val="43137"/>
                  </a:srgbClr>
                </a:outerShdw>
              </a:effectLst>
              <a:latin typeface="+mn-lt"/>
            </a:endParaRPr>
          </a:p>
        </p:txBody>
      </p:sp>
      <p:pic>
        <p:nvPicPr>
          <p:cNvPr id="199686" name="9 Imagen" descr="Cubaenergía logo.jpg"/>
          <p:cNvPicPr>
            <a:picLocks noChangeAspect="1"/>
          </p:cNvPicPr>
          <p:nvPr/>
        </p:nvPicPr>
        <p:blipFill>
          <a:blip r:embed="rId3"/>
          <a:srcRect/>
          <a:stretch>
            <a:fillRect/>
          </a:stretch>
        </p:blipFill>
        <p:spPr bwMode="auto">
          <a:xfrm>
            <a:off x="7953375" y="5715000"/>
            <a:ext cx="1047750" cy="785813"/>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1 Imagen" descr="DSC0014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2 CuadroTexto"/>
          <p:cNvSpPr txBox="1"/>
          <p:nvPr/>
        </p:nvSpPr>
        <p:spPr>
          <a:xfrm>
            <a:off x="603250" y="5000625"/>
            <a:ext cx="7929563" cy="1816100"/>
          </a:xfrm>
          <a:prstGeom prst="rect">
            <a:avLst/>
          </a:prstGeom>
          <a:solidFill>
            <a:schemeClr val="bg1">
              <a:alpha val="30000"/>
            </a:schemeClr>
          </a:solidFill>
          <a:ln>
            <a:noFill/>
          </a:ln>
        </p:spPr>
        <p:txBody>
          <a:bodyPr>
            <a:spAutoFit/>
          </a:bodyPr>
          <a:lstStyle/>
          <a:p>
            <a:pPr algn="just">
              <a:defRPr/>
            </a:pPr>
            <a:r>
              <a:rPr lang="es-ES_tradnl" sz="2800" dirty="0" err="1">
                <a:effectLst>
                  <a:outerShdw blurRad="50800" dist="38100" dir="10800000" algn="r" rotWithShape="0">
                    <a:prstClr val="black">
                      <a:alpha val="40000"/>
                    </a:prstClr>
                  </a:outerShdw>
                </a:effectLst>
                <a:latin typeface="Arial" pitchFamily="34" charset="0"/>
              </a:rPr>
              <a:t>The</a:t>
            </a:r>
            <a:r>
              <a:rPr lang="es-ES_tradnl" sz="2800" dirty="0">
                <a:effectLst>
                  <a:outerShdw blurRad="50800" dist="38100" dir="10800000" algn="r" rotWithShape="0">
                    <a:prstClr val="black">
                      <a:alpha val="40000"/>
                    </a:prstClr>
                  </a:outerShdw>
                </a:effectLst>
                <a:latin typeface="Arial" pitchFamily="34" charset="0"/>
              </a:rPr>
              <a:t> Renewable </a:t>
            </a:r>
            <a:r>
              <a:rPr lang="es-ES_tradnl" sz="2800" dirty="0" err="1">
                <a:effectLst>
                  <a:outerShdw blurRad="50800" dist="38100" dir="10800000" algn="r" rotWithShape="0">
                    <a:prstClr val="black">
                      <a:alpha val="40000"/>
                    </a:prstClr>
                  </a:outerShdw>
                </a:effectLst>
                <a:latin typeface="Arial" pitchFamily="34" charset="0"/>
              </a:rPr>
              <a:t>Energies</a:t>
            </a:r>
            <a:r>
              <a:rPr lang="es-ES_tradnl" sz="2800" dirty="0">
                <a:effectLst>
                  <a:outerShdw blurRad="50800" dist="38100" dir="10800000" algn="r" rotWithShape="0">
                    <a:prstClr val="black">
                      <a:alpha val="40000"/>
                    </a:prstClr>
                  </a:outerShdw>
                </a:effectLst>
                <a:latin typeface="Arial" pitchFamily="34" charset="0"/>
              </a:rPr>
              <a:t> </a:t>
            </a:r>
            <a:r>
              <a:rPr lang="es-ES_tradnl" sz="2800" dirty="0" err="1">
                <a:effectLst>
                  <a:outerShdw blurRad="50800" dist="38100" dir="10800000" algn="r" rotWithShape="0">
                    <a:prstClr val="black">
                      <a:alpha val="40000"/>
                    </a:prstClr>
                  </a:outerShdw>
                </a:effectLst>
                <a:latin typeface="Arial" pitchFamily="34" charset="0"/>
              </a:rPr>
              <a:t>Group</a:t>
            </a:r>
            <a:r>
              <a:rPr lang="es-ES_tradnl" sz="2800" dirty="0">
                <a:effectLst>
                  <a:outerShdw blurRad="50800" dist="38100" dir="10800000" algn="r" rotWithShape="0">
                    <a:prstClr val="black">
                      <a:alpha val="40000"/>
                    </a:prstClr>
                  </a:outerShdw>
                </a:effectLst>
                <a:latin typeface="Arial" pitchFamily="34" charset="0"/>
              </a:rPr>
              <a:t> at </a:t>
            </a:r>
            <a:r>
              <a:rPr lang="es-ES_tradnl" sz="2800" dirty="0" err="1">
                <a:effectLst>
                  <a:outerShdw blurRad="50800" dist="38100" dir="10800000" algn="r" rotWithShape="0">
                    <a:prstClr val="black">
                      <a:alpha val="40000"/>
                    </a:prstClr>
                  </a:outerShdw>
                </a:effectLst>
                <a:latin typeface="Arial" pitchFamily="34" charset="0"/>
              </a:rPr>
              <a:t>Cubaenergía</a:t>
            </a:r>
            <a:r>
              <a:rPr lang="es-ES_tradnl" sz="2800" dirty="0">
                <a:effectLst>
                  <a:outerShdw blurRad="50800" dist="38100" dir="10800000" algn="r" rotWithShape="0">
                    <a:prstClr val="black">
                      <a:alpha val="40000"/>
                    </a:prstClr>
                  </a:outerShdw>
                </a:effectLst>
                <a:latin typeface="Arial" pitchFamily="34" charset="0"/>
              </a:rPr>
              <a:t>, </a:t>
            </a:r>
            <a:r>
              <a:rPr lang="es-ES_tradnl" sz="2800" dirty="0" err="1">
                <a:effectLst>
                  <a:outerShdw blurRad="50800" dist="38100" dir="10800000" algn="r" rotWithShape="0">
                    <a:prstClr val="black">
                      <a:alpha val="40000"/>
                    </a:prstClr>
                  </a:outerShdw>
                </a:effectLst>
                <a:latin typeface="Arial" pitchFamily="34" charset="0"/>
              </a:rPr>
              <a:t>is</a:t>
            </a:r>
            <a:r>
              <a:rPr lang="es-ES_tradnl" sz="2800" dirty="0">
                <a:effectLst>
                  <a:outerShdw blurRad="50800" dist="38100" dir="10800000" algn="r" rotWithShape="0">
                    <a:prstClr val="black">
                      <a:alpha val="40000"/>
                    </a:prstClr>
                  </a:outerShdw>
                </a:effectLst>
                <a:latin typeface="Arial" pitchFamily="34" charset="0"/>
              </a:rPr>
              <a:t> </a:t>
            </a:r>
            <a:r>
              <a:rPr lang="es-ES_tradnl" sz="2800" dirty="0" err="1">
                <a:effectLst>
                  <a:outerShdw blurRad="50800" dist="38100" dir="10800000" algn="r" rotWithShape="0">
                    <a:prstClr val="black">
                      <a:alpha val="40000"/>
                    </a:prstClr>
                  </a:outerShdw>
                </a:effectLst>
                <a:latin typeface="Arial" pitchFamily="34" charset="0"/>
              </a:rPr>
              <a:t>simulating</a:t>
            </a:r>
            <a:r>
              <a:rPr lang="es-ES_tradnl" sz="2800" dirty="0">
                <a:effectLst>
                  <a:outerShdw blurRad="50800" dist="38100" dir="10800000" algn="r" rotWithShape="0">
                    <a:prstClr val="black">
                      <a:alpha val="40000"/>
                    </a:prstClr>
                  </a:outerShdw>
                </a:effectLst>
                <a:latin typeface="Arial" pitchFamily="34" charset="0"/>
              </a:rPr>
              <a:t> and </a:t>
            </a:r>
            <a:r>
              <a:rPr lang="es-ES_tradnl" sz="2800" dirty="0" err="1">
                <a:effectLst>
                  <a:outerShdw blurRad="50800" dist="38100" dir="10800000" algn="r" rotWithShape="0">
                    <a:prstClr val="black">
                      <a:alpha val="40000"/>
                    </a:prstClr>
                  </a:outerShdw>
                </a:effectLst>
                <a:latin typeface="Arial" pitchFamily="34" charset="0"/>
              </a:rPr>
              <a:t>testing</a:t>
            </a:r>
            <a:r>
              <a:rPr lang="es-ES_tradnl" sz="2800" dirty="0">
                <a:effectLst>
                  <a:outerShdw blurRad="50800" dist="38100" dir="10800000" algn="r" rotWithShape="0">
                    <a:prstClr val="black">
                      <a:alpha val="40000"/>
                    </a:prstClr>
                  </a:outerShdw>
                </a:effectLst>
                <a:latin typeface="Arial" pitchFamily="34" charset="0"/>
              </a:rPr>
              <a:t> </a:t>
            </a:r>
            <a:r>
              <a:rPr lang="es-ES_tradnl" sz="2800" dirty="0" err="1">
                <a:effectLst>
                  <a:outerShdw blurRad="50800" dist="38100" dir="10800000" algn="r" rotWithShape="0">
                    <a:prstClr val="black">
                      <a:alpha val="40000"/>
                    </a:prstClr>
                  </a:outerShdw>
                </a:effectLst>
                <a:latin typeface="Arial" pitchFamily="34" charset="0"/>
              </a:rPr>
              <a:t>with</a:t>
            </a:r>
            <a:r>
              <a:rPr lang="es-ES_tradnl" sz="2800" dirty="0">
                <a:effectLst>
                  <a:outerShdw blurRad="50800" dist="38100" dir="10800000" algn="r" rotWithShape="0">
                    <a:prstClr val="black">
                      <a:alpha val="40000"/>
                    </a:prstClr>
                  </a:outerShdw>
                </a:effectLst>
                <a:latin typeface="Arial" pitchFamily="34" charset="0"/>
              </a:rPr>
              <a:t> </a:t>
            </a:r>
            <a:r>
              <a:rPr lang="es-ES_tradnl" sz="2800" dirty="0" err="1">
                <a:effectLst>
                  <a:outerShdw blurRad="50800" dist="38100" dir="10800000" algn="r" rotWithShape="0">
                    <a:prstClr val="black">
                      <a:alpha val="40000"/>
                    </a:prstClr>
                  </a:outerShdw>
                </a:effectLst>
                <a:latin typeface="Arial" pitchFamily="34" charset="0"/>
              </a:rPr>
              <a:t>the</a:t>
            </a:r>
            <a:r>
              <a:rPr lang="es-ES_tradnl" sz="2800" dirty="0">
                <a:effectLst>
                  <a:outerShdw blurRad="50800" dist="38100" dir="10800000" algn="r" rotWithShape="0">
                    <a:prstClr val="black">
                      <a:alpha val="40000"/>
                    </a:prstClr>
                  </a:outerShdw>
                </a:effectLst>
                <a:latin typeface="Arial" pitchFamily="34" charset="0"/>
              </a:rPr>
              <a:t> </a:t>
            </a:r>
            <a:r>
              <a:rPr lang="es-ES_tradnl" sz="2800" dirty="0" err="1">
                <a:effectLst>
                  <a:outerShdw blurRad="50800" dist="38100" dir="10800000" algn="r" rotWithShape="0">
                    <a:prstClr val="black">
                      <a:alpha val="40000"/>
                    </a:prstClr>
                  </a:outerShdw>
                </a:effectLst>
                <a:latin typeface="Arial" pitchFamily="34" charset="0"/>
              </a:rPr>
              <a:t>appropriate</a:t>
            </a:r>
            <a:r>
              <a:rPr lang="es-ES_tradnl" sz="2800" dirty="0">
                <a:effectLst>
                  <a:outerShdw blurRad="50800" dist="38100" dir="10800000" algn="r" rotWithShape="0">
                    <a:prstClr val="black">
                      <a:alpha val="40000"/>
                    </a:prstClr>
                  </a:outerShdw>
                </a:effectLst>
                <a:latin typeface="Arial" pitchFamily="34" charset="0"/>
              </a:rPr>
              <a:t> software, solar </a:t>
            </a:r>
            <a:r>
              <a:rPr lang="es-ES_tradnl" sz="2800" dirty="0" err="1">
                <a:effectLst>
                  <a:outerShdw blurRad="50800" dist="38100" dir="10800000" algn="r" rotWithShape="0">
                    <a:prstClr val="black">
                      <a:alpha val="40000"/>
                    </a:prstClr>
                  </a:outerShdw>
                </a:effectLst>
                <a:latin typeface="Arial" pitchFamily="34" charset="0"/>
              </a:rPr>
              <a:t>water</a:t>
            </a:r>
            <a:r>
              <a:rPr lang="es-ES_tradnl" sz="2800" dirty="0">
                <a:effectLst>
                  <a:outerShdw blurRad="50800" dist="38100" dir="10800000" algn="r" rotWithShape="0">
                    <a:prstClr val="black">
                      <a:alpha val="40000"/>
                    </a:prstClr>
                  </a:outerShdw>
                </a:effectLst>
                <a:latin typeface="Arial" pitchFamily="34" charset="0"/>
              </a:rPr>
              <a:t> </a:t>
            </a:r>
            <a:r>
              <a:rPr lang="es-ES_tradnl" sz="2800" dirty="0" err="1">
                <a:effectLst>
                  <a:outerShdw blurRad="50800" dist="38100" dir="10800000" algn="r" rotWithShape="0">
                    <a:prstClr val="black">
                      <a:alpha val="40000"/>
                    </a:prstClr>
                  </a:outerShdw>
                </a:effectLst>
                <a:latin typeface="Arial" pitchFamily="34" charset="0"/>
              </a:rPr>
              <a:t>heaters</a:t>
            </a:r>
            <a:r>
              <a:rPr lang="es-ES_tradnl" sz="2800" dirty="0">
                <a:effectLst>
                  <a:outerShdw blurRad="50800" dist="38100" dir="10800000" algn="r" rotWithShape="0">
                    <a:prstClr val="black">
                      <a:alpha val="40000"/>
                    </a:prstClr>
                  </a:outerShdw>
                </a:effectLst>
                <a:latin typeface="Arial" pitchFamily="34" charset="0"/>
              </a:rPr>
              <a:t> as </a:t>
            </a:r>
            <a:r>
              <a:rPr lang="es-ES_tradnl" sz="2800" dirty="0" err="1">
                <a:effectLst>
                  <a:outerShdw blurRad="50800" dist="38100" dir="10800000" algn="r" rotWithShape="0">
                    <a:prstClr val="black">
                      <a:alpha val="40000"/>
                    </a:prstClr>
                  </a:outerShdw>
                </a:effectLst>
                <a:latin typeface="Arial" pitchFamily="34" charset="0"/>
              </a:rPr>
              <a:t>part</a:t>
            </a:r>
            <a:r>
              <a:rPr lang="es-ES_tradnl" sz="2800" dirty="0">
                <a:effectLst>
                  <a:outerShdw blurRad="50800" dist="38100" dir="10800000" algn="r" rotWithShape="0">
                    <a:prstClr val="black">
                      <a:alpha val="40000"/>
                    </a:prstClr>
                  </a:outerShdw>
                </a:effectLst>
                <a:latin typeface="Arial" pitchFamily="34" charset="0"/>
              </a:rPr>
              <a:t> of </a:t>
            </a:r>
            <a:r>
              <a:rPr lang="es-ES_tradnl" sz="2800" dirty="0" err="1">
                <a:effectLst>
                  <a:outerShdw blurRad="50800" dist="38100" dir="10800000" algn="r" rotWithShape="0">
                    <a:prstClr val="black">
                      <a:alpha val="40000"/>
                    </a:prstClr>
                  </a:outerShdw>
                </a:effectLst>
                <a:latin typeface="Arial" pitchFamily="34" charset="0"/>
              </a:rPr>
              <a:t>the</a:t>
            </a:r>
            <a:r>
              <a:rPr lang="es-ES_tradnl" sz="2800" dirty="0">
                <a:effectLst>
                  <a:outerShdw blurRad="50800" dist="38100" dir="10800000" algn="r" rotWithShape="0">
                    <a:prstClr val="black">
                      <a:alpha val="40000"/>
                    </a:prstClr>
                  </a:outerShdw>
                </a:effectLst>
                <a:latin typeface="Arial" pitchFamily="34" charset="0"/>
              </a:rPr>
              <a:t> </a:t>
            </a:r>
            <a:r>
              <a:rPr lang="es-ES_tradnl" sz="2800" dirty="0" err="1">
                <a:effectLst>
                  <a:outerShdw blurRad="50800" dist="38100" dir="10800000" algn="r" rotWithShape="0">
                    <a:prstClr val="black">
                      <a:alpha val="40000"/>
                    </a:prstClr>
                  </a:outerShdw>
                </a:effectLst>
                <a:latin typeface="Arial" pitchFamily="34" charset="0"/>
              </a:rPr>
              <a:t>National</a:t>
            </a:r>
            <a:r>
              <a:rPr lang="es-ES_tradnl" sz="2800" dirty="0">
                <a:effectLst>
                  <a:outerShdw blurRad="50800" dist="38100" dir="10800000" algn="r" rotWithShape="0">
                    <a:prstClr val="black">
                      <a:alpha val="40000"/>
                    </a:prstClr>
                  </a:outerShdw>
                </a:effectLst>
                <a:latin typeface="Arial" pitchFamily="34" charset="0"/>
              </a:rPr>
              <a:t> Solar </a:t>
            </a:r>
            <a:r>
              <a:rPr lang="es-ES_tradnl" sz="2800" dirty="0" err="1">
                <a:effectLst>
                  <a:outerShdw blurRad="50800" dist="38100" dir="10800000" algn="r" rotWithShape="0">
                    <a:prstClr val="black">
                      <a:alpha val="40000"/>
                    </a:prstClr>
                  </a:outerShdw>
                </a:effectLst>
                <a:latin typeface="Arial" pitchFamily="34" charset="0"/>
              </a:rPr>
              <a:t>Water</a:t>
            </a:r>
            <a:r>
              <a:rPr lang="es-ES_tradnl" sz="2800" dirty="0">
                <a:effectLst>
                  <a:outerShdw blurRad="50800" dist="38100" dir="10800000" algn="r" rotWithShape="0">
                    <a:prstClr val="black">
                      <a:alpha val="40000"/>
                    </a:prstClr>
                  </a:outerShdw>
                </a:effectLst>
                <a:latin typeface="Arial" pitchFamily="34" charset="0"/>
              </a:rPr>
              <a:t> </a:t>
            </a:r>
            <a:r>
              <a:rPr lang="es-ES_tradnl" sz="2800" dirty="0" err="1">
                <a:effectLst>
                  <a:outerShdw blurRad="50800" dist="38100" dir="10800000" algn="r" rotWithShape="0">
                    <a:prstClr val="black">
                      <a:alpha val="40000"/>
                    </a:prstClr>
                  </a:outerShdw>
                </a:effectLst>
                <a:latin typeface="Arial" pitchFamily="34" charset="0"/>
              </a:rPr>
              <a:t>Heating</a:t>
            </a:r>
            <a:r>
              <a:rPr lang="es-ES_tradnl" sz="2800" dirty="0">
                <a:effectLst>
                  <a:outerShdw blurRad="50800" dist="38100" dir="10800000" algn="r" rotWithShape="0">
                    <a:prstClr val="black">
                      <a:alpha val="40000"/>
                    </a:prstClr>
                  </a:outerShdw>
                </a:effectLst>
                <a:latin typeface="Arial" pitchFamily="34" charset="0"/>
              </a:rPr>
              <a:t> </a:t>
            </a:r>
            <a:r>
              <a:rPr lang="es-ES_tradnl" sz="2800" dirty="0" err="1">
                <a:effectLst>
                  <a:outerShdw blurRad="50800" dist="38100" dir="10800000" algn="r" rotWithShape="0">
                    <a:prstClr val="black">
                      <a:alpha val="40000"/>
                    </a:prstClr>
                  </a:outerShdw>
                </a:effectLst>
                <a:latin typeface="Arial" pitchFamily="34" charset="0"/>
              </a:rPr>
              <a:t>Program</a:t>
            </a:r>
            <a:r>
              <a:rPr lang="es-ES_tradnl" sz="2800" dirty="0">
                <a:effectLst>
                  <a:outerShdw blurRad="50800" dist="38100" dir="10800000" algn="r" rotWithShape="0">
                    <a:prstClr val="black">
                      <a:alpha val="40000"/>
                    </a:prstClr>
                  </a:outerShdw>
                </a:effectLst>
                <a:latin typeface="Arial" pitchFamily="34" charset="0"/>
              </a:rPr>
              <a:t>.</a:t>
            </a:r>
            <a:endParaRPr lang="es-ES" sz="2800" dirty="0">
              <a:effectLst>
                <a:outerShdw blurRad="50800" dist="38100" dir="10800000" algn="r" rotWithShape="0">
                  <a:prstClr val="black">
                    <a:alpha val="40000"/>
                  </a:prstClr>
                </a:outerShdw>
              </a:effectLst>
              <a:latin typeface="Arial" pitchFamily="34" charset="0"/>
            </a:endParaRPr>
          </a:p>
        </p:txBody>
      </p:sp>
    </p:spTree>
  </p:cSld>
  <p:clrMapOvr>
    <a:masterClrMapping/>
  </p:clrMapOvr>
  <p:transition>
    <p:wipe dir="d"/>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1 Imagen" descr="P100015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2 Rectángulo"/>
          <p:cNvSpPr/>
          <p:nvPr/>
        </p:nvSpPr>
        <p:spPr>
          <a:xfrm>
            <a:off x="0" y="4670048"/>
            <a:ext cx="9144000" cy="1692771"/>
          </a:xfrm>
          <a:prstGeom prst="rect">
            <a:avLst/>
          </a:prstGeom>
          <a:noFill/>
          <a:ln>
            <a:noFill/>
          </a:ln>
          <a:scene3d>
            <a:camera prst="orthographicFront"/>
            <a:lightRig rig="threePt" dir="t"/>
          </a:scene3d>
          <a:sp3d>
            <a:bevelT/>
          </a:sp3d>
        </p:spPr>
        <p:txBody>
          <a:bodyPr>
            <a:spAutoFit/>
          </a:bodyPr>
          <a:lstStyle/>
          <a:p>
            <a:pPr algn="ctr">
              <a:defRPr/>
            </a:pPr>
            <a:r>
              <a:rPr lang="en-US" sz="5200" b="1" cap="small" spc="-150" dirty="0">
                <a:ln w="1905"/>
                <a:effectLst>
                  <a:innerShdw blurRad="69850" dist="43180" dir="5400000">
                    <a:srgbClr val="000000">
                      <a:alpha val="65000"/>
                    </a:srgbClr>
                  </a:innerShdw>
                </a:effectLst>
                <a:latin typeface="Arial" pitchFamily="34" charset="0"/>
                <a:cs typeface="Arial" pitchFamily="34" charset="0"/>
              </a:rPr>
              <a:t>Development </a:t>
            </a:r>
            <a:r>
              <a:rPr lang="en-US" sz="5200" b="1" cap="small" spc="-150" dirty="0">
                <a:ln w="1905"/>
                <a:effectLst>
                  <a:innerShdw blurRad="69850" dist="43180" dir="5400000">
                    <a:srgbClr val="000000">
                      <a:alpha val="65000"/>
                    </a:srgbClr>
                  </a:innerShdw>
                </a:effectLst>
                <a:latin typeface="Arial" pitchFamily="34" charset="0"/>
                <a:cs typeface="Arial" pitchFamily="34" charset="0"/>
                <a:sym typeface="Symbol"/>
              </a:rPr>
              <a:t> </a:t>
            </a:r>
            <a:r>
              <a:rPr lang="en-US" sz="5200" b="1" cap="small" spc="-150" dirty="0">
                <a:ln w="1905"/>
                <a:effectLst>
                  <a:innerShdw blurRad="69850" dist="43180" dir="5400000">
                    <a:srgbClr val="000000">
                      <a:alpha val="65000"/>
                    </a:srgbClr>
                  </a:innerShdw>
                </a:effectLst>
                <a:latin typeface="Arial" pitchFamily="34" charset="0"/>
                <a:cs typeface="Arial" pitchFamily="34" charset="0"/>
              </a:rPr>
              <a:t>Climate Change</a:t>
            </a:r>
            <a:endParaRPr lang="es-ES" sz="5200" b="1" cap="small" spc="-150" dirty="0">
              <a:ln w="1905"/>
              <a:effectLst>
                <a:innerShdw blurRad="69850" dist="43180" dir="5400000">
                  <a:srgbClr val="000000">
                    <a:alpha val="65000"/>
                  </a:srgbClr>
                </a:innerShdw>
              </a:effectLst>
              <a:latin typeface="Arial" pitchFamily="34" charset="0"/>
              <a:cs typeface="Arial" pitchFamily="34" charset="0"/>
            </a:endParaRPr>
          </a:p>
        </p:txBody>
      </p:sp>
    </p:spTree>
  </p:cSld>
  <p:clrMapOvr>
    <a:masterClrMapping/>
  </p:clrMapOvr>
  <p:transition>
    <p:wipe dir="d"/>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914400" y="881063"/>
          <a:ext cx="7620000" cy="4511675"/>
        </p:xfrm>
        <a:graphic>
          <a:graphicData uri="http://schemas.openxmlformats.org/drawingml/2006/table">
            <a:tbl>
              <a:tblPr firstRow="1" bandRow="1">
                <a:tableStyleId>{9D7B26C5-4107-4FEC-AEDC-1716B250A1EF}</a:tableStyleId>
              </a:tblPr>
              <a:tblGrid>
                <a:gridCol w="5466522"/>
                <a:gridCol w="993913"/>
                <a:gridCol w="1159565"/>
              </a:tblGrid>
              <a:tr h="370840">
                <a:tc gridSpan="3">
                  <a:txBody>
                    <a:bodyPr/>
                    <a:lstStyle/>
                    <a:p>
                      <a:pPr algn="ctr"/>
                      <a:r>
                        <a:rPr lang="es-ES" sz="2800" dirty="0" smtClean="0">
                          <a:solidFill>
                            <a:srgbClr val="FFC000"/>
                          </a:solidFill>
                          <a:effectLst>
                            <a:outerShdw blurRad="38100" dist="38100" dir="2700000" algn="tl">
                              <a:srgbClr val="000000">
                                <a:alpha val="43137"/>
                              </a:srgbClr>
                            </a:outerShdw>
                          </a:effectLst>
                          <a:latin typeface="Verdana" pitchFamily="34" charset="0"/>
                        </a:rPr>
                        <a:t>Key </a:t>
                      </a:r>
                      <a:r>
                        <a:rPr lang="es-ES" sz="2800" baseline="0" dirty="0" smtClean="0">
                          <a:solidFill>
                            <a:srgbClr val="FFC000"/>
                          </a:solidFill>
                          <a:effectLst>
                            <a:outerShdw blurRad="38100" dist="38100" dir="2700000" algn="tl">
                              <a:srgbClr val="000000">
                                <a:alpha val="43137"/>
                              </a:srgbClr>
                            </a:outerShdw>
                          </a:effectLst>
                          <a:latin typeface="Verdana" pitchFamily="34" charset="0"/>
                        </a:rPr>
                        <a:t> </a:t>
                      </a:r>
                      <a:r>
                        <a:rPr lang="es-ES" sz="2800" baseline="0" dirty="0" err="1" smtClean="0">
                          <a:solidFill>
                            <a:srgbClr val="FFC000"/>
                          </a:solidFill>
                          <a:effectLst>
                            <a:outerShdw blurRad="38100" dist="38100" dir="2700000" algn="tl">
                              <a:srgbClr val="000000">
                                <a:alpha val="43137"/>
                              </a:srgbClr>
                            </a:outerShdw>
                          </a:effectLst>
                          <a:latin typeface="Verdana" pitchFamily="34" charset="0"/>
                        </a:rPr>
                        <a:t>Development</a:t>
                      </a:r>
                      <a:r>
                        <a:rPr lang="es-ES" sz="2800" baseline="0" dirty="0" smtClean="0">
                          <a:solidFill>
                            <a:srgbClr val="FFC000"/>
                          </a:solidFill>
                          <a:effectLst>
                            <a:outerShdw blurRad="38100" dist="38100" dir="2700000" algn="tl">
                              <a:srgbClr val="000000">
                                <a:alpha val="43137"/>
                              </a:srgbClr>
                            </a:outerShdw>
                          </a:effectLst>
                          <a:latin typeface="Verdana" pitchFamily="34" charset="0"/>
                        </a:rPr>
                        <a:t> and </a:t>
                      </a:r>
                      <a:r>
                        <a:rPr lang="es-ES" sz="2800" baseline="0" dirty="0" err="1" smtClean="0">
                          <a:solidFill>
                            <a:srgbClr val="FFC000"/>
                          </a:solidFill>
                          <a:effectLst>
                            <a:outerShdw blurRad="38100" dist="38100" dir="2700000" algn="tl">
                              <a:srgbClr val="000000">
                                <a:alpha val="43137"/>
                              </a:srgbClr>
                            </a:outerShdw>
                          </a:effectLst>
                          <a:latin typeface="Verdana" pitchFamily="34" charset="0"/>
                        </a:rPr>
                        <a:t>Sustainability</a:t>
                      </a:r>
                      <a:r>
                        <a:rPr lang="es-ES" sz="2800" baseline="0" dirty="0" smtClean="0">
                          <a:solidFill>
                            <a:srgbClr val="FFC000"/>
                          </a:solidFill>
                          <a:effectLst>
                            <a:outerShdw blurRad="38100" dist="38100" dir="2700000" algn="tl">
                              <a:srgbClr val="000000">
                                <a:alpha val="43137"/>
                              </a:srgbClr>
                            </a:outerShdw>
                          </a:effectLst>
                          <a:latin typeface="Verdana" pitchFamily="34" charset="0"/>
                        </a:rPr>
                        <a:t>  </a:t>
                      </a:r>
                      <a:r>
                        <a:rPr lang="es-ES" sz="2800" baseline="0" dirty="0" err="1" smtClean="0">
                          <a:solidFill>
                            <a:srgbClr val="FFC000"/>
                          </a:solidFill>
                          <a:effectLst>
                            <a:outerShdw blurRad="38100" dist="38100" dir="2700000" algn="tl">
                              <a:srgbClr val="000000">
                                <a:alpha val="43137"/>
                              </a:srgbClr>
                            </a:outerShdw>
                          </a:effectLst>
                          <a:latin typeface="Verdana" pitchFamily="34" charset="0"/>
                        </a:rPr>
                        <a:t>Indicators</a:t>
                      </a:r>
                      <a:r>
                        <a:rPr lang="es-ES" sz="2800" baseline="0" dirty="0" smtClean="0">
                          <a:solidFill>
                            <a:srgbClr val="FFC000"/>
                          </a:solidFill>
                          <a:effectLst>
                            <a:outerShdw blurRad="38100" dist="38100" dir="2700000" algn="tl">
                              <a:srgbClr val="000000">
                                <a:alpha val="43137"/>
                              </a:srgbClr>
                            </a:outerShdw>
                          </a:effectLst>
                          <a:latin typeface="Verdana" pitchFamily="34" charset="0"/>
                        </a:rPr>
                        <a:t>  </a:t>
                      </a:r>
                      <a:r>
                        <a:rPr lang="es-ES" sz="2800" baseline="0" dirty="0" err="1" smtClean="0">
                          <a:solidFill>
                            <a:srgbClr val="FFC000"/>
                          </a:solidFill>
                          <a:effectLst>
                            <a:outerShdw blurRad="38100" dist="38100" dir="2700000" algn="tl">
                              <a:srgbClr val="000000">
                                <a:alpha val="43137"/>
                              </a:srgbClr>
                            </a:outerShdw>
                          </a:effectLst>
                          <a:latin typeface="Verdana" pitchFamily="34" charset="0"/>
                        </a:rPr>
                        <a:t>for</a:t>
                      </a:r>
                      <a:r>
                        <a:rPr lang="es-ES" sz="2800" baseline="0" dirty="0" smtClean="0">
                          <a:solidFill>
                            <a:srgbClr val="FFC000"/>
                          </a:solidFill>
                          <a:effectLst>
                            <a:outerShdw blurRad="38100" dist="38100" dir="2700000" algn="tl">
                              <a:srgbClr val="000000">
                                <a:alpha val="43137"/>
                              </a:srgbClr>
                            </a:outerShdw>
                          </a:effectLst>
                          <a:latin typeface="Verdana" pitchFamily="34" charset="0"/>
                        </a:rPr>
                        <a:t> Cuba and </a:t>
                      </a:r>
                      <a:r>
                        <a:rPr lang="es-ES" sz="2800" baseline="0" dirty="0" err="1" smtClean="0">
                          <a:solidFill>
                            <a:srgbClr val="FFC000"/>
                          </a:solidFill>
                          <a:effectLst>
                            <a:outerShdw blurRad="38100" dist="38100" dir="2700000" algn="tl">
                              <a:srgbClr val="000000">
                                <a:alpha val="43137"/>
                              </a:srgbClr>
                            </a:outerShdw>
                          </a:effectLst>
                          <a:latin typeface="Verdana" pitchFamily="34" charset="0"/>
                        </a:rPr>
                        <a:t>the</a:t>
                      </a:r>
                      <a:r>
                        <a:rPr lang="es-ES" sz="2800" baseline="0" dirty="0" smtClean="0">
                          <a:solidFill>
                            <a:srgbClr val="FFC000"/>
                          </a:solidFill>
                          <a:effectLst>
                            <a:outerShdw blurRad="38100" dist="38100" dir="2700000" algn="tl">
                              <a:srgbClr val="000000">
                                <a:alpha val="43137"/>
                              </a:srgbClr>
                            </a:outerShdw>
                          </a:effectLst>
                          <a:latin typeface="Verdana" pitchFamily="34" charset="0"/>
                        </a:rPr>
                        <a:t> USA</a:t>
                      </a:r>
                      <a:endParaRPr lang="es-ES" sz="2800" dirty="0">
                        <a:solidFill>
                          <a:srgbClr val="FFC000"/>
                        </a:solidFill>
                        <a:effectLst>
                          <a:outerShdw blurRad="38100" dist="38100" dir="2700000" algn="tl">
                            <a:srgbClr val="000000">
                              <a:alpha val="43137"/>
                            </a:srgbClr>
                          </a:outerShdw>
                        </a:effectLst>
                        <a:latin typeface="Verdana" pitchFamily="34" charset="0"/>
                      </a:endParaRPr>
                    </a:p>
                  </a:txBody>
                  <a:tcPr/>
                </a:tc>
                <a:tc hMerge="1">
                  <a:txBody>
                    <a:bodyPr/>
                    <a:lstStyle/>
                    <a:p>
                      <a:endParaRPr lang="es-ES"/>
                    </a:p>
                  </a:txBody>
                  <a:tcPr/>
                </a:tc>
                <a:tc hMerge="1">
                  <a:txBody>
                    <a:bodyPr/>
                    <a:lstStyle/>
                    <a:p>
                      <a:endParaRPr lang="es-ES" dirty="0"/>
                    </a:p>
                  </a:txBody>
                  <a:tcPr/>
                </a:tc>
              </a:tr>
              <a:tr h="370840">
                <a:tc>
                  <a:txBody>
                    <a:bodyPr/>
                    <a:lstStyle/>
                    <a:p>
                      <a:endParaRPr lang="es-ES" sz="2000" dirty="0">
                        <a:latin typeface="Verdana" pitchFamily="34" charset="0"/>
                      </a:endParaRPr>
                    </a:p>
                  </a:txBody>
                  <a:tcPr/>
                </a:tc>
                <a:tc>
                  <a:txBody>
                    <a:bodyPr/>
                    <a:lstStyle/>
                    <a:p>
                      <a:pPr algn="ctr"/>
                      <a:r>
                        <a:rPr lang="es-ES" sz="2000" b="1" dirty="0" smtClean="0">
                          <a:latin typeface="Verdana" pitchFamily="34" charset="0"/>
                        </a:rPr>
                        <a:t>CUBA</a:t>
                      </a:r>
                      <a:endParaRPr lang="es-ES" sz="2000" b="1" dirty="0">
                        <a:latin typeface="Verdana" pitchFamily="34" charset="0"/>
                      </a:endParaRPr>
                    </a:p>
                  </a:txBody>
                  <a:tcPr/>
                </a:tc>
                <a:tc>
                  <a:txBody>
                    <a:bodyPr/>
                    <a:lstStyle/>
                    <a:p>
                      <a:pPr algn="ctr"/>
                      <a:r>
                        <a:rPr lang="es-ES" sz="2000" b="1" dirty="0" smtClean="0">
                          <a:latin typeface="Verdana" pitchFamily="34" charset="0"/>
                        </a:rPr>
                        <a:t>USA</a:t>
                      </a:r>
                      <a:endParaRPr lang="es-ES" sz="2000" b="1" dirty="0">
                        <a:latin typeface="Verdana" pitchFamily="34" charset="0"/>
                      </a:endParaRPr>
                    </a:p>
                  </a:txBody>
                  <a:tcPr/>
                </a:tc>
              </a:tr>
              <a:tr h="370840">
                <a:tc>
                  <a:txBody>
                    <a:bodyPr/>
                    <a:lstStyle/>
                    <a:p>
                      <a:r>
                        <a:rPr lang="es-ES" sz="2000" dirty="0" err="1" smtClean="0">
                          <a:latin typeface="Verdana" pitchFamily="34" charset="0"/>
                        </a:rPr>
                        <a:t>Life</a:t>
                      </a:r>
                      <a:r>
                        <a:rPr lang="es-ES" sz="2000" dirty="0" smtClean="0">
                          <a:latin typeface="Verdana" pitchFamily="34" charset="0"/>
                        </a:rPr>
                        <a:t> </a:t>
                      </a:r>
                      <a:r>
                        <a:rPr lang="es-ES" sz="2000" dirty="0" err="1" smtClean="0">
                          <a:latin typeface="Verdana" pitchFamily="34" charset="0"/>
                        </a:rPr>
                        <a:t>expentancy</a:t>
                      </a:r>
                      <a:endParaRPr lang="es-ES" sz="2000" dirty="0">
                        <a:latin typeface="Verdana" pitchFamily="34" charset="0"/>
                      </a:endParaRPr>
                    </a:p>
                  </a:txBody>
                  <a:tcPr/>
                </a:tc>
                <a:tc>
                  <a:txBody>
                    <a:bodyPr/>
                    <a:lstStyle/>
                    <a:p>
                      <a:pPr algn="ctr"/>
                      <a:r>
                        <a:rPr lang="es-ES" sz="2000" dirty="0" smtClean="0">
                          <a:latin typeface="Verdana" pitchFamily="34" charset="0"/>
                        </a:rPr>
                        <a:t>77.7</a:t>
                      </a:r>
                      <a:endParaRPr lang="es-ES" sz="2000" dirty="0">
                        <a:latin typeface="Verdana" pitchFamily="34" charset="0"/>
                      </a:endParaRPr>
                    </a:p>
                  </a:txBody>
                  <a:tcPr/>
                </a:tc>
                <a:tc>
                  <a:txBody>
                    <a:bodyPr/>
                    <a:lstStyle/>
                    <a:p>
                      <a:pPr algn="ctr"/>
                      <a:r>
                        <a:rPr lang="es-ES" sz="2000" dirty="0" smtClean="0">
                          <a:latin typeface="Verdana" pitchFamily="34" charset="0"/>
                        </a:rPr>
                        <a:t>77.9</a:t>
                      </a:r>
                      <a:endParaRPr lang="es-ES" sz="2000" dirty="0">
                        <a:latin typeface="Verdana" pitchFamily="34" charset="0"/>
                      </a:endParaRPr>
                    </a:p>
                  </a:txBody>
                  <a:tcPr/>
                </a:tc>
              </a:tr>
              <a:tr h="370840">
                <a:tc>
                  <a:txBody>
                    <a:bodyPr/>
                    <a:lstStyle/>
                    <a:p>
                      <a:r>
                        <a:rPr lang="es-ES" sz="2000" dirty="0" err="1" smtClean="0">
                          <a:latin typeface="Verdana" pitchFamily="34" charset="0"/>
                        </a:rPr>
                        <a:t>Literacy</a:t>
                      </a:r>
                      <a:r>
                        <a:rPr lang="es-ES" sz="2000" dirty="0" smtClean="0">
                          <a:latin typeface="Verdana" pitchFamily="34" charset="0"/>
                        </a:rPr>
                        <a:t> </a:t>
                      </a:r>
                      <a:r>
                        <a:rPr lang="es-ES" sz="2000" dirty="0" err="1" smtClean="0">
                          <a:latin typeface="Verdana" pitchFamily="34" charset="0"/>
                        </a:rPr>
                        <a:t>rate</a:t>
                      </a:r>
                      <a:endParaRPr lang="es-ES" sz="2000" dirty="0">
                        <a:latin typeface="Verdana" pitchFamily="34" charset="0"/>
                      </a:endParaRPr>
                    </a:p>
                  </a:txBody>
                  <a:tcPr/>
                </a:tc>
                <a:tc>
                  <a:txBody>
                    <a:bodyPr/>
                    <a:lstStyle/>
                    <a:p>
                      <a:pPr algn="ctr"/>
                      <a:r>
                        <a:rPr lang="es-ES" sz="2000" dirty="0" smtClean="0">
                          <a:latin typeface="Verdana" pitchFamily="34" charset="0"/>
                        </a:rPr>
                        <a:t>99.8</a:t>
                      </a:r>
                      <a:endParaRPr lang="es-ES" sz="2000" dirty="0">
                        <a:latin typeface="Verdana" pitchFamily="34" charset="0"/>
                      </a:endParaRPr>
                    </a:p>
                  </a:txBody>
                  <a:tcPr/>
                </a:tc>
                <a:tc>
                  <a:txBody>
                    <a:bodyPr/>
                    <a:lstStyle/>
                    <a:p>
                      <a:pPr algn="ctr"/>
                      <a:r>
                        <a:rPr lang="es-ES" sz="2000" dirty="0" smtClean="0">
                          <a:latin typeface="Verdana" pitchFamily="34" charset="0"/>
                        </a:rPr>
                        <a:t>99</a:t>
                      </a:r>
                      <a:endParaRPr lang="es-ES" sz="2000" dirty="0">
                        <a:latin typeface="Verdana" pitchFamily="34" charset="0"/>
                      </a:endParaRPr>
                    </a:p>
                  </a:txBody>
                  <a:tcPr/>
                </a:tc>
              </a:tr>
              <a:tr h="370840">
                <a:tc>
                  <a:txBody>
                    <a:bodyPr/>
                    <a:lstStyle/>
                    <a:p>
                      <a:r>
                        <a:rPr lang="es-ES" sz="2000" dirty="0" err="1" smtClean="0">
                          <a:latin typeface="Verdana" pitchFamily="34" charset="0"/>
                        </a:rPr>
                        <a:t>Infant</a:t>
                      </a:r>
                      <a:r>
                        <a:rPr lang="es-ES" sz="2000" dirty="0" smtClean="0">
                          <a:latin typeface="Verdana" pitchFamily="34" charset="0"/>
                        </a:rPr>
                        <a:t> </a:t>
                      </a:r>
                      <a:r>
                        <a:rPr lang="es-ES" sz="2000" dirty="0" err="1" smtClean="0">
                          <a:latin typeface="Verdana" pitchFamily="34" charset="0"/>
                        </a:rPr>
                        <a:t>mortality</a:t>
                      </a:r>
                      <a:r>
                        <a:rPr lang="es-ES" sz="2000" dirty="0" smtClean="0">
                          <a:latin typeface="Verdana" pitchFamily="34" charset="0"/>
                        </a:rPr>
                        <a:t> </a:t>
                      </a:r>
                      <a:r>
                        <a:rPr lang="es-ES" sz="2000" dirty="0" err="1" smtClean="0">
                          <a:latin typeface="Verdana" pitchFamily="34" charset="0"/>
                        </a:rPr>
                        <a:t>rate</a:t>
                      </a:r>
                      <a:endParaRPr lang="es-ES" sz="2000" dirty="0">
                        <a:latin typeface="Verdana" pitchFamily="34" charset="0"/>
                      </a:endParaRPr>
                    </a:p>
                  </a:txBody>
                  <a:tcPr/>
                </a:tc>
                <a:tc>
                  <a:txBody>
                    <a:bodyPr/>
                    <a:lstStyle/>
                    <a:p>
                      <a:pPr algn="ctr"/>
                      <a:r>
                        <a:rPr lang="es-ES" sz="2000" dirty="0" smtClean="0">
                          <a:latin typeface="Verdana" pitchFamily="34" charset="0"/>
                        </a:rPr>
                        <a:t>6</a:t>
                      </a:r>
                      <a:endParaRPr lang="es-ES" sz="2000" dirty="0">
                        <a:latin typeface="Verdana" pitchFamily="34" charset="0"/>
                      </a:endParaRPr>
                    </a:p>
                  </a:txBody>
                  <a:tcPr/>
                </a:tc>
                <a:tc>
                  <a:txBody>
                    <a:bodyPr/>
                    <a:lstStyle/>
                    <a:p>
                      <a:pPr algn="ctr"/>
                      <a:r>
                        <a:rPr lang="es-ES" sz="2000" dirty="0" smtClean="0">
                          <a:latin typeface="Verdana" pitchFamily="34" charset="0"/>
                        </a:rPr>
                        <a:t>6</a:t>
                      </a:r>
                      <a:endParaRPr lang="es-ES" sz="2000" dirty="0">
                        <a:latin typeface="Verdana" pitchFamily="34" charset="0"/>
                      </a:endParaRPr>
                    </a:p>
                  </a:txBody>
                  <a:tcPr/>
                </a:tc>
              </a:tr>
              <a:tr h="370840">
                <a:tc>
                  <a:txBody>
                    <a:bodyPr/>
                    <a:lstStyle/>
                    <a:p>
                      <a:r>
                        <a:rPr lang="es-ES" sz="2000" dirty="0" smtClean="0">
                          <a:latin typeface="Verdana" pitchFamily="34" charset="0"/>
                        </a:rPr>
                        <a:t>% </a:t>
                      </a:r>
                      <a:r>
                        <a:rPr lang="es-ES" sz="2000" dirty="0" err="1" smtClean="0">
                          <a:latin typeface="Verdana" pitchFamily="34" charset="0"/>
                        </a:rPr>
                        <a:t>children</a:t>
                      </a:r>
                      <a:r>
                        <a:rPr lang="es-ES" sz="2000" dirty="0" smtClean="0">
                          <a:latin typeface="Verdana" pitchFamily="34" charset="0"/>
                        </a:rPr>
                        <a:t> </a:t>
                      </a:r>
                      <a:r>
                        <a:rPr lang="es-ES" sz="2000" dirty="0" err="1" smtClean="0">
                          <a:latin typeface="Verdana" pitchFamily="34" charset="0"/>
                        </a:rPr>
                        <a:t>with</a:t>
                      </a:r>
                      <a:r>
                        <a:rPr lang="es-ES" sz="2000" dirty="0" smtClean="0">
                          <a:latin typeface="Verdana" pitchFamily="34" charset="0"/>
                        </a:rPr>
                        <a:t> </a:t>
                      </a:r>
                      <a:r>
                        <a:rPr lang="es-ES" sz="2000" dirty="0" err="1" smtClean="0">
                          <a:latin typeface="Verdana" pitchFamily="34" charset="0"/>
                        </a:rPr>
                        <a:t>low</a:t>
                      </a:r>
                      <a:r>
                        <a:rPr lang="es-ES" sz="2000" dirty="0" smtClean="0">
                          <a:latin typeface="Verdana" pitchFamily="34" charset="0"/>
                        </a:rPr>
                        <a:t> </a:t>
                      </a:r>
                      <a:r>
                        <a:rPr lang="es-ES" sz="2000" dirty="0" err="1" smtClean="0">
                          <a:latin typeface="Verdana" pitchFamily="34" charset="0"/>
                        </a:rPr>
                        <a:t>birth</a:t>
                      </a:r>
                      <a:r>
                        <a:rPr lang="es-ES" sz="2000" dirty="0" smtClean="0">
                          <a:latin typeface="Verdana" pitchFamily="34" charset="0"/>
                        </a:rPr>
                        <a:t> </a:t>
                      </a:r>
                      <a:r>
                        <a:rPr lang="es-ES" sz="2000" dirty="0" err="1" smtClean="0">
                          <a:latin typeface="Verdana" pitchFamily="34" charset="0"/>
                        </a:rPr>
                        <a:t>rate</a:t>
                      </a:r>
                      <a:endParaRPr lang="es-ES" sz="2000" dirty="0">
                        <a:latin typeface="Verdana" pitchFamily="34" charset="0"/>
                      </a:endParaRPr>
                    </a:p>
                  </a:txBody>
                  <a:tcPr/>
                </a:tc>
                <a:tc>
                  <a:txBody>
                    <a:bodyPr/>
                    <a:lstStyle/>
                    <a:p>
                      <a:pPr algn="ctr"/>
                      <a:r>
                        <a:rPr lang="es-ES" sz="2000" dirty="0" smtClean="0">
                          <a:latin typeface="Verdana" pitchFamily="34" charset="0"/>
                        </a:rPr>
                        <a:t>5</a:t>
                      </a:r>
                      <a:endParaRPr lang="es-ES" sz="2000" dirty="0">
                        <a:latin typeface="Verdana" pitchFamily="34" charset="0"/>
                      </a:endParaRPr>
                    </a:p>
                  </a:txBody>
                  <a:tcPr/>
                </a:tc>
                <a:tc>
                  <a:txBody>
                    <a:bodyPr/>
                    <a:lstStyle/>
                    <a:p>
                      <a:pPr algn="ctr"/>
                      <a:r>
                        <a:rPr lang="es-ES" sz="2000" dirty="0" smtClean="0">
                          <a:latin typeface="Verdana" pitchFamily="34" charset="0"/>
                        </a:rPr>
                        <a:t>8</a:t>
                      </a:r>
                      <a:endParaRPr lang="es-ES" sz="2000" dirty="0">
                        <a:latin typeface="Verdana" pitchFamily="34" charset="0"/>
                      </a:endParaRPr>
                    </a:p>
                  </a:txBody>
                  <a:tcPr/>
                </a:tc>
              </a:tr>
              <a:tr h="370840">
                <a:tc>
                  <a:txBody>
                    <a:bodyPr/>
                    <a:lstStyle/>
                    <a:p>
                      <a:r>
                        <a:rPr lang="es-ES" sz="2000" dirty="0" smtClean="0">
                          <a:latin typeface="Verdana" pitchFamily="34" charset="0"/>
                        </a:rPr>
                        <a:t>% of </a:t>
                      </a:r>
                      <a:r>
                        <a:rPr lang="es-ES" sz="2000" dirty="0" err="1" smtClean="0">
                          <a:latin typeface="Verdana" pitchFamily="34" charset="0"/>
                        </a:rPr>
                        <a:t>children</a:t>
                      </a:r>
                      <a:r>
                        <a:rPr lang="es-ES" sz="2000" dirty="0" smtClean="0">
                          <a:latin typeface="Verdana" pitchFamily="34" charset="0"/>
                        </a:rPr>
                        <a:t> </a:t>
                      </a:r>
                      <a:r>
                        <a:rPr lang="es-ES" sz="2000" dirty="0" err="1" smtClean="0">
                          <a:latin typeface="Verdana" pitchFamily="34" charset="0"/>
                        </a:rPr>
                        <a:t>enrolled</a:t>
                      </a:r>
                      <a:r>
                        <a:rPr lang="es-ES" sz="2000" dirty="0" smtClean="0">
                          <a:latin typeface="Verdana" pitchFamily="34" charset="0"/>
                        </a:rPr>
                        <a:t> in </a:t>
                      </a:r>
                      <a:r>
                        <a:rPr lang="es-ES" sz="2000" dirty="0" err="1" smtClean="0">
                          <a:latin typeface="Verdana" pitchFamily="34" charset="0"/>
                        </a:rPr>
                        <a:t>primary</a:t>
                      </a:r>
                      <a:r>
                        <a:rPr lang="es-ES" sz="2000" dirty="0" smtClean="0">
                          <a:latin typeface="Verdana" pitchFamily="34" charset="0"/>
                        </a:rPr>
                        <a:t> </a:t>
                      </a:r>
                      <a:r>
                        <a:rPr lang="es-ES" sz="2000" dirty="0" err="1" smtClean="0">
                          <a:latin typeface="Verdana" pitchFamily="34" charset="0"/>
                        </a:rPr>
                        <a:t>school</a:t>
                      </a:r>
                      <a:endParaRPr lang="es-ES" sz="2000" dirty="0">
                        <a:latin typeface="Verdana" pitchFamily="34" charset="0"/>
                      </a:endParaRPr>
                    </a:p>
                  </a:txBody>
                  <a:tcPr/>
                </a:tc>
                <a:tc>
                  <a:txBody>
                    <a:bodyPr/>
                    <a:lstStyle/>
                    <a:p>
                      <a:pPr algn="ctr"/>
                      <a:r>
                        <a:rPr lang="es-ES" sz="2000" dirty="0" smtClean="0">
                          <a:latin typeface="Verdana" pitchFamily="34" charset="0"/>
                        </a:rPr>
                        <a:t>97</a:t>
                      </a:r>
                      <a:endParaRPr lang="es-ES" sz="2000" dirty="0">
                        <a:latin typeface="Verdana" pitchFamily="34" charset="0"/>
                      </a:endParaRPr>
                    </a:p>
                  </a:txBody>
                  <a:tcPr/>
                </a:tc>
                <a:tc>
                  <a:txBody>
                    <a:bodyPr/>
                    <a:lstStyle/>
                    <a:p>
                      <a:pPr algn="ctr"/>
                      <a:r>
                        <a:rPr lang="es-ES" sz="2000" dirty="0" smtClean="0">
                          <a:latin typeface="Verdana" pitchFamily="34" charset="0"/>
                        </a:rPr>
                        <a:t>92</a:t>
                      </a:r>
                      <a:endParaRPr lang="es-ES" sz="2000" dirty="0">
                        <a:latin typeface="Verdana" pitchFamily="34" charset="0"/>
                      </a:endParaRPr>
                    </a:p>
                  </a:txBody>
                  <a:tcPr/>
                </a:tc>
              </a:tr>
              <a:tr h="370840">
                <a:tc>
                  <a:txBody>
                    <a:bodyPr/>
                    <a:lstStyle/>
                    <a:p>
                      <a:r>
                        <a:rPr lang="es-ES" sz="2000" dirty="0" err="1" smtClean="0">
                          <a:latin typeface="Verdana" pitchFamily="34" charset="0"/>
                        </a:rPr>
                        <a:t>Public</a:t>
                      </a:r>
                      <a:r>
                        <a:rPr lang="es-ES" sz="2000" dirty="0" smtClean="0">
                          <a:latin typeface="Verdana" pitchFamily="34" charset="0"/>
                        </a:rPr>
                        <a:t> </a:t>
                      </a:r>
                      <a:r>
                        <a:rPr lang="es-ES" sz="2000" dirty="0" err="1" smtClean="0">
                          <a:latin typeface="Verdana" pitchFamily="34" charset="0"/>
                        </a:rPr>
                        <a:t>expenditure</a:t>
                      </a:r>
                      <a:r>
                        <a:rPr lang="es-ES" sz="2000" dirty="0" smtClean="0">
                          <a:latin typeface="Verdana" pitchFamily="34" charset="0"/>
                        </a:rPr>
                        <a:t> in </a:t>
                      </a:r>
                      <a:r>
                        <a:rPr lang="es-ES" sz="2000" dirty="0" err="1" smtClean="0">
                          <a:latin typeface="Verdana" pitchFamily="34" charset="0"/>
                        </a:rPr>
                        <a:t>education</a:t>
                      </a:r>
                      <a:r>
                        <a:rPr lang="es-ES" sz="2000" dirty="0" smtClean="0">
                          <a:latin typeface="Verdana" pitchFamily="34" charset="0"/>
                        </a:rPr>
                        <a:t> (% GDP)</a:t>
                      </a:r>
                      <a:endParaRPr lang="es-ES" sz="2000" dirty="0">
                        <a:latin typeface="Verdana" pitchFamily="34" charset="0"/>
                      </a:endParaRPr>
                    </a:p>
                  </a:txBody>
                  <a:tcPr/>
                </a:tc>
                <a:tc>
                  <a:txBody>
                    <a:bodyPr/>
                    <a:lstStyle/>
                    <a:p>
                      <a:pPr algn="ctr"/>
                      <a:r>
                        <a:rPr lang="es-ES" sz="2000" dirty="0" smtClean="0">
                          <a:latin typeface="Verdana" pitchFamily="34" charset="0"/>
                        </a:rPr>
                        <a:t>9.8</a:t>
                      </a:r>
                      <a:endParaRPr lang="es-ES" sz="2000" dirty="0">
                        <a:latin typeface="Verdana" pitchFamily="34" charset="0"/>
                      </a:endParaRPr>
                    </a:p>
                  </a:txBody>
                  <a:tcPr/>
                </a:tc>
                <a:tc>
                  <a:txBody>
                    <a:bodyPr/>
                    <a:lstStyle/>
                    <a:p>
                      <a:pPr algn="ctr"/>
                      <a:r>
                        <a:rPr lang="es-ES" sz="2000" dirty="0" smtClean="0">
                          <a:latin typeface="Verdana" pitchFamily="34" charset="0"/>
                        </a:rPr>
                        <a:t>5.9</a:t>
                      </a:r>
                      <a:endParaRPr lang="es-ES" sz="2000" dirty="0">
                        <a:latin typeface="Verdana" pitchFamily="34" charset="0"/>
                      </a:endParaRPr>
                    </a:p>
                  </a:txBody>
                  <a:tcPr/>
                </a:tc>
              </a:tr>
              <a:tr h="370840">
                <a:tc>
                  <a:txBody>
                    <a:bodyPr/>
                    <a:lstStyle/>
                    <a:p>
                      <a:r>
                        <a:rPr lang="es-ES" sz="2000" dirty="0" err="1" smtClean="0">
                          <a:latin typeface="Verdana" pitchFamily="34" charset="0"/>
                        </a:rPr>
                        <a:t>Electricity</a:t>
                      </a:r>
                      <a:r>
                        <a:rPr lang="es-ES" sz="2000" baseline="0" dirty="0" smtClean="0">
                          <a:latin typeface="Verdana" pitchFamily="34" charset="0"/>
                        </a:rPr>
                        <a:t> </a:t>
                      </a:r>
                      <a:r>
                        <a:rPr lang="es-ES" sz="2000" baseline="0" dirty="0" err="1" smtClean="0">
                          <a:latin typeface="Verdana" pitchFamily="34" charset="0"/>
                        </a:rPr>
                        <a:t>consumption</a:t>
                      </a:r>
                      <a:r>
                        <a:rPr lang="es-ES" sz="2000" baseline="0" dirty="0" smtClean="0">
                          <a:latin typeface="Verdana" pitchFamily="34" charset="0"/>
                        </a:rPr>
                        <a:t> per </a:t>
                      </a:r>
                      <a:r>
                        <a:rPr lang="es-ES" sz="2000" baseline="0" dirty="0" err="1" smtClean="0">
                          <a:latin typeface="Verdana" pitchFamily="34" charset="0"/>
                        </a:rPr>
                        <a:t>capita</a:t>
                      </a:r>
                      <a:r>
                        <a:rPr lang="es-ES" sz="2000" baseline="0" dirty="0" smtClean="0">
                          <a:latin typeface="Verdana" pitchFamily="34" charset="0"/>
                        </a:rPr>
                        <a:t> (kWh)</a:t>
                      </a:r>
                      <a:endParaRPr lang="es-ES" sz="2000" dirty="0">
                        <a:latin typeface="Verdana" pitchFamily="34" charset="0"/>
                      </a:endParaRPr>
                    </a:p>
                  </a:txBody>
                  <a:tcPr/>
                </a:tc>
                <a:tc>
                  <a:txBody>
                    <a:bodyPr/>
                    <a:lstStyle/>
                    <a:p>
                      <a:pPr algn="ctr"/>
                      <a:r>
                        <a:rPr lang="es-ES" sz="2000" dirty="0" smtClean="0">
                          <a:latin typeface="Verdana" pitchFamily="34" charset="0"/>
                        </a:rPr>
                        <a:t>1,380</a:t>
                      </a:r>
                      <a:endParaRPr lang="es-ES" sz="2000" dirty="0">
                        <a:latin typeface="Verdana" pitchFamily="34" charset="0"/>
                      </a:endParaRPr>
                    </a:p>
                  </a:txBody>
                  <a:tcPr/>
                </a:tc>
                <a:tc>
                  <a:txBody>
                    <a:bodyPr/>
                    <a:lstStyle/>
                    <a:p>
                      <a:pPr algn="ctr"/>
                      <a:r>
                        <a:rPr lang="es-ES" sz="2000" dirty="0" smtClean="0">
                          <a:latin typeface="Verdana" pitchFamily="34" charset="0"/>
                        </a:rPr>
                        <a:t>14,240</a:t>
                      </a:r>
                      <a:endParaRPr lang="es-ES" sz="2000" dirty="0">
                        <a:latin typeface="Verdana" pitchFamily="34" charset="0"/>
                      </a:endParaRPr>
                    </a:p>
                  </a:txBody>
                  <a:tcPr/>
                </a:tc>
              </a:tr>
              <a:tr h="370840">
                <a:tc>
                  <a:txBody>
                    <a:bodyPr/>
                    <a:lstStyle/>
                    <a:p>
                      <a:r>
                        <a:rPr lang="es-ES" sz="2000" dirty="0" smtClean="0">
                          <a:latin typeface="Verdana" pitchFamily="34" charset="0"/>
                        </a:rPr>
                        <a:t>CO</a:t>
                      </a:r>
                      <a:r>
                        <a:rPr lang="es-ES" sz="2000" baseline="-25000" dirty="0" smtClean="0">
                          <a:latin typeface="Verdana" pitchFamily="34" charset="0"/>
                        </a:rPr>
                        <a:t>2</a:t>
                      </a:r>
                      <a:r>
                        <a:rPr lang="es-ES" sz="2000" dirty="0" smtClean="0">
                          <a:latin typeface="Verdana" pitchFamily="34" charset="0"/>
                        </a:rPr>
                        <a:t> </a:t>
                      </a:r>
                      <a:r>
                        <a:rPr lang="es-ES" sz="2000" dirty="0" err="1" smtClean="0">
                          <a:latin typeface="Verdana" pitchFamily="34" charset="0"/>
                        </a:rPr>
                        <a:t>emmissions</a:t>
                      </a:r>
                      <a:r>
                        <a:rPr lang="es-ES" sz="2000" dirty="0" smtClean="0">
                          <a:latin typeface="Verdana" pitchFamily="34" charset="0"/>
                        </a:rPr>
                        <a:t> (</a:t>
                      </a:r>
                      <a:r>
                        <a:rPr lang="es-ES" sz="2000" dirty="0" err="1" smtClean="0">
                          <a:latin typeface="Verdana" pitchFamily="34" charset="0"/>
                        </a:rPr>
                        <a:t>tons</a:t>
                      </a:r>
                      <a:r>
                        <a:rPr lang="es-ES" sz="2000" dirty="0" smtClean="0">
                          <a:latin typeface="Verdana" pitchFamily="34" charset="0"/>
                        </a:rPr>
                        <a:t>/</a:t>
                      </a:r>
                      <a:r>
                        <a:rPr lang="es-ES" sz="2000" dirty="0" err="1" smtClean="0">
                          <a:latin typeface="Verdana" pitchFamily="34" charset="0"/>
                        </a:rPr>
                        <a:t>year.person</a:t>
                      </a:r>
                      <a:r>
                        <a:rPr lang="es-ES" sz="2000" dirty="0" smtClean="0">
                          <a:latin typeface="Verdana" pitchFamily="34" charset="0"/>
                        </a:rPr>
                        <a:t>)</a:t>
                      </a:r>
                      <a:endParaRPr lang="es-ES" sz="2000" dirty="0">
                        <a:latin typeface="Verdana" pitchFamily="34" charset="0"/>
                      </a:endParaRPr>
                    </a:p>
                  </a:txBody>
                  <a:tcPr/>
                </a:tc>
                <a:tc>
                  <a:txBody>
                    <a:bodyPr/>
                    <a:lstStyle/>
                    <a:p>
                      <a:pPr algn="ctr"/>
                      <a:r>
                        <a:rPr lang="es-ES" sz="2000" dirty="0" smtClean="0">
                          <a:latin typeface="Verdana" pitchFamily="34" charset="0"/>
                        </a:rPr>
                        <a:t>2.1</a:t>
                      </a:r>
                      <a:endParaRPr lang="es-ES" sz="2000" dirty="0">
                        <a:latin typeface="Verdana" pitchFamily="34" charset="0"/>
                      </a:endParaRPr>
                    </a:p>
                  </a:txBody>
                  <a:tcPr/>
                </a:tc>
                <a:tc>
                  <a:txBody>
                    <a:bodyPr/>
                    <a:lstStyle/>
                    <a:p>
                      <a:pPr algn="ctr"/>
                      <a:r>
                        <a:rPr lang="es-ES" sz="2000" dirty="0" smtClean="0">
                          <a:latin typeface="Verdana" pitchFamily="34" charset="0"/>
                        </a:rPr>
                        <a:t>20.1</a:t>
                      </a:r>
                      <a:endParaRPr lang="es-ES" sz="2000" dirty="0">
                        <a:latin typeface="Verdana" pitchFamily="34" charset="0"/>
                      </a:endParaRPr>
                    </a:p>
                  </a:txBody>
                  <a:tcPr/>
                </a:tc>
              </a:tr>
            </a:tbl>
          </a:graphicData>
        </a:graphic>
      </p:graphicFrame>
      <p:sp>
        <p:nvSpPr>
          <p:cNvPr id="202785" name="2 CuadroTexto"/>
          <p:cNvSpPr txBox="1">
            <a:spLocks noChangeArrowheads="1"/>
          </p:cNvSpPr>
          <p:nvPr/>
        </p:nvSpPr>
        <p:spPr bwMode="auto">
          <a:xfrm>
            <a:off x="1295400" y="5791200"/>
            <a:ext cx="5715000" cy="584200"/>
          </a:xfrm>
          <a:prstGeom prst="rect">
            <a:avLst/>
          </a:prstGeom>
          <a:noFill/>
          <a:ln w="9525">
            <a:noFill/>
            <a:miter lim="800000"/>
            <a:headEnd/>
            <a:tailEnd/>
          </a:ln>
        </p:spPr>
        <p:txBody>
          <a:bodyPr>
            <a:spAutoFit/>
          </a:bodyPr>
          <a:lstStyle/>
          <a:p>
            <a:r>
              <a:rPr lang="es-ES" sz="1600">
                <a:latin typeface="Verdana" pitchFamily="34" charset="0"/>
              </a:rPr>
              <a:t>Source: Data from the United Nations Human Development Index Report 2007/2008</a:t>
            </a:r>
          </a:p>
        </p:txBody>
      </p:sp>
    </p:spTree>
  </p:cSld>
  <p:clrMapOvr>
    <a:masterClrMapping/>
  </p:clrMapOvr>
  <p:transition>
    <p:wipe dir="d"/>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4724400" y="152400"/>
            <a:ext cx="4343400" cy="430213"/>
          </a:xfrm>
          <a:prstGeom prst="rect">
            <a:avLst/>
          </a:prstGeom>
          <a:noFill/>
        </p:spPr>
        <p:txBody>
          <a:bodyPr>
            <a:spAutoFit/>
          </a:bodyPr>
          <a:lstStyle/>
          <a:p>
            <a:pPr algn="ctr">
              <a:defRPr/>
            </a:pPr>
            <a:r>
              <a:rPr lang="es-ES" sz="2200" b="1" dirty="0" err="1">
                <a:solidFill>
                  <a:srgbClr val="FFC000"/>
                </a:solidFill>
                <a:effectLst>
                  <a:outerShdw blurRad="38100" dist="38100" dir="2700000" algn="tl">
                    <a:srgbClr val="000000">
                      <a:alpha val="43137"/>
                    </a:srgbClr>
                  </a:outerShdw>
                </a:effectLst>
                <a:latin typeface="Verdana" pitchFamily="34" charset="0"/>
              </a:rPr>
              <a:t>Todays</a:t>
            </a:r>
            <a:r>
              <a:rPr lang="es-ES" sz="2200" b="1" dirty="0">
                <a:solidFill>
                  <a:srgbClr val="FFC000"/>
                </a:solidFill>
                <a:effectLst>
                  <a:outerShdw blurRad="38100" dist="38100" dir="2700000" algn="tl">
                    <a:srgbClr val="000000">
                      <a:alpha val="43137"/>
                    </a:srgbClr>
                  </a:outerShdw>
                </a:effectLst>
                <a:latin typeface="Verdana" pitchFamily="34" charset="0"/>
              </a:rPr>
              <a:t> </a:t>
            </a:r>
            <a:r>
              <a:rPr lang="es-ES" sz="2200" b="1" dirty="0" err="1">
                <a:solidFill>
                  <a:srgbClr val="FFC000"/>
                </a:solidFill>
                <a:effectLst>
                  <a:outerShdw blurRad="38100" dist="38100" dir="2700000" algn="tl">
                    <a:srgbClr val="000000">
                      <a:alpha val="43137"/>
                    </a:srgbClr>
                  </a:outerShdw>
                </a:effectLst>
                <a:latin typeface="Verdana" pitchFamily="34" charset="0"/>
              </a:rPr>
              <a:t>energy</a:t>
            </a:r>
            <a:r>
              <a:rPr lang="es-ES" sz="2200" b="1" dirty="0">
                <a:solidFill>
                  <a:srgbClr val="FFC000"/>
                </a:solidFill>
                <a:effectLst>
                  <a:outerShdw blurRad="38100" dist="38100" dir="2700000" algn="tl">
                    <a:srgbClr val="000000">
                      <a:alpha val="43137"/>
                    </a:srgbClr>
                  </a:outerShdw>
                </a:effectLst>
                <a:latin typeface="Verdana" pitchFamily="34" charset="0"/>
              </a:rPr>
              <a:t> </a:t>
            </a:r>
            <a:r>
              <a:rPr lang="es-ES" sz="2200" b="1" dirty="0" err="1">
                <a:solidFill>
                  <a:srgbClr val="FFC000"/>
                </a:solidFill>
                <a:effectLst>
                  <a:outerShdw blurRad="38100" dist="38100" dir="2700000" algn="tl">
                    <a:srgbClr val="000000">
                      <a:alpha val="43137"/>
                    </a:srgbClr>
                  </a:outerShdw>
                </a:effectLst>
                <a:latin typeface="Verdana" pitchFamily="34" charset="0"/>
              </a:rPr>
              <a:t>path</a:t>
            </a:r>
            <a:endParaRPr lang="es-ES" sz="2200" b="1" dirty="0">
              <a:solidFill>
                <a:srgbClr val="FFC000"/>
              </a:solidFill>
              <a:effectLst>
                <a:outerShdw blurRad="38100" dist="38100" dir="2700000" algn="tl">
                  <a:srgbClr val="000000">
                    <a:alpha val="43137"/>
                  </a:srgbClr>
                </a:outerShdw>
              </a:effectLst>
              <a:latin typeface="Verdana" pitchFamily="34" charset="0"/>
            </a:endParaRPr>
          </a:p>
        </p:txBody>
      </p:sp>
      <p:sp>
        <p:nvSpPr>
          <p:cNvPr id="9" name="8 CuadroTexto"/>
          <p:cNvSpPr txBox="1"/>
          <p:nvPr/>
        </p:nvSpPr>
        <p:spPr>
          <a:xfrm>
            <a:off x="4724400" y="657225"/>
            <a:ext cx="4191000" cy="2584450"/>
          </a:xfrm>
          <a:prstGeom prst="rect">
            <a:avLst/>
          </a:prstGeom>
          <a:noFill/>
        </p:spPr>
        <p:txBody>
          <a:bodyPr>
            <a:spAutoFit/>
          </a:bodyPr>
          <a:lstStyle/>
          <a:p>
            <a:pPr marL="342900" indent="-342900">
              <a:buFont typeface="+mj-lt"/>
              <a:buAutoNum type="arabicPeriod"/>
              <a:defRPr/>
            </a:pPr>
            <a:r>
              <a:rPr lang="en-US" dirty="0"/>
              <a:t>Nonrenewable energy sources</a:t>
            </a:r>
          </a:p>
          <a:p>
            <a:pPr marL="342900" indent="-342900">
              <a:buFont typeface="+mj-lt"/>
              <a:buAutoNum type="arabicPeriod"/>
              <a:defRPr/>
            </a:pPr>
            <a:r>
              <a:rPr lang="en-US" dirty="0"/>
              <a:t>Concentrated energy carriers</a:t>
            </a:r>
          </a:p>
          <a:p>
            <a:pPr marL="342900" indent="-342900">
              <a:buFont typeface="+mj-lt"/>
              <a:buAutoNum type="arabicPeriod"/>
              <a:defRPr/>
            </a:pPr>
            <a:r>
              <a:rPr lang="en-US" dirty="0"/>
              <a:t>High centralization in the production of electricity</a:t>
            </a:r>
          </a:p>
          <a:p>
            <a:pPr marL="342900" indent="-342900">
              <a:buFont typeface="+mj-lt"/>
              <a:buAutoNum type="arabicPeriod"/>
              <a:defRPr/>
            </a:pPr>
            <a:r>
              <a:rPr lang="en-US" dirty="0"/>
              <a:t>High levels of environmental pollution</a:t>
            </a:r>
          </a:p>
          <a:p>
            <a:pPr marL="342900" indent="-342900">
              <a:buFont typeface="+mj-lt"/>
              <a:buAutoNum type="arabicPeriod"/>
              <a:defRPr/>
            </a:pPr>
            <a:r>
              <a:rPr lang="en-US" dirty="0"/>
              <a:t>Relatively little awareness of environmental impacts and energy waste</a:t>
            </a:r>
            <a:endParaRPr lang="es-ES" dirty="0">
              <a:effectLst>
                <a:outerShdw blurRad="38100" dist="38100" dir="2700000" algn="tl">
                  <a:srgbClr val="000000">
                    <a:alpha val="43137"/>
                  </a:srgbClr>
                </a:outerShdw>
              </a:effectLst>
            </a:endParaRPr>
          </a:p>
        </p:txBody>
      </p:sp>
      <p:grpSp>
        <p:nvGrpSpPr>
          <p:cNvPr id="203779" name="18 Grupo"/>
          <p:cNvGrpSpPr>
            <a:grpSpLocks/>
          </p:cNvGrpSpPr>
          <p:nvPr/>
        </p:nvGrpSpPr>
        <p:grpSpPr bwMode="auto">
          <a:xfrm>
            <a:off x="677863" y="3471863"/>
            <a:ext cx="4038600" cy="3387725"/>
            <a:chOff x="677886" y="3472542"/>
            <a:chExt cx="4038600" cy="3386554"/>
          </a:xfrm>
        </p:grpSpPr>
        <p:pic>
          <p:nvPicPr>
            <p:cNvPr id="203790" name="9 Imagen" descr="Autopista Los Angeles.jpg"/>
            <p:cNvPicPr>
              <a:picLocks noChangeAspect="1"/>
            </p:cNvPicPr>
            <p:nvPr/>
          </p:nvPicPr>
          <p:blipFill>
            <a:blip r:embed="rId2"/>
            <a:srcRect/>
            <a:stretch>
              <a:fillRect/>
            </a:stretch>
          </p:blipFill>
          <p:spPr bwMode="auto">
            <a:xfrm>
              <a:off x="677886" y="3472542"/>
              <a:ext cx="4032000" cy="3024000"/>
            </a:xfrm>
            <a:prstGeom prst="rect">
              <a:avLst/>
            </a:prstGeom>
            <a:noFill/>
            <a:ln w="9525">
              <a:noFill/>
              <a:miter lim="800000"/>
              <a:headEnd/>
              <a:tailEnd/>
            </a:ln>
          </p:spPr>
        </p:pic>
        <p:sp>
          <p:nvSpPr>
            <p:cNvPr id="15" name="14 CuadroTexto"/>
            <p:cNvSpPr txBox="1"/>
            <p:nvPr/>
          </p:nvSpPr>
          <p:spPr>
            <a:xfrm>
              <a:off x="677886" y="6521075"/>
              <a:ext cx="4038600" cy="338021"/>
            </a:xfrm>
            <a:prstGeom prst="rect">
              <a:avLst/>
            </a:prstGeom>
            <a:noFill/>
          </p:spPr>
          <p:txBody>
            <a:bodyPr>
              <a:spAutoFit/>
            </a:bodyPr>
            <a:lstStyle/>
            <a:p>
              <a:pPr algn="ctr">
                <a:defRPr/>
              </a:pPr>
              <a:r>
                <a:rPr lang="es-ES" sz="1600" dirty="0" err="1">
                  <a:effectLst>
                    <a:outerShdw blurRad="38100" dist="38100" dir="2700000" algn="tl">
                      <a:srgbClr val="000000">
                        <a:alpha val="43137"/>
                      </a:srgbClr>
                    </a:outerShdw>
                  </a:effectLst>
                </a:rPr>
                <a:t>Freeway</a:t>
              </a:r>
              <a:r>
                <a:rPr lang="es-ES" sz="1600" dirty="0">
                  <a:effectLst>
                    <a:outerShdw blurRad="38100" dist="38100" dir="2700000" algn="tl">
                      <a:srgbClr val="000000">
                        <a:alpha val="43137"/>
                      </a:srgbClr>
                    </a:outerShdw>
                  </a:effectLst>
                </a:rPr>
                <a:t> in Los </a:t>
              </a:r>
              <a:r>
                <a:rPr lang="es-ES" sz="1600" dirty="0" err="1">
                  <a:effectLst>
                    <a:outerShdw blurRad="38100" dist="38100" dir="2700000" algn="tl">
                      <a:srgbClr val="000000">
                        <a:alpha val="43137"/>
                      </a:srgbClr>
                    </a:outerShdw>
                  </a:effectLst>
                </a:rPr>
                <a:t>Angeles</a:t>
              </a:r>
              <a:r>
                <a:rPr lang="es-ES" sz="1600" dirty="0">
                  <a:effectLst>
                    <a:outerShdw blurRad="38100" dist="38100" dir="2700000" algn="tl">
                      <a:srgbClr val="000000">
                        <a:alpha val="43137"/>
                      </a:srgbClr>
                    </a:outerShdw>
                  </a:effectLst>
                </a:rPr>
                <a:t>, California</a:t>
              </a:r>
              <a:endParaRPr lang="es-ES" sz="1600" dirty="0">
                <a:effectLst>
                  <a:outerShdw blurRad="38100" dist="38100" dir="2700000" algn="tl">
                    <a:srgbClr val="000000">
                      <a:alpha val="43137"/>
                    </a:srgbClr>
                  </a:outerShdw>
                </a:effectLst>
              </a:endParaRPr>
            </a:p>
          </p:txBody>
        </p:sp>
      </p:grpSp>
      <p:grpSp>
        <p:nvGrpSpPr>
          <p:cNvPr id="203780" name="22 Grupo"/>
          <p:cNvGrpSpPr>
            <a:grpSpLocks/>
          </p:cNvGrpSpPr>
          <p:nvPr/>
        </p:nvGrpSpPr>
        <p:grpSpPr bwMode="auto">
          <a:xfrm>
            <a:off x="4640263" y="3475038"/>
            <a:ext cx="4122737" cy="3384550"/>
            <a:chOff x="4640286" y="3474637"/>
            <a:chExt cx="4122714" cy="3384459"/>
          </a:xfrm>
        </p:grpSpPr>
        <p:pic>
          <p:nvPicPr>
            <p:cNvPr id="203788" name="Picture 4" descr="Hong Kong de noche"/>
            <p:cNvPicPr>
              <a:picLocks noChangeAspect="1" noChangeArrowheads="1"/>
            </p:cNvPicPr>
            <p:nvPr/>
          </p:nvPicPr>
          <p:blipFill>
            <a:blip r:embed="rId3"/>
            <a:srcRect/>
            <a:stretch>
              <a:fillRect/>
            </a:stretch>
          </p:blipFill>
          <p:spPr bwMode="auto">
            <a:xfrm>
              <a:off x="4731000" y="3474637"/>
              <a:ext cx="4032000" cy="3024000"/>
            </a:xfrm>
            <a:prstGeom prst="rect">
              <a:avLst/>
            </a:prstGeom>
            <a:noFill/>
            <a:ln w="9525">
              <a:noFill/>
              <a:miter lim="800000"/>
              <a:headEnd/>
              <a:tailEnd/>
            </a:ln>
          </p:spPr>
        </p:pic>
        <p:sp>
          <p:nvSpPr>
            <p:cNvPr id="16" name="15 CuadroTexto"/>
            <p:cNvSpPr txBox="1"/>
            <p:nvPr/>
          </p:nvSpPr>
          <p:spPr>
            <a:xfrm>
              <a:off x="4640286" y="6520967"/>
              <a:ext cx="4038577" cy="338129"/>
            </a:xfrm>
            <a:prstGeom prst="rect">
              <a:avLst/>
            </a:prstGeom>
            <a:noFill/>
          </p:spPr>
          <p:txBody>
            <a:bodyPr>
              <a:spAutoFit/>
            </a:bodyPr>
            <a:lstStyle/>
            <a:p>
              <a:pPr algn="ctr">
                <a:defRPr/>
              </a:pPr>
              <a:r>
                <a:rPr lang="es-ES" sz="1600" dirty="0">
                  <a:effectLst>
                    <a:outerShdw blurRad="38100" dist="38100" dir="2700000" algn="tl">
                      <a:srgbClr val="000000">
                        <a:alpha val="43137"/>
                      </a:srgbClr>
                    </a:outerShdw>
                  </a:effectLst>
                </a:rPr>
                <a:t>Hong Kong </a:t>
              </a:r>
              <a:r>
                <a:rPr lang="es-ES" sz="1600" dirty="0" err="1">
                  <a:effectLst>
                    <a:outerShdw blurRad="38100" dist="38100" dir="2700000" algn="tl">
                      <a:srgbClr val="000000">
                        <a:alpha val="43137"/>
                      </a:srgbClr>
                    </a:outerShdw>
                  </a:effectLst>
                </a:rPr>
                <a:t>by</a:t>
              </a:r>
              <a:r>
                <a:rPr lang="es-ES" sz="1600" dirty="0">
                  <a:effectLst>
                    <a:outerShdw blurRad="38100" dist="38100" dir="2700000" algn="tl">
                      <a:srgbClr val="000000">
                        <a:alpha val="43137"/>
                      </a:srgbClr>
                    </a:outerShdw>
                  </a:effectLst>
                </a:rPr>
                <a:t> </a:t>
              </a:r>
              <a:r>
                <a:rPr lang="es-ES" sz="1600" dirty="0" err="1">
                  <a:effectLst>
                    <a:outerShdw blurRad="38100" dist="38100" dir="2700000" algn="tl">
                      <a:srgbClr val="000000">
                        <a:alpha val="43137"/>
                      </a:srgbClr>
                    </a:outerShdw>
                  </a:effectLst>
                </a:rPr>
                <a:t>night</a:t>
              </a:r>
              <a:endParaRPr lang="es-ES" sz="1600" dirty="0">
                <a:effectLst>
                  <a:outerShdw blurRad="38100" dist="38100" dir="2700000" algn="tl">
                    <a:srgbClr val="000000">
                      <a:alpha val="43137"/>
                    </a:srgbClr>
                  </a:outerShdw>
                </a:effectLst>
              </a:endParaRPr>
            </a:p>
          </p:txBody>
        </p:sp>
      </p:grpSp>
      <p:grpSp>
        <p:nvGrpSpPr>
          <p:cNvPr id="203781" name="16 Grupo"/>
          <p:cNvGrpSpPr>
            <a:grpSpLocks/>
          </p:cNvGrpSpPr>
          <p:nvPr/>
        </p:nvGrpSpPr>
        <p:grpSpPr bwMode="auto">
          <a:xfrm>
            <a:off x="754063" y="1143000"/>
            <a:ext cx="2640012" cy="2333625"/>
            <a:chOff x="754086" y="1143000"/>
            <a:chExt cx="2639998" cy="2334399"/>
          </a:xfrm>
        </p:grpSpPr>
        <p:pic>
          <p:nvPicPr>
            <p:cNvPr id="203786" name="Picture 2" descr="contaminación mundial"/>
            <p:cNvPicPr>
              <a:picLocks noChangeAspect="1" noChangeArrowheads="1"/>
            </p:cNvPicPr>
            <p:nvPr/>
          </p:nvPicPr>
          <p:blipFill>
            <a:blip r:embed="rId4"/>
            <a:srcRect/>
            <a:stretch>
              <a:fillRect/>
            </a:stretch>
          </p:blipFill>
          <p:spPr bwMode="auto">
            <a:xfrm>
              <a:off x="754087" y="1143000"/>
              <a:ext cx="2639997" cy="1980000"/>
            </a:xfrm>
            <a:prstGeom prst="rect">
              <a:avLst/>
            </a:prstGeom>
            <a:noFill/>
            <a:ln w="9525">
              <a:noFill/>
              <a:miter lim="800000"/>
              <a:headEnd/>
              <a:tailEnd/>
            </a:ln>
          </p:spPr>
        </p:pic>
        <p:sp>
          <p:nvSpPr>
            <p:cNvPr id="20" name="19 CuadroTexto"/>
            <p:cNvSpPr txBox="1"/>
            <p:nvPr/>
          </p:nvSpPr>
          <p:spPr>
            <a:xfrm>
              <a:off x="754086" y="3201082"/>
              <a:ext cx="2590786" cy="276317"/>
            </a:xfrm>
            <a:prstGeom prst="rect">
              <a:avLst/>
            </a:prstGeom>
            <a:noFill/>
          </p:spPr>
          <p:txBody>
            <a:bodyPr>
              <a:spAutoFit/>
            </a:bodyPr>
            <a:lstStyle/>
            <a:p>
              <a:pPr algn="ctr">
                <a:defRPr/>
              </a:pPr>
              <a:r>
                <a:rPr lang="es-ES" sz="1200" dirty="0">
                  <a:effectLst>
                    <a:outerShdw blurRad="38100" dist="38100" dir="2700000" algn="tl">
                      <a:srgbClr val="000000">
                        <a:alpha val="43137"/>
                      </a:srgbClr>
                    </a:outerShdw>
                  </a:effectLst>
                </a:rPr>
                <a:t>Combustibles fósiles</a:t>
              </a:r>
              <a:endParaRPr lang="es-ES" sz="1200" dirty="0">
                <a:effectLst>
                  <a:outerShdw blurRad="38100" dist="38100" dir="2700000" algn="tl">
                    <a:srgbClr val="000000">
                      <a:alpha val="43137"/>
                    </a:srgbClr>
                  </a:outerShdw>
                </a:effectLst>
              </a:endParaRPr>
            </a:p>
          </p:txBody>
        </p:sp>
      </p:grpSp>
      <p:grpSp>
        <p:nvGrpSpPr>
          <p:cNvPr id="203782" name="17 Grupo"/>
          <p:cNvGrpSpPr>
            <a:grpSpLocks/>
          </p:cNvGrpSpPr>
          <p:nvPr/>
        </p:nvGrpSpPr>
        <p:grpSpPr bwMode="auto">
          <a:xfrm>
            <a:off x="3414713" y="1143000"/>
            <a:ext cx="1301750" cy="2333625"/>
            <a:chOff x="3415412" y="1143000"/>
            <a:chExt cx="1301074" cy="2334400"/>
          </a:xfrm>
        </p:grpSpPr>
        <p:pic>
          <p:nvPicPr>
            <p:cNvPr id="203784" name="13 Imagen" descr="central nuclear de noche.jpg"/>
            <p:cNvPicPr>
              <a:picLocks noChangeAspect="1"/>
            </p:cNvPicPr>
            <p:nvPr/>
          </p:nvPicPr>
          <p:blipFill>
            <a:blip r:embed="rId5"/>
            <a:srcRect/>
            <a:stretch>
              <a:fillRect/>
            </a:stretch>
          </p:blipFill>
          <p:spPr bwMode="auto">
            <a:xfrm>
              <a:off x="3415412" y="1143000"/>
              <a:ext cx="1272046" cy="1980000"/>
            </a:xfrm>
            <a:prstGeom prst="rect">
              <a:avLst/>
            </a:prstGeom>
            <a:noFill/>
            <a:ln w="9525">
              <a:noFill/>
              <a:miter lim="800000"/>
              <a:headEnd/>
              <a:tailEnd/>
            </a:ln>
          </p:spPr>
        </p:pic>
        <p:sp>
          <p:nvSpPr>
            <p:cNvPr id="21" name="20 CuadroTexto"/>
            <p:cNvSpPr txBox="1"/>
            <p:nvPr/>
          </p:nvSpPr>
          <p:spPr>
            <a:xfrm>
              <a:off x="3421759" y="3201083"/>
              <a:ext cx="1294727" cy="276317"/>
            </a:xfrm>
            <a:prstGeom prst="rect">
              <a:avLst/>
            </a:prstGeom>
            <a:noFill/>
          </p:spPr>
          <p:txBody>
            <a:bodyPr>
              <a:spAutoFit/>
            </a:bodyPr>
            <a:lstStyle/>
            <a:p>
              <a:pPr algn="ctr">
                <a:defRPr/>
              </a:pPr>
              <a:r>
                <a:rPr lang="es-ES" sz="1200" dirty="0">
                  <a:effectLst>
                    <a:outerShdw blurRad="38100" dist="38100" dir="2700000" algn="tl">
                      <a:srgbClr val="000000">
                        <a:alpha val="43137"/>
                      </a:srgbClr>
                    </a:outerShdw>
                  </a:effectLst>
                </a:rPr>
                <a:t>Central nuclear</a:t>
              </a:r>
              <a:endParaRPr lang="es-ES" sz="1200" dirty="0">
                <a:effectLst>
                  <a:outerShdw blurRad="38100" dist="38100" dir="2700000" algn="tl">
                    <a:srgbClr val="000000">
                      <a:alpha val="43137"/>
                    </a:srgbClr>
                  </a:outerShdw>
                </a:effectLst>
              </a:endParaRPr>
            </a:p>
          </p:txBody>
        </p:sp>
      </p:grpSp>
      <p:sp>
        <p:nvSpPr>
          <p:cNvPr id="22" name="Rectangle 2"/>
          <p:cNvSpPr>
            <a:spLocks noChangeArrowheads="1"/>
          </p:cNvSpPr>
          <p:nvPr/>
        </p:nvSpPr>
        <p:spPr bwMode="auto">
          <a:xfrm>
            <a:off x="676275" y="228600"/>
            <a:ext cx="4124325" cy="762000"/>
          </a:xfrm>
          <a:prstGeom prst="rect">
            <a:avLst/>
          </a:prstGeom>
          <a:noFill/>
          <a:ln w="9525">
            <a:noFill/>
            <a:miter lim="800000"/>
            <a:headEnd/>
            <a:tailEnd/>
          </a:ln>
        </p:spPr>
        <p:txBody>
          <a:bodyPr anchor="b"/>
          <a:lstStyle/>
          <a:p>
            <a:pPr>
              <a:defRPr/>
            </a:pPr>
            <a:r>
              <a:rPr lang="en-US" sz="2000" b="1" dirty="0">
                <a:solidFill>
                  <a:srgbClr val="FFC000"/>
                </a:solidFill>
                <a:latin typeface="Verdana" pitchFamily="34" charset="0"/>
              </a:rPr>
              <a:t>¿What type of development model are we following</a:t>
            </a:r>
            <a:r>
              <a:rPr lang="en-US" sz="2000" b="1" dirty="0">
                <a:solidFill>
                  <a:srgbClr val="FFC000"/>
                </a:solidFill>
                <a:effectLst>
                  <a:outerShdw blurRad="38100" dist="38100" dir="2700000" algn="tl">
                    <a:srgbClr val="000000"/>
                  </a:outerShdw>
                </a:effectLst>
                <a:latin typeface="Verdana" pitchFamily="34" charset="0"/>
              </a:rPr>
              <a:t>?</a:t>
            </a:r>
            <a:endParaRPr lang="en-US" sz="2000" b="1" dirty="0">
              <a:solidFill>
                <a:srgbClr val="FFC000"/>
              </a:solidFill>
              <a:effectLst>
                <a:outerShdw blurRad="38100" dist="38100" dir="2700000" algn="tl">
                  <a:srgbClr val="000000"/>
                </a:outerShdw>
              </a:effectLst>
              <a:latin typeface="Verdana" pitchFamily="34" charset="0"/>
            </a:endParaRPr>
          </a:p>
        </p:txBody>
      </p:sp>
    </p:spTree>
  </p:cSld>
  <p:clrMapOvr>
    <a:masterClrMapping/>
  </p:clrMapOvr>
  <p:transition>
    <p:wipe dir="d"/>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0" y="-50800"/>
            <a:ext cx="9144000" cy="523875"/>
          </a:xfrm>
          <a:prstGeom prst="rect">
            <a:avLst/>
          </a:prstGeom>
          <a:noFill/>
        </p:spPr>
        <p:txBody>
          <a:bodyPr>
            <a:spAutoFit/>
          </a:bodyPr>
          <a:lstStyle/>
          <a:p>
            <a:pPr algn="ctr">
              <a:defRPr/>
            </a:pPr>
            <a:r>
              <a:rPr lang="es-ES" sz="2800" b="1" cap="small" dirty="0" err="1">
                <a:solidFill>
                  <a:srgbClr val="FFC000"/>
                </a:solidFill>
                <a:effectLst>
                  <a:outerShdw blurRad="38100" dist="38100" dir="2700000" algn="tl">
                    <a:srgbClr val="000000">
                      <a:alpha val="43137"/>
                    </a:srgbClr>
                  </a:outerShdw>
                </a:effectLst>
                <a:latin typeface="Verdana" pitchFamily="34" charset="0"/>
              </a:rPr>
              <a:t>United</a:t>
            </a:r>
            <a:r>
              <a:rPr lang="es-ES" sz="2800" b="1" cap="small" dirty="0">
                <a:solidFill>
                  <a:srgbClr val="FFC000"/>
                </a:solidFill>
                <a:effectLst>
                  <a:outerShdw blurRad="38100" dist="38100" dir="2700000" algn="tl">
                    <a:srgbClr val="000000">
                      <a:alpha val="43137"/>
                    </a:srgbClr>
                  </a:outerShdw>
                </a:effectLst>
                <a:latin typeface="Verdana" pitchFamily="34" charset="0"/>
              </a:rPr>
              <a:t> </a:t>
            </a:r>
            <a:r>
              <a:rPr lang="es-ES" sz="2800" b="1" cap="small" dirty="0" err="1">
                <a:solidFill>
                  <a:srgbClr val="FFC000"/>
                </a:solidFill>
                <a:effectLst>
                  <a:outerShdw blurRad="38100" dist="38100" dir="2700000" algn="tl">
                    <a:srgbClr val="000000">
                      <a:alpha val="43137"/>
                    </a:srgbClr>
                  </a:outerShdw>
                </a:effectLst>
                <a:latin typeface="Verdana" pitchFamily="34" charset="0"/>
              </a:rPr>
              <a:t>Nations</a:t>
            </a:r>
            <a:r>
              <a:rPr lang="es-ES" sz="2800" b="1" cap="small" dirty="0">
                <a:solidFill>
                  <a:srgbClr val="FFC000"/>
                </a:solidFill>
                <a:effectLst>
                  <a:outerShdw blurRad="38100" dist="38100" dir="2700000" algn="tl">
                    <a:srgbClr val="000000">
                      <a:alpha val="43137"/>
                    </a:srgbClr>
                  </a:outerShdw>
                </a:effectLst>
                <a:latin typeface="Verdana" pitchFamily="34" charset="0"/>
              </a:rPr>
              <a:t> and </a:t>
            </a:r>
            <a:r>
              <a:rPr lang="es-ES" sz="2800" b="1" cap="small" dirty="0" err="1">
                <a:solidFill>
                  <a:srgbClr val="FFC000"/>
                </a:solidFill>
                <a:effectLst>
                  <a:outerShdw blurRad="38100" dist="38100" dir="2700000" algn="tl">
                    <a:srgbClr val="000000">
                      <a:alpha val="43137"/>
                    </a:srgbClr>
                  </a:outerShdw>
                </a:effectLst>
                <a:latin typeface="Verdana" pitchFamily="34" charset="0"/>
              </a:rPr>
              <a:t>Climate</a:t>
            </a:r>
            <a:r>
              <a:rPr lang="es-ES" sz="2800" b="1" cap="small" dirty="0">
                <a:solidFill>
                  <a:srgbClr val="FFC000"/>
                </a:solidFill>
                <a:effectLst>
                  <a:outerShdw blurRad="38100" dist="38100" dir="2700000" algn="tl">
                    <a:srgbClr val="000000">
                      <a:alpha val="43137"/>
                    </a:srgbClr>
                  </a:outerShdw>
                </a:effectLst>
                <a:latin typeface="Verdana" pitchFamily="34" charset="0"/>
              </a:rPr>
              <a:t> </a:t>
            </a:r>
            <a:r>
              <a:rPr lang="es-ES" sz="2800" b="1" cap="small" dirty="0" err="1">
                <a:solidFill>
                  <a:srgbClr val="FFC000"/>
                </a:solidFill>
                <a:effectLst>
                  <a:outerShdw blurRad="38100" dist="38100" dir="2700000" algn="tl">
                    <a:srgbClr val="000000">
                      <a:alpha val="43137"/>
                    </a:srgbClr>
                  </a:outerShdw>
                </a:effectLst>
                <a:latin typeface="Verdana" pitchFamily="34" charset="0"/>
              </a:rPr>
              <a:t>Change</a:t>
            </a:r>
            <a:r>
              <a:rPr lang="es-ES" sz="2800" b="1" cap="small" dirty="0">
                <a:solidFill>
                  <a:srgbClr val="FFC000"/>
                </a:solidFill>
                <a:effectLst>
                  <a:outerShdw blurRad="38100" dist="38100" dir="2700000" algn="tl">
                    <a:srgbClr val="000000">
                      <a:alpha val="43137"/>
                    </a:srgbClr>
                  </a:outerShdw>
                </a:effectLst>
                <a:latin typeface="Verdana" pitchFamily="34" charset="0"/>
              </a:rPr>
              <a:t> COP 15</a:t>
            </a:r>
            <a:endParaRPr lang="es-ES" sz="2800" b="1" cap="small" dirty="0">
              <a:solidFill>
                <a:srgbClr val="FFC000"/>
              </a:solidFill>
              <a:effectLst>
                <a:outerShdw blurRad="38100" dist="38100" dir="2700000" algn="tl">
                  <a:srgbClr val="000000">
                    <a:alpha val="43137"/>
                  </a:srgbClr>
                </a:outerShdw>
              </a:effectLst>
              <a:latin typeface="Verdana" pitchFamily="34" charset="0"/>
            </a:endParaRPr>
          </a:p>
        </p:txBody>
      </p:sp>
      <p:pic>
        <p:nvPicPr>
          <p:cNvPr id="204802" name="3 Imagen" descr="Pachauri.bmp"/>
          <p:cNvPicPr>
            <a:picLocks noChangeAspect="1"/>
          </p:cNvPicPr>
          <p:nvPr/>
        </p:nvPicPr>
        <p:blipFill>
          <a:blip r:embed="rId3"/>
          <a:srcRect/>
          <a:stretch>
            <a:fillRect/>
          </a:stretch>
        </p:blipFill>
        <p:spPr bwMode="auto">
          <a:xfrm>
            <a:off x="3770313" y="2819400"/>
            <a:ext cx="1563687" cy="2009775"/>
          </a:xfrm>
          <a:prstGeom prst="rect">
            <a:avLst/>
          </a:prstGeom>
          <a:noFill/>
          <a:ln w="9525">
            <a:noFill/>
            <a:miter lim="800000"/>
            <a:headEnd/>
            <a:tailEnd/>
          </a:ln>
        </p:spPr>
      </p:pic>
      <p:pic>
        <p:nvPicPr>
          <p:cNvPr id="204803" name="Picture 2"/>
          <p:cNvPicPr>
            <a:picLocks noChangeAspect="1" noChangeArrowheads="1"/>
          </p:cNvPicPr>
          <p:nvPr/>
        </p:nvPicPr>
        <p:blipFill>
          <a:blip r:embed="rId4"/>
          <a:srcRect/>
          <a:stretch>
            <a:fillRect/>
          </a:stretch>
        </p:blipFill>
        <p:spPr bwMode="auto">
          <a:xfrm>
            <a:off x="6470650" y="2789238"/>
            <a:ext cx="2216150" cy="2087562"/>
          </a:xfrm>
          <a:prstGeom prst="rect">
            <a:avLst/>
          </a:prstGeom>
          <a:noFill/>
          <a:ln w="9525">
            <a:noFill/>
            <a:miter lim="800000"/>
            <a:headEnd/>
            <a:tailEnd/>
          </a:ln>
        </p:spPr>
      </p:pic>
      <p:pic>
        <p:nvPicPr>
          <p:cNvPr id="204804" name="Picture 3"/>
          <p:cNvPicPr>
            <a:picLocks noChangeAspect="1" noChangeArrowheads="1"/>
          </p:cNvPicPr>
          <p:nvPr/>
        </p:nvPicPr>
        <p:blipFill>
          <a:blip r:embed="rId5"/>
          <a:srcRect/>
          <a:stretch>
            <a:fillRect/>
          </a:stretch>
        </p:blipFill>
        <p:spPr bwMode="auto">
          <a:xfrm>
            <a:off x="457200" y="2741613"/>
            <a:ext cx="2243138" cy="2089150"/>
          </a:xfrm>
          <a:prstGeom prst="rect">
            <a:avLst/>
          </a:prstGeom>
          <a:noFill/>
          <a:ln w="9525">
            <a:noFill/>
            <a:miter lim="800000"/>
            <a:headEnd/>
            <a:tailEnd/>
          </a:ln>
        </p:spPr>
      </p:pic>
      <p:sp>
        <p:nvSpPr>
          <p:cNvPr id="204805" name="9 CuadroTexto"/>
          <p:cNvSpPr txBox="1">
            <a:spLocks noChangeArrowheads="1"/>
          </p:cNvSpPr>
          <p:nvPr/>
        </p:nvSpPr>
        <p:spPr bwMode="auto">
          <a:xfrm>
            <a:off x="6019800" y="4887913"/>
            <a:ext cx="3048000" cy="554037"/>
          </a:xfrm>
          <a:prstGeom prst="rect">
            <a:avLst/>
          </a:prstGeom>
          <a:noFill/>
          <a:ln w="9525">
            <a:noFill/>
            <a:miter lim="800000"/>
            <a:headEnd/>
            <a:tailEnd/>
          </a:ln>
        </p:spPr>
        <p:txBody>
          <a:bodyPr>
            <a:spAutoFit/>
          </a:bodyPr>
          <a:lstStyle/>
          <a:p>
            <a:pPr algn="ctr"/>
            <a:r>
              <a:rPr lang="es-ES" sz="1500">
                <a:latin typeface="Verdana" pitchFamily="34" charset="0"/>
              </a:rPr>
              <a:t>Barack Obama, President of the United States of America </a:t>
            </a:r>
          </a:p>
        </p:txBody>
      </p:sp>
      <p:sp>
        <p:nvSpPr>
          <p:cNvPr id="204806" name="10 CuadroTexto"/>
          <p:cNvSpPr txBox="1">
            <a:spLocks noChangeArrowheads="1"/>
          </p:cNvSpPr>
          <p:nvPr/>
        </p:nvSpPr>
        <p:spPr bwMode="auto">
          <a:xfrm>
            <a:off x="0" y="4872038"/>
            <a:ext cx="3048000" cy="569912"/>
          </a:xfrm>
          <a:prstGeom prst="rect">
            <a:avLst/>
          </a:prstGeom>
          <a:noFill/>
          <a:ln w="9525">
            <a:noFill/>
            <a:miter lim="800000"/>
            <a:headEnd/>
            <a:tailEnd/>
          </a:ln>
        </p:spPr>
        <p:txBody>
          <a:bodyPr>
            <a:spAutoFit/>
          </a:bodyPr>
          <a:lstStyle/>
          <a:p>
            <a:pPr algn="ctr"/>
            <a:r>
              <a:rPr lang="es-ES" sz="1600"/>
              <a:t>Mohamed Nasheed, </a:t>
            </a:r>
            <a:r>
              <a:rPr lang="es-ES" sz="1500">
                <a:latin typeface="Verdana" pitchFamily="34" charset="0"/>
              </a:rPr>
              <a:t>President of the Republic of Maldivas</a:t>
            </a:r>
          </a:p>
        </p:txBody>
      </p:sp>
      <p:sp>
        <p:nvSpPr>
          <p:cNvPr id="204807" name="12 CuadroTexto"/>
          <p:cNvSpPr txBox="1">
            <a:spLocks noChangeArrowheads="1"/>
          </p:cNvSpPr>
          <p:nvPr/>
        </p:nvSpPr>
        <p:spPr bwMode="auto">
          <a:xfrm>
            <a:off x="3095625" y="4887913"/>
            <a:ext cx="3000375" cy="554037"/>
          </a:xfrm>
          <a:prstGeom prst="rect">
            <a:avLst/>
          </a:prstGeom>
          <a:noFill/>
          <a:ln w="9525">
            <a:noFill/>
            <a:miter lim="800000"/>
            <a:headEnd/>
            <a:tailEnd/>
          </a:ln>
        </p:spPr>
        <p:txBody>
          <a:bodyPr>
            <a:spAutoFit/>
          </a:bodyPr>
          <a:lstStyle/>
          <a:p>
            <a:pPr algn="ctr"/>
            <a:r>
              <a:rPr lang="es-ES" sz="1500">
                <a:latin typeface="Verdana" pitchFamily="34" charset="0"/>
              </a:rPr>
              <a:t>Rajendra Pachauri, Chairman of IPCC</a:t>
            </a:r>
          </a:p>
        </p:txBody>
      </p:sp>
      <p:sp>
        <p:nvSpPr>
          <p:cNvPr id="14" name="13 CuadroTexto"/>
          <p:cNvSpPr txBox="1"/>
          <p:nvPr/>
        </p:nvSpPr>
        <p:spPr>
          <a:xfrm>
            <a:off x="152400" y="533400"/>
            <a:ext cx="8839200" cy="708025"/>
          </a:xfrm>
          <a:prstGeom prst="rect">
            <a:avLst/>
          </a:prstGeom>
          <a:noFill/>
        </p:spPr>
        <p:txBody>
          <a:bodyPr>
            <a:spAutoFit/>
          </a:bodyPr>
          <a:lstStyle/>
          <a:p>
            <a:pPr algn="ctr">
              <a:defRPr/>
            </a:pPr>
            <a:r>
              <a:rPr lang="es-ES" sz="2000" dirty="0" err="1">
                <a:solidFill>
                  <a:srgbClr val="FFC000"/>
                </a:solidFill>
                <a:effectLst>
                  <a:outerShdw blurRad="38100" dist="38100" dir="2700000" algn="tl">
                    <a:srgbClr val="000000">
                      <a:alpha val="43137"/>
                    </a:srgbClr>
                  </a:outerShdw>
                </a:effectLst>
                <a:latin typeface="Verdana" pitchFamily="34" charset="0"/>
              </a:rPr>
              <a:t>Many</a:t>
            </a:r>
            <a:r>
              <a:rPr lang="es-ES" sz="2000" dirty="0">
                <a:solidFill>
                  <a:srgbClr val="FFC000"/>
                </a:solidFill>
                <a:effectLst>
                  <a:outerShdw blurRad="38100" dist="38100" dir="2700000" algn="tl">
                    <a:srgbClr val="000000">
                      <a:alpha val="43137"/>
                    </a:srgbClr>
                  </a:outerShdw>
                </a:effectLst>
                <a:latin typeface="Verdana" pitchFamily="34" charset="0"/>
              </a:rPr>
              <a:t> </a:t>
            </a:r>
            <a:r>
              <a:rPr lang="es-ES" sz="2000" dirty="0" err="1">
                <a:solidFill>
                  <a:srgbClr val="FFC000"/>
                </a:solidFill>
                <a:effectLst>
                  <a:outerShdw blurRad="38100" dist="38100" dir="2700000" algn="tl">
                    <a:srgbClr val="000000">
                      <a:alpha val="43137"/>
                    </a:srgbClr>
                  </a:outerShdw>
                </a:effectLst>
                <a:latin typeface="Verdana" pitchFamily="34" charset="0"/>
              </a:rPr>
              <a:t>words</a:t>
            </a:r>
            <a:r>
              <a:rPr lang="es-ES" sz="2000" dirty="0">
                <a:solidFill>
                  <a:srgbClr val="FFC000"/>
                </a:solidFill>
                <a:effectLst>
                  <a:outerShdw blurRad="38100" dist="38100" dir="2700000" algn="tl">
                    <a:srgbClr val="000000">
                      <a:alpha val="43137"/>
                    </a:srgbClr>
                  </a:outerShdw>
                </a:effectLst>
                <a:latin typeface="Verdana" pitchFamily="34" charset="0"/>
              </a:rPr>
              <a:t> and no </a:t>
            </a:r>
            <a:r>
              <a:rPr lang="es-ES" sz="2000" dirty="0" err="1">
                <a:solidFill>
                  <a:srgbClr val="FFC000"/>
                </a:solidFill>
                <a:effectLst>
                  <a:outerShdw blurRad="38100" dist="38100" dir="2700000" algn="tl">
                    <a:srgbClr val="000000">
                      <a:alpha val="43137"/>
                    </a:srgbClr>
                  </a:outerShdw>
                </a:effectLst>
                <a:latin typeface="Verdana" pitchFamily="34" charset="0"/>
              </a:rPr>
              <a:t>political</a:t>
            </a:r>
            <a:r>
              <a:rPr lang="es-ES" sz="2000" dirty="0">
                <a:solidFill>
                  <a:srgbClr val="FFC000"/>
                </a:solidFill>
                <a:effectLst>
                  <a:outerShdw blurRad="38100" dist="38100" dir="2700000" algn="tl">
                    <a:srgbClr val="000000">
                      <a:alpha val="43137"/>
                    </a:srgbClr>
                  </a:outerShdw>
                </a:effectLst>
                <a:latin typeface="Verdana" pitchFamily="34" charset="0"/>
              </a:rPr>
              <a:t> </a:t>
            </a:r>
            <a:r>
              <a:rPr lang="es-ES" sz="2000" dirty="0" err="1">
                <a:solidFill>
                  <a:srgbClr val="FFC000"/>
                </a:solidFill>
                <a:effectLst>
                  <a:outerShdw blurRad="38100" dist="38100" dir="2700000" algn="tl">
                    <a:srgbClr val="000000">
                      <a:alpha val="43137"/>
                    </a:srgbClr>
                  </a:outerShdw>
                </a:effectLst>
                <a:latin typeface="Verdana" pitchFamily="34" charset="0"/>
              </a:rPr>
              <a:t>will</a:t>
            </a:r>
            <a:r>
              <a:rPr lang="es-ES" sz="2000" dirty="0">
                <a:solidFill>
                  <a:srgbClr val="FFC000"/>
                </a:solidFill>
                <a:effectLst>
                  <a:outerShdw blurRad="38100" dist="38100" dir="2700000" algn="tl">
                    <a:srgbClr val="000000">
                      <a:alpha val="43137"/>
                    </a:srgbClr>
                  </a:outerShdw>
                </a:effectLst>
                <a:latin typeface="Verdana" pitchFamily="34" charset="0"/>
              </a:rPr>
              <a:t> </a:t>
            </a:r>
            <a:r>
              <a:rPr lang="es-ES" sz="2000" dirty="0" err="1">
                <a:solidFill>
                  <a:srgbClr val="FFC000"/>
                </a:solidFill>
                <a:effectLst>
                  <a:outerShdw blurRad="38100" dist="38100" dir="2700000" algn="tl">
                    <a:srgbClr val="000000">
                      <a:alpha val="43137"/>
                    </a:srgbClr>
                  </a:outerShdw>
                </a:effectLst>
                <a:latin typeface="Verdana" pitchFamily="34" charset="0"/>
              </a:rPr>
              <a:t>from</a:t>
            </a:r>
            <a:r>
              <a:rPr lang="es-ES" sz="2000" dirty="0">
                <a:solidFill>
                  <a:srgbClr val="FFC000"/>
                </a:solidFill>
                <a:effectLst>
                  <a:outerShdw blurRad="38100" dist="38100" dir="2700000" algn="tl">
                    <a:srgbClr val="000000">
                      <a:alpha val="43137"/>
                    </a:srgbClr>
                  </a:outerShdw>
                </a:effectLst>
                <a:latin typeface="Verdana" pitchFamily="34" charset="0"/>
              </a:rPr>
              <a:t> </a:t>
            </a:r>
            <a:r>
              <a:rPr lang="es-ES" sz="2000" dirty="0" err="1">
                <a:solidFill>
                  <a:srgbClr val="FFC000"/>
                </a:solidFill>
                <a:effectLst>
                  <a:outerShdw blurRad="38100" dist="38100" dir="2700000" algn="tl">
                    <a:srgbClr val="000000">
                      <a:alpha val="43137"/>
                    </a:srgbClr>
                  </a:outerShdw>
                </a:effectLst>
                <a:latin typeface="Verdana" pitchFamily="34" charset="0"/>
              </a:rPr>
              <a:t>the</a:t>
            </a:r>
            <a:r>
              <a:rPr lang="es-ES" sz="2000" dirty="0">
                <a:solidFill>
                  <a:srgbClr val="FFC000"/>
                </a:solidFill>
                <a:effectLst>
                  <a:outerShdw blurRad="38100" dist="38100" dir="2700000" algn="tl">
                    <a:srgbClr val="000000">
                      <a:alpha val="43137"/>
                    </a:srgbClr>
                  </a:outerShdw>
                </a:effectLst>
                <a:latin typeface="Verdana" pitchFamily="34" charset="0"/>
              </a:rPr>
              <a:t> </a:t>
            </a:r>
            <a:r>
              <a:rPr lang="es-ES" sz="2000" dirty="0" err="1">
                <a:solidFill>
                  <a:srgbClr val="FFC000"/>
                </a:solidFill>
                <a:effectLst>
                  <a:outerShdw blurRad="38100" dist="38100" dir="2700000" algn="tl">
                    <a:srgbClr val="000000">
                      <a:alpha val="43137"/>
                    </a:srgbClr>
                  </a:outerShdw>
                </a:effectLst>
                <a:latin typeface="Verdana" pitchFamily="34" charset="0"/>
              </a:rPr>
              <a:t>rich</a:t>
            </a:r>
            <a:r>
              <a:rPr lang="es-ES" sz="2000" dirty="0">
                <a:solidFill>
                  <a:srgbClr val="FFC000"/>
                </a:solidFill>
                <a:effectLst>
                  <a:outerShdw blurRad="38100" dist="38100" dir="2700000" algn="tl">
                    <a:srgbClr val="000000">
                      <a:alpha val="43137"/>
                    </a:srgbClr>
                  </a:outerShdw>
                </a:effectLst>
                <a:latin typeface="Verdana" pitchFamily="34" charset="0"/>
              </a:rPr>
              <a:t> </a:t>
            </a:r>
            <a:r>
              <a:rPr lang="es-ES" sz="2000" dirty="0" err="1">
                <a:solidFill>
                  <a:srgbClr val="FFC000"/>
                </a:solidFill>
                <a:effectLst>
                  <a:outerShdw blurRad="38100" dist="38100" dir="2700000" algn="tl">
                    <a:srgbClr val="000000">
                      <a:alpha val="43137"/>
                    </a:srgbClr>
                  </a:outerShdw>
                </a:effectLst>
                <a:latin typeface="Verdana" pitchFamily="34" charset="0"/>
              </a:rPr>
              <a:t>countries</a:t>
            </a:r>
            <a:r>
              <a:rPr lang="es-ES" sz="2000" dirty="0">
                <a:solidFill>
                  <a:srgbClr val="FFC000"/>
                </a:solidFill>
                <a:effectLst>
                  <a:outerShdw blurRad="38100" dist="38100" dir="2700000" algn="tl">
                    <a:srgbClr val="000000">
                      <a:alpha val="43137"/>
                    </a:srgbClr>
                  </a:outerShdw>
                </a:effectLst>
                <a:latin typeface="Verdana" pitchFamily="34" charset="0"/>
              </a:rPr>
              <a:t>. </a:t>
            </a:r>
          </a:p>
          <a:p>
            <a:pPr algn="ctr">
              <a:defRPr/>
            </a:pPr>
            <a:r>
              <a:rPr lang="es-ES" sz="2000" dirty="0" err="1">
                <a:solidFill>
                  <a:srgbClr val="FFC000"/>
                </a:solidFill>
                <a:effectLst>
                  <a:outerShdw blurRad="38100" dist="38100" dir="2700000" algn="tl">
                    <a:srgbClr val="000000">
                      <a:alpha val="43137"/>
                    </a:srgbClr>
                  </a:outerShdw>
                </a:effectLst>
                <a:latin typeface="Verdana" pitchFamily="34" charset="0"/>
              </a:rPr>
              <a:t>What</a:t>
            </a:r>
            <a:r>
              <a:rPr lang="es-ES" sz="2000" dirty="0">
                <a:solidFill>
                  <a:srgbClr val="FFC000"/>
                </a:solidFill>
                <a:effectLst>
                  <a:outerShdw blurRad="38100" dist="38100" dir="2700000" algn="tl">
                    <a:srgbClr val="000000">
                      <a:alpha val="43137"/>
                    </a:srgbClr>
                  </a:outerShdw>
                </a:effectLst>
                <a:latin typeface="Verdana" pitchFamily="34" charset="0"/>
              </a:rPr>
              <a:t> </a:t>
            </a:r>
            <a:r>
              <a:rPr lang="es-ES" sz="2000" dirty="0" err="1">
                <a:solidFill>
                  <a:srgbClr val="FFC000"/>
                </a:solidFill>
                <a:effectLst>
                  <a:outerShdw blurRad="38100" dist="38100" dir="2700000" algn="tl">
                    <a:srgbClr val="000000">
                      <a:alpha val="43137"/>
                    </a:srgbClr>
                  </a:outerShdw>
                </a:effectLst>
                <a:latin typeface="Verdana" pitchFamily="34" charset="0"/>
              </a:rPr>
              <a:t>will</a:t>
            </a:r>
            <a:r>
              <a:rPr lang="es-ES" sz="2000" dirty="0">
                <a:solidFill>
                  <a:srgbClr val="FFC000"/>
                </a:solidFill>
                <a:effectLst>
                  <a:outerShdw blurRad="38100" dist="38100" dir="2700000" algn="tl">
                    <a:srgbClr val="000000">
                      <a:alpha val="43137"/>
                    </a:srgbClr>
                  </a:outerShdw>
                </a:effectLst>
                <a:latin typeface="Verdana" pitchFamily="34" charset="0"/>
              </a:rPr>
              <a:t> </a:t>
            </a:r>
            <a:r>
              <a:rPr lang="es-ES" sz="2000" dirty="0" err="1">
                <a:solidFill>
                  <a:srgbClr val="FFC000"/>
                </a:solidFill>
                <a:effectLst>
                  <a:outerShdw blurRad="38100" dist="38100" dir="2700000" algn="tl">
                    <a:srgbClr val="000000">
                      <a:alpha val="43137"/>
                    </a:srgbClr>
                  </a:outerShdw>
                </a:effectLst>
                <a:latin typeface="Verdana" pitchFamily="34" charset="0"/>
              </a:rPr>
              <a:t>happen</a:t>
            </a:r>
            <a:r>
              <a:rPr lang="es-ES" sz="2000" dirty="0">
                <a:solidFill>
                  <a:srgbClr val="FFC000"/>
                </a:solidFill>
                <a:effectLst>
                  <a:outerShdw blurRad="38100" dist="38100" dir="2700000" algn="tl">
                    <a:srgbClr val="000000">
                      <a:alpha val="43137"/>
                    </a:srgbClr>
                  </a:outerShdw>
                </a:effectLst>
                <a:latin typeface="Verdana" pitchFamily="34" charset="0"/>
              </a:rPr>
              <a:t> </a:t>
            </a:r>
            <a:r>
              <a:rPr lang="es-ES" sz="2000" dirty="0" err="1">
                <a:solidFill>
                  <a:srgbClr val="FFC000"/>
                </a:solidFill>
                <a:effectLst>
                  <a:outerShdw blurRad="38100" dist="38100" dir="2700000" algn="tl">
                    <a:srgbClr val="000000">
                      <a:alpha val="43137"/>
                    </a:srgbClr>
                  </a:outerShdw>
                </a:effectLst>
                <a:latin typeface="Verdana" pitchFamily="34" charset="0"/>
              </a:rPr>
              <a:t>after</a:t>
            </a:r>
            <a:r>
              <a:rPr lang="es-ES" sz="2000" dirty="0">
                <a:solidFill>
                  <a:srgbClr val="FFC000"/>
                </a:solidFill>
                <a:effectLst>
                  <a:outerShdw blurRad="38100" dist="38100" dir="2700000" algn="tl">
                    <a:srgbClr val="000000">
                      <a:alpha val="43137"/>
                    </a:srgbClr>
                  </a:outerShdw>
                </a:effectLst>
                <a:latin typeface="Verdana" pitchFamily="34" charset="0"/>
              </a:rPr>
              <a:t> Kyoto expires in 2012?</a:t>
            </a:r>
            <a:endParaRPr lang="es-ES" sz="2000" dirty="0">
              <a:solidFill>
                <a:srgbClr val="FFC000"/>
              </a:solidFill>
              <a:effectLst>
                <a:outerShdw blurRad="38100" dist="38100" dir="2700000" algn="tl">
                  <a:srgbClr val="000000">
                    <a:alpha val="43137"/>
                  </a:srgbClr>
                </a:outerShdw>
              </a:effectLst>
              <a:latin typeface="Verdana" pitchFamily="34" charset="0"/>
            </a:endParaRPr>
          </a:p>
        </p:txBody>
      </p:sp>
      <p:sp>
        <p:nvSpPr>
          <p:cNvPr id="15" name="14 CuadroTexto"/>
          <p:cNvSpPr txBox="1"/>
          <p:nvPr/>
        </p:nvSpPr>
        <p:spPr>
          <a:xfrm>
            <a:off x="381000" y="5551488"/>
            <a:ext cx="8229600" cy="1231900"/>
          </a:xfrm>
          <a:prstGeom prst="rect">
            <a:avLst/>
          </a:prstGeom>
          <a:noFill/>
        </p:spPr>
        <p:txBody>
          <a:bodyPr>
            <a:spAutoFit/>
          </a:bodyPr>
          <a:lstStyle/>
          <a:p>
            <a:pPr algn="r">
              <a:defRPr/>
            </a:pPr>
            <a:r>
              <a:rPr lang="en-US" sz="2000" dirty="0">
                <a:solidFill>
                  <a:srgbClr val="FFC000"/>
                </a:solidFill>
                <a:effectLst>
                  <a:outerShdw blurRad="38100" dist="38100" dir="2700000" algn="tl">
                    <a:srgbClr val="000000">
                      <a:alpha val="43137"/>
                    </a:srgbClr>
                  </a:outerShdw>
                </a:effectLst>
                <a:latin typeface="Verdana" pitchFamily="34" charset="0"/>
              </a:rPr>
              <a:t>Consumer based societies are incompatible with the saving of natural resources and energy that the development and preservation of our species require.</a:t>
            </a:r>
            <a:r>
              <a:rPr lang="es-ES" sz="2000" dirty="0">
                <a:solidFill>
                  <a:srgbClr val="FFC000"/>
                </a:solidFill>
                <a:effectLst>
                  <a:outerShdw blurRad="38100" dist="38100" dir="2700000" algn="tl">
                    <a:srgbClr val="000000">
                      <a:alpha val="43137"/>
                    </a:srgbClr>
                  </a:outerShdw>
                </a:effectLst>
                <a:latin typeface="Verdana" pitchFamily="34" charset="0"/>
              </a:rPr>
              <a:t> </a:t>
            </a:r>
          </a:p>
          <a:p>
            <a:pPr algn="r">
              <a:defRPr/>
            </a:pPr>
            <a:r>
              <a:rPr lang="es-ES" sz="1400" dirty="0">
                <a:solidFill>
                  <a:srgbClr val="FFC000"/>
                </a:solidFill>
                <a:effectLst>
                  <a:outerShdw blurRad="38100" dist="38100" dir="2700000" algn="tl">
                    <a:srgbClr val="000000">
                      <a:alpha val="43137"/>
                    </a:srgbClr>
                  </a:outerShdw>
                </a:effectLst>
                <a:latin typeface="Verdana" pitchFamily="34" charset="0"/>
              </a:rPr>
              <a:t>Fidel </a:t>
            </a:r>
            <a:r>
              <a:rPr lang="es-ES" sz="1400" dirty="0">
                <a:solidFill>
                  <a:srgbClr val="FFC000"/>
                </a:solidFill>
                <a:effectLst>
                  <a:outerShdw blurRad="38100" dist="38100" dir="2700000" algn="tl">
                    <a:srgbClr val="000000">
                      <a:alpha val="43137"/>
                    </a:srgbClr>
                  </a:outerShdw>
                </a:effectLst>
                <a:latin typeface="Verdana" pitchFamily="34" charset="0"/>
              </a:rPr>
              <a:t>Castro, </a:t>
            </a:r>
            <a:r>
              <a:rPr lang="es-ES" sz="1400" dirty="0" err="1">
                <a:solidFill>
                  <a:srgbClr val="FFC000"/>
                </a:solidFill>
                <a:effectLst>
                  <a:outerShdw blurRad="38100" dist="38100" dir="2700000" algn="tl">
                    <a:srgbClr val="000000">
                      <a:alpha val="43137"/>
                    </a:srgbClr>
                  </a:outerShdw>
                </a:effectLst>
                <a:latin typeface="Verdana" pitchFamily="34" charset="0"/>
              </a:rPr>
              <a:t>September</a:t>
            </a:r>
            <a:r>
              <a:rPr lang="es-ES" sz="1400" dirty="0">
                <a:solidFill>
                  <a:srgbClr val="FFC000"/>
                </a:solidFill>
                <a:effectLst>
                  <a:outerShdw blurRad="38100" dist="38100" dir="2700000" algn="tl">
                    <a:srgbClr val="000000">
                      <a:alpha val="43137"/>
                    </a:srgbClr>
                  </a:outerShdw>
                </a:effectLst>
                <a:latin typeface="Verdana" pitchFamily="34" charset="0"/>
              </a:rPr>
              <a:t> 28</a:t>
            </a:r>
            <a:r>
              <a:rPr lang="es-ES" sz="1400" baseline="30000" dirty="0">
                <a:solidFill>
                  <a:srgbClr val="FFC000"/>
                </a:solidFill>
                <a:effectLst>
                  <a:outerShdw blurRad="38100" dist="38100" dir="2700000" algn="tl">
                    <a:srgbClr val="000000">
                      <a:alpha val="43137"/>
                    </a:srgbClr>
                  </a:outerShdw>
                </a:effectLst>
                <a:latin typeface="Verdana" pitchFamily="34" charset="0"/>
              </a:rPr>
              <a:t>th</a:t>
            </a:r>
            <a:r>
              <a:rPr lang="es-ES" sz="1400" dirty="0">
                <a:solidFill>
                  <a:srgbClr val="FFC000"/>
                </a:solidFill>
                <a:effectLst>
                  <a:outerShdw blurRad="38100" dist="38100" dir="2700000" algn="tl">
                    <a:srgbClr val="000000">
                      <a:alpha val="43137"/>
                    </a:srgbClr>
                  </a:outerShdw>
                </a:effectLst>
                <a:latin typeface="Verdana" pitchFamily="34" charset="0"/>
              </a:rPr>
              <a:t> </a:t>
            </a:r>
            <a:r>
              <a:rPr lang="es-ES" sz="1400" dirty="0">
                <a:solidFill>
                  <a:srgbClr val="FFC000"/>
                </a:solidFill>
                <a:effectLst>
                  <a:outerShdw blurRad="38100" dist="38100" dir="2700000" algn="tl">
                    <a:srgbClr val="000000">
                      <a:alpha val="43137"/>
                    </a:srgbClr>
                  </a:outerShdw>
                </a:effectLst>
                <a:latin typeface="Verdana" pitchFamily="34" charset="0"/>
              </a:rPr>
              <a:t>2009</a:t>
            </a:r>
          </a:p>
        </p:txBody>
      </p:sp>
      <p:pic>
        <p:nvPicPr>
          <p:cNvPr id="204810" name="11 Imagen" descr="polarbear-jan-will-340w.jpg"/>
          <p:cNvPicPr>
            <a:picLocks noChangeAspect="1"/>
          </p:cNvPicPr>
          <p:nvPr/>
        </p:nvPicPr>
        <p:blipFill>
          <a:blip r:embed="rId6"/>
          <a:srcRect/>
          <a:stretch>
            <a:fillRect/>
          </a:stretch>
        </p:blipFill>
        <p:spPr bwMode="auto">
          <a:xfrm>
            <a:off x="3609975" y="1230313"/>
            <a:ext cx="1800225" cy="1400175"/>
          </a:xfrm>
          <a:prstGeom prst="rect">
            <a:avLst/>
          </a:prstGeom>
          <a:noFill/>
          <a:ln w="9525">
            <a:noFill/>
            <a:miter lim="800000"/>
            <a:headEnd/>
            <a:tailEnd/>
          </a:ln>
        </p:spPr>
      </p:pic>
      <p:pic>
        <p:nvPicPr>
          <p:cNvPr id="204811" name="15 Imagen" descr="Islas Maldivas.jpg"/>
          <p:cNvPicPr>
            <a:picLocks noChangeAspect="1"/>
          </p:cNvPicPr>
          <p:nvPr/>
        </p:nvPicPr>
        <p:blipFill>
          <a:blip r:embed="rId7"/>
          <a:srcRect/>
          <a:stretch>
            <a:fillRect/>
          </a:stretch>
        </p:blipFill>
        <p:spPr bwMode="auto">
          <a:xfrm>
            <a:off x="714375" y="1392238"/>
            <a:ext cx="1800225" cy="1198562"/>
          </a:xfrm>
          <a:prstGeom prst="rect">
            <a:avLst/>
          </a:prstGeom>
          <a:noFill/>
          <a:ln w="9525">
            <a:noFill/>
            <a:miter lim="800000"/>
            <a:headEnd/>
            <a:tailEnd/>
          </a:ln>
        </p:spPr>
      </p:pic>
      <p:sp>
        <p:nvSpPr>
          <p:cNvPr id="17" name="16 CuadroTexto"/>
          <p:cNvSpPr txBox="1"/>
          <p:nvPr/>
        </p:nvSpPr>
        <p:spPr>
          <a:xfrm>
            <a:off x="7086600" y="1143000"/>
            <a:ext cx="1143000" cy="1570038"/>
          </a:xfrm>
          <a:prstGeom prst="rect">
            <a:avLst/>
          </a:prstGeom>
          <a:noFill/>
        </p:spPr>
        <p:txBody>
          <a:bodyPr>
            <a:spAutoFit/>
          </a:bodyPr>
          <a:lstStyle/>
          <a:p>
            <a:pPr algn="ctr">
              <a:defRPr/>
            </a:pPr>
            <a:r>
              <a:rPr lang="es-ES" sz="9600" b="1" dirty="0">
                <a:solidFill>
                  <a:srgbClr val="FFC000"/>
                </a:solidFill>
                <a:effectLst>
                  <a:outerShdw blurRad="38100" dist="38100" dir="2700000" algn="tl">
                    <a:srgbClr val="000000">
                      <a:alpha val="43137"/>
                    </a:srgbClr>
                  </a:outerShdw>
                </a:effectLst>
              </a:rPr>
              <a:t>?</a:t>
            </a:r>
            <a:endParaRPr lang="es-ES" sz="9600" b="1" dirty="0">
              <a:solidFill>
                <a:srgbClr val="FFC000"/>
              </a:solidFill>
              <a:effectLst>
                <a:outerShdw blurRad="38100" dist="38100" dir="2700000" algn="tl">
                  <a:srgbClr val="000000">
                    <a:alpha val="43137"/>
                  </a:srgbClr>
                </a:outerShdw>
              </a:effectLst>
            </a:endParaRPr>
          </a:p>
        </p:txBody>
      </p:sp>
    </p:spTree>
  </p:cSld>
  <p:clrMapOvr>
    <a:masterClrMapping/>
  </p:clrMapOvr>
  <p:transition>
    <p:wipe dir="d"/>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nvGraphicFramePr>
        <p:xfrm>
          <a:off x="685800" y="432154"/>
          <a:ext cx="7772400" cy="33016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5 Imagen" descr="banglore2.jpg"/>
          <p:cNvPicPr>
            <a:picLocks noChangeAspect="1"/>
          </p:cNvPicPr>
          <p:nvPr/>
        </p:nvPicPr>
        <p:blipFill>
          <a:blip r:embed="rId8"/>
          <a:stretch>
            <a:fillRect/>
          </a:stretch>
        </p:blipFill>
        <p:spPr>
          <a:xfrm>
            <a:off x="6096000" y="3914775"/>
            <a:ext cx="2411413" cy="1604963"/>
          </a:xfrm>
          <a:prstGeom prst="rect">
            <a:avLst/>
          </a:prstGeom>
          <a:effectLst>
            <a:outerShdw blurRad="50800" dist="101600" dir="8100000" algn="tr" rotWithShape="0">
              <a:prstClr val="black">
                <a:alpha val="40000"/>
              </a:prstClr>
            </a:outerShdw>
          </a:effectLst>
        </p:spPr>
      </p:pic>
      <p:pic>
        <p:nvPicPr>
          <p:cNvPr id="8" name="7 Imagen" descr="Power Station.jpg"/>
          <p:cNvPicPr>
            <a:picLocks noChangeAspect="1"/>
          </p:cNvPicPr>
          <p:nvPr/>
        </p:nvPicPr>
        <p:blipFill>
          <a:blip r:embed="rId9"/>
          <a:stretch>
            <a:fillRect/>
          </a:stretch>
        </p:blipFill>
        <p:spPr>
          <a:xfrm>
            <a:off x="636588" y="3914775"/>
            <a:ext cx="2411412" cy="1603375"/>
          </a:xfrm>
          <a:prstGeom prst="rect">
            <a:avLst/>
          </a:prstGeom>
          <a:effectLst>
            <a:outerShdw blurRad="50800" dist="101600" dir="8100000" algn="tr" rotWithShape="0">
              <a:prstClr val="black">
                <a:alpha val="40000"/>
              </a:prstClr>
            </a:outerShdw>
          </a:effectLst>
        </p:spPr>
      </p:pic>
      <p:pic>
        <p:nvPicPr>
          <p:cNvPr id="9" name="8 Imagen" descr="Almacenamiento de gas.jpg"/>
          <p:cNvPicPr>
            <a:picLocks noChangeAspect="1"/>
          </p:cNvPicPr>
          <p:nvPr/>
        </p:nvPicPr>
        <p:blipFill>
          <a:blip r:embed="rId10"/>
          <a:stretch>
            <a:fillRect/>
          </a:stretch>
        </p:blipFill>
        <p:spPr>
          <a:xfrm>
            <a:off x="3425825" y="3886200"/>
            <a:ext cx="2262188" cy="1676400"/>
          </a:xfrm>
          <a:prstGeom prst="rect">
            <a:avLst/>
          </a:prstGeom>
          <a:effectLst>
            <a:outerShdw blurRad="50800" dist="101600" dir="8100000" algn="tr" rotWithShape="0">
              <a:prstClr val="black">
                <a:alpha val="40000"/>
              </a:prstClr>
            </a:outerShdw>
          </a:effectLst>
        </p:spPr>
      </p:pic>
    </p:spTree>
  </p:cSld>
  <p:clrMapOvr>
    <a:masterClrMapping/>
  </p:clrMapOvr>
  <p:transition>
    <p:wipe dir="d"/>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609600" y="736954"/>
          <a:ext cx="7801004" cy="2768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5 Imagen" descr="DSC00095.JPG"/>
          <p:cNvPicPr>
            <a:picLocks noChangeAspect="1"/>
          </p:cNvPicPr>
          <p:nvPr/>
        </p:nvPicPr>
        <p:blipFill>
          <a:blip r:embed="rId8"/>
          <a:stretch>
            <a:fillRect/>
          </a:stretch>
        </p:blipFill>
        <p:spPr>
          <a:xfrm>
            <a:off x="6400800" y="3576638"/>
            <a:ext cx="2416175" cy="1981200"/>
          </a:xfrm>
          <a:prstGeom prst="rect">
            <a:avLst/>
          </a:prstGeom>
          <a:effectLst>
            <a:outerShdw blurRad="50800" dist="101600" dir="8100000" algn="tr" rotWithShape="0">
              <a:prstClr val="black">
                <a:alpha val="40000"/>
              </a:prstClr>
            </a:outerShdw>
          </a:effectLst>
        </p:spPr>
      </p:pic>
      <p:pic>
        <p:nvPicPr>
          <p:cNvPr id="9" name="8 Imagen" descr="barcoconparapente1.jpg"/>
          <p:cNvPicPr>
            <a:picLocks noChangeAspect="1"/>
          </p:cNvPicPr>
          <p:nvPr/>
        </p:nvPicPr>
        <p:blipFill>
          <a:blip r:embed="rId9"/>
          <a:stretch>
            <a:fillRect/>
          </a:stretch>
        </p:blipFill>
        <p:spPr>
          <a:xfrm>
            <a:off x="3814763" y="3582988"/>
            <a:ext cx="2433637" cy="1979612"/>
          </a:xfrm>
          <a:prstGeom prst="rect">
            <a:avLst/>
          </a:prstGeom>
          <a:effectLst>
            <a:outerShdw blurRad="50800" dist="101600" dir="8100000" algn="tr" rotWithShape="0">
              <a:prstClr val="black">
                <a:alpha val="40000"/>
              </a:prstClr>
            </a:outerShdw>
          </a:effectLst>
        </p:spPr>
      </p:pic>
      <p:pic>
        <p:nvPicPr>
          <p:cNvPr id="10" name="9 Imagen" descr="Batería NaS.jpg"/>
          <p:cNvPicPr>
            <a:picLocks noChangeAspect="1"/>
          </p:cNvPicPr>
          <p:nvPr/>
        </p:nvPicPr>
        <p:blipFill>
          <a:blip r:embed="rId10"/>
          <a:stretch>
            <a:fillRect/>
          </a:stretch>
        </p:blipFill>
        <p:spPr>
          <a:xfrm>
            <a:off x="576263" y="3614738"/>
            <a:ext cx="3005137" cy="1981200"/>
          </a:xfrm>
          <a:prstGeom prst="rect">
            <a:avLst/>
          </a:prstGeom>
          <a:effectLst>
            <a:outerShdw blurRad="50800" dist="101600" dir="8100000" algn="tr" rotWithShape="0">
              <a:prstClr val="black">
                <a:alpha val="40000"/>
              </a:prstClr>
            </a:outerShdw>
          </a:effectLst>
        </p:spPr>
      </p:pic>
    </p:spTree>
  </p:cSld>
  <p:clrMapOvr>
    <a:masterClrMapping/>
  </p:clrMapOvr>
  <p:transition>
    <p:wipe dir="d"/>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ext Box 2"/>
          <p:cNvSpPr txBox="1">
            <a:spLocks noChangeArrowheads="1"/>
          </p:cNvSpPr>
          <p:nvPr/>
        </p:nvSpPr>
        <p:spPr bwMode="auto">
          <a:xfrm>
            <a:off x="-92075" y="-109538"/>
            <a:ext cx="10379075" cy="641351"/>
          </a:xfrm>
          <a:prstGeom prst="rect">
            <a:avLst/>
          </a:prstGeom>
          <a:noFill/>
          <a:ln w="9525">
            <a:noFill/>
            <a:miter lim="800000"/>
            <a:headEnd/>
            <a:tailEnd/>
          </a:ln>
        </p:spPr>
        <p:txBody>
          <a:bodyPr>
            <a:spAutoFit/>
          </a:bodyPr>
          <a:lstStyle/>
          <a:p>
            <a:endParaRPr lang="es-ES" sz="3600"/>
          </a:p>
        </p:txBody>
      </p:sp>
      <p:pic>
        <p:nvPicPr>
          <p:cNvPr id="83971" name="Picture 3" descr="C:\A\anima22.tif"/>
          <p:cNvPicPr>
            <a:picLocks noChangeAspect="1" noChangeArrowheads="1"/>
          </p:cNvPicPr>
          <p:nvPr/>
        </p:nvPicPr>
        <p:blipFill>
          <a:blip r:embed="rId2"/>
          <a:srcRect/>
          <a:stretch>
            <a:fillRect/>
          </a:stretch>
        </p:blipFill>
        <p:spPr bwMode="auto">
          <a:xfrm>
            <a:off x="2895600" y="3429000"/>
            <a:ext cx="3429000" cy="3352800"/>
          </a:xfrm>
          <a:prstGeom prst="rect">
            <a:avLst/>
          </a:prstGeom>
          <a:noFill/>
          <a:ln w="9525">
            <a:noFill/>
            <a:miter lim="800000"/>
            <a:headEnd/>
            <a:tailEnd/>
          </a:ln>
        </p:spPr>
      </p:pic>
      <p:sp>
        <p:nvSpPr>
          <p:cNvPr id="83972" name="Text Box 4"/>
          <p:cNvSpPr txBox="1">
            <a:spLocks noChangeArrowheads="1"/>
          </p:cNvSpPr>
          <p:nvPr/>
        </p:nvSpPr>
        <p:spPr bwMode="auto">
          <a:xfrm>
            <a:off x="0" y="0"/>
            <a:ext cx="9144000" cy="3292475"/>
          </a:xfrm>
          <a:prstGeom prst="rect">
            <a:avLst/>
          </a:prstGeom>
          <a:noFill/>
          <a:ln w="9525">
            <a:noFill/>
            <a:miter lim="800000"/>
            <a:headEnd/>
            <a:tailEnd/>
          </a:ln>
          <a:effectLst/>
        </p:spPr>
        <p:txBody>
          <a:bodyPr>
            <a:spAutoFit/>
          </a:bodyPr>
          <a:lstStyle/>
          <a:p>
            <a:pPr algn="ctr">
              <a:defRPr/>
            </a:pPr>
            <a:r>
              <a:rPr lang="es-ES_tradnl" sz="3600" b="1" dirty="0">
                <a:solidFill>
                  <a:srgbClr val="FFFF00"/>
                </a:solidFill>
                <a:effectLst>
                  <a:outerShdw blurRad="38100" dist="38100" dir="2700000" algn="tl">
                    <a:srgbClr val="000000">
                      <a:alpha val="43137"/>
                    </a:srgbClr>
                  </a:outerShdw>
                </a:effectLst>
                <a:latin typeface="Verdana" pitchFamily="34" charset="0"/>
              </a:rPr>
              <a:t>CUBA </a:t>
            </a:r>
            <a:r>
              <a:rPr lang="es-ES_tradnl" sz="3600" b="1" dirty="0">
                <a:solidFill>
                  <a:srgbClr val="FFFF00"/>
                </a:solidFill>
                <a:effectLst>
                  <a:outerShdw blurRad="38100" dist="38100" dir="2700000" algn="tl">
                    <a:srgbClr val="000000">
                      <a:alpha val="43137"/>
                    </a:srgbClr>
                  </a:outerShdw>
                </a:effectLst>
                <a:latin typeface="Verdana" pitchFamily="34" charset="0"/>
              </a:rPr>
              <a:t>and </a:t>
            </a:r>
            <a:r>
              <a:rPr lang="es-ES_tradnl" sz="3600" b="1" dirty="0" err="1">
                <a:solidFill>
                  <a:srgbClr val="FFFF00"/>
                </a:solidFill>
                <a:effectLst>
                  <a:outerShdw blurRad="38100" dist="38100" dir="2700000" algn="tl">
                    <a:srgbClr val="000000">
                      <a:alpha val="43137"/>
                    </a:srgbClr>
                  </a:outerShdw>
                </a:effectLst>
                <a:latin typeface="Verdana" pitchFamily="34" charset="0"/>
              </a:rPr>
              <a:t>the</a:t>
            </a:r>
            <a:r>
              <a:rPr lang="es-ES_tradnl" sz="3600" b="1" dirty="0">
                <a:solidFill>
                  <a:srgbClr val="FFFF00"/>
                </a:solidFill>
                <a:effectLst>
                  <a:outerShdw blurRad="38100" dist="38100" dir="2700000" algn="tl">
                    <a:srgbClr val="000000">
                      <a:alpha val="43137"/>
                    </a:srgbClr>
                  </a:outerShdw>
                </a:effectLst>
                <a:latin typeface="Verdana" pitchFamily="34" charset="0"/>
              </a:rPr>
              <a:t> UNFCC </a:t>
            </a:r>
          </a:p>
          <a:p>
            <a:pPr algn="ctr">
              <a:defRPr/>
            </a:pPr>
            <a:r>
              <a:rPr lang="es-ES_tradnl" sz="3600" b="1" dirty="0">
                <a:solidFill>
                  <a:srgbClr val="FFFF00"/>
                </a:solidFill>
                <a:effectLst>
                  <a:outerShdw blurRad="38100" dist="38100" dir="2700000" algn="tl">
                    <a:srgbClr val="000000">
                      <a:alpha val="43137"/>
                    </a:srgbClr>
                  </a:outerShdw>
                </a:effectLst>
                <a:latin typeface="Verdana" pitchFamily="34" charset="0"/>
              </a:rPr>
              <a:t>(</a:t>
            </a:r>
            <a:r>
              <a:rPr lang="es-ES_tradnl" sz="3600" b="1" dirty="0" err="1">
                <a:solidFill>
                  <a:srgbClr val="FFFF00"/>
                </a:solidFill>
                <a:effectLst>
                  <a:outerShdw blurRad="38100" dist="38100" dir="2700000" algn="tl">
                    <a:srgbClr val="000000">
                      <a:alpha val="43137"/>
                    </a:srgbClr>
                  </a:outerShdw>
                </a:effectLst>
                <a:latin typeface="Verdana" pitchFamily="34" charset="0"/>
              </a:rPr>
              <a:t>United</a:t>
            </a:r>
            <a:r>
              <a:rPr lang="es-ES_tradnl" sz="3600" b="1" dirty="0">
                <a:solidFill>
                  <a:srgbClr val="FFFF00"/>
                </a:solidFill>
                <a:effectLst>
                  <a:outerShdw blurRad="38100" dist="38100" dir="2700000" algn="tl">
                    <a:srgbClr val="000000">
                      <a:alpha val="43137"/>
                    </a:srgbClr>
                  </a:outerShdw>
                </a:effectLst>
                <a:latin typeface="Verdana" pitchFamily="34" charset="0"/>
              </a:rPr>
              <a:t> </a:t>
            </a:r>
            <a:r>
              <a:rPr lang="es-ES_tradnl" sz="3600" b="1" dirty="0" err="1">
                <a:solidFill>
                  <a:srgbClr val="FFFF00"/>
                </a:solidFill>
                <a:effectLst>
                  <a:outerShdw blurRad="38100" dist="38100" dir="2700000" algn="tl">
                    <a:srgbClr val="000000">
                      <a:alpha val="43137"/>
                    </a:srgbClr>
                  </a:outerShdw>
                </a:effectLst>
                <a:latin typeface="Verdana" pitchFamily="34" charset="0"/>
              </a:rPr>
              <a:t>Nations</a:t>
            </a:r>
            <a:r>
              <a:rPr lang="es-ES_tradnl" sz="3600" b="1" dirty="0">
                <a:solidFill>
                  <a:srgbClr val="FFFF00"/>
                </a:solidFill>
                <a:effectLst>
                  <a:outerShdw blurRad="38100" dist="38100" dir="2700000" algn="tl">
                    <a:srgbClr val="000000">
                      <a:alpha val="43137"/>
                    </a:srgbClr>
                  </a:outerShdw>
                </a:effectLst>
                <a:latin typeface="Verdana" pitchFamily="34" charset="0"/>
              </a:rPr>
              <a:t> Framework </a:t>
            </a:r>
            <a:r>
              <a:rPr lang="es-ES_tradnl" sz="3600" b="1" dirty="0" err="1">
                <a:solidFill>
                  <a:srgbClr val="FFFF00"/>
                </a:solidFill>
                <a:effectLst>
                  <a:outerShdw blurRad="38100" dist="38100" dir="2700000" algn="tl">
                    <a:srgbClr val="000000">
                      <a:alpha val="43137"/>
                    </a:srgbClr>
                  </a:outerShdw>
                </a:effectLst>
                <a:latin typeface="Verdana" pitchFamily="34" charset="0"/>
              </a:rPr>
              <a:t>on</a:t>
            </a:r>
            <a:r>
              <a:rPr lang="es-ES_tradnl" sz="3600" b="1" dirty="0">
                <a:solidFill>
                  <a:srgbClr val="FFFF00"/>
                </a:solidFill>
                <a:effectLst>
                  <a:outerShdw blurRad="38100" dist="38100" dir="2700000" algn="tl">
                    <a:srgbClr val="000000">
                      <a:alpha val="43137"/>
                    </a:srgbClr>
                  </a:outerShdw>
                </a:effectLst>
                <a:latin typeface="Verdana" pitchFamily="34" charset="0"/>
              </a:rPr>
              <a:t> </a:t>
            </a:r>
            <a:r>
              <a:rPr lang="es-ES_tradnl" sz="3600" b="1" dirty="0" err="1">
                <a:solidFill>
                  <a:srgbClr val="FFFF00"/>
                </a:solidFill>
                <a:effectLst>
                  <a:outerShdw blurRad="38100" dist="38100" dir="2700000" algn="tl">
                    <a:srgbClr val="000000">
                      <a:alpha val="43137"/>
                    </a:srgbClr>
                  </a:outerShdw>
                </a:effectLst>
                <a:latin typeface="Verdana" pitchFamily="34" charset="0"/>
              </a:rPr>
              <a:t>Climate</a:t>
            </a:r>
            <a:r>
              <a:rPr lang="es-ES_tradnl" sz="3600" b="1" dirty="0">
                <a:solidFill>
                  <a:srgbClr val="FFFF00"/>
                </a:solidFill>
                <a:effectLst>
                  <a:outerShdw blurRad="38100" dist="38100" dir="2700000" algn="tl">
                    <a:srgbClr val="000000">
                      <a:alpha val="43137"/>
                    </a:srgbClr>
                  </a:outerShdw>
                </a:effectLst>
                <a:latin typeface="Verdana" pitchFamily="34" charset="0"/>
              </a:rPr>
              <a:t> </a:t>
            </a:r>
            <a:r>
              <a:rPr lang="es-ES_tradnl" sz="3600" b="1" dirty="0" err="1">
                <a:solidFill>
                  <a:srgbClr val="FFFF00"/>
                </a:solidFill>
                <a:effectLst>
                  <a:outerShdw blurRad="38100" dist="38100" dir="2700000" algn="tl">
                    <a:srgbClr val="000000">
                      <a:alpha val="43137"/>
                    </a:srgbClr>
                  </a:outerShdw>
                </a:effectLst>
                <a:latin typeface="Verdana" pitchFamily="34" charset="0"/>
              </a:rPr>
              <a:t>Change</a:t>
            </a:r>
            <a:r>
              <a:rPr lang="es-ES_tradnl" sz="3600" b="1" dirty="0">
                <a:solidFill>
                  <a:srgbClr val="FFFF00"/>
                </a:solidFill>
                <a:effectLst>
                  <a:outerShdw blurRad="38100" dist="38100" dir="2700000" algn="tl">
                    <a:srgbClr val="000000">
                      <a:alpha val="43137"/>
                    </a:srgbClr>
                  </a:outerShdw>
                </a:effectLst>
                <a:latin typeface="Verdana" pitchFamily="34" charset="0"/>
              </a:rPr>
              <a:t>)</a:t>
            </a:r>
            <a:endParaRPr lang="es-ES_tradnl" sz="3600" b="1" dirty="0">
              <a:solidFill>
                <a:srgbClr val="FFFF00"/>
              </a:solidFill>
              <a:effectLst>
                <a:outerShdw blurRad="38100" dist="38100" dir="2700000" algn="tl">
                  <a:srgbClr val="000000">
                    <a:alpha val="43137"/>
                  </a:srgbClr>
                </a:outerShdw>
              </a:effectLst>
              <a:latin typeface="Verdana" pitchFamily="34" charset="0"/>
            </a:endParaRPr>
          </a:p>
          <a:p>
            <a:pPr>
              <a:defRPr/>
            </a:pPr>
            <a:endParaRPr lang="es-ES_tradnl" sz="3600" b="1" dirty="0">
              <a:solidFill>
                <a:srgbClr val="FFFF00"/>
              </a:solidFill>
              <a:effectLst>
                <a:outerShdw blurRad="38100" dist="38100" dir="2700000" algn="tl">
                  <a:srgbClr val="000000">
                    <a:alpha val="43137"/>
                  </a:srgbClr>
                </a:outerShdw>
              </a:effectLst>
              <a:latin typeface="Verdana" pitchFamily="34" charset="0"/>
            </a:endParaRPr>
          </a:p>
          <a:p>
            <a:pPr>
              <a:defRPr/>
            </a:pPr>
            <a:r>
              <a:rPr lang="es-ES_tradnl" sz="3600" b="1" dirty="0">
                <a:solidFill>
                  <a:srgbClr val="FFFF00"/>
                </a:solidFill>
                <a:effectLst>
                  <a:outerShdw blurRad="38100" dist="38100" dir="2700000" algn="tl">
                    <a:srgbClr val="000000">
                      <a:alpha val="43137"/>
                    </a:srgbClr>
                  </a:outerShdw>
                </a:effectLst>
                <a:latin typeface="Verdana" pitchFamily="34" charset="0"/>
              </a:rPr>
              <a:t>		</a:t>
            </a:r>
            <a:r>
              <a:rPr lang="es-ES_tradnl" sz="2800" b="1" dirty="0" err="1">
                <a:solidFill>
                  <a:srgbClr val="FFFF00"/>
                </a:solidFill>
                <a:effectLst>
                  <a:outerShdw blurRad="38100" dist="38100" dir="2700000" algn="tl">
                    <a:srgbClr val="000000">
                      <a:alpha val="43137"/>
                    </a:srgbClr>
                  </a:outerShdw>
                </a:effectLst>
                <a:latin typeface="Verdana" pitchFamily="34" charset="0"/>
              </a:rPr>
              <a:t>Adhesion</a:t>
            </a:r>
            <a:r>
              <a:rPr lang="es-ES_tradnl" sz="2800" b="1" dirty="0">
                <a:solidFill>
                  <a:srgbClr val="FFFF00"/>
                </a:solidFill>
                <a:effectLst>
                  <a:outerShdw blurRad="38100" dist="38100" dir="2700000" algn="tl">
                    <a:srgbClr val="000000">
                      <a:alpha val="43137"/>
                    </a:srgbClr>
                  </a:outerShdw>
                </a:effectLst>
                <a:latin typeface="Verdana" pitchFamily="34" charset="0"/>
              </a:rPr>
              <a:t>		</a:t>
            </a:r>
            <a:r>
              <a:rPr lang="es-ES_tradnl" sz="2800" b="1" dirty="0" err="1">
                <a:solidFill>
                  <a:srgbClr val="FFFF00"/>
                </a:solidFill>
                <a:effectLst>
                  <a:outerShdw blurRad="38100" dist="38100" dir="2700000" algn="tl">
                    <a:srgbClr val="000000">
                      <a:alpha val="43137"/>
                    </a:srgbClr>
                  </a:outerShdw>
                </a:effectLst>
                <a:latin typeface="Verdana" pitchFamily="34" charset="0"/>
              </a:rPr>
              <a:t>Ratification</a:t>
            </a:r>
            <a:endParaRPr lang="es-ES_tradnl" sz="2800" b="1" dirty="0">
              <a:solidFill>
                <a:srgbClr val="FFFF00"/>
              </a:solidFill>
              <a:effectLst>
                <a:outerShdw blurRad="38100" dist="38100" dir="2700000" algn="tl">
                  <a:srgbClr val="000000">
                    <a:alpha val="43137"/>
                  </a:srgbClr>
                </a:outerShdw>
              </a:effectLst>
              <a:latin typeface="Verdana" pitchFamily="34" charset="0"/>
            </a:endParaRPr>
          </a:p>
          <a:p>
            <a:pPr>
              <a:defRPr/>
            </a:pPr>
            <a:r>
              <a:rPr lang="es-ES_tradnl" sz="2800" b="1" dirty="0">
                <a:solidFill>
                  <a:srgbClr val="FFFF00"/>
                </a:solidFill>
                <a:effectLst>
                  <a:outerShdw blurRad="38100" dist="38100" dir="2700000" algn="tl">
                    <a:srgbClr val="000000">
                      <a:alpha val="43137"/>
                    </a:srgbClr>
                  </a:outerShdw>
                </a:effectLst>
                <a:latin typeface="Verdana" pitchFamily="34" charset="0"/>
              </a:rPr>
              <a:t>	  June 13</a:t>
            </a:r>
            <a:r>
              <a:rPr lang="es-ES_tradnl" sz="2800" b="1" baseline="30000" dirty="0">
                <a:solidFill>
                  <a:srgbClr val="FFFF00"/>
                </a:solidFill>
                <a:effectLst>
                  <a:outerShdw blurRad="38100" dist="38100" dir="2700000" algn="tl">
                    <a:srgbClr val="000000">
                      <a:alpha val="43137"/>
                    </a:srgbClr>
                  </a:outerShdw>
                </a:effectLst>
                <a:latin typeface="Verdana" pitchFamily="34" charset="0"/>
              </a:rPr>
              <a:t>th</a:t>
            </a:r>
            <a:r>
              <a:rPr lang="es-ES_tradnl" sz="2800" b="1" dirty="0">
                <a:solidFill>
                  <a:srgbClr val="FFFF00"/>
                </a:solidFill>
                <a:effectLst>
                  <a:outerShdw blurRad="38100" dist="38100" dir="2700000" algn="tl">
                    <a:srgbClr val="000000">
                      <a:alpha val="43137"/>
                    </a:srgbClr>
                  </a:outerShdw>
                </a:effectLst>
                <a:latin typeface="Verdana" pitchFamily="34" charset="0"/>
              </a:rPr>
              <a:t> 1992        </a:t>
            </a:r>
            <a:r>
              <a:rPr lang="es-ES_tradnl" sz="2800" b="1" dirty="0" err="1">
                <a:solidFill>
                  <a:srgbClr val="FFFF00"/>
                </a:solidFill>
                <a:effectLst>
                  <a:outerShdw blurRad="38100" dist="38100" dir="2700000" algn="tl">
                    <a:srgbClr val="000000">
                      <a:alpha val="43137"/>
                    </a:srgbClr>
                  </a:outerShdw>
                </a:effectLst>
                <a:latin typeface="Verdana" pitchFamily="34" charset="0"/>
              </a:rPr>
              <a:t>January</a:t>
            </a:r>
            <a:r>
              <a:rPr lang="es-ES_tradnl" sz="2800" b="1" dirty="0">
                <a:solidFill>
                  <a:srgbClr val="FFFF00"/>
                </a:solidFill>
                <a:effectLst>
                  <a:outerShdw blurRad="38100" dist="38100" dir="2700000" algn="tl">
                    <a:srgbClr val="000000">
                      <a:alpha val="43137"/>
                    </a:srgbClr>
                  </a:outerShdw>
                </a:effectLst>
                <a:latin typeface="Verdana" pitchFamily="34" charset="0"/>
              </a:rPr>
              <a:t> 5</a:t>
            </a:r>
            <a:r>
              <a:rPr lang="es-ES_tradnl" sz="2800" b="1" baseline="30000" dirty="0">
                <a:solidFill>
                  <a:srgbClr val="FFFF00"/>
                </a:solidFill>
                <a:effectLst>
                  <a:outerShdw blurRad="38100" dist="38100" dir="2700000" algn="tl">
                    <a:srgbClr val="000000">
                      <a:alpha val="43137"/>
                    </a:srgbClr>
                  </a:outerShdw>
                </a:effectLst>
                <a:latin typeface="Verdana" pitchFamily="34" charset="0"/>
              </a:rPr>
              <a:t>th</a:t>
            </a:r>
            <a:r>
              <a:rPr lang="es-ES_tradnl" sz="2800" b="1" dirty="0">
                <a:solidFill>
                  <a:srgbClr val="FFFF00"/>
                </a:solidFill>
                <a:effectLst>
                  <a:outerShdw blurRad="38100" dist="38100" dir="2700000" algn="tl">
                    <a:srgbClr val="000000">
                      <a:alpha val="43137"/>
                    </a:srgbClr>
                  </a:outerShdw>
                </a:effectLst>
                <a:latin typeface="Verdana" pitchFamily="34" charset="0"/>
              </a:rPr>
              <a:t> </a:t>
            </a:r>
            <a:r>
              <a:rPr lang="es-ES_tradnl" sz="2800" b="1" dirty="0">
                <a:solidFill>
                  <a:srgbClr val="FFFF00"/>
                </a:solidFill>
                <a:effectLst>
                  <a:outerShdw blurRad="38100" dist="38100" dir="2700000" algn="tl">
                    <a:srgbClr val="000000">
                      <a:alpha val="43137"/>
                    </a:srgbClr>
                  </a:outerShdw>
                </a:effectLst>
                <a:latin typeface="Verdana" pitchFamily="34" charset="0"/>
              </a:rPr>
              <a:t>1994 </a:t>
            </a:r>
            <a:endParaRPr lang="es-ES" sz="2800" b="1" dirty="0">
              <a:solidFill>
                <a:srgbClr val="FFFF00"/>
              </a:solidFill>
              <a:effectLst>
                <a:outerShdw blurRad="38100" dist="38100" dir="2700000" algn="tl">
                  <a:srgbClr val="000000">
                    <a:alpha val="43137"/>
                  </a:srgbClr>
                </a:outerShdw>
              </a:effectLst>
              <a:latin typeface="Verdana" pitchFamily="34"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3971"/>
                                        </p:tgtEl>
                                        <p:attrNameLst>
                                          <p:attrName>style.visibility</p:attrName>
                                        </p:attrNameLst>
                                      </p:cBhvr>
                                      <p:to>
                                        <p:strVal val="visible"/>
                                      </p:to>
                                    </p:set>
                                    <p:anim calcmode="lin" valueType="num">
                                      <p:cBhvr>
                                        <p:cTn id="7" dur="500" fill="hold"/>
                                        <p:tgtEl>
                                          <p:spTgt spid="83971"/>
                                        </p:tgtEl>
                                        <p:attrNameLst>
                                          <p:attrName>ppt_w</p:attrName>
                                        </p:attrNameLst>
                                      </p:cBhvr>
                                      <p:tavLst>
                                        <p:tav tm="0">
                                          <p:val>
                                            <p:fltVal val="0"/>
                                          </p:val>
                                        </p:tav>
                                        <p:tav tm="100000">
                                          <p:val>
                                            <p:strVal val="#ppt_w"/>
                                          </p:val>
                                        </p:tav>
                                      </p:tavLst>
                                    </p:anim>
                                    <p:anim calcmode="lin" valueType="num">
                                      <p:cBhvr>
                                        <p:cTn id="8" dur="500" fill="hold"/>
                                        <p:tgtEl>
                                          <p:spTgt spid="8397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90613" y="6034088"/>
            <a:ext cx="6929437" cy="768350"/>
          </a:xfrm>
          <a:prstGeom prst="rect">
            <a:avLst/>
          </a:prstGeom>
        </p:spPr>
        <p:txBody>
          <a:bodyPr>
            <a:spAutoFit/>
          </a:bodyPr>
          <a:lstStyle/>
          <a:p>
            <a:pPr algn="ctr">
              <a:defRPr/>
            </a:pPr>
            <a:r>
              <a:rPr lang="en-US" sz="2200" dirty="0">
                <a:effectLst>
                  <a:outerShdw blurRad="38100" dist="38100" dir="2700000" algn="tl">
                    <a:srgbClr val="000000">
                      <a:alpha val="43137"/>
                    </a:srgbClr>
                  </a:outerShdw>
                </a:effectLst>
                <a:latin typeface="Arial" pitchFamily="34" charset="0"/>
                <a:cs typeface="Arial" pitchFamily="34" charset="0"/>
              </a:rPr>
              <a:t>Ruins of the facilities of the </a:t>
            </a:r>
            <a:r>
              <a:rPr lang="en-US" sz="2200" dirty="0">
                <a:effectLst>
                  <a:outerShdw blurRad="38100" dist="38100" dir="2700000" algn="tl">
                    <a:srgbClr val="000000">
                      <a:alpha val="43137"/>
                    </a:srgbClr>
                  </a:outerShdw>
                </a:effectLst>
                <a:latin typeface="Arial" pitchFamily="34" charset="0"/>
                <a:cs typeface="Arial" pitchFamily="34" charset="0"/>
              </a:rPr>
              <a:t>world´s first </a:t>
            </a:r>
            <a:r>
              <a:rPr lang="en-US" sz="2200" dirty="0">
                <a:effectLst>
                  <a:outerShdw blurRad="38100" dist="38100" dir="2700000" algn="tl">
                    <a:srgbClr val="000000">
                      <a:alpha val="43137"/>
                    </a:srgbClr>
                  </a:outerShdw>
                </a:effectLst>
                <a:latin typeface="Arial" pitchFamily="34" charset="0"/>
                <a:cs typeface="Arial" pitchFamily="34" charset="0"/>
              </a:rPr>
              <a:t>OTEC power plant </a:t>
            </a:r>
            <a:r>
              <a:rPr lang="en-US" sz="2200" dirty="0">
                <a:effectLst>
                  <a:outerShdw blurRad="38100" dist="38100" dir="2700000" algn="tl">
                    <a:srgbClr val="000000">
                      <a:alpha val="43137"/>
                    </a:srgbClr>
                  </a:outerShdw>
                </a:effectLst>
                <a:latin typeface="Arial" pitchFamily="34" charset="0"/>
                <a:cs typeface="Arial" pitchFamily="34" charset="0"/>
              </a:rPr>
              <a:t>in </a:t>
            </a:r>
            <a:r>
              <a:rPr lang="en-US" sz="2200" dirty="0">
                <a:effectLst>
                  <a:outerShdw blurRad="38100" dist="38100" dir="2700000" algn="tl">
                    <a:srgbClr val="000000">
                      <a:alpha val="43137"/>
                    </a:srgbClr>
                  </a:outerShdw>
                </a:effectLst>
                <a:latin typeface="Arial" pitchFamily="34" charset="0"/>
                <a:cs typeface="Arial" pitchFamily="34" charset="0"/>
              </a:rPr>
              <a:t>Matanzas Bay, Cuba</a:t>
            </a:r>
            <a:endParaRPr lang="es-ES" sz="2200" dirty="0">
              <a:effectLst>
                <a:outerShdw blurRad="38100" dist="38100" dir="2700000" algn="tl">
                  <a:srgbClr val="000000">
                    <a:alpha val="43137"/>
                  </a:srgbClr>
                </a:outerShdw>
              </a:effectLst>
              <a:latin typeface="Arial" pitchFamily="34" charset="0"/>
              <a:cs typeface="Arial" pitchFamily="34" charset="0"/>
            </a:endParaRPr>
          </a:p>
        </p:txBody>
      </p:sp>
      <p:grpSp>
        <p:nvGrpSpPr>
          <p:cNvPr id="27650" name="11 Grupo"/>
          <p:cNvGrpSpPr>
            <a:grpSpLocks/>
          </p:cNvGrpSpPr>
          <p:nvPr/>
        </p:nvGrpSpPr>
        <p:grpSpPr bwMode="auto">
          <a:xfrm>
            <a:off x="214313" y="3000375"/>
            <a:ext cx="3830637" cy="2871788"/>
            <a:chOff x="2722340" y="1169643"/>
            <a:chExt cx="3830190" cy="2872250"/>
          </a:xfrm>
        </p:grpSpPr>
        <p:pic>
          <p:nvPicPr>
            <p:cNvPr id="4" name="6 Imagen" descr="mar1.jpg"/>
            <p:cNvPicPr>
              <a:picLocks noChangeAspect="1"/>
            </p:cNvPicPr>
            <p:nvPr/>
          </p:nvPicPr>
          <p:blipFill>
            <a:blip r:embed="rId3"/>
            <a:srcRect/>
            <a:stretch>
              <a:fillRect/>
            </a:stretch>
          </p:blipFill>
          <p:spPr bwMode="auto">
            <a:xfrm>
              <a:off x="4647530" y="2613143"/>
              <a:ext cx="1905000" cy="1428750"/>
            </a:xfrm>
            <a:prstGeom prst="roundRect">
              <a:avLst/>
            </a:prstGeom>
            <a:noFill/>
            <a:ln w="9525">
              <a:noFill/>
              <a:miter lim="800000"/>
              <a:headEnd/>
              <a:tailEnd/>
            </a:ln>
            <a:scene3d>
              <a:camera prst="orthographicFront"/>
              <a:lightRig rig="threePt" dir="t"/>
            </a:scene3d>
            <a:sp3d>
              <a:bevelT/>
            </a:sp3d>
          </p:spPr>
        </p:pic>
        <p:pic>
          <p:nvPicPr>
            <p:cNvPr id="5" name="7 Imagen" descr="mar2.jpg"/>
            <p:cNvPicPr>
              <a:picLocks noChangeAspect="1"/>
            </p:cNvPicPr>
            <p:nvPr/>
          </p:nvPicPr>
          <p:blipFill>
            <a:blip r:embed="rId4"/>
            <a:srcRect/>
            <a:stretch>
              <a:fillRect/>
            </a:stretch>
          </p:blipFill>
          <p:spPr bwMode="auto">
            <a:xfrm>
              <a:off x="2722340" y="2613143"/>
              <a:ext cx="1905000" cy="1428750"/>
            </a:xfrm>
            <a:prstGeom prst="roundRect">
              <a:avLst/>
            </a:prstGeom>
            <a:noFill/>
            <a:ln w="9525">
              <a:noFill/>
              <a:miter lim="800000"/>
              <a:headEnd/>
              <a:tailEnd/>
            </a:ln>
            <a:scene3d>
              <a:camera prst="orthographicFront"/>
              <a:lightRig rig="threePt" dir="t"/>
            </a:scene3d>
            <a:sp3d>
              <a:bevelT/>
            </a:sp3d>
          </p:spPr>
        </p:pic>
        <p:pic>
          <p:nvPicPr>
            <p:cNvPr id="6" name="8 Imagen" descr="mar3.jpg"/>
            <p:cNvPicPr>
              <a:picLocks noChangeAspect="1"/>
            </p:cNvPicPr>
            <p:nvPr/>
          </p:nvPicPr>
          <p:blipFill>
            <a:blip r:embed="rId5"/>
            <a:srcRect/>
            <a:stretch>
              <a:fillRect/>
            </a:stretch>
          </p:blipFill>
          <p:spPr bwMode="auto">
            <a:xfrm>
              <a:off x="4647530" y="1169869"/>
              <a:ext cx="1905000" cy="1428750"/>
            </a:xfrm>
            <a:prstGeom prst="roundRect">
              <a:avLst/>
            </a:prstGeom>
            <a:noFill/>
            <a:ln w="9525">
              <a:noFill/>
              <a:miter lim="800000"/>
              <a:headEnd/>
              <a:tailEnd/>
            </a:ln>
            <a:scene3d>
              <a:camera prst="orthographicFront"/>
              <a:lightRig rig="threePt" dir="t"/>
            </a:scene3d>
            <a:sp3d>
              <a:bevelT/>
            </a:sp3d>
          </p:spPr>
        </p:pic>
        <p:pic>
          <p:nvPicPr>
            <p:cNvPr id="7" name="9 Imagen" descr="mar4.jpg"/>
            <p:cNvPicPr>
              <a:picLocks noChangeAspect="1"/>
            </p:cNvPicPr>
            <p:nvPr/>
          </p:nvPicPr>
          <p:blipFill>
            <a:blip r:embed="rId6"/>
            <a:srcRect/>
            <a:stretch>
              <a:fillRect/>
            </a:stretch>
          </p:blipFill>
          <p:spPr bwMode="auto">
            <a:xfrm>
              <a:off x="2727768" y="1169643"/>
              <a:ext cx="1905000" cy="1428750"/>
            </a:xfrm>
            <a:prstGeom prst="roundRect">
              <a:avLst/>
            </a:prstGeom>
            <a:noFill/>
            <a:ln w="9525">
              <a:noFill/>
              <a:miter lim="800000"/>
              <a:headEnd/>
              <a:tailEnd/>
            </a:ln>
            <a:scene3d>
              <a:camera prst="orthographicFront"/>
              <a:lightRig rig="threePt" dir="t"/>
            </a:scene3d>
            <a:sp3d>
              <a:bevelT/>
            </a:sp3d>
          </p:spPr>
        </p:pic>
      </p:grpSp>
      <p:sp>
        <p:nvSpPr>
          <p:cNvPr id="8" name="7 Rectángulo"/>
          <p:cNvSpPr/>
          <p:nvPr/>
        </p:nvSpPr>
        <p:spPr>
          <a:xfrm>
            <a:off x="71438" y="1466850"/>
            <a:ext cx="8964612" cy="1200150"/>
          </a:xfrm>
          <a:prstGeom prst="rect">
            <a:avLst/>
          </a:prstGeom>
        </p:spPr>
        <p:txBody>
          <a:bodyPr>
            <a:spAutoFit/>
          </a:bodyPr>
          <a:lstStyle/>
          <a:p>
            <a:pPr algn="just">
              <a:defRPr/>
            </a:pPr>
            <a:r>
              <a:rPr lang="en-US" sz="2400" dirty="0">
                <a:effectLst>
                  <a:outerShdw blurRad="38100" dist="38100" dir="2700000" algn="tl">
                    <a:srgbClr val="000000">
                      <a:alpha val="43137"/>
                    </a:srgbClr>
                  </a:outerShdw>
                </a:effectLst>
                <a:latin typeface="Arial" pitchFamily="34" charset="0"/>
                <a:cs typeface="Arial" pitchFamily="34" charset="0"/>
              </a:rPr>
              <a:t>Ocean Thermal Energy Conversion was first demonstrated in Cuba by two French scientists, Claude and </a:t>
            </a:r>
            <a:r>
              <a:rPr lang="en-US" sz="2400" dirty="0" err="1">
                <a:effectLst>
                  <a:outerShdw blurRad="38100" dist="38100" dir="2700000" algn="tl">
                    <a:srgbClr val="000000">
                      <a:alpha val="43137"/>
                    </a:srgbClr>
                  </a:outerShdw>
                </a:effectLst>
                <a:latin typeface="Arial" pitchFamily="34" charset="0"/>
                <a:cs typeface="Arial" pitchFamily="34" charset="0"/>
              </a:rPr>
              <a:t>Boucherot</a:t>
            </a:r>
            <a:r>
              <a:rPr lang="en-US" sz="2400" dirty="0">
                <a:effectLst>
                  <a:outerShdw blurRad="38100" dist="38100" dir="2700000" algn="tl">
                    <a:srgbClr val="000000">
                      <a:alpha val="43137"/>
                    </a:srgbClr>
                  </a:outerShdw>
                </a:effectLst>
                <a:latin typeface="Arial" pitchFamily="34" charset="0"/>
                <a:cs typeface="Arial" pitchFamily="34" charset="0"/>
              </a:rPr>
              <a:t>. They carried out the experiment at Matanzas </a:t>
            </a:r>
            <a:r>
              <a:rPr lang="en-US" sz="2400" dirty="0">
                <a:effectLst>
                  <a:outerShdw blurRad="38100" dist="38100" dir="2700000" algn="tl">
                    <a:srgbClr val="000000">
                      <a:alpha val="43137"/>
                    </a:srgbClr>
                  </a:outerShdw>
                </a:effectLst>
                <a:latin typeface="Arial" pitchFamily="34" charset="0"/>
                <a:cs typeface="Arial" pitchFamily="34" charset="0"/>
              </a:rPr>
              <a:t>Bay in </a:t>
            </a:r>
            <a:r>
              <a:rPr lang="en-US" sz="2400" dirty="0">
                <a:effectLst>
                  <a:outerShdw blurRad="38100" dist="38100" dir="2700000" algn="tl">
                    <a:srgbClr val="000000">
                      <a:alpha val="43137"/>
                    </a:srgbClr>
                  </a:outerShdw>
                </a:effectLst>
                <a:latin typeface="Arial" pitchFamily="34" charset="0"/>
                <a:cs typeface="Arial" pitchFamily="34" charset="0"/>
              </a:rPr>
              <a:t>1930. </a:t>
            </a:r>
          </a:p>
        </p:txBody>
      </p:sp>
      <p:pic>
        <p:nvPicPr>
          <p:cNvPr id="9" name="Picture 4" descr="Tubos para extraer agua"/>
          <p:cNvPicPr>
            <a:picLocks noChangeAspect="1" noChangeArrowheads="1"/>
          </p:cNvPicPr>
          <p:nvPr/>
        </p:nvPicPr>
        <p:blipFill>
          <a:blip r:embed="rId7"/>
          <a:srcRect/>
          <a:stretch>
            <a:fillRect/>
          </a:stretch>
        </p:blipFill>
        <p:spPr bwMode="auto">
          <a:xfrm>
            <a:off x="5211763" y="2984500"/>
            <a:ext cx="3503612" cy="2873375"/>
          </a:xfrm>
          <a:prstGeom prst="roundRect">
            <a:avLst/>
          </a:prstGeom>
          <a:noFill/>
          <a:ln w="9525">
            <a:noFill/>
            <a:miter lim="800000"/>
            <a:headEnd/>
            <a:tailEnd/>
          </a:ln>
          <a:scene3d>
            <a:camera prst="orthographicFront"/>
            <a:lightRig rig="threePt" dir="t"/>
          </a:scene3d>
          <a:sp3d>
            <a:bevelT/>
          </a:sp3d>
        </p:spPr>
      </p:pic>
      <p:sp>
        <p:nvSpPr>
          <p:cNvPr id="10" name="9 CuadroTexto"/>
          <p:cNvSpPr txBox="1"/>
          <p:nvPr/>
        </p:nvSpPr>
        <p:spPr>
          <a:xfrm>
            <a:off x="0" y="142875"/>
            <a:ext cx="9144000" cy="1354138"/>
          </a:xfrm>
          <a:prstGeom prst="rect">
            <a:avLst/>
          </a:prstGeom>
          <a:noFill/>
        </p:spPr>
        <p:txBody>
          <a:bodyPr>
            <a:spAutoFit/>
          </a:bodyPr>
          <a:lstStyle/>
          <a:p>
            <a:pPr algn="ctr">
              <a:defRPr/>
            </a:pPr>
            <a:r>
              <a:rPr lang="es-ES_tradnl" sz="4100" b="1" dirty="0" err="1">
                <a:effectLst>
                  <a:outerShdw blurRad="38100" dist="38100" dir="2700000" algn="tl">
                    <a:srgbClr val="000000">
                      <a:alpha val="43137"/>
                    </a:srgbClr>
                  </a:outerShdw>
                </a:effectLst>
                <a:latin typeface="Arial" pitchFamily="34" charset="0"/>
                <a:cs typeface="Arial" pitchFamily="34" charset="0"/>
              </a:rPr>
              <a:t>Ocean</a:t>
            </a:r>
            <a:r>
              <a:rPr lang="es-ES_tradnl" sz="4100" b="1" dirty="0">
                <a:effectLst>
                  <a:outerShdw blurRad="38100" dist="38100" dir="2700000" algn="tl">
                    <a:srgbClr val="000000">
                      <a:alpha val="43137"/>
                    </a:srgbClr>
                  </a:outerShdw>
                </a:effectLst>
                <a:latin typeface="Arial" pitchFamily="34" charset="0"/>
                <a:cs typeface="Arial" pitchFamily="34" charset="0"/>
              </a:rPr>
              <a:t> </a:t>
            </a:r>
            <a:r>
              <a:rPr lang="es-ES_tradnl" sz="4100" b="1" dirty="0" err="1">
                <a:effectLst>
                  <a:outerShdw blurRad="38100" dist="38100" dir="2700000" algn="tl">
                    <a:srgbClr val="000000">
                      <a:alpha val="43137"/>
                    </a:srgbClr>
                  </a:outerShdw>
                </a:effectLst>
                <a:latin typeface="Arial" pitchFamily="34" charset="0"/>
                <a:cs typeface="Arial" pitchFamily="34" charset="0"/>
              </a:rPr>
              <a:t>Thermal</a:t>
            </a:r>
            <a:r>
              <a:rPr lang="es-ES_tradnl" sz="4100" b="1" dirty="0">
                <a:effectLst>
                  <a:outerShdw blurRad="38100" dist="38100" dir="2700000" algn="tl">
                    <a:srgbClr val="000000">
                      <a:alpha val="43137"/>
                    </a:srgbClr>
                  </a:outerShdw>
                </a:effectLst>
                <a:latin typeface="Arial" pitchFamily="34" charset="0"/>
                <a:cs typeface="Arial" pitchFamily="34" charset="0"/>
              </a:rPr>
              <a:t> </a:t>
            </a:r>
            <a:r>
              <a:rPr lang="es-ES_tradnl" sz="4100" b="1" dirty="0" err="1">
                <a:effectLst>
                  <a:outerShdw blurRad="38100" dist="38100" dir="2700000" algn="tl">
                    <a:srgbClr val="000000">
                      <a:alpha val="43137"/>
                    </a:srgbClr>
                  </a:outerShdw>
                </a:effectLst>
                <a:latin typeface="Arial" pitchFamily="34" charset="0"/>
                <a:cs typeface="Arial" pitchFamily="34" charset="0"/>
              </a:rPr>
              <a:t>Energy</a:t>
            </a:r>
            <a:r>
              <a:rPr lang="es-ES_tradnl" sz="4100" b="1" dirty="0">
                <a:effectLst>
                  <a:outerShdw blurRad="38100" dist="38100" dir="2700000" algn="tl">
                    <a:srgbClr val="000000">
                      <a:alpha val="43137"/>
                    </a:srgbClr>
                  </a:outerShdw>
                </a:effectLst>
                <a:latin typeface="Arial" pitchFamily="34" charset="0"/>
                <a:cs typeface="Arial" pitchFamily="34" charset="0"/>
              </a:rPr>
              <a:t> </a:t>
            </a:r>
            <a:r>
              <a:rPr lang="es-ES_tradnl" sz="4100" b="1" dirty="0" err="1">
                <a:effectLst>
                  <a:outerShdw blurRad="38100" dist="38100" dir="2700000" algn="tl">
                    <a:srgbClr val="000000">
                      <a:alpha val="43137"/>
                    </a:srgbClr>
                  </a:outerShdw>
                </a:effectLst>
                <a:latin typeface="Arial" pitchFamily="34" charset="0"/>
                <a:cs typeface="Arial" pitchFamily="34" charset="0"/>
              </a:rPr>
              <a:t>Conversion</a:t>
            </a:r>
            <a:endParaRPr lang="es-ES_tradnl" sz="4100" b="1" dirty="0">
              <a:effectLst>
                <a:outerShdw blurRad="38100" dist="38100" dir="2700000" algn="tl">
                  <a:srgbClr val="000000">
                    <a:alpha val="43137"/>
                  </a:srgbClr>
                </a:outerShdw>
              </a:effectLst>
              <a:latin typeface="Arial" pitchFamily="34" charset="0"/>
              <a:cs typeface="Arial" pitchFamily="34" charset="0"/>
            </a:endParaRPr>
          </a:p>
          <a:p>
            <a:pPr algn="ctr">
              <a:defRPr/>
            </a:pPr>
            <a:r>
              <a:rPr lang="es-ES_tradnl" sz="3800" b="1" dirty="0">
                <a:effectLst>
                  <a:outerShdw blurRad="38100" dist="38100" dir="2700000" algn="tl">
                    <a:srgbClr val="000000">
                      <a:alpha val="43137"/>
                    </a:srgbClr>
                  </a:outerShdw>
                </a:effectLst>
                <a:latin typeface="Arial" pitchFamily="34" charset="0"/>
                <a:cs typeface="Arial" pitchFamily="34" charset="0"/>
              </a:rPr>
              <a:t>(OTEC)</a:t>
            </a:r>
            <a:endParaRPr lang="es-ES" sz="3800" b="1"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wipe dir="d"/>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descr="C:\UpT Clases\Imagenes clase 4\Natcom CUB.JPG"/>
          <p:cNvPicPr>
            <a:picLocks noChangeAspect="1" noChangeArrowheads="1"/>
          </p:cNvPicPr>
          <p:nvPr/>
        </p:nvPicPr>
        <p:blipFill>
          <a:blip r:embed="rId2"/>
          <a:srcRect/>
          <a:stretch>
            <a:fillRect/>
          </a:stretch>
        </p:blipFill>
        <p:spPr bwMode="auto">
          <a:xfrm>
            <a:off x="838200" y="0"/>
            <a:ext cx="7162800" cy="685800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ext Box 2"/>
          <p:cNvSpPr txBox="1">
            <a:spLocks noChangeArrowheads="1"/>
          </p:cNvSpPr>
          <p:nvPr/>
        </p:nvSpPr>
        <p:spPr bwMode="auto">
          <a:xfrm>
            <a:off x="-92075" y="-109538"/>
            <a:ext cx="10379075" cy="641351"/>
          </a:xfrm>
          <a:prstGeom prst="rect">
            <a:avLst/>
          </a:prstGeom>
          <a:noFill/>
          <a:ln w="9525">
            <a:noFill/>
            <a:miter lim="800000"/>
            <a:headEnd/>
            <a:tailEnd/>
          </a:ln>
        </p:spPr>
        <p:txBody>
          <a:bodyPr>
            <a:spAutoFit/>
          </a:bodyPr>
          <a:lstStyle/>
          <a:p>
            <a:endParaRPr lang="es-ES" sz="3600"/>
          </a:p>
        </p:txBody>
      </p:sp>
      <p:sp>
        <p:nvSpPr>
          <p:cNvPr id="212994" name="Text Box 4"/>
          <p:cNvSpPr txBox="1">
            <a:spLocks noChangeArrowheads="1"/>
          </p:cNvSpPr>
          <p:nvPr/>
        </p:nvSpPr>
        <p:spPr bwMode="auto">
          <a:xfrm>
            <a:off x="0" y="76200"/>
            <a:ext cx="9144000" cy="2062163"/>
          </a:xfrm>
          <a:prstGeom prst="rect">
            <a:avLst/>
          </a:prstGeom>
          <a:noFill/>
          <a:ln w="9525">
            <a:noFill/>
            <a:miter lim="800000"/>
            <a:headEnd/>
            <a:tailEnd/>
          </a:ln>
        </p:spPr>
        <p:txBody>
          <a:bodyPr>
            <a:spAutoFit/>
          </a:bodyPr>
          <a:lstStyle/>
          <a:p>
            <a:pPr algn="ctr"/>
            <a:r>
              <a:rPr lang="es-ES_tradnl" sz="3600" b="1">
                <a:solidFill>
                  <a:schemeClr val="tx2"/>
                </a:solidFill>
                <a:latin typeface="Verdana" pitchFamily="34" charset="0"/>
              </a:rPr>
              <a:t>CUBA and the Kyoto Protocol</a:t>
            </a:r>
          </a:p>
          <a:p>
            <a:pPr algn="ctr"/>
            <a:endParaRPr lang="es-ES_tradnl" sz="3600" b="1">
              <a:solidFill>
                <a:schemeClr val="tx2"/>
              </a:solidFill>
              <a:latin typeface="Verdana" pitchFamily="34" charset="0"/>
            </a:endParaRPr>
          </a:p>
          <a:p>
            <a:pPr algn="just"/>
            <a:r>
              <a:rPr lang="es-ES_tradnl" sz="2800" b="1">
                <a:solidFill>
                  <a:schemeClr val="tx2"/>
                </a:solidFill>
                <a:latin typeface="Verdana" pitchFamily="34" charset="0"/>
              </a:rPr>
              <a:t>            </a:t>
            </a:r>
            <a:r>
              <a:rPr lang="es-ES_tradnl" sz="2800" b="1" u="sng">
                <a:solidFill>
                  <a:schemeClr val="tx2"/>
                </a:solidFill>
                <a:latin typeface="Verdana" pitchFamily="34" charset="0"/>
              </a:rPr>
              <a:t>Adhesion</a:t>
            </a:r>
            <a:r>
              <a:rPr lang="es-ES_tradnl" sz="2800" b="1">
                <a:solidFill>
                  <a:schemeClr val="tx2"/>
                </a:solidFill>
                <a:latin typeface="Verdana" pitchFamily="34" charset="0"/>
              </a:rPr>
              <a:t>                </a:t>
            </a:r>
            <a:r>
              <a:rPr lang="es-ES_tradnl" sz="2800" b="1" u="sng">
                <a:solidFill>
                  <a:schemeClr val="tx2"/>
                </a:solidFill>
                <a:latin typeface="Verdana" pitchFamily="34" charset="0"/>
              </a:rPr>
              <a:t>Ratification</a:t>
            </a:r>
          </a:p>
          <a:p>
            <a:pPr algn="ctr"/>
            <a:r>
              <a:rPr lang="es-ES_tradnl" sz="2800" b="1">
                <a:solidFill>
                  <a:schemeClr val="tx2"/>
                </a:solidFill>
                <a:latin typeface="Verdana" pitchFamily="34" charset="0"/>
              </a:rPr>
              <a:t>March 13</a:t>
            </a:r>
            <a:r>
              <a:rPr lang="es-ES_tradnl" sz="2800" b="1" baseline="30000">
                <a:solidFill>
                  <a:schemeClr val="tx2"/>
                </a:solidFill>
                <a:latin typeface="Verdana" pitchFamily="34" charset="0"/>
              </a:rPr>
              <a:t>th </a:t>
            </a:r>
            <a:r>
              <a:rPr lang="es-ES_tradnl" sz="2800" b="1">
                <a:solidFill>
                  <a:schemeClr val="tx2"/>
                </a:solidFill>
                <a:latin typeface="Verdana" pitchFamily="34" charset="0"/>
              </a:rPr>
              <a:t>1999      April 30</a:t>
            </a:r>
            <a:r>
              <a:rPr lang="es-ES_tradnl" sz="2800" b="1" baseline="30000">
                <a:solidFill>
                  <a:schemeClr val="tx2"/>
                </a:solidFill>
                <a:latin typeface="Verdana" pitchFamily="34" charset="0"/>
              </a:rPr>
              <a:t>th</a:t>
            </a:r>
            <a:r>
              <a:rPr lang="es-ES_tradnl" sz="2800" b="1">
                <a:solidFill>
                  <a:schemeClr val="tx2"/>
                </a:solidFill>
                <a:latin typeface="Verdana" pitchFamily="34" charset="0"/>
              </a:rPr>
              <a:t> 2002 </a:t>
            </a:r>
            <a:endParaRPr lang="es-ES" sz="2800" b="1">
              <a:solidFill>
                <a:schemeClr val="tx2"/>
              </a:solidFill>
              <a:latin typeface="Verdana" pitchFamily="34" charset="0"/>
            </a:endParaRPr>
          </a:p>
        </p:txBody>
      </p:sp>
      <p:pic>
        <p:nvPicPr>
          <p:cNvPr id="212995" name="4 Imagen" descr="2879_kyoto_japantimes.jpg"/>
          <p:cNvPicPr>
            <a:picLocks noChangeAspect="1"/>
          </p:cNvPicPr>
          <p:nvPr/>
        </p:nvPicPr>
        <p:blipFill>
          <a:blip r:embed="rId2"/>
          <a:srcRect/>
          <a:stretch>
            <a:fillRect/>
          </a:stretch>
        </p:blipFill>
        <p:spPr bwMode="auto">
          <a:xfrm>
            <a:off x="2819400" y="2438400"/>
            <a:ext cx="3581400" cy="299085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body" sz="half" idx="1"/>
          </p:nvPr>
        </p:nvSpPr>
        <p:spPr>
          <a:xfrm>
            <a:off x="271463" y="601663"/>
            <a:ext cx="5014912" cy="3532187"/>
          </a:xfrm>
        </p:spPr>
        <p:txBody>
          <a:bodyPr/>
          <a:lstStyle/>
          <a:p>
            <a:pPr marL="0" indent="0" eaLnBrk="1" hangingPunct="1">
              <a:spcBef>
                <a:spcPct val="30000"/>
              </a:spcBef>
              <a:spcAft>
                <a:spcPct val="30000"/>
              </a:spcAft>
              <a:buFont typeface="Wingdings" pitchFamily="2" charset="2"/>
              <a:buNone/>
              <a:defRPr/>
            </a:pPr>
            <a:r>
              <a:rPr lang="en-ZA" sz="3600" dirty="0" smtClean="0">
                <a:effectLst>
                  <a:outerShdw blurRad="38100" dist="38100" dir="2700000" algn="tl">
                    <a:srgbClr val="000000">
                      <a:alpha val="43137"/>
                    </a:srgbClr>
                  </a:outerShdw>
                </a:effectLst>
                <a:latin typeface="Arial" charset="0"/>
              </a:rPr>
              <a:t>A true sustainable development can only be guaranteed with an energy supply that protects the climate and the environment.</a:t>
            </a:r>
          </a:p>
        </p:txBody>
      </p:sp>
      <p:pic>
        <p:nvPicPr>
          <p:cNvPr id="84995" name="Picture 3" descr="Mvc-485f"/>
          <p:cNvPicPr>
            <a:picLocks noGrp="1" noChangeAspect="1" noChangeArrowheads="1"/>
          </p:cNvPicPr>
          <p:nvPr>
            <p:ph sz="half" idx="2"/>
          </p:nvPr>
        </p:nvPicPr>
        <p:blipFill>
          <a:blip r:embed="rId2">
            <a:lum bright="-24000" contrast="12000"/>
          </a:blip>
          <a:srcRect/>
          <a:stretch>
            <a:fillRect/>
          </a:stretch>
        </p:blipFill>
        <p:spPr>
          <a:xfrm>
            <a:off x="5357818" y="730268"/>
            <a:ext cx="3378200" cy="5341938"/>
          </a:xfrm>
          <a:prstGeom prst="roundRect">
            <a:avLst/>
          </a:prstGeom>
          <a:scene3d>
            <a:camera prst="orthographicFront"/>
            <a:lightRig rig="threePt" dir="t"/>
          </a:scene3d>
          <a:sp3d>
            <a:bevelT/>
          </a:sp3d>
        </p:spPr>
      </p:pic>
      <p:sp>
        <p:nvSpPr>
          <p:cNvPr id="84996" name="Text Box 4"/>
          <p:cNvSpPr txBox="1">
            <a:spLocks noChangeArrowheads="1"/>
          </p:cNvSpPr>
          <p:nvPr/>
        </p:nvSpPr>
        <p:spPr bwMode="auto">
          <a:xfrm>
            <a:off x="228600" y="4114800"/>
            <a:ext cx="5057775" cy="2085975"/>
          </a:xfrm>
          <a:prstGeom prst="rect">
            <a:avLst/>
          </a:prstGeom>
          <a:noFill/>
          <a:ln w="9525">
            <a:noFill/>
            <a:miter lim="800000"/>
            <a:headEnd/>
            <a:tailEnd/>
          </a:ln>
        </p:spPr>
        <p:txBody>
          <a:bodyPr>
            <a:spAutoFit/>
          </a:bodyPr>
          <a:lstStyle/>
          <a:p>
            <a:pPr>
              <a:lnSpc>
                <a:spcPct val="90000"/>
              </a:lnSpc>
              <a:spcBef>
                <a:spcPct val="30000"/>
              </a:spcBef>
              <a:spcAft>
                <a:spcPct val="30000"/>
              </a:spcAft>
              <a:buClr>
                <a:schemeClr val="accent2"/>
              </a:buClr>
              <a:buSzPct val="80000"/>
              <a:buFont typeface="Wingdings" pitchFamily="2" charset="2"/>
              <a:buNone/>
              <a:defRPr/>
            </a:pPr>
            <a:r>
              <a:rPr lang="en-ZA" sz="3600" dirty="0">
                <a:effectLst>
                  <a:outerShdw blurRad="38100" dist="38100" dir="2700000" algn="tl">
                    <a:srgbClr val="000000">
                      <a:alpha val="43137"/>
                    </a:srgbClr>
                  </a:outerShdw>
                </a:effectLst>
              </a:rPr>
              <a:t>Only if the world takes the Sun’s path will there be a sustainable future for humankind. </a:t>
            </a:r>
            <a:endParaRPr lang="en-ZA" sz="3600" dirty="0">
              <a:effectLst>
                <a:outerShdw blurRad="38100" dist="38100" dir="2700000" algn="tl">
                  <a:srgbClr val="000000">
                    <a:alpha val="43137"/>
                  </a:srgbClr>
                </a:outerShdw>
              </a:effectLst>
              <a:latin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7938"/>
            <a:ext cx="9144000" cy="1992312"/>
          </a:xfrm>
        </p:spPr>
        <p:txBody>
          <a:bodyPr/>
          <a:lstStyle/>
          <a:p>
            <a:pPr eaLnBrk="1" hangingPunct="1">
              <a:spcBef>
                <a:spcPct val="100000"/>
              </a:spcBef>
              <a:spcAft>
                <a:spcPct val="100000"/>
              </a:spcAft>
              <a:defRPr/>
            </a:pPr>
            <a:r>
              <a:rPr lang="en-US" sz="3400" dirty="0" smtClean="0">
                <a:effectLst>
                  <a:outerShdw blurRad="38100" dist="38100" dir="2700000" algn="tl">
                    <a:srgbClr val="000000">
                      <a:alpha val="43137"/>
                    </a:srgbClr>
                  </a:outerShdw>
                </a:effectLst>
                <a:latin typeface="Arial" pitchFamily="34" charset="0"/>
                <a:cs typeface="Arial" pitchFamily="34" charset="0"/>
              </a:rPr>
              <a:t>We don't inherit land from our parents but rather we borrow it from our children and grandchildren</a:t>
            </a:r>
          </a:p>
        </p:txBody>
      </p:sp>
      <p:pic>
        <p:nvPicPr>
          <p:cNvPr id="135171" name="Picture 3" descr="Ambiente"/>
          <p:cNvPicPr>
            <a:picLocks noGrp="1" noChangeAspect="1" noChangeArrowheads="1"/>
          </p:cNvPicPr>
          <p:nvPr>
            <p:ph sz="half" idx="1"/>
          </p:nvPr>
        </p:nvPicPr>
        <p:blipFill>
          <a:blip r:embed="rId2"/>
          <a:srcRect/>
          <a:stretch>
            <a:fillRect/>
          </a:stretch>
        </p:blipFill>
        <p:spPr>
          <a:xfrm>
            <a:off x="2117724" y="2071678"/>
            <a:ext cx="4883168" cy="3527014"/>
          </a:xfrm>
          <a:prstGeom prst="roundRect">
            <a:avLst/>
          </a:prstGeom>
          <a:scene3d>
            <a:camera prst="orthographicFront"/>
            <a:lightRig rig="threePt" dir="t"/>
          </a:scene3d>
          <a:sp3d>
            <a:bevelT/>
          </a:sp3d>
        </p:spPr>
      </p:pic>
      <p:sp>
        <p:nvSpPr>
          <p:cNvPr id="86020" name="Text Box 4"/>
          <p:cNvSpPr txBox="1">
            <a:spLocks noChangeArrowheads="1"/>
          </p:cNvSpPr>
          <p:nvPr/>
        </p:nvSpPr>
        <p:spPr bwMode="auto">
          <a:xfrm>
            <a:off x="0" y="5716588"/>
            <a:ext cx="9144000" cy="1047750"/>
          </a:xfrm>
          <a:prstGeom prst="rect">
            <a:avLst/>
          </a:prstGeom>
          <a:noFill/>
          <a:ln w="9525">
            <a:noFill/>
            <a:miter lim="800000"/>
            <a:headEnd/>
            <a:tailEnd/>
          </a:ln>
        </p:spPr>
        <p:txBody>
          <a:bodyPr>
            <a:spAutoFit/>
          </a:bodyPr>
          <a:lstStyle/>
          <a:p>
            <a:pPr algn="ctr">
              <a:spcBef>
                <a:spcPct val="50000"/>
              </a:spcBef>
              <a:defRPr/>
            </a:pPr>
            <a:r>
              <a:rPr lang="en-US" sz="3100" dirty="0">
                <a:effectLst>
                  <a:outerShdw blurRad="38100" dist="38100" dir="2700000" algn="tl">
                    <a:srgbClr val="000000">
                      <a:alpha val="43137"/>
                    </a:srgbClr>
                  </a:outerShdw>
                </a:effectLst>
              </a:rPr>
              <a:t>Let’s take advantage of solar energy and protect the environment</a:t>
            </a:r>
            <a:endParaRPr lang="nl-NL" sz="3100" dirty="0">
              <a:effectLst>
                <a:outerShdw blurRad="38100" dist="38100" dir="2700000" algn="tl">
                  <a:srgbClr val="000000">
                    <a:alpha val="43137"/>
                  </a:srgbClr>
                </a:outerShdw>
              </a:effectLst>
            </a:endParaRPr>
          </a:p>
        </p:txBody>
      </p:sp>
    </p:spTree>
  </p:cSld>
  <p:clrMapOvr>
    <a:masterClrMapping/>
  </p:clrMapOvr>
  <p:transition>
    <p:wipe dir="d"/>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2 Imagen" descr="flowers_029.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1 Rectángulo"/>
          <p:cNvSpPr/>
          <p:nvPr/>
        </p:nvSpPr>
        <p:spPr>
          <a:xfrm>
            <a:off x="642910" y="2571744"/>
            <a:ext cx="7818722" cy="1754326"/>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s-ES" sz="5400" b="1" cap="all" dirty="0" err="1">
                <a:ln w="0"/>
                <a:effectLst>
                  <a:outerShdw blurRad="50800" dist="38100" dir="8100000" algn="tr" rotWithShape="0">
                    <a:prstClr val="black">
                      <a:alpha val="40000"/>
                    </a:prstClr>
                  </a:outerShdw>
                  <a:reflection blurRad="12700" stA="50000" endPos="50000" dist="5000" dir="5400000" sy="-100000" rotWithShape="0"/>
                </a:effectLst>
                <a:latin typeface="+mn-lt"/>
              </a:rPr>
              <a:t>Thank</a:t>
            </a:r>
            <a:r>
              <a:rPr lang="es-ES" sz="5400" b="1" cap="all" dirty="0">
                <a:ln w="0"/>
                <a:effectLst>
                  <a:outerShdw blurRad="50800" dist="38100" dir="8100000" algn="tr" rotWithShape="0">
                    <a:prstClr val="black">
                      <a:alpha val="40000"/>
                    </a:prstClr>
                  </a:outerShdw>
                  <a:reflection blurRad="12700" stA="50000" endPos="50000" dist="5000" dir="5400000" sy="-100000" rotWithShape="0"/>
                </a:effectLst>
                <a:latin typeface="+mn-lt"/>
              </a:rPr>
              <a:t> </a:t>
            </a:r>
            <a:r>
              <a:rPr lang="es-ES" sz="5400" b="1" cap="all" dirty="0" err="1">
                <a:ln w="0"/>
                <a:effectLst>
                  <a:outerShdw blurRad="50800" dist="38100" dir="8100000" algn="tr" rotWithShape="0">
                    <a:prstClr val="black">
                      <a:alpha val="40000"/>
                    </a:prstClr>
                  </a:outerShdw>
                  <a:reflection blurRad="12700" stA="50000" endPos="50000" dist="5000" dir="5400000" sy="-100000" rotWithShape="0"/>
                </a:effectLst>
                <a:latin typeface="+mn-lt"/>
              </a:rPr>
              <a:t>you</a:t>
            </a:r>
            <a:r>
              <a:rPr lang="es-ES" sz="5400" b="1" cap="all" dirty="0">
                <a:ln w="0"/>
                <a:effectLst>
                  <a:outerShdw blurRad="50800" dist="38100" dir="8100000" algn="tr" rotWithShape="0">
                    <a:prstClr val="black">
                      <a:alpha val="40000"/>
                    </a:prstClr>
                  </a:outerShdw>
                  <a:reflection blurRad="12700" stA="50000" endPos="50000" dist="5000" dir="5400000" sy="-100000" rotWithShape="0"/>
                </a:effectLst>
                <a:latin typeface="+mn-lt"/>
              </a:rPr>
              <a:t> </a:t>
            </a:r>
            <a:r>
              <a:rPr lang="es-ES" sz="5400" b="1" cap="all" dirty="0" err="1">
                <a:ln w="0"/>
                <a:effectLst>
                  <a:outerShdw blurRad="50800" dist="38100" dir="8100000" algn="tr" rotWithShape="0">
                    <a:prstClr val="black">
                      <a:alpha val="40000"/>
                    </a:prstClr>
                  </a:outerShdw>
                  <a:reflection blurRad="12700" stA="50000" endPos="50000" dist="5000" dir="5400000" sy="-100000" rotWithShape="0"/>
                </a:effectLst>
                <a:latin typeface="+mn-lt"/>
              </a:rPr>
              <a:t>for</a:t>
            </a:r>
            <a:r>
              <a:rPr lang="es-ES" sz="5400" b="1" cap="all" dirty="0">
                <a:ln w="0"/>
                <a:effectLst>
                  <a:outerShdw blurRad="50800" dist="38100" dir="8100000" algn="tr" rotWithShape="0">
                    <a:prstClr val="black">
                      <a:alpha val="40000"/>
                    </a:prstClr>
                  </a:outerShdw>
                  <a:reflection blurRad="12700" stA="50000" endPos="50000" dist="5000" dir="5400000" sy="-100000" rotWithShape="0"/>
                </a:effectLst>
                <a:latin typeface="+mn-lt"/>
              </a:rPr>
              <a:t> </a:t>
            </a:r>
            <a:r>
              <a:rPr lang="es-ES" sz="5400" b="1" cap="all" dirty="0" err="1">
                <a:ln w="0"/>
                <a:effectLst>
                  <a:outerShdw blurRad="50800" dist="38100" dir="8100000" algn="tr" rotWithShape="0">
                    <a:prstClr val="black">
                      <a:alpha val="40000"/>
                    </a:prstClr>
                  </a:outerShdw>
                  <a:reflection blurRad="12700" stA="50000" endPos="50000" dist="5000" dir="5400000" sy="-100000" rotWithShape="0"/>
                </a:effectLst>
                <a:latin typeface="+mn-lt"/>
              </a:rPr>
              <a:t>your</a:t>
            </a:r>
            <a:r>
              <a:rPr lang="es-ES" sz="5400" b="1" cap="all" dirty="0">
                <a:ln w="0"/>
                <a:effectLst>
                  <a:outerShdw blurRad="50800" dist="38100" dir="8100000" algn="tr" rotWithShape="0">
                    <a:prstClr val="black">
                      <a:alpha val="40000"/>
                    </a:prstClr>
                  </a:outerShdw>
                  <a:reflection blurRad="12700" stA="50000" endPos="50000" dist="5000" dir="5400000" sy="-100000" rotWithShape="0"/>
                </a:effectLst>
                <a:latin typeface="+mn-lt"/>
              </a:rPr>
              <a:t> </a:t>
            </a:r>
            <a:r>
              <a:rPr lang="es-ES" sz="5400" b="1" cap="all" dirty="0" err="1">
                <a:ln w="0"/>
                <a:effectLst>
                  <a:outerShdw blurRad="50800" dist="38100" dir="8100000" algn="tr" rotWithShape="0">
                    <a:prstClr val="black">
                      <a:alpha val="40000"/>
                    </a:prstClr>
                  </a:outerShdw>
                  <a:reflection blurRad="12700" stA="50000" endPos="50000" dist="5000" dir="5400000" sy="-100000" rotWithShape="0"/>
                </a:effectLst>
                <a:latin typeface="+mn-lt"/>
              </a:rPr>
              <a:t>attention</a:t>
            </a:r>
            <a:endParaRPr lang="es-ES" sz="5400" b="1" cap="all" dirty="0">
              <a:ln w="0"/>
              <a:effectLst>
                <a:outerShdw blurRad="50800" dist="38100" dir="8100000" algn="tr" rotWithShape="0">
                  <a:prstClr val="black">
                    <a:alpha val="40000"/>
                  </a:prstClr>
                </a:outerShdw>
                <a:reflection blurRad="12700" stA="50000" endPos="50000" dist="5000" dir="5400000" sy="-100000" rotWithShape="0"/>
              </a:effectLst>
              <a:latin typeface="+mn-lt"/>
            </a:endParaRPr>
          </a:p>
        </p:txBody>
      </p:sp>
      <p:sp>
        <p:nvSpPr>
          <p:cNvPr id="4" name="3 CuadroTexto"/>
          <p:cNvSpPr txBox="1"/>
          <p:nvPr/>
        </p:nvSpPr>
        <p:spPr bwMode="auto">
          <a:xfrm>
            <a:off x="5156951" y="6396061"/>
            <a:ext cx="3929063" cy="461963"/>
          </a:xfrm>
          <a:prstGeom prst="rect">
            <a:avLst/>
          </a:prstGeom>
          <a:noFill/>
          <a:scene3d>
            <a:camera prst="orthographicFront"/>
            <a:lightRig rig="threePt" dir="t"/>
          </a:scene3d>
          <a:sp3d>
            <a:bevelT/>
          </a:sp3d>
        </p:spPr>
        <p:txBody>
          <a:bodyPr>
            <a:spAutoFit/>
          </a:bodyPr>
          <a:lstStyle/>
          <a:p>
            <a:pPr algn="r" fontAlgn="auto">
              <a:spcBef>
                <a:spcPts val="0"/>
              </a:spcBef>
              <a:spcAft>
                <a:spcPts val="0"/>
              </a:spcAft>
              <a:defRPr/>
            </a:pPr>
            <a:r>
              <a:rPr lang="es-ES_tradnl" sz="2400" b="1" dirty="0">
                <a:effectLst>
                  <a:outerShdw blurRad="38100" dist="38100" dir="2700000" algn="tl">
                    <a:srgbClr val="000000">
                      <a:alpha val="43137"/>
                    </a:srgbClr>
                  </a:outerShdw>
                </a:effectLst>
                <a:latin typeface="+mn-lt"/>
              </a:rPr>
              <a:t>www.cubaenergia.cu </a:t>
            </a:r>
            <a:endParaRPr lang="es-ES" sz="2400" b="1" dirty="0">
              <a:effectLst>
                <a:outerShdw blurRad="38100" dist="38100" dir="2700000" algn="tl">
                  <a:srgbClr val="000000">
                    <a:alpha val="43137"/>
                  </a:srgbClr>
                </a:outerShdw>
              </a:effectLst>
              <a:latin typeface="+mn-lt"/>
            </a:endParaRPr>
          </a:p>
        </p:txBody>
      </p:sp>
      <p:pic>
        <p:nvPicPr>
          <p:cNvPr id="216070" name="9 Imagen" descr="Cubaenergía logo.jpg"/>
          <p:cNvPicPr>
            <a:picLocks noChangeAspect="1"/>
          </p:cNvPicPr>
          <p:nvPr/>
        </p:nvPicPr>
        <p:blipFill>
          <a:blip r:embed="rId3"/>
          <a:srcRect/>
          <a:stretch>
            <a:fillRect/>
          </a:stretch>
        </p:blipFill>
        <p:spPr bwMode="auto">
          <a:xfrm>
            <a:off x="7953375" y="5675313"/>
            <a:ext cx="1047750" cy="785812"/>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home_about_kl_01.jpg"/>
          <p:cNvPicPr>
            <a:picLocks noChangeAspect="1"/>
          </p:cNvPicPr>
          <p:nvPr/>
        </p:nvPicPr>
        <p:blipFill>
          <a:blip r:embed="rId3"/>
          <a:stretch>
            <a:fillRect/>
          </a:stretch>
        </p:blipFill>
        <p:spPr>
          <a:xfrm>
            <a:off x="2895600" y="457200"/>
            <a:ext cx="3429000" cy="4114800"/>
          </a:xfrm>
          <a:prstGeom prst="rect">
            <a:avLst/>
          </a:prstGeom>
          <a:effectLst>
            <a:softEdge rad="635000"/>
          </a:effectLst>
        </p:spPr>
      </p:pic>
      <p:sp>
        <p:nvSpPr>
          <p:cNvPr id="2" name="1 Rectángulo"/>
          <p:cNvSpPr/>
          <p:nvPr/>
        </p:nvSpPr>
        <p:spPr>
          <a:xfrm>
            <a:off x="1295400" y="4419600"/>
            <a:ext cx="6653242" cy="1446550"/>
          </a:xfrm>
          <a:prstGeom prst="rect">
            <a:avLst/>
          </a:prstGeom>
          <a:noFill/>
          <a:effectLst>
            <a:outerShdw blurRad="50800" dist="76200" dir="8100000" algn="tr" rotWithShape="0">
              <a:prstClr val="black">
                <a:alpha val="40000"/>
              </a:prstClr>
            </a:outerShdw>
          </a:effectLst>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r>
              <a:rPr lang="es-ES" sz="4400" b="1" cap="small" dirty="0" err="1">
                <a:ln w="0"/>
                <a:solidFill>
                  <a:srgbClr val="00CC00"/>
                </a:solidFill>
                <a:effectLst>
                  <a:outerShdw blurRad="38100" dist="38100" dir="2700000" algn="tl">
                    <a:srgbClr val="000000">
                      <a:alpha val="43137"/>
                    </a:srgbClr>
                  </a:outerShdw>
                  <a:reflection blurRad="12700" stA="50000" endPos="50000" dist="5000" dir="5400000" sy="-100000" rotWithShape="0"/>
                </a:effectLst>
                <a:latin typeface="Verdana" pitchFamily="34" charset="0"/>
              </a:rPr>
              <a:t>Thank</a:t>
            </a:r>
            <a:r>
              <a:rPr lang="es-ES" sz="4400" b="1" cap="small" dirty="0">
                <a:ln w="0"/>
                <a:solidFill>
                  <a:srgbClr val="00CC00"/>
                </a:solidFill>
                <a:effectLst>
                  <a:outerShdw blurRad="38100" dist="38100" dir="2700000" algn="tl">
                    <a:srgbClr val="000000">
                      <a:alpha val="43137"/>
                    </a:srgbClr>
                  </a:outerShdw>
                  <a:reflection blurRad="12700" stA="50000" endPos="50000" dist="5000" dir="5400000" sy="-100000" rotWithShape="0"/>
                </a:effectLst>
                <a:latin typeface="Verdana" pitchFamily="34" charset="0"/>
              </a:rPr>
              <a:t> </a:t>
            </a:r>
            <a:r>
              <a:rPr lang="es-ES" sz="4400" b="1" cap="small" dirty="0" err="1">
                <a:ln w="0"/>
                <a:solidFill>
                  <a:srgbClr val="00CC00"/>
                </a:solidFill>
                <a:effectLst>
                  <a:outerShdw blurRad="38100" dist="38100" dir="2700000" algn="tl">
                    <a:srgbClr val="000000">
                      <a:alpha val="43137"/>
                    </a:srgbClr>
                  </a:outerShdw>
                  <a:reflection blurRad="12700" stA="50000" endPos="50000" dist="5000" dir="5400000" sy="-100000" rotWithShape="0"/>
                </a:effectLst>
                <a:latin typeface="Verdana" pitchFamily="34" charset="0"/>
              </a:rPr>
              <a:t>you</a:t>
            </a:r>
            <a:r>
              <a:rPr lang="es-ES" sz="4400" b="1" cap="small" dirty="0">
                <a:ln w="0"/>
                <a:solidFill>
                  <a:srgbClr val="00CC00"/>
                </a:solidFill>
                <a:effectLst>
                  <a:outerShdw blurRad="38100" dist="38100" dir="2700000" algn="tl">
                    <a:srgbClr val="000000">
                      <a:alpha val="43137"/>
                    </a:srgbClr>
                  </a:outerShdw>
                  <a:reflection blurRad="12700" stA="50000" endPos="50000" dist="5000" dir="5400000" sy="-100000" rotWithShape="0"/>
                </a:effectLst>
                <a:latin typeface="Verdana" pitchFamily="34" charset="0"/>
              </a:rPr>
              <a:t> </a:t>
            </a:r>
            <a:r>
              <a:rPr lang="es-ES" sz="4400" b="1" cap="small" dirty="0" err="1">
                <a:ln w="0"/>
                <a:solidFill>
                  <a:srgbClr val="00CC00"/>
                </a:solidFill>
                <a:effectLst>
                  <a:outerShdw blurRad="38100" dist="38100" dir="2700000" algn="tl">
                    <a:srgbClr val="000000">
                      <a:alpha val="43137"/>
                    </a:srgbClr>
                  </a:outerShdw>
                  <a:reflection blurRad="12700" stA="50000" endPos="50000" dist="5000" dir="5400000" sy="-100000" rotWithShape="0"/>
                </a:effectLst>
                <a:latin typeface="Verdana" pitchFamily="34" charset="0"/>
              </a:rPr>
              <a:t>very</a:t>
            </a:r>
            <a:r>
              <a:rPr lang="es-ES" sz="4400" b="1" cap="small" dirty="0">
                <a:ln w="0"/>
                <a:solidFill>
                  <a:srgbClr val="00CC00"/>
                </a:solidFill>
                <a:effectLst>
                  <a:outerShdw blurRad="38100" dist="38100" dir="2700000" algn="tl">
                    <a:srgbClr val="000000">
                      <a:alpha val="43137"/>
                    </a:srgbClr>
                  </a:outerShdw>
                  <a:reflection blurRad="12700" stA="50000" endPos="50000" dist="5000" dir="5400000" sy="-100000" rotWithShape="0"/>
                </a:effectLst>
                <a:latin typeface="Verdana" pitchFamily="34" charset="0"/>
              </a:rPr>
              <a:t> </a:t>
            </a:r>
            <a:r>
              <a:rPr lang="es-ES" sz="4400" b="1" cap="small" dirty="0" err="1">
                <a:ln w="0"/>
                <a:solidFill>
                  <a:srgbClr val="00CC00"/>
                </a:solidFill>
                <a:effectLst>
                  <a:outerShdw blurRad="38100" dist="38100" dir="2700000" algn="tl">
                    <a:srgbClr val="000000">
                      <a:alpha val="43137"/>
                    </a:srgbClr>
                  </a:outerShdw>
                  <a:reflection blurRad="12700" stA="50000" endPos="50000" dist="5000" dir="5400000" sy="-100000" rotWithShape="0"/>
                </a:effectLst>
                <a:latin typeface="Verdana" pitchFamily="34" charset="0"/>
              </a:rPr>
              <a:t>much</a:t>
            </a:r>
            <a:r>
              <a:rPr lang="es-ES" sz="4400" b="1" cap="small" dirty="0">
                <a:ln w="0"/>
                <a:solidFill>
                  <a:srgbClr val="00CC00"/>
                </a:solidFill>
                <a:effectLst>
                  <a:outerShdw blurRad="38100" dist="38100" dir="2700000" algn="tl">
                    <a:srgbClr val="000000">
                      <a:alpha val="43137"/>
                    </a:srgbClr>
                  </a:outerShdw>
                  <a:reflection blurRad="12700" stA="50000" endPos="50000" dist="5000" dir="5400000" sy="-100000" rotWithShape="0"/>
                </a:effectLst>
                <a:latin typeface="Verdana" pitchFamily="34" charset="0"/>
              </a:rPr>
              <a:t> </a:t>
            </a:r>
            <a:r>
              <a:rPr lang="es-ES" sz="4400" b="1" cap="small" dirty="0" err="1">
                <a:ln w="0"/>
                <a:solidFill>
                  <a:srgbClr val="00CC00"/>
                </a:solidFill>
                <a:effectLst>
                  <a:outerShdw blurRad="38100" dist="38100" dir="2700000" algn="tl">
                    <a:srgbClr val="000000">
                      <a:alpha val="43137"/>
                    </a:srgbClr>
                  </a:outerShdw>
                  <a:reflection blurRad="12700" stA="50000" endPos="50000" dist="5000" dir="5400000" sy="-100000" rotWithShape="0"/>
                </a:effectLst>
                <a:latin typeface="Verdana" pitchFamily="34" charset="0"/>
              </a:rPr>
              <a:t>for</a:t>
            </a:r>
            <a:r>
              <a:rPr lang="es-ES" sz="4400" b="1" cap="small" dirty="0">
                <a:ln w="0"/>
                <a:solidFill>
                  <a:srgbClr val="00CC00"/>
                </a:solidFill>
                <a:effectLst>
                  <a:outerShdw blurRad="38100" dist="38100" dir="2700000" algn="tl">
                    <a:srgbClr val="000000">
                      <a:alpha val="43137"/>
                    </a:srgbClr>
                  </a:outerShdw>
                  <a:reflection blurRad="12700" stA="50000" endPos="50000" dist="5000" dir="5400000" sy="-100000" rotWithShape="0"/>
                </a:effectLst>
                <a:latin typeface="Verdana" pitchFamily="34" charset="0"/>
              </a:rPr>
              <a:t> </a:t>
            </a:r>
            <a:r>
              <a:rPr lang="es-ES" sz="4400" b="1" cap="small" dirty="0" err="1">
                <a:ln w="0"/>
                <a:solidFill>
                  <a:srgbClr val="00CC00"/>
                </a:solidFill>
                <a:effectLst>
                  <a:outerShdw blurRad="38100" dist="38100" dir="2700000" algn="tl">
                    <a:srgbClr val="000000">
                      <a:alpha val="43137"/>
                    </a:srgbClr>
                  </a:outerShdw>
                  <a:reflection blurRad="12700" stA="50000" endPos="50000" dist="5000" dir="5400000" sy="-100000" rotWithShape="0"/>
                </a:effectLst>
                <a:latin typeface="Verdana" pitchFamily="34" charset="0"/>
              </a:rPr>
              <a:t>your</a:t>
            </a:r>
            <a:r>
              <a:rPr lang="es-ES" sz="4400" b="1" cap="small" dirty="0">
                <a:ln w="0"/>
                <a:solidFill>
                  <a:srgbClr val="00CC00"/>
                </a:solidFill>
                <a:effectLst>
                  <a:outerShdw blurRad="38100" dist="38100" dir="2700000" algn="tl">
                    <a:srgbClr val="000000">
                      <a:alpha val="43137"/>
                    </a:srgbClr>
                  </a:outerShdw>
                  <a:reflection blurRad="12700" stA="50000" endPos="50000" dist="5000" dir="5400000" sy="-100000" rotWithShape="0"/>
                </a:effectLst>
                <a:latin typeface="Verdana" pitchFamily="34" charset="0"/>
              </a:rPr>
              <a:t> </a:t>
            </a:r>
            <a:r>
              <a:rPr lang="es-ES" sz="4400" b="1" cap="small" dirty="0" err="1">
                <a:ln w="0"/>
                <a:solidFill>
                  <a:srgbClr val="00CC00"/>
                </a:solidFill>
                <a:effectLst>
                  <a:outerShdw blurRad="38100" dist="38100" dir="2700000" algn="tl">
                    <a:srgbClr val="000000">
                      <a:alpha val="43137"/>
                    </a:srgbClr>
                  </a:outerShdw>
                  <a:reflection blurRad="12700" stA="50000" endPos="50000" dist="5000" dir="5400000" sy="-100000" rotWithShape="0"/>
                </a:effectLst>
                <a:latin typeface="Verdana" pitchFamily="34" charset="0"/>
              </a:rPr>
              <a:t>attention</a:t>
            </a:r>
            <a:endParaRPr lang="es-ES" sz="4400" b="1" cap="small" dirty="0">
              <a:ln w="0"/>
              <a:solidFill>
                <a:srgbClr val="00CC00"/>
              </a:solidFill>
              <a:effectLst>
                <a:outerShdw blurRad="38100" dist="38100" dir="2700000" algn="tl">
                  <a:srgbClr val="000000">
                    <a:alpha val="43137"/>
                  </a:srgbClr>
                </a:outerShdw>
                <a:reflection blurRad="12700" stA="50000" endPos="50000" dist="5000" dir="5400000" sy="-100000" rotWithShape="0"/>
              </a:effectLst>
              <a:latin typeface="Verdana" pitchFamily="34" charset="0"/>
            </a:endParaRPr>
          </a:p>
        </p:txBody>
      </p:sp>
      <p:sp>
        <p:nvSpPr>
          <p:cNvPr id="217091" name="4 CuadroTexto"/>
          <p:cNvSpPr txBox="1">
            <a:spLocks noChangeArrowheads="1"/>
          </p:cNvSpPr>
          <p:nvPr/>
        </p:nvSpPr>
        <p:spPr bwMode="auto">
          <a:xfrm>
            <a:off x="1295400" y="6019800"/>
            <a:ext cx="6629400" cy="523875"/>
          </a:xfrm>
          <a:prstGeom prst="rect">
            <a:avLst/>
          </a:prstGeom>
          <a:noFill/>
          <a:ln w="9525">
            <a:noFill/>
            <a:miter lim="800000"/>
            <a:headEnd/>
            <a:tailEnd/>
          </a:ln>
        </p:spPr>
        <p:txBody>
          <a:bodyPr>
            <a:spAutoFit/>
          </a:bodyPr>
          <a:lstStyle/>
          <a:p>
            <a:r>
              <a:rPr lang="es-ES" sz="2800">
                <a:solidFill>
                  <a:srgbClr val="FF9933"/>
                </a:solidFill>
                <a:latin typeface="Verdana" pitchFamily="34" charset="0"/>
              </a:rPr>
              <a:t>Visit us at: </a:t>
            </a:r>
            <a:r>
              <a:rPr lang="es-ES" sz="2800">
                <a:solidFill>
                  <a:srgbClr val="FF9933"/>
                </a:solidFill>
                <a:latin typeface="Verdana" pitchFamily="34" charset="0"/>
                <a:hlinkClick r:id="rId4"/>
              </a:rPr>
              <a:t>www.cubaenergia.cu</a:t>
            </a:r>
            <a:r>
              <a:rPr lang="es-ES" sz="2800">
                <a:solidFill>
                  <a:srgbClr val="FF9933"/>
                </a:solidFill>
                <a:latin typeface="Verdana" pitchFamily="34" charset="0"/>
              </a:rPr>
              <a:t> </a:t>
            </a:r>
          </a:p>
        </p:txBody>
      </p:sp>
    </p:spTree>
  </p:cSld>
  <p:clrMapOvr>
    <a:masterClrMapping/>
  </p:clrMapOvr>
  <p:transition>
    <p:wipe dir="d"/>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9"/>
</p:tagLst>
</file>

<file path=ppt/theme/theme1.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Shimmer</Template>
  <TotalTime>12167</TotalTime>
  <Words>3872</Words>
  <Application>Microsoft Office PowerPoint</Application>
  <PresentationFormat>On-screen Show (4:3)</PresentationFormat>
  <Paragraphs>423</Paragraphs>
  <Slides>95</Slides>
  <Notes>56</Notes>
  <HiddenSlides>0</HiddenSlides>
  <MMClips>0</MMClips>
  <ScaleCrop>false</ScaleCrop>
  <HeadingPairs>
    <vt:vector size="8" baseType="variant">
      <vt:variant>
        <vt:lpstr>Fonts Used</vt:lpstr>
      </vt:variant>
      <vt:variant>
        <vt:i4>7</vt:i4>
      </vt:variant>
      <vt:variant>
        <vt:lpstr>Design Template</vt:lpstr>
      </vt:variant>
      <vt:variant>
        <vt:i4>5</vt:i4>
      </vt:variant>
      <vt:variant>
        <vt:lpstr>Embedded OLE Servers</vt:lpstr>
      </vt:variant>
      <vt:variant>
        <vt:i4>3</vt:i4>
      </vt:variant>
      <vt:variant>
        <vt:lpstr>Slide Titles</vt:lpstr>
      </vt:variant>
      <vt:variant>
        <vt:i4>95</vt:i4>
      </vt:variant>
    </vt:vector>
  </HeadingPairs>
  <TitlesOfParts>
    <vt:vector size="110" baseType="lpstr">
      <vt:lpstr>Tahoma</vt:lpstr>
      <vt:lpstr>Arial</vt:lpstr>
      <vt:lpstr>Wingdings</vt:lpstr>
      <vt:lpstr>Verdana</vt:lpstr>
      <vt:lpstr>Raavi</vt:lpstr>
      <vt:lpstr>Calibri</vt:lpstr>
      <vt:lpstr>Times New Roman</vt:lpstr>
      <vt:lpstr>Shimmer</vt:lpstr>
      <vt:lpstr>Shimmer</vt:lpstr>
      <vt:lpstr>Shimmer</vt:lpstr>
      <vt:lpstr>Shimmer</vt:lpstr>
      <vt:lpstr>Shimmer</vt:lpstr>
      <vt:lpstr>Foto de Photo Editor</vt:lpstr>
      <vt:lpstr>Imagen de mapa de bits</vt:lpstr>
      <vt:lpstr>Bitmap Image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Historically, the sugar cane industry has played a key role in Cuba’s energy balance</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Photovoltaic system in a Family Doctor Consulting House</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We don't inherit land from our parents but rather we borrow it from our children and grandchildren</vt:lpstr>
      <vt:lpstr>Slide 94</vt:lpstr>
      <vt:lpstr>Slide 95</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CUBAENERGIA</dc:title>
  <dc:creator>aldama</dc:creator>
  <cp:lastModifiedBy>ICF</cp:lastModifiedBy>
  <cp:revision>251</cp:revision>
  <dcterms:created xsi:type="dcterms:W3CDTF">2007-10-16T04:02:35Z</dcterms:created>
  <dcterms:modified xsi:type="dcterms:W3CDTF">2010-01-19T19:37:22Z</dcterms:modified>
</cp:coreProperties>
</file>