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89" r:id="rId4"/>
    <p:sldId id="304" r:id="rId5"/>
    <p:sldId id="305" r:id="rId6"/>
    <p:sldId id="303" r:id="rId7"/>
    <p:sldId id="333" r:id="rId8"/>
    <p:sldId id="328" r:id="rId9"/>
    <p:sldId id="306" r:id="rId10"/>
    <p:sldId id="296" r:id="rId11"/>
    <p:sldId id="300" r:id="rId12"/>
    <p:sldId id="314" r:id="rId13"/>
    <p:sldId id="297" r:id="rId14"/>
    <p:sldId id="285" r:id="rId15"/>
    <p:sldId id="277" r:id="rId16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08D"/>
    <a:srgbClr val="4D4D73"/>
    <a:srgbClr val="565680"/>
    <a:srgbClr val="666699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83944" autoAdjust="0"/>
  </p:normalViewPr>
  <p:slideViewPr>
    <p:cSldViewPr>
      <p:cViewPr varScale="1">
        <p:scale>
          <a:sx n="71" d="100"/>
          <a:sy n="71" d="100"/>
        </p:scale>
        <p:origin x="14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77" y="67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7-10-24T19:48:40.34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39AF82-B163-4FD6-8AFE-02B9A8866EBE}" emma:medium="tactile" emma:mode="ink">
          <msink:context xmlns:msink="http://schemas.microsoft.com/ink/2010/main" type="inkDrawing" rotatedBoundingBox="21835,7373 24080,8680 24047,8738 21801,7431" semanticType="callout" shapeName="Other">
            <msink:sourceLink direction="with" ref="{3C1AA57B-1283-4225-A814-7D9826CB3841}"/>
          </msink:context>
        </emma:interpretation>
      </emma:emma>
    </inkml:annotationXML>
    <inkml:trace contextRef="#ctx0" brushRef="#br0">0 0 0,'30'30'109,"-1"-30"-77,-29 30-17,60-30 1,-30 0-16,30 60 15,29-30 17,31 59-32,59-29 31,-119 30-31,89-30 16,1 29-1,-60-59 1,-61 0 15,1 0-31,60 0 31,-30 29 1,-1-59-32,121 120 31,-1 0-31,-59-61 15,-61 1 1,61 0 0,-90-60 15,0 30-31,29 29 31,61 1-15,-120-30 31,30-30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2:26.38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E4FB70-D0A0-437A-A86C-893102B77BC8}" emma:medium="tactile" emma:mode="ink">
          <msink:context xmlns:msink="http://schemas.microsoft.com/ink/2010/main" type="writingRegion" rotatedBoundingBox="2067,9792 2437,9792 2437,10893 2067,10893"/>
        </emma:interpretation>
      </emma:emma>
    </inkml:annotationXML>
    <inkml:traceGroup>
      <inkml:annotationXML>
        <emma:emma xmlns:emma="http://www.w3.org/2003/04/emma" version="1.0">
          <emma:interpretation id="{8242466B-DF51-4D86-97A6-F051511CEA0F}" emma:medium="tactile" emma:mode="ink">
            <msink:context xmlns:msink="http://schemas.microsoft.com/ink/2010/main" type="paragraph" rotatedBoundingBox="2067,9792 2437,9792 2437,10893 2067,10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85A12E-F6BF-4FCA-BC27-5B83C410188B}" emma:medium="tactile" emma:mode="ink">
              <msink:context xmlns:msink="http://schemas.microsoft.com/ink/2010/main" type="line" rotatedBoundingBox="2067,9792 2437,9792 2437,10893 2067,10893"/>
            </emma:interpretation>
          </emma:emma>
        </inkml:annotationXML>
        <inkml:traceGroup>
          <inkml:annotationXML>
            <emma:emma xmlns:emma="http://www.w3.org/2003/04/emma" version="1.0">
              <emma:interpretation id="{FB873096-5EBE-48C0-A3F5-1421AABF9868}" emma:medium="tactile" emma:mode="ink">
                <msink:context xmlns:msink="http://schemas.microsoft.com/ink/2010/main" type="inkWord" rotatedBoundingBox="2067,9792 2437,9792 2437,10893 2067,10893"/>
              </emma:interpretation>
              <emma:one-of disjunction-type="recognition" id="oneOf0">
                <emma:interpretation id="interp0" emma:lang="en-US" emma:confidence="1">
                  <emma:literal>{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2016-60 357 0,'-6'7'68'0,"6"-7"-14"15,0 0-46 1,-7 1-33-16,7-1 0 15,0 0 7-15,0 0 9 16,-8 0 15-16,8 0 14 0,-8 0 6 16,8 0 4-16,-11-1-3 15,3 1-3-15,0 0-4 16,-1-1-3-16,0 2-3 16,0-1 1-16,0 1-2 15,0 1-1-15,0 1-2 16,2 3-6-16,-1-1-4 15,0 4-4-15,0 1 0 16,0 1 0-16,-1 1 0 16,1 2 0-16,0 0 1 15,-1 1 0-15,1 0 1 16,0 0 2-16,-1 0 1 16,2-1-1-16,0 2 1 0,0-3 0 15,0 2 0-15,1-2 1 16,0 1 2-16,0-2-3 15,2 1 2-15,-1-2-1 16,3-1 0-16,-2 0-2 16,1-1 0-16,0 0-4 15,0-1 4-15,2 1-4 16,-2 0 2-16,0 1-1 16,2 0 2-16,-1 1-1 15,0 0 2-15,0 0 0 16,1 0 0-16,1-2-1 15,0 2 1-15,0-2-2 16,1 0 1-16,0-1-1 0,0 0 1 16,-1-1 1-16,0 0 0 15,0-1 0-15,0-6 1 16,0 13 0-16,0-6 1 16,1 0-1-16,0 0 0 15,0 1-1-15,1-1-1 16,0 0-1-16,1 0 2 15,1-1-3-15,-1 2 1 16,2-2 0-16,-5-6 0 16,10 14 1-16,-6-7-1 15,1 0 0-15,2 0 0 16,-7-7 0-16,12 10 0 16,-12-10 1-16,11 8 0 0,-11-8-1 15,14 5 1-15,-14-5 0 16,11 6-1-16,-11-6-5 15,10 8-1 1,-10-8 1-16,6 9 0 0,-6-9 3 16,3 6 1-16,-3-6 3 15,0 0 4-15,-3 8 4 16,3-8 1-16,-5 7-2 16,5-7 0-16,-8 9-2 15,4-3-2-15,-1 1-3 16,0 0-1-16,-1 0 0 15,-2 1 0-15,2 0 0 16,-1-1 1-16,1 0-1 0,0 0 0 16,-1 1 3-1,1-1-4-15,0 2 3 16,2 0-4-16,0 0 1 16,0 1-8-16,1-1 1 0,0-1-3 15,3-8 1-15,-1 12 1 16,1-12 0-16,5 9 2 15,-5-9 1-15,8 11 5 16,-3-3 1-16,-1 1-2 16,1 2-4-16,0 0-1 15,-1 1-1-15,-2-1 3 16,0-1 4-16,1-3 4 0,-1 0 4 16,-2-7 3-1,5 9 3-15,-5-9 2 16,8 7-2-16,-8-7-1 15,10 12-5-15,-4-4-4 16,2 1-4-16,-2 1-1 0,1 1-1 16,-1-1 1-16,1-1 3 15,-1-1 3-15,-1 0 4 16,0-2 5-16,-5-6 2 16,10 10 0-16,-10-10-1 15,9 10 1-15,-9-10-3 16,10 11-4-16,-3-7-5 15,-7-4-2-15,12 9-2 16,-4-5 2-16,0-1 1 16,0 0 0-16,1 0 1 15,-1-1 0-15,1 1 1 16,0-1 0-16,0-1 0 0,-2 1-1 16,1 0 0-16,0-1 0 15,0 0 1-15,0 0-1 16,0-1 0-16,1 0 0 15,-2-1-1-15,1 0 1 16,-1-1-1-16,1 1 1 16,-2-1-1-16,-6 2 1 15,11-3-1-15,-11 3 0 16,9-3-2-16,-9 3-10 16,0 0-24-16,7 1-43 15,-7-1-31-15,0 0-6 16,-11 7-3-16,2-3-4 15,-5-4 42-15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0:11.78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00FAF4-2198-47ED-B9C4-D2142E4BB11D}" emma:medium="tactile" emma:mode="ink">
          <msink:context xmlns:msink="http://schemas.microsoft.com/ink/2010/main" type="inkDrawing" rotatedBoundingBox="19090,10063 20130,10042 20132,10143 19092,10164" shapeName="Other"/>
        </emma:interpretation>
      </emma:emma>
    </inkml:annotationXML>
    <inkml:trace contextRef="#ctx0" brushRef="#br0">0 93 455 0,'0'0'110'16,"0"0"-3"-16,0 0-38 0,22 8-69 15,-22-8-12-15,21-2 7 16,-21 2 4-16,25-6 0 16,-25 6 3-1,20-12 5-15,-20 12 6 0,19-11 4 16,-19 11 3-16,21-12 4 15,-21 12 1-15,23 2 0 16,-23-2-1-16,26 12-8 16,-5-3-4-16,2-3-6 15,2-2-4-15,6-2-4 16,0-6-2-16,2-2 1 16,0-7 8-16,-4-1 7 15,2-3 5-15,-8 1 6 0,1 6 1 16,-3-1 2-1,0 9-16-15,-3 0-10 16,5 10 0-16,-2-1 0 16,1 1 0-16,1 0 0 0,2-2 0 15,0-2 0-15,-2-1 0 16,-1-1 0-16,-3-7 0 16,-19 5 0-16,33-6 0 15,-33 6 0-15,27-2 0 16,-27 2 0-16,27 4 0 15,-27-4 0-15,37 11 0 16,-18-5 0-16,3-2 0 0,-1 2 0 16,0-2 0-1,-3 0 0-15,1-2 0 16,-19-2 0-16,27 3 0 16,-27-3 0-16,0 0 0 15,25 0 0-15,-25 0 0 0,0 0 0 16,0 0 0-16,0 0-89 15,0 0-36-15,0 0-28 16,-19 12-5-16,-4-10 1 16,-4-2 6-16,-8-4 8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2:46.92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ADF936-5E48-4A43-8F9C-D1EFDC2047CB}" emma:medium="tactile" emma:mode="ink">
          <msink:context xmlns:msink="http://schemas.microsoft.com/ink/2010/main" type="writingRegion" rotatedBoundingBox="13176,11248 14369,11177 14401,11728 13209,11798"/>
        </emma:interpretation>
      </emma:emma>
    </inkml:annotationXML>
    <inkml:traceGroup>
      <inkml:annotationXML>
        <emma:emma xmlns:emma="http://www.w3.org/2003/04/emma" version="1.0">
          <emma:interpretation id="{3796F9C1-07A8-428D-8B8F-81B1A5692FD9}" emma:medium="tactile" emma:mode="ink">
            <msink:context xmlns:msink="http://schemas.microsoft.com/ink/2010/main" type="paragraph" rotatedBoundingBox="13176,11248 14369,11177 14401,11728 13209,11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6C375-A38B-42AD-885C-9228DD5851BA}" emma:medium="tactile" emma:mode="ink">
              <msink:context xmlns:msink="http://schemas.microsoft.com/ink/2010/main" type="line" rotatedBoundingBox="13176,11248 14369,11177 14401,11728 13209,11798"/>
            </emma:interpretation>
          </emma:emma>
        </inkml:annotationXML>
        <inkml:traceGroup>
          <inkml:annotationXML>
            <emma:emma xmlns:emma="http://www.w3.org/2003/04/emma" version="1.0">
              <emma:interpretation id="{1C57AABB-B5F0-4A34-A221-C4694F788405}" emma:medium="tactile" emma:mode="ink">
                <msink:context xmlns:msink="http://schemas.microsoft.com/ink/2010/main" type="inkWord" rotatedBoundingBox="13176,11248 14369,11177 14401,11728 13209,11798">
                  <msink:destinationLink direction="with" ref="{4D51A9A8-A1EA-4FDA-B94E-10AE32D2AD98}"/>
                  <msink:destinationLink direction="with" ref="{D61BBCDE-055A-4D0F-8265-99C41E511BD1}"/>
                </msink:context>
              </emma:interpretation>
              <emma:one-of disjunction-type="recognition" id="oneOf0">
                <emma:interpretation id="interp0" emma:lang="en-US" emma:confidence="0">
                  <emma:literal>$104</emma:literal>
                </emma:interpretation>
                <emma:interpretation id="interp1" emma:lang="en-US" emma:confidence="0">
                  <emma:literal>$ 104</emma:literal>
                </emma:interpretation>
                <emma:interpretation id="interp2" emma:lang="en-US" emma:confidence="0">
                  <emma:literal>$ 1.04</emma:literal>
                </emma:interpretation>
                <emma:interpretation id="interp3" emma:lang="en-US" emma:confidence="0">
                  <emma:literal>$1.04</emma:literal>
                </emma:interpretation>
                <emma:interpretation id="interp4" emma:lang="en-US" emma:confidence="0">
                  <emma:literal>$ €.04</emma:literal>
                </emma:interpretation>
              </emma:one-of>
            </emma:emma>
          </inkml:annotationXML>
          <inkml:trace contextRef="#ctx0" brushRef="#br0">232 13 381 0,'0'0'61'0,"2"-8"-14"16,-2 8-61-16,0 0-49 15,-11-5-4-15,11 5 3 16,-12-1 46-16,4 1 52 16,-2 0 36-16,0 0 27 0,-3 0 10 15,1 1 6-15,-2 0-4 16,0 2 1-16,-5-1-41 16,5 3-37-16,-2 2-29 15,2 3-25-15,1 2-5 16,3 1 2-16,3 3 3 15,5-2-1-15,4 1 3 16,5-1-2-16,5-2 13 16,3-1 11-16,4-1 0 15,1-2 3-15,0-1 1 16,-1 0 3-16,-2 1 1 16,-6 1 4-16,-7 1 7 0,-5 3 4 15,-8-2 0-15,-4 3-6 16,-5 1-34-16,-3-1-37 15,-1 0-38-15,-1 0-27 16,2-3-23-16,3-1-10 16,2-1 1-16,4-1 3 15,4-6 31-15</inkml:trace>
          <inkml:trace contextRef="#ctx0" brushRef="#br0" timeOffset="296.8122">43-89 946 0,'0'26'77'0,"1"4"-77"16,5 6 0-16,1 9 0 15,1 6 0-15,5 8 0 16,-5-2-5-16,5 3-178 16,-4-5 4-16,-2-4-8 0,-5-8 3 15,-3-8 16-15</inkml:trace>
          <inkml:trace contextRef="#ctx0" brushRef="#br0" timeOffset="-3407.0436">474-11 136 0,'0'0'34'16,"1"-12"3"-16,-1 12 7 15,0-8 5-15,0 8-1 16,0 0-3-16,-2-9 2 16,2 9 11-16,0 0 4 0,0 0 1 15,0 0-6-15,0 0-10 16,-1 8-11-16,1-8 0 15,0 12 0-15,1-2 2 16,-3 1 7-16,3 6 7 16,-3-2 1-16,4 8-53 15,-4-1 0-15,4 6 0 16,-4 0 0-16,4 5 0 16,-2-3 0-16,0-1 0 15,2 1 0-15,-4-7 0 16,3-2-67-16,-4-8-112 15,0-4 1-15,-3-10-4 0,6 1 4 16,-13-15 22-16</inkml:trace>
          <inkml:trace contextRef="#ctx0" brushRef="#br0" timeOffset="-4735.4624">453 135 11 0,'3'8'6'0,"-3"-8"1"16,3 7-4-16,-3-7-3 16,0 0-3-16,0 0-3 0,0 0 1 15,0 0-2-15,0 0 2 16,0 0 5-16</inkml:trace>
          <inkml:trace contextRef="#ctx0" brushRef="#br0" timeOffset="-2469.4083">691 37 551 0,'0'13'119'0,"0"-1"-2"16,-2 1-59-16,2 2-45 15,-1 0-10-15,3 3-3 16,-3 0-2-16,2 0 2 16,0 1-2-16,3-2 2 15,0 1-4-15,3-5-1 16,3 0-6-16,1-5-6 15,3-4-1-15,4-4-5 16,0-3-3-16,0-7-2 16,0-2 5-16,-1-4 8 15,-3-2 17-15,-3-2 20 16,-5-1 11-16,-5-1 15 0,-6-3 16 16,-4 4 2-16,-7-1-6 15,-3 3-19-15,-4 3-41 16,-4 4 0-16,2 5 0 15,-2 4 0-15,4 6-2 16,0 2-39-16,7 5-18 16,0-1-15-16,9 2-15 15,1-3-17-15,6-8-15 16,7 7-8-16,1-10 0 16,6-1 9-16,-1-5 19 15</inkml:trace>
          <inkml:trace contextRef="#ctx0" brushRef="#br0" timeOffset="-1828.7505">918-40 294 0,'0'0'94'0,"10"5"-4"15,-10-5-7-15,7 4-20 16,-7-4-15-16,0 0-1 15,3 6 6-15,-3-6 2 16,-1 7 4-16,1-7 3 16,-5 11 2-16,0-3-53 15,1 4-11-15,-1-1 0 16,1 2 0-16,3 0 0 16,0-1 0-16,2 1 0 15,1-2 0-15,1-2 0 16,0-2 0-16,0 0 0 0,-3-7 0 15,3 10 0-15,-3-10 0 16,-1 8 0 0,1-8 0-16,0 0 0 15,0 0 0-15,3 7 0 0,-3-7 0 16,11-1 0-16,-3-1 0 16,0 0 0-16,2-1-4 15,2 0 2-15,-1-2 0 16,0 2 4-16,3-1 2 15,-2 1-2-15,0 2-2 16,0-1 0-16,1 2 0 16,-1 2-29-16,3-1-38 15,-1 1-35-15,0-2-23 0,-3-1-23 16,1-4 3 0,-1-3-7-16,-2-2 12 15,-9 10 39-15</inkml:trace>
          <inkml:trace contextRef="#ctx0" brushRef="#br0" timeOffset="-1500.6509">1154-150 702 0,'5'14'156'16,"-2"1"-3"-16,-3-15-141 16,8 47-12-16,-4-17 0 15,-3 3 0-15,-1 7 0 16,-2-1 0-16,2 1 0 15,0 2 0-15,-1-5-48 16,-1-3-128-16,-4-7 0 16,1-5-17-16,-3-7-2 15,0-6 1-15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3:54.05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0C1A0E-26B3-4DE3-B89B-62ACA0FB9B88}" emma:medium="tactile" emma:mode="ink">
          <msink:context xmlns:msink="http://schemas.microsoft.com/ink/2010/main" type="writingRegion" rotatedBoundingBox="9052,2806 10408,2806 10408,3941 9052,3941"/>
        </emma:interpretation>
      </emma:emma>
    </inkml:annotationXML>
    <inkml:traceGroup>
      <inkml:annotationXML>
        <emma:emma xmlns:emma="http://www.w3.org/2003/04/emma" version="1.0">
          <emma:interpretation id="{B7BEEA60-701C-4A33-A5BB-956EE3FB690C}" emma:medium="tactile" emma:mode="ink">
            <msink:context xmlns:msink="http://schemas.microsoft.com/ink/2010/main" type="paragraph" rotatedBoundingBox="9052,2806 10408,2806 10408,3941 9052,3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F25A18-AFF4-4735-BABC-F7BA7B17F4F9}" emma:medium="tactile" emma:mode="ink">
              <msink:context xmlns:msink="http://schemas.microsoft.com/ink/2010/main" type="line" rotatedBoundingBox="9052,2806 10408,2806 10408,3941 9052,3941"/>
            </emma:interpretation>
          </emma:emma>
        </inkml:annotationXML>
        <inkml:traceGroup>
          <inkml:annotationXML>
            <emma:emma xmlns:emma="http://www.w3.org/2003/04/emma" version="1.0">
              <emma:interpretation id="{2A9F1E7A-823A-4E4B-A909-A9CA2F5CB0A8}" emma:medium="tactile" emma:mode="ink">
                <msink:context xmlns:msink="http://schemas.microsoft.com/ink/2010/main" type="inkWord" rotatedBoundingBox="9052,2806 10408,2806 10408,3941 9052,3941"/>
              </emma:interpretation>
              <emma:one-of disjunction-type="recognition" id="oneOf0">
                <emma:interpretation id="interp0" emma:lang="en-US" emma:confidence="1">
                  <emma:literal>17</emma:literal>
                </emma:interpretation>
                <emma:interpretation id="interp1" emma:lang="en-US" emma:confidence="0">
                  <emma:literal>\ 7</emma:literal>
                </emma:interpretation>
                <emma:interpretation id="interp2" emma:lang="en-US" emma:confidence="0">
                  <emma:literal>' 7</emma:literal>
                </emma:interpretation>
                <emma:interpretation id="interp3" emma:lang="en-US" emma:confidence="0">
                  <emma:literal>` 7</emma:literal>
                </emma:interpretation>
                <emma:interpretation id="interp4" emma:lang="en-US" emma:confidence="0">
                  <emma:literal>I 7</emma:literal>
                </emma:interpretation>
              </emma:one-of>
            </emma:emma>
          </inkml:annotationXML>
          <inkml:trace contextRef="#ctx0" brushRef="#br0">-1-3 155 0,'0'0'59'0,"6"13"-3"16,-6-13-36-16,0 0-42 15,0 0-5-15,0 0 22 16,0 0 27-16,0 0 15 16,0 0 6-16,0 0-3 15,0 0 0-15,0 0-2 16,0 0-2-16,4 15-10 16,-4-15-11-16,5 19-12 15,-1-6-1-15,3 6-3 0,-1 3 2 16,4 0 0-16,2 1 0 15,1 2-1 1,3-2 2-16,-1-4-3 16,-3 3 1-16,2-3 3 0,0 0 5 15,2 5 3-15,1 0 0 16,2 7 0-16,3 6 1 16,5 6-1-16,5 6 1 15,3 0-5-15,5 2-2 16,4-1-6-16,-3-2 2 15,2-5-2-15,-2-8 1 16,-2-8 0-16,-9-5 4 16,-5-6 6-16,-4-1 5 15,-11-2 1-15,-3 2 0 16,-7 2 3-16,0 5-5 16,-3-1-7-16,2 2-16 15,1 2-10-15,0-3-8 0,3-3 1 16,-2-5 2-16,-1-14-1 15,0 0-9-15,0 0-11 16,0 0-13-16,0 0-19 16,11-20-30-16,-19-4-1 15,4 4-8-15,-9-11 60 16</inkml:trace>
          <inkml:trace contextRef="#ctx0" brushRef="#br0" timeOffset="1407.0491">800-38 85 0,'0'0'44'0,"7"-20"2"16,-7 20-38-16,0 0-31 15,8-15 1-15,-8 15 18 16,0 0 20-16,0 0 14 15,0 0 7-15,0 0-1 16,0 0-1-16,0 0-3 16,0 0-6-16,0 0-5 15,0 0-2-15,0 0-1 16,0 0 1-16,16 1 1 16,-16-1-3-16,19-1-1 0,-6-2-1 15,5 0-1-15,-2 0-2 16,3-3 1-16,1 1-2 15,2-1-1 1,0 1 0-16,3 1 0 0,-1 2-1 16,0 2 1-16,1 2-2 15,2 4-5-15,-1 0 0 16,-3 1-1-16,1 0-1 16,-4-1 1-16,1 0 0 15,-3-2-1-15,-1-1 1 16,-2 0 3-16,-2-1-1 15,-13-2 1-15,22 5-1 16,-22-5 0-16,17 11-1 0,-17-11 1 16,0 0-1-1,18 14 0-15,-18-14 5 16,0 0 4-16,0 0 6 16,0 0 6-16,0 0 3 0,0 0 2 15,0 0-1-15,0 0 0 16,9 13-6-16,-9-13-5 15,0 0-6-15,1 19-5 16,-1-19-4-16,3 22-2 16,-3-6 4-16,3-1 0 15,-4 2 0-15,2 2-2 16,-1 2 3-16,-3 1-1 16,0 4 1-16,-3 2-1 0,1 3-3 15,-4 4 0-15,0 0-1 16,0 1 2-16,-3 4-3 15,4-2 2 1,-3-2 0-16,3 1 2 0,-1-4 1 16,-1-1 7-16,-1-4 6 15,1 1 3-15,-5-2 0 16,5-1 0-16,-4-3-10 16,2 2-10-16,0-4 0 15,3-3 0-15,-1 0 0 16,1-2 0-16,5-3 0 15,4-13 0-15,-7 19 0 16,7-19 0-16,0 0 0 16,-3 13 0-16,3-13 0 15,0 0 0-15,0 0 0 16,0 0 0-16,0 0 0 16,0 0 0-16,0 0 0 0,13 13 0 15,-13-13 0-15,0 0 0 16,0 14 0-16,0-14 0 15,0 0 0-15,0 0 0 16,3 13 0-16,-3-13 0 16,0 0 0-16,0 0 0 15,0 0-86-15,4-15-65 16,-4 15-30-16,-1-28-10 16,-4 7 0-16,-2-6 6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4:08.69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B6DA05-81D4-4384-9B5F-C1C046AB3B79}" emma:medium="tactile" emma:mode="ink">
          <msink:context xmlns:msink="http://schemas.microsoft.com/ink/2010/main" type="inkDrawing" rotatedBoundingBox="8083,5762 11117,5676 11123,5871 8088,5957" semanticType="callout" shapeName="Other">
            <msink:sourceLink direction="with" ref="{11CCCF6E-0CCE-4306-91DD-9EC5A590FF8F}"/>
          </msink:context>
        </emma:interpretation>
      </emma:emma>
    </inkml:annotationXML>
    <inkml:trace contextRef="#ctx0" brushRef="#br0">0 108 65 0,'0'0'42'0,"0"0"-15"16,0 0-12-16,0 0-13 15,0 0 1-15,0 0 8 16,0 0 8-16,0 0 6 0,0 0-4 16,0 0-6-1,0 0-3-15,0 0-2 16,0 0-1-16,0 0-3 16,0 0-2-16,0 0-2 0,0 0 0 15,0 0 1-15,0 0 0 16,0 0-1-16,0 0 2 15,0 0 3-15,0 0 3 16,0 0 3-16,13 15 0 16,-13-15 1-16,0 0-1 15,0 0-1-15,13 13-3 16,-13-13-2-16,0 0-5 16,15 3-1-16,-15-3-1 15,0 0 0-15,13-3 2 16,-13 3 1-16,0 0 0 15,0 0 1-15,15 13-1 16,-15-13 0-16,11 13-1 0,-11-13-2 16,14 9-1-16,-14-9 0 15,19 1 1 1,-19-1 2-16,19-7 0 0,-19 7 3 16,17-10 1-16,-17 10 1 15,16-5 1-15,-16 5-1 16,18 6-1-16,-18-6-2 15,19 12-1-15,-19-12-2 16,22 12-1-16,-22-12-1 16,23 1 1-16,-9-4 1 15,-14 3 2-15,23-10 1 16,-23 10 2-16,25-10-1 16,-25 10 1-16,23-5-1 0,-10 7 1 15,-13-2-4-15,27 3-2 16,-13-2-2-16,1-1 0 15,0-1 1-15,-1-2-1 16,3-2 1-16,-1 1 1 16,-2 0 1-16,2 2 0 15,-1 1 0-15,1 1 0 16,0 0 0-16,0 1 0 16,-1 1 0-16,0 1-1 15,-2 0 1-15,1-2-1 16,1 0 0-16,1 1-1 15,2-2 1-15,-1-2-2 16,2 0 1-16,2-4 1 0,-1 0 3 16,1-6 1-16,-2 2 0 15,1-3 1 1,0 1 0-16,-1 0 1 16,3 1-1-16,-2 3-2 0,2 1-2 15,0 4 0-15,0 5-3 16,1 1 2-16,2 1-1 15,-1 2 0-15,1 1 0 16,1-1-1-16,2-2 1 16,-2-4 0-16,1 0 2 15,-3-4-1-15,1 0 0 16,-3-1 2-16,0 1 0 0,-4 4 0 16,-1 1 0-16,0 5 0 15,0 1-1 1,-1 5 0-16,0-2-2 15,3 4 0-15,-1-3 0 16,0-1 0-16,-2-1 0 0,1-2 0 16,4-1 0-16,-5-1 1 15,1-1 1-15,-2-1 1 16,0 1-2-16,1-1 0 16,1 0 1-16,1 0-1 15,-2-1 0-15,2-1-1 16,-1-1 1-16,4 0 0 15,-2 0 0-15,-2 0 1 0,2 0 0 16,-3-1 0 0,2 1-1-16,-3 0 2 15,-1 0-1-15,0 0 1 16,-14 0-1-16,21 1 1 0,-21-1-1 16,25 3 0-16,-11-2 2 15,2-1-2-15,0 2-1 16,0-1 0-16,3 1 1 15,-1 1-1-15,-1 0 1 16,-2-2 2-16,-2 2-1 16,0 0 1-16,0 0 0 15,2-2-1-15,0 1 1 16,1-2-2-16,1-2 0 16,2-1-1-16,2 1 0 15,2-1 0-15,1-3 0 16,1 0 0-16,-1-1 1 15,3-1 0-15,-2-2 0 0,-2 3-1 16,1-2 1-16,-1 0-1 16,-2 3 1-16,1 1-1 15,-2 0 0-15,1-2-3 16,-1 1-3-16,5-1-1 16,-3-1 1-16,1-2 1 15,-1 0 3-15,-3 0 1 16,2 0 0-16,-5 1 2 15,-1 0 5-15,-2 3 0 16,-13 6 0-16,22-7-1 16,-22 7-3-16,22-3 0 15,-22 3 0-15,23 0 0 16,-10 3 1-16,2 0-1 0,0-2 2 16,1 2 6-16,-2-1 4 15,1 1 2-15,0-2 0 16,-15-1 1-16,23 3 0 15,-23-3 3-15,22-3-1 16,-22 3-4-16,24-9-2 16,-11 5 0-16,0-3 4 15,2 2-1-15,-2-2 1 16,3 4-4-16,-16 3-2 16,25-4 0-16,-25 4-3 15,22 3-3-15,-22-3-6 16,19 2-2-16,-19-2-4 15,19 0-3-15,-19 0-9 0,20-2-12 16,-20 2-22-16,18-2-41 16,-18 2-32-16,14 2-9 15,-14-2-6 1,0 0 2-16,0 0 37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4:10.4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332EA0-62C4-48D0-8AA3-3600BCC57114}" emma:medium="tactile" emma:mode="ink">
          <msink:context xmlns:msink="http://schemas.microsoft.com/ink/2010/main" type="writingRegion" rotatedBoundingBox="16538,5061 19554,4885 19668,6838 16653,7014"/>
        </emma:interpretation>
      </emma:emma>
    </inkml:annotationXML>
    <inkml:traceGroup>
      <inkml:annotationXML>
        <emma:emma xmlns:emma="http://www.w3.org/2003/04/emma" version="1.0">
          <emma:interpretation id="{DAE6C6F6-A0CA-438F-AFBE-DD82DABFC07A}" emma:medium="tactile" emma:mode="ink">
            <msink:context xmlns:msink="http://schemas.microsoft.com/ink/2010/main" type="paragraph" rotatedBoundingBox="16538,5061 19554,4885 19595,5578 16579,5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05FCC-8E4C-4732-9E7B-FF9748D07AD3}" emma:medium="tactile" emma:mode="ink">
              <msink:context xmlns:msink="http://schemas.microsoft.com/ink/2010/main" type="line" rotatedBoundingBox="16538,5061 19554,4885 19595,5578 16579,5755"/>
            </emma:interpretation>
          </emma:emma>
        </inkml:annotationXML>
        <inkml:traceGroup>
          <inkml:annotationXML>
            <emma:emma xmlns:emma="http://www.w3.org/2003/04/emma" version="1.0">
              <emma:interpretation id="{C5C41C82-C624-41BD-BADE-CAE5CE73C398}" emma:medium="tactile" emma:mode="ink">
                <msink:context xmlns:msink="http://schemas.microsoft.com/ink/2010/main" type="inkWord" rotatedBoundingBox="16538,5061 19554,4885 19595,5578 16579,5755">
                  <msink:destinationLink direction="to" ref="{2A3D365C-BD0B-4FAA-AE89-63284DC123BC}"/>
                  <msink:destinationLink direction="with" ref="{80169949-F99C-4CD8-9C23-0FF650E89114}"/>
                </msink:context>
              </emma:interpretation>
              <emma:one-of disjunction-type="recognition" id="oneOf0">
                <emma:interpretation id="interp0" emma:lang="en-US" emma:confidence="1">
                  <emma:literal>almost!</emma:literal>
                </emma:interpretation>
                <emma:interpretation id="interp1" emma:lang="en-US" emma:confidence="1">
                  <emma:literal>almost !</emma:literal>
                </emma:interpretation>
                <emma:interpretation id="interp2" emma:lang="en-US" emma:confidence="0">
                  <emma:literal>almost t!</emma:literal>
                </emma:interpretation>
                <emma:interpretation id="interp3" emma:lang="en-US" emma:confidence="0">
                  <emma:literal>alimony t!</emma:literal>
                </emma:interpretation>
                <emma:interpretation id="interp4" emma:lang="en-US" emma:confidence="0">
                  <emma:literal>ahn08 t!</emma:literal>
                </emma:interpretation>
              </emma:one-of>
            </emma:emma>
          </inkml:annotationXML>
          <inkml:trace contextRef="#ctx0" brushRef="#br0">344 2 147 0,'20'-3'66'0,"-20"3"-3"16,0 0-19-16,13 1-13 15,-13-1-12-15,0 0 0 16,0 0 3-16,0 0 0 16,-13 15-6-16,13-15-7 0,-14 4-2 15,14-4-2-15,-14 3 0 16,14-3-1-16,-15 3-5 15,15-3-1-15,-19 3 2 16,19-3-1-16,-22 6-3 16,9-2-2-16,-3 1-3 15,-2-1 2-15,-1 0 7 16,-1-1 4-16,-1 2 2 16,1-1 3-16,1 2 2 15,0 0 4-15,1 4 1 16,-1 2 2-16,4 2-7 15,1 7-3-15,0 1-4 16,3 2-2-16,0 3 0 0,4 0 0 16,3 0-1-16,2-1-3 15,4-4 2-15,2-5 3 16,5-2 3 0,-9-15 3-16,25 16 0 0,-9-14 0 15,2-5-7-15,2-3-4 16,1-3-3-16,1-3-5 15,-2-2 0-15,-1-4 5 16,0 1 0-16,-3-1 6 16,-1 2 5-16,-2 3 8 15,-4 0-1-15,-9 13 1 16,14-12-6-16,-14 12-5 16,0 0-3-16,14 7-4 0,-14-7 1 15,6 22-2-15,-2-6 4 16,2 5-1-1,5 2 1-15,1 4-13 16,3 2-19-16,-1-2-19 0,4-2-24 16,4-4-16-16,-6-11-8 15,3-7-1-15,-9-16-5 16</inkml:trace>
          <inkml:trace contextRef="#ctx0" brushRef="#br0" timeOffset="-656.4245">110 126 201 0,'19'0'37'16,"-19"0"-5"-16,15-5-74 16,-15 5-34-16,20 0 19 15,-20 0 22-15,19-1 20 16,-19 1 9-16,16-4-2 15,-16 4-7-15,18-14 0 16,-18 14 15-16,16-20 0 0</inkml:trace>
          <inkml:trace contextRef="#ctx0" brushRef="#br0" timeOffset="374.9776">640-128 406 0,'18'61'109'0,"-8"0"3"15,3 1-80-15,-1 3-53 0,1 3-33 16,-4-6-30-16,-6-9-27 16,0-3-1-16,-8-21-4 15,5-7-6-15</inkml:trace>
          <inkml:trace contextRef="#ctx0" brushRef="#br0" timeOffset="781.2309">919 218 369 0,'4'20'31'15,"0"4"-26"-15,-5-8-107 16,7 1-33-16,-3-4 14 16,7 2 75-16</inkml:trace>
          <inkml:trace contextRef="#ctx0" brushRef="#br0" timeOffset="1140.6188">974 351 420 0,'0'0'91'0,"22"8"-18"16,-22-8-85-16,12-16-92 15,-3-1-11-15,-5-6 13 16,3-4 1-16,-1-2 22 0,0 1 52 16,0 5 57-16,0 4 24 15,-6 19 25-15,0 0 9 16,22 1-9-1,-16 17-5-15,4 8-19 0,-1 6-47 16,-3 0-45-16,-1 1-10 16,1-4 5-16,-3-6 19 15,0-7 22-15,-3-16 6 16,0 0 5-16,0 0 8 16,5-33 9-16,-2 6 7 15,2-2-2-15,3-2-20 16,3 7-9-16,0 5 5 0,3 10-5 15,4 7-9-15,-1 11-11 16,2 4-15-16,1 5-17 16,0 4-13-1,-5-8-16-15,5 0-14 16,-20-14-4-16,25 1 16 0,-19-17 80 16</inkml:trace>
          <inkml:trace contextRef="#ctx0" brushRef="#br0" timeOffset="1562.6971">1557 136 657 0,'3'31'92'0,"-4"-5"-6"15,1 8-174-15,1-10-20 16,9 4 33-16,-1-3 32 16,-2-6 25-16,-7-19 25 15,24 18 14-15,-24-18 1 16,22-11-1-16,-16-3-4 15,0-8-5-15,-5-6-8 16,-2 0-9-16,-8-2 2 16,-1 2-1-16,-2 2 3 15,-3 8 2-15,-1 5 0 16,3 10-12-16,0 7-22 0,13-4-22 16,-11 25-26-16,10-12-19 15,10 5-8-15,-9-18 0 16,22 13 9-16</inkml:trace>
          <inkml:trace contextRef="#ctx0" brushRef="#br0" timeOffset="1968.9523">2024 5 207 0,'0'0'75'15,"-14"10"10"-15,-8 0-24 16,-10 0 0-16,2 8 9 16,-3-1-8-16,0 5-16 15,3 3-14-15,6 1-8 16,10-2-19-16,9-4-28 16,14 1-46-16,1-5-1 15,11-2 21-15,2 1 23 16,2-5 20-16,3 0 15 15,-2 2 10-15,-4 0 2 16,-7 1-10-16,-9 1-20 16,-9 0-25-16,3-14-21 15,-35 19-29-15,8-11-11 0,-8-3 5 16,4-4 25-16,5-2 41 16,5-5 28-16,8-3 19 15,12-5 14-15,13-4-6 16,7-10-20-16,7-10-20 15,8-8-31-15,1-19-32 16,10-9-1-16</inkml:trace>
          <inkml:trace contextRef="#ctx0" brushRef="#br0" timeOffset="2140.8561">2373-355 653 0,'9'89'36'0,"1"-4"-43"0,-4 1-186 15,4-4-4-15,-8-13 30 16,-10-18 43-16</inkml:trace>
          <inkml:trace contextRef="#ctx0" brushRef="#br0" timeOffset="2328.3295">2213-136 789 0,'63'2'78'0,"-1"-12"-51"16,2-4-204-16,1-6-4 0,-1-6-2 15,-10-5-1-15</inkml:trace>
          <inkml:trace contextRef="#ctx0" brushRef="#br0" timeOffset="3203.5404">2891-255 732 0,'2'39'108'0,"2"2"-41"15,-2-2-138-15,-1-1-85 16,-5-8-4-16,-3-9-21 15,7-21 6-15,-22 8 22 16</inkml:trace>
          <inkml:trace contextRef="#ctx0" brushRef="#br0" timeOffset="4203.5489">3023 234 555 0,'0'0'106'16,"0"0"0"-16,0 0-78 16,0 0-86-16,0 0 19 0,-16 10 35 15,16-10 25-15,0 0 20 16,-16 3 8-16,16-3-6 15,0 0-6-15,0 0-5 16,-15 6-11-16,15-6-9 16,0 0-3-16,0 0-5 15,0 0-6-15,0 0-20 16,0 0-24-16,0 0-19 16,0 0-24-16,0 0-25 15,2 14-21-15,-2-14-2 16,0 0-12-16,0 0 23 15,6-13 49-15</inkml:trace>
        </inkml:traceGroup>
      </inkml:traceGroup>
    </inkml:traceGroup>
    <inkml:traceGroup>
      <inkml:annotationXML>
        <emma:emma xmlns:emma="http://www.w3.org/2003/04/emma" version="1.0">
          <emma:interpretation id="{387A74BB-F20B-4F2F-BAFB-DA4A12FBA770}" emma:medium="tactile" emma:mode="ink">
            <msink:context xmlns:msink="http://schemas.microsoft.com/ink/2010/main" type="paragraph" rotatedBoundingBox="18307,6832 18390,6832 18390,6918 18307,69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E22703-1E70-459A-B7ED-D00D00D5B0C6}" emma:medium="tactile" emma:mode="ink">
              <msink:context xmlns:msink="http://schemas.microsoft.com/ink/2010/main" type="inkBullet" rotatedBoundingBox="18307,6917 18389,6831 18399,6841 18316,6927"/>
            </emma:interpretation>
            <emma:one-of disjunction-type="recognition" id="oneOf1">
              <emma:interpretation id="interp5" emma:lang="en-US" emma:confidence="0">
                <emma:literal>.</emma:literal>
              </emma:interpretation>
              <emma:interpretation id="interp6" emma:lang="en-US" emma:confidence="0">
                <emma:literal>v</emma:literal>
              </emma:interpretation>
              <emma:interpretation id="interp7" emma:lang="en-US" emma:confidence="0">
                <emma:literal>/</emma:literal>
              </emma:interpretation>
              <emma:interpretation id="interp8" emma:lang="en-US" emma:confidence="0">
                <emma:literal>,</emma:literal>
              </emma:interpretation>
              <emma:interpretation id="interp9" emma:lang="en-US" emma:confidence="0">
                <emma:literal>n</emma:literal>
              </emma:interpretation>
            </emma:one-of>
          </emma:emma>
        </inkml:annotationXML>
        <inkml:trace contextRef="#ctx0" brushRef="#br0" timeOffset="9266.7622">1739 1642 72 0,'0'0'35'15,"13"-6"-2"-15,-13 6-2 16,0 0 0-16,15-10-4 16,-15 10-7-16,0 0-11 15,0 0-12-15,0 0-2 16,14-10 5-16,-14 10 4 0,0 0 1 16,0 0-3-1,0 0-5-15,0 0-7 16,0 0-2-16,0 0 0 15,13-12 1-15,-13 12 1 0,0 0 3 16,11-15 0-16,-11 15 1 16,0 0-5-16,8-17-8 15,-8 17-16-15,0 0-5 16,9-16-8-16,-9 16 19 16</inkml:trace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0:04.4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A4BEDD-4F8F-4AB6-BE61-001B101F73DC}" emma:medium="tactile" emma:mode="ink">
          <msink:context xmlns:msink="http://schemas.microsoft.com/ink/2010/main" type="inkDrawing" rotatedBoundingBox="10508,4847 12451,4632 12474,4832 10530,5048" shapeName="Other"/>
        </emma:interpretation>
      </emma:emma>
    </inkml:annotationXML>
    <inkml:trace contextRef="#ctx0" brushRef="#br0">-2340 443 115 0,'-6'23'32'16,"6"-23"-12"-16,0 0-13 15,0 0-4-15,0 0-6 0,0 0 4 16,0 0 11-16,22 4 10 16,-22-4 5-16,19-14 0 15,-19 14-3-15,21-19 0 16,-21 19-3-16,20-16 3 16,-20 16-4-16,19-8-1 15,-19 8-5-15,0 0-1 16,19 4 0-16,-19-4-3 15,18 10-2-15,-18-10-2 16,23 6-2-16,-23-6 4 16,29 2 4-16,-29-2 7 15,25-6 4-15,-25 6 1 16,20-4 0-16,-20 4 2 0,19 0-3 16,-19 0-4-16,25 12-5 15,-25-12-6-15,33 21-5 16,-14-9-2-16,1-1 0 15,3-1-1-15,0-6 2 16,-3-4 5-16,3-4 3 16,-2 0 5-16,-21 4 2 15,35-17 2-15,-35 17 0 16,27-12 1-16,-27 12-1 16,31 0-5-16,-31 0-3 15,33 16-5-15,-14-1-3 16,1-5-1-16,3 0-1 15,0-1 0-15,-3-3 2 0,-1-2 4 16,-19-4 1-16,31 0 2 16,-31 0 0-16,29-10 1 15,-29 10 0-15,31-4-1 16,-31 4-3-16,35-2-4 16,-12 2-1-16,0 2-2 15,1 2 1-15,1-4-1 16,0 0 1-16,2 0-1 15,-2-4 4-15,0-1 1 16,1-1 4-16,1 0 2 16,2-8 1-16,6-1-2 15,-1 1 2-15,3-3-1 16,-2 1 0-16,2 1 2 0,-2-3-6 16,0 3-7-16,-8-1 0 15,2 6 0-15,-4-3 0 16,2 5 0-16,-4 0 0 15,-1 4 0-15,1-1 0 16,0 3 0-16,0 0 0 16,-3 0 0-16,3 0 0 15,-2 0 0-15,2-2 0 16,-1-2 0-16,1 0 0 16,-2-1 0-16,-21 7 0 15,35-10 0-15,-35 10 0 16,35-6 0-16,-16 4 0 0,-1 2 0 15,1-2 0-15,1 2 0 16,3 2 0-16,-23-2 0 16,37 6 0-1,-37-6-128-15,0 0-35 16,-14 25-6-16,-5-7-1 0,-12-1 1 16,-4-5 22-16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4:23.46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3D365C-BD0B-4FAA-AE89-63284DC123BC}" emma:medium="tactile" emma:mode="ink">
          <msink:context xmlns:msink="http://schemas.microsoft.com/ink/2010/main" type="inkDrawing" rotatedBoundingBox="19721,6379 20297,6912 20255,6957 19679,6424" semanticType="callout" shapeName="Other">
            <msink:sourceLink direction="to" ref="{C5C41C82-C624-41BD-BADE-CAE5CE73C398}"/>
            <msink:sourceLink direction="from" ref="{5928C185-8774-40C0-AB0B-CF4B1FE51FF2}"/>
          </msink:context>
        </emma:interpretation>
      </emma:emma>
    </inkml:annotationXML>
    <inkml:trace contextRef="#ctx0" brushRef="#br0">29 45 82 0,'0'0'51'0,"0"0"-8"16,0 0-19-16,13-4-9 15,-13 4-2-15,0 0-5 16,18-4-4-16,-18 4-3 16,0 0-2-16,0 0 2 15,13-3-5-15,-13 3-7 16,0 0-4-16,0 0-3 16,-16-6 1-16,16 6 3 0,-15-7 2 15,15 7 2-15,-17-8 8 16,17 8 7-16,-14-10 5 15,14 10 3-15,0 0-3 16,0 0-6-16,0 0-7 16,-13-7-4-16,13 7-3 15,0 0 3-15,0 0 5 16,0 0 9-16,0 0 10 16,0 0 8-16,0 0 9 15,0 0 2-15,0 0-2 16,0 0-5-16,0 0-5 15,16-3-10-15,-16 3-7 16,0 0-4-16,0 0-4 0,0 0-1 16,0 0 0-1,0 0-1-15,0 0 0 16,0 0 2-16,0 0 3 16,5 16 1-16,-5-16 3 0,0 13 0 15,0-13 0-15,0 0 3 16,10 18 4-16,-10-18 1 15,12 13-1-15,-12-13 0 16,19 10-1-16,-19-10-1 16,22 9-1-16,-22-9-3 15,25 8-3-15,-25-8 2 16,23 12 4-16,-23-12 3 16,22 16 3-16,-22-16 0 0,22 19 0 15,-22-19-1 1,22 22 0-16,-9-12-4 15,0 1-4-15,0-3-5 16,1 1 0-16,-14-9 0 0,23 16 7 16,-23-16 3-16,19 18 5 15,-19-18 3-15,15 23 1 16,-8-7 2-16,-1 0-3 16,0 2 0-16,0-1-8 15,2 1-2-15,0-2-2 16,1 0 1-16,2-3 1 15,2 0 5-15,2-4 4 16,1 3 1-16,0-5 0 16,2 3 0-16,-2-4-4 15,3 3-4-15,-4-5-3 16,-1 2-4-16,-14-6-4 16,24 10-1-16,-24-10 0 0,16 7 0 15,-16-7-1-15,0 0 0 16,15 12-2-16,-15-12-4 15,7 15-9-15,-7-15-10 16,9 13-21-16,-9-13-26 16,3 13-19-16,-3-13-22 15,0 0-17-15,0 0-5 16,0 0 8-16,-17-15 6 16,9-2 63-16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4:24.25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169949-F99C-4CD8-9C23-0FF650E89114}" emma:medium="tactile" emma:mode="ink">
          <msink:context xmlns:msink="http://schemas.microsoft.com/ink/2010/main" type="inkDrawing" rotatedBoundingBox="19615,7036 20255,6251 20303,6291 19664,7075" semanticType="callout" shapeName="Other">
            <msink:sourceLink direction="with" ref="{C5C41C82-C624-41BD-BADE-CAE5CE73C398}"/>
            <msink:sourceLink direction="with" ref="{5928C185-8774-40C0-AB0B-CF4B1FE51FF2}"/>
          </msink:context>
        </emma:interpretation>
      </emma:emma>
    </inkml:annotationXML>
    <inkml:trace contextRef="#ctx0" brushRef="#br0">641 0 228 0,'-20'25'36'0,"4"-15"-8"16,1 1-61-16,0 5-40 16,-1-2 9-16,-1 1 25 15,-3 1 33-15,0-1 27 16,2-1 16-16,1-2 4 15,1 1 4-15,1-3 0 0,3 3 7 16,12-13-7-16,-22 21-18 16,22-21-12-1,-17 25 2-15,8-11-1 0,2 2-4 16,-2-1-11-16,0 1-15 16,-1-1-8-16,-2-2 0 15,0 1 5-15,-2-1 5 16,-4-1 5-16,2 4 10 15,-3 2 14-15,1 1 8 16,1 1 1-16,1 5-3 16,-2 0-5-16,4 1-5 15,-1 0-3-15,2-1-5 16,-2-1-5-16,2-2-3 0,0-2 1 16,-2-1-1-16,2-2 0 15,0-3 2-15,1-1 4 16,12-13 8-1,-20 20 6-15,20-20 1 0,-15 15 1 16,15-15-4-16,0 0-6 16,-9 19-11-16,9-19-15 15,0 0-12-15,-3 17-13 16,3-17-3-16,2 15-7 16,-2-15-6-16,0 0-13 15,0 0 14-15,5 15-15 16,-5-15 2-16,0 0 9 15,2-31 61-15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4:26.35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C181EF-B094-4BCA-97F5-1D9AE60A0B17}" emma:medium="tactile" emma:mode="ink">
          <msink:context xmlns:msink="http://schemas.microsoft.com/ink/2010/main" type="inkDrawing" rotatedBoundingBox="21000,6292 21302,6979 20952,7133 20650,6446" semanticType="callout" shapeName="Other">
            <msink:sourceLink direction="with" ref="{5928C185-8774-40C0-AB0B-CF4B1FE51FF2}"/>
          </msink:context>
        </emma:interpretation>
      </emma:emma>
    </inkml:annotationXML>
    <inkml:trace contextRef="#ctx0" brushRef="#br0">223 141 77 0,'0'0'61'16,"16"-5"-15"-16,-16 5-18 16,0 0-8-16,0 0-11 15,6-16-14-15,-6 16-11 0,0 0-5 16,1-13-2-16,-1 13 3 16,0 0 9-16,0 0 9 15,0 0 10-15,0 0 8 16,0 0 4-16,0 0-1 15,0 0 0-15,0 0-4 16,0 0-5-16,0 0-3 16,0 0-2-16,0 0 8 15,0 0 5-15,0 0 9 16,0-17 2-16,0 17 2 16,0 0-2-16,-3-19 1 15,3 19-4-15,2-17-8 16,-2 17-3-16,0 0-2 0,-2-14 0 15,2 14 0-15,0 0-1 16,0 0-1-16,0 0-3 16,-10-15-3-1,10 15-1-15,0 0-5 0,-18-11-3 16,18 11 1-16,-19-9 5 16,19 9 5-16,-25-3 3 15,12 3-2-15,0 3-2 16,-2 3-4-16,1 0-2 15,1 2-4-15,-1 1-5 16,14-9-8-16,-25 20 1 16,25-20 4-16,-23 18 9 15,23-18 6-15,-19 13 5 0,19-13 6 16,-16 10 4 0,16-10 3-16,0 0 2 15,0 0-3-15,0 0-5 16,-6 18-5-16,6-18-3 0,6 15-6 15,-6-15-4-15,6 23-1 16,-6-23-1-16,1 25 1 16,-1-25 0-16,-1 23 1 15,1-23 2-15,0 19 5 16,0-19 4-16,4 13 1 16,-4-13 0-16,15 13 0 15,-15-13-1-15,23 12 0 0,-8-5-2 16,0-1-2-1,1 3-4-15,0 0-2 16,1-2 1-16,-1-3 1 16,2 5-1-16,0-3 1 15,-1-2 0-15,2 4 1 0,0-4 0 16,3 2 0-16,0 0 1 16,2 3 0-16,0-2 1 15,0 2-1-15,-1 1 0 16,-1 0-1-16,-1 3-2 15,-5 0 0-15,0 3 0 16,-6 0-1-16,1 1 0 16,-4 1-1-16,-3 3 1 15,1-2 2-15,-2 1 1 16,0-1 0-16,-3 2-1 16,-3-2-2-16,-2 0-4 15,-1-2-5-15,-2-1-8 0,-1 2-10 16,-1-3-8-16,10-15-1 15,-27 16-4-15,27-16 4 16,-26 2 5-16,26-2 10 16,-27-7 14-16,13-2 12 15,-1 2 6-15,0-2-3 16,15 9-3-16,-23-16-9 16,23 16-8-16,-20-20-12 15,11 5-10-15,3-1 1 16,0 0 13-16,3-1 17 15,0-2 12-15,3 1 11 16,2-1 7-16,2 2 4 16,2 0 0-16,0 3-5 0,0-2-10 15,2 3-13-15,0-3-12 16,-5 1-1-16,0 2 5 16,-2 0 2-16,-1 13 5 15,-1-24 0-15,1 24-4 16,0-26 3-16,1 13 5 15,3-3 3-15,2-2-1 16,3-1-2-16,0-3-1 16,1 1-2-16,-1 0-3 15,-3 1-1-15,0-1-6 16,-3-1-11-16,-3 3-4 16,-3-1 1-16,-2-1 5 15,-1 2 15-15,-2 2 18 0,-3-1 17 16,11 18 8-16,-22-19 8 15,22 19 1-15,-25-3-8 16,12 9-17-16,-3 3-22 16,3 1-27-16,-2 2-29 15,15-12-14-15,-22 19-13 16,22-19-3-16,-13 10-5 16,13-10 9-16,0 0 4 15,13 6 38-15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7-10-24T19:48:42.40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E8B7DB-1E8A-4C05-9D5F-A6F43D721613}" emma:medium="tactile" emma:mode="ink">
          <msink:context xmlns:msink="http://schemas.microsoft.com/ink/2010/main" type="inkDrawing" rotatedBoundingBox="21901,8493 23971,7260 24024,7351 21955,8583" semanticType="callout" shapeName="Other">
            <msink:sourceLink direction="with" ref="{3C1AA57B-1283-4225-A814-7D9826CB3841}"/>
          </msink:context>
        </emma:interpretation>
      </emma:emma>
    </inkml:annotationXML>
    <inkml:trace contextRef="#ctx0" brushRef="#br0">2092 0 0,'-30'0'47,"-30"0"-16,30 0-16,1 29 1,-91 31 0,-29 0-16,-1 59 31,-89-29-15,179-30-1,-59 0 1,-150 119 46,90-89-62,89-31 16,60 1 0,0-30 15,0-30-16,0 0 1,30 30 0,-29 0 77,-1 0-77,0-30 62,-30 30-15,30-1 15,0-29-63,0 0 48,0 30-16,-29 0 15,29 0-15,0-30 0,30 30-16,-30-30 1,0 0 30,30 30 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4:26.99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FF6F17-9962-422F-8C34-A062503CFC31}" emma:medium="tactile" emma:mode="ink">
          <msink:context xmlns:msink="http://schemas.microsoft.com/ink/2010/main" type="writingRegion" rotatedBoundingBox="21240,6170 21661,6170 21661,6931 21240,6931"/>
        </emma:interpretation>
      </emma:emma>
    </inkml:annotationXML>
    <inkml:traceGroup>
      <inkml:annotationXML>
        <emma:emma xmlns:emma="http://www.w3.org/2003/04/emma" version="1.0">
          <emma:interpretation id="{D55A348B-C71E-4D93-A62A-10F01A5DC7B9}" emma:medium="tactile" emma:mode="ink">
            <msink:context xmlns:msink="http://schemas.microsoft.com/ink/2010/main" type="paragraph" rotatedBoundingBox="21240,6170 21661,6170 21661,6931 21240,6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7B81FB-96B3-4BF4-8F96-6C39F9CEBCF7}" emma:medium="tactile" emma:mode="ink">
              <msink:context xmlns:msink="http://schemas.microsoft.com/ink/2010/main" type="line" rotatedBoundingBox="21240,6170 21661,6170 21661,6931 21240,6931"/>
            </emma:interpretation>
          </emma:emma>
        </inkml:annotationXML>
        <inkml:traceGroup>
          <inkml:annotationXML>
            <emma:emma xmlns:emma="http://www.w3.org/2003/04/emma" version="1.0">
              <emma:interpretation id="{5928C185-8774-40C0-AB0B-CF4B1FE51FF2}" emma:medium="tactile" emma:mode="ink">
                <msink:context xmlns:msink="http://schemas.microsoft.com/ink/2010/main" type="inkWord" rotatedBoundingBox="21583,6098 21813,6882 21461,6984 21232,6201">
                  <msink:destinationLink direction="with" ref="{4EC181EF-B094-4BCA-97F5-1D9AE60A0B17}"/>
                  <msink:destinationLink direction="with" ref="{80169949-F99C-4CD8-9C23-0FF650E89114}"/>
                  <msink:destinationLink direction="from" ref="{2A3D365C-BD0B-4FAA-AE89-63284DC123BC}"/>
                </msink:context>
              </emma:interpretation>
              <emma:one-of disjunction-type="recognition" id="oneOf0">
                <emma:interpretation id="interp0" emma:lang="en-US" emma:confidence="1">
                  <emma:literal>?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82-3 396 0,'0'0'120'16,"0"0"-3"-16,0 0-39 16,0 0-27-16,-15 6-27 15,15-6-4-15,0 0 2 0,-13-4 2 16,13 4-2-16,0 0-4 15,-15 0-13-15,15 0-10 16,0 0-3-16,0 0-10 16,-13 1-9-16,13-1-1 15,0 0-1-15,-15-1-8 16,15 1-2-16,0 0-17 16,0 0-28-16,0 0-30 15,-14 4-6-15,14-4-5 16,0 0 5-16,0 0 34 15</inkml:trace>
          <inkml:trace contextRef="#ctx0" brushRef="#br0" timeOffset="593.7006">-37-334 287 0,'0'0'51'16,"-32"0"4"-16,13-6-58 0,-2-3-61 15,4 0 26-15,1 0 33 16,-2-1 24-16,1-1 23 15,3-1 11-15,14 12-7 16,-19-22-6-16,19 22-1 16,-9-16-12-16,9 16-16 15,0 0-13-15,8-16-8 16,-8 16-1-16,19-6 3 16,-3 5 2-16,3-4 2 15,4 4 4-15,2-2 4 16,3 0 5-16,0-2 6 15,1-3-1-15,-2-1-2 16,-4-4 0-16,-1-2-1 0,-7-2-3 16,-7-2 1-16,-6-3 0 15,-5-3-2-15,-9 0-7 16,-10-1 5 0,-7 0-1-16,-9 4 23 0,-6 0 12 15,3 6-8-15,-3 4-21 16,3 9-6-16,3 6-6 15,7 3-7-15,6 4-12 16,6-1-21-16,9 4-27 16,10-13 2-16,-15 17-2 15,15-17-17-15,0 0-11 16,0 0-4-16,0 0 6 16,0 0 5-16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10:42.35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AB7209-1592-46E0-9D8E-7D745C67EF02}" emma:medium="tactile" emma:mode="ink">
          <msink:context xmlns:msink="http://schemas.microsoft.com/ink/2010/main" type="writingRegion" rotatedBoundingBox="16251,15350 22307,14876 22493,17255 16438,17729"/>
        </emma:interpretation>
      </emma:emma>
    </inkml:annotationXML>
    <inkml:traceGroup>
      <inkml:annotationXML>
        <emma:emma xmlns:emma="http://www.w3.org/2003/04/emma" version="1.0">
          <emma:interpretation id="{668BD751-A71D-4453-A061-F58F237DE7ED}" emma:medium="tactile" emma:mode="ink">
            <msink:context xmlns:msink="http://schemas.microsoft.com/ink/2010/main" type="paragraph" rotatedBoundingBox="16251,15350 22307,14876 22493,17255 16438,17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05CDD1-2434-407A-95B8-612194A06581}" emma:medium="tactile" emma:mode="ink">
              <msink:context xmlns:msink="http://schemas.microsoft.com/ink/2010/main" type="line" rotatedBoundingBox="16251,15350 22307,14876 22493,17255 16438,17729"/>
            </emma:interpretation>
          </emma:emma>
        </inkml:annotationXML>
        <inkml:traceGroup>
          <inkml:annotationXML>
            <emma:emma xmlns:emma="http://www.w3.org/2003/04/emma" version="1.0">
              <emma:interpretation id="{39FB31EC-77BA-45E7-9BF0-C68F6479D6B0}" emma:medium="tactile" emma:mode="ink">
                <msink:context xmlns:msink="http://schemas.microsoft.com/ink/2010/main" type="inkWord" rotatedBoundingBox="16251,15350 22307,14876 22493,17255 16438,17729"/>
              </emma:interpretation>
              <emma:one-of disjunction-type="recognition" id="oneOf0">
                <emma:interpretation id="interp0" emma:lang="en-US" emma:confidence="0">
                  <emma:literal>Hiring!</emma:literal>
                </emma:interpretation>
                <emma:interpretation id="interp1" emma:lang="en-US" emma:confidence="0">
                  <emma:literal>Hiring:</emma:literal>
                </emma:interpretation>
                <emma:interpretation id="interp2" emma:lang="en-US" emma:confidence="0">
                  <emma:literal>Hiring"</emma:literal>
                </emma:interpretation>
                <emma:interpretation id="interp3" emma:lang="en-US" emma:confidence="0">
                  <emma:literal>(tiring!</emma:literal>
                </emma:interpretation>
                <emma:interpretation id="interp4" emma:lang="en-US" emma:confidence="0">
                  <emma:literal>#tiring!</emma:literal>
                </emma:interpretation>
              </emma:one-of>
            </emma:emma>
          </inkml:annotationXML>
          <inkml:trace contextRef="#ctx0" brushRef="#br0">470 416 780 0,'21'78'160'0,"-3"7"-77"16,-9-5-83-16,5 15 0 15,3 10 0-15,1-2 0 16,1 4 0-16,-7-10 0 16,5 2-79-16,-11-14-21 15,11-3-16-15,-13-12-10 16,6-10-2-16,-4-6-1 16,-4-15 14-16,0-6 19 0,-2-33 17 15,3 21 25-15</inkml:trace>
          <inkml:trace contextRef="#ctx0" brushRef="#br0" timeOffset="328.1896">137 1308 764 0,'46'-12'155'0,"-1"-4"-51"0,13-1-104 15,6 3 0-15,0-9-21 16,15 2-78-16,-11-7-15 15,2 1-15-15,-12-6-8 16,-8 2-4-16,-11-4 5 16,-14-2 31-16,-4 6 34 15,-15-2 29-15</inkml:trace>
          <inkml:trace contextRef="#ctx0" brushRef="#br0" timeOffset="671.8933">1074 1034 233 0,'31'21'62'16,"-6"-3"0"-16,0 17-2 16,-9 5 18-16,3 9-7 15,-3 11-28-15,-3 4 12 16,5 8-2-16,-5-6 10 16,3 2-15-16,-1-14-21 0,1-11-39 15,-1-14-51-15,-15-29-38 16,22-6-22-16,-15-25-4 15,-7-17-2-15,-4-14 10 16,-7-18 14-16</inkml:trace>
          <inkml:trace contextRef="#ctx0" brushRef="#br0" timeOffset="906.2633">1010 265 753 0,'8'19'71'0,"5"5"-29"16,-3 3-39-16,11 4-187 15,-11-2-1-15,13 4 13 16,-11-4 29-16,-4-11 35 15</inkml:trace>
          <inkml:trace contextRef="#ctx0" brushRef="#br0" timeOffset="-421.8207">59-5 421 0,'0'0'110'15,"0"0"9"-15,0 0-23 16,0 0-29-16,-23-4-31 16,23 4-9-16,0 0-3 15,-12 29-2-15,12-29-2 16,-11 33-7-16,5-15 2 16,6 11 9-16,-6 0 5 15,10 14-29-15,-8 7 0 0,8 20 0 16,-4 8 0-1,10 19 0-15,-1 10 0 16,7 9 0-16,1 8 0 16,-1 1 0-16,3 1 0 0,-1 0 0 15,1 0 0-15,0 2 0 16,-7 4 0-16,-2 0 0 16,-1-7 0-16,-1 1 0 15,-2-10 0-15,-2-15 0 16,0-13 0-16,-10-30 0 15,6-17-30-15,0-41-135 16,-25 10-13-16,1-34-2 16,3-11 3-16,-4-15 16 15,0-14 38-15</inkml:trace>
          <inkml:trace contextRef="#ctx0" brushRef="#br0" timeOffset="1344.0841">1866 1018 650 0,'29'80'165'15,"-11"-8"2"-15,1 7-126 16,-17-11-41-16,11 8 0 16,-7-14 0-16,0-9 0 15,0-11 0-15,-6-20 0 16,0-22 0-16,0 0 0 15,0 0 0-15,0 0 0 0,21-33 0 16,-13 7-15-16,2-7-3 16,3-7 7-16,3-5 11 15,3-4 5 1,0-9-7-16,-5-4 3 0,3-2-9 16,-3-8-13-16,3 8-24 15,-7-2-11-15,6 14-19 16,-3 7-10-16,6 16-3 15,1 9-11-15,7 7-7 16,4 13 9-16,-2-2 19 16,8 6 10-16,-6-14 13 15,6 0 9-15,-10-19 8 16,2-4 21-16,-8-13 17 0</inkml:trace>
          <inkml:trace contextRef="#ctx0" brushRef="#br0" timeOffset="1578.4517">2827 892 749 0,'21'85'95'15,"2"-1"-46"-15,-7-10-32 0,-1-14-114 16,-7-15-89-16,9-9 0 16,-17-36 0-1,0 0 29-15</inkml:trace>
          <inkml:trace contextRef="#ctx0" brushRef="#br0" timeOffset="1765.9687">2643-59 595 0,'27'27'12'0,"4"0"-13"15,2 2-32-15,7-8-154 16,-1-11-2-16</inkml:trace>
          <inkml:trace contextRef="#ctx0" brushRef="#br0" timeOffset="2187.8454">3413 913 998 0,'0'72'25'0,"0"-2"-25"16,0-17 0-16,6 7-65 15,-4-25-86-15,12-6-2 16,-14-29-3-16,15-25 42 15,-5-16 34-15,7-23 61 16,3-14 68-16,-3-11 39 16,8 7 26-16,-7-3 9 15,9 21-1-15,-4 17-10 16,6 18-12-16,-6 23-70 16,6 29-30-16,-1 20 0 15,1 8-3-15,4 22-56 16,-4-10-16-16,5 8-22 0,-10-12-16 15,-1-15-14-15,-4-17-5 16,-19-27 5-16,0 0 3 16,0 0 25-16</inkml:trace>
          <inkml:trace contextRef="#ctx0" brushRef="#br0" timeOffset="2719.1029">4715 405 1023 0,'-10'29'0'0,"-11"-12"0"15,-14-9 0-15,2 29-35 16,-19-6-111-16,9 25 9 16,-15-7 24-16,17 7 42 15,3-5 8-15,14-3 16 16,11-11 30-16,13-12 20 16,0-25 2-16,31 12-5 15,-8-20-9-15,4-7 1 16,-2-5 6-16,-1-3 1 0,-1 0-1 15,-2 7 2-15,-3-1 4 16,-18 17 10-16,29-16 9 16,-29 16 9-16,23 8 13 15,-23-8 6-15,29 35 4 16,-12-6 1-16,3 14 7 16,-3 5 3-16,10 22 3 15,-7 2 8-15,16 23 5 16,-14 0-76-16,11 14-6 15,-16-6 0-15,-1 8 0 16,-9-5 0-16,-16-22 0 16,-5-8 0-16,-27-28-83 15,-13-23-103-15,-14-23-6 0,-11-23-1 16,-6-22-3-16</inkml:trace>
          <inkml:trace contextRef="#ctx0" brushRef="#br0" timeOffset="3094.1635">5755-360 869 0,'48'116'107'0,"-11"-11"-60"16,-8-16-97-16,-6-7-132 15,1-10-6-15,-9-20-4 16,-7-15-6-16,-16-14 29 16</inkml:trace>
          <inkml:trace contextRef="#ctx0" brushRef="#br0" timeOffset="3360.3924">5964 1063 1023 0,'25'-8'0'0,"0"-7"0"0,-3-13 0 15,-3 1-204-15,-11-8-15 16,-4 6 4-16,-16-4-1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20:51.60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09B850-90B7-4477-908B-4BBFDDEAA1CF}" emma:medium="tactile" emma:mode="ink">
          <msink:context xmlns:msink="http://schemas.microsoft.com/ink/2010/main" type="inkDrawing" rotatedBoundingBox="2479,5619 20816,5791 20812,6176 2475,6003" shapeName="Other"/>
        </emma:interpretation>
      </emma:emma>
    </inkml:annotationXML>
    <inkml:trace contextRef="#ctx0" brushRef="#br0">0 12 201 0,'18'-9'70'0,"-18"9"-2"16,27-24-30 0,-27 24-30-16,29-9-18 0,-29 9 1 15,27 11 1-15,-27-11 2 16,25 18 9-16,-25-18 2 16,18 19 3-16,-18-19 4 15,19 4 3-15,-19-4-1 16,19-4 0-16,-19 4 0 15,20-6-1-15,-20 6-1 16,27-5-4-16,-27 5-4 0,31 7-3 16,-31-7-1-16,35 10-1 15,-12-4 1 1,0 0-1-16,4-2 1 16,2 1-2-16,0-5 2 0,4-3 1 15,2-1 1-15,4-4 2 16,0-2 3-16,5-3 4 15,-1 3 0-15,1 2 1 16,3 4 0-16,-3 4-1 16,3 6-1-16,-5 4-1 15,-1 5-3-15,-2 1-4 16,3 1 0-16,-1-3 0 16,4-4-1-16,-3-5 2 0,3-5 0 15,-1-5 3 1,1-3-2-16,1-2 4 15,-1 2-1-15,-1-1 0 16,-1 5 0-16,3 6-1 0,-1 7-1 16,5 3-4-16,-5 4 1 15,9-1-3-15,2-1 1 16,-3 1 0-16,1-3-1 16,0-8 1-16,-2-2 2 15,-1-6 1-15,1-2 2 16,-4 0 0-16,-3 2 1 15,1 2-1-15,1-1 1 16,1 6-2-16,1 5-1 16,1 0-1-16,2 4-1 15,1 1-1-15,1-1 1 16,-2-2 0-16,2-3 1 16,-1-3 1-16,1-2 0 0,6-4 1 15,0-2 1-15,0 0 0 16,0-3-1-16,6 1 1 15,-2 6-1-15,2 0 0 16,-1 2 1-16,-1 6-4 16,4 1 0-16,-2-1 1 15,2 0-1-15,1-2 1 16,1-1-1-16,4-5-1 16,3-5 1-16,-3-1 4 15,-1-2-1-15,3 0 3 16,3 2 0-16,-3 1 0 15,5 7-1-15,-7 1 1 16,7 1-1-16,-1 0-2 0,5 2-1 16,0-6-2-16,0-2-1 15,2-2 1-15,2-4 0 16,4-3 1-16,-2 3 1 16,-3-2 0-16,3 3-1 15,0 3 1-15,0 2 0 16,0 2-2-16,2 4 0 15,-4 1 0-15,0-3 0 16,0 0 1-16,2 0-1 16,-2 0 2-16,2-2-1 15,-4 0 2-15,2 0-1 16,0-2 0-16,0 2 0 16,-3 0 0-16,5 0 1 0,-6 2 0 15,2 2 1-15,-6 0 0 16,-1 4 1-16,3 1 0 15,-2-1 0-15,-3-2 0 16,3 0 0-16,-3-6 0 16,3-2 4-16,-2-6 2 15,-1 0 1-15,-1-5 0 16,-3 1 1-16,-1-1-2 16,1 7 0-16,-2-2-2 15,3 6-4-15,-3 2-3 16,5-2-1-16,1 2 0 15,1-2-2-15,4 0 1 0,-3-2 0 16,5-5 1-16,-2 1-1 16,-3-2 2-16,-3 4 0 15,-1 0 0-15,1 1 3 16,-5 1-1 0,1 4-1-16,-1 0-4 0,2 2 0 15,3 2 0-15,4-1 0 16,-1-1 0-16,1 0 0 15,-3-2 0-15,1 4 0 16,-3 0 0-16,1 0 0 16,-5 4 0-16,-1 0 0 15,-1 3 0-15,0-3 0 16,-2-2 0-16,3 2 0 0,-3-3 0 16,0-3 0-16,0-2 0 15,3 2 0-15,-1 0 0 16,0 0 0-1,1 2 0-15,1-2 0 0,0 2 0 16,1 0 0-16,-3-2 0 16,0-2 0-16,-3 0 0 15,-1 0 0-15,-2 0 0 16,0-2 0-16,-4 2 0 16,2 2 0-16,-4 0 0 15,4 0 0-15,0 3 0 16,4-3 0-16,-2-2 0 15,4-2 0-15,5-5 0 0,-1-1 0 16,5-2 0-16,-3-3 0 16,0 1 0-1,-1 0 0-15,-1 3 0 16,-2 5 0-16,-1 2 0 0,-1 6 0 16,-2 1 0-16,2 1 0 15,1 0 0-15,1 0 0 16,-2-6 0-16,2-2 0 15,1-4 0-15,-1-2 0 16,-2 1 0-16,-2-1 0 16,-1 2 0-16,-3 4 0 15,0 4 0-15,-5 4 0 16,3 4 0-16,-2 1 0 0,0-3 0 16,-2 2 0-1,-2-1 0-15,2-1 0 16,-3-4 0-16,3 0 0 15,-4-4 0-15,6 2 0 0,-2-4 0 16,4 2 0-16,2-4 0 16,4 0 0-16,0-4 0 15,2 1 0-15,0-1 0 16,-1 2 0-16,3 0 0 16,-2 0 0-16,-6-1 0 15,0 5 0-15,-4 0 0 16,0 0 0-16,2-2 0 15,0 0 0-15,-2-2 0 16,2-2 0-16,2-3 0 16,4 3 0-16,0 0 0 15,2 2 0-15,-4 4 0 16,-1 4 0-16,-1 8 0 0,0 2 0 16,-2 5 0-16,-1-1 0 15,1 3 0-15,-4-1 0 16,2 1 0-16,-4-3 0 15,0-1 0-15,-3-1 0 16,-1-1 0-16,-2 3 0 16,-5 1 0-16,2-1 0 15,-1 3 0-15,1 3 0 16,-5 1 0-16,3 0 0 16,1-1 0-16,-1-1 0 15,2-4 0-15,1-5 0 16,1 0 0-16,-3-8 0 15,6-2 0-15,-3-4 0 0,1-2 0 16,-3-2 0-16,1-6 0 16,3 1 0-16,3-3 0 15,2-3 0-15,4 3 0 16,-1-2 0-16,3 1 0 16,2-1 0-16,3 3 0 15,-1 3 0-15,0-2 0 16,2 1 0-16,4 5 0 15,-4 0 0-15,-1 2 0 16,-6 2 0-16,-3 6 0 16,-12-4 0-16,-1 16 0 15,-18-12 0-15,-2 19-135 0,-23-23-20 16,8 31-11-16,-8-31-8 16,-41 21 12-16,5-13 19 15,-15-10 56-15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20:55.1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752121-0513-4FDF-BD83-AC6863D4C79B}" emma:medium="tactile" emma:mode="ink">
          <msink:context xmlns:msink="http://schemas.microsoft.com/ink/2010/main" type="inkDrawing" rotatedBoundingBox="2382,7119 23553,7071 23554,7570 2384,7618" shapeName="Other"/>
        </emma:interpretation>
      </emma:emma>
    </inkml:annotationXML>
    <inkml:trace contextRef="#ctx0" brushRef="#br0">0 92 252 0,'0'0'53'0,"0"0"-5"15,0 0-24-15,20-6-54 16,-20 6-10-16,33 2 6 16,-12 0 16-16,-2 0 17 15,3 1 12-15,-1-3 5 16,2 2 2-16,-2 0 2 16,-1-2-2-16,3 2-2 15,0 0-6-15,4 2-2 16,4 2-2-16,2-2-1 15,10 2 0-15,3-1-2 16,7-1 0-16,5 0 0 16,8-4-3-16,5 0 0 0,1-2 1 15,2 2 0-15,-3 0 4 16,1 2 3-16,1 6 3 16,1 0 4-1,-8 7-6-15,4-3 7 0,-1 3-8 16,1-5 8-16,4 0-6 15,5-6 6-15,2-4-5 16,3-6 0-16,7-6 2 16,-2 1-5-16,2-3 7 15,0 6-6-15,-4 4 5 16,2 4-5-16,-8 8-3 16,-3 8-2-16,-5 9 2 15,-1 4 2-15,2 2-4 0,3 0 2 16,1-6-5-16,1-1-1 15,6-9 3 1,0-5 1-16,6-6 1 16,0-2 2-16,-5-2 4 0,3 2 2 15,-2 0 2-15,2 7 1 16,-4 1 0-16,4 6-2 16,2 5 1-16,6 2-3 15,4-3-4-15,3 1-2 16,1-7-3-16,3-3-1 15,1-7 3-15,-1-4 1 16,-5-8 6-16,-2-1 0 16,-1-1 2-16,3 2 1 15,-2-1 1-15,7 9-1 16,-1 0-1-16,5 5-2 16,4 1-6-16,2 2-1 15,4 0-3-15,0-4 1 0,0 1-2 16,-2-5 2-16,-3-3 2 15,5-1 2-15,-2-4 1 16,-2 0 1-16,0-5 0 16,0 3 0-16,-4-2 0 15,3-1-1-15,-5-1-1 16,0 0-3-16,-5-1 0 16,3 3 1-16,-9-3 6 15,3 5-11-15,-11-2 0 16,0 3 0-16,-4-1 0 15,0 2 0-15,-9-5 0 16,1 3 0-16,-5-2 0 16,1-1 0-16,-1-5 0 0,-1-1 0 15,-5 3 0-15,0 1 0 16,-1 1 0-16,3 2 0 16,0-1 0-16,-1 3 0 15,1 6 0-15,-2 2 0 16,5-2 0-16,1 2 0 15,1-3 0-15,-3 3 0 16,3-2 0-16,1 0 0 16,5-2 0-16,0 2 0 15,-1 0 0-15,1 0 0 16,4 1 0-16,0 1 0 16,0 2 0-16,-3 2 0 0,5-2 0 15,-2 3 0-15,2-1 0 16,2-2 0-16,4 0 0 15,-2 4 0-15,9-2 0 16,-1 4 0-16,-4 2 0 16,4 5 0-16,-1 1 0 15,-3 5 0-15,-2-1 0 16,0 1 0-16,-2-1 0 16,-2-1 0-16,0-3 0 15,0-1 0-15,4-5 0 16,4-2 0-16,1-2 0 15,-1 2 0-15,0-4 0 16,-2 2 0-16,2 1 0 0,1-1 0 16,-3 0 0-16,-2-2 0 15,2 0 0-15,0-2 0 16,5 0 0-16,-1-4 0 16,0-2 0-16,-1-1 0 15,-3 1 0-15,-4 2 0 16,2 2 0-16,-6 4 0 15,-2 2 0-15,-3 2 0 16,1 5 0-16,0 1 0 16,2 1 0-16,2-3 0 15,-4 0 0-15,3-2 0 16,-1-3 0-16,2-1 0 16,-2-2 0-16,0-2 0 0,-2 2 0 15,-3 0 0-15,-1 0 0 16,0 4 0-16,-3 0 0 15,1 5 0-15,-3-3 0 16,1 2 0-16,1-2 0 16,-1-3 0-16,1-3 0 15,-1-4 0-15,2-7 0 16,-3-3 0-16,5 0 0 16,-3-3 0-16,-1 1 0 15,-1 3 0-15,-1 3 0 16,-3 4 0-16,0 2 0 15,1 6 0-15,-9 2 0 16,2-2 0-16,0 3 0 0,-2-3 0 16,2 2 0-16,-3-2 0 15,-1 0 0-15,-5 0 0 16,3 0 0-16,-4 3 0 16,-2-1 0-16,2 0 0 15,-4 2 0-15,1-2 0 16,3-2 0-16,0-1 0 15,0-3 0-15,4-3 0 16,0-1 0-16,-2-2 0 16,-5 0 0-16,3-2 0 15,-4-1 0-15,2 1 0 16,1 0 0-16,-3 2 0 16,2-2 0-16,2-1 0 0,4-1 0 15,0 0 0-15,0-5 0 16,4-1 0-1,-2 1 0-15,0-3 0 16,-2 1 0-16,-2 1 0 0,-3-1 0 16,1 5 0-16,-2 2 0 15,-2-1 0-15,2 3 0 16,-3 4 0-16,3-2 0 16,0-3 0-16,-1 3 0 15,1 0 0-15,-4-2 0 16,-3 4 0-16,-3-5 0 15,-5-1 0-15,0 8 0 16,-1-2 0-16,-3 0 0 16,-2 0 0-16,2 4 0 15,-2 0 0-15,2 0 0 16,0 2 0-16,3 0 0 16,-3 0 0-16,2-2 0 0,-2 2 0 15,-4-2 0-15,2 0 0 16,-4 0 0-16,-2-2 0 15,-4 0 0-15,0 2 0 16,-5-2 0-16,3 0 0 16,-3 0 0-16,3 0 0 15,0 0 0-15,-1-1 0 16,1 1 0-16,4-2 0 16,-2 2 0-16,4 0 0 15,-3 0 0-15,3 2 0 16,0 0 0-16,2 2 0 15,-2 0 0-15,2 0 0 0,0 0 0 16,-2-2 0-16,2 2 0 16,0-2 0-16,2 2 0 15,-2 1 0-15,2-3 0 16,0 2 0-16,2 2 0 16,-2 0 0-16,2-2 0 15,-4 2 0-15,4 0 0 16,-4 0 0-16,0 0 0 15,0 5 0-15,-4-7 0 16,1 2 0-16,1-2 0 16,-2 2 0-16,-4-2 0 15,2-2 0-15,-1 0 0 16,-3-8 0-16,4 14 0 0,-23-6 0 16,35-2 0-16,-35 2-128 15,20-12-13-15,-20 12-16 16,7-23 4-16,-14 4 12 15,-1-5 26-15,-2-3 14 16,-7-10 34-16,3 4 48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21:07.03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DA677D-D3FD-41B6-B325-682CBD306142}" emma:medium="tactile" emma:mode="ink">
          <msink:context xmlns:msink="http://schemas.microsoft.com/ink/2010/main" type="inkDrawing" rotatedBoundingBox="2644,8540 17558,8466 17562,9210 2648,9283" shapeName="Other"/>
        </emma:interpretation>
      </emma:emma>
    </inkml:annotationXML>
    <inkml:trace contextRef="#ctx0" brushRef="#br0">0 26 102 0,'19'-11'39'16,"-19"11"-5"-16,0 0-15 15,23-20-5-15,-23 20-13 16,0 0-1-16,0 0 4 16,0 0 1-16,0 0 1 15,0 0-1-15,0 0 2 16,0 0 1-16,0 0 3 16,0 0 4-16,0 0 3 0,0 0 0 15,0 0-1-15,-19 0-1 16,19 0 0-16,0 0-2 15,0 0-4-15,0 0-5 16,0 0-4-16,0 0-1 16,0 0 1-16,12 20 1 15,-12-20 0-15,0 0 1 16,19 5 1-16,-19-5 2 0,0 0 1 16,0 0 1-1,21 8 0-15,-21-8 1 16,0 0-2-16,12 18-1 15,-12-18-1-15,0 0-2 16,23 21 0-16,-23-21 0 0,25 8 0 16,-25-8-1-16,35 0 1 15,-15-2 0-15,3-2 1 16,2 2-1-16,-2 0 2 16,-1 2 1-16,3 4 0 15,0 2 2-15,0 4 0 16,-2 1 1-16,1-3 0 15,5 2-1-15,-4-3-1 16,4-1-1-16,-4-4-1 16,-2 0 0-16,-5-2 1 15,1 2 1-15,-19-2 0 16,21 12 2-16,-21-12-2 0,10 27 1 16,-10-27-2-16,8 35 0 15,-4-14-3-15,7-3-1 16,-11-18-2-16,22 25 0 15,-3-19 1-15,0-4-1 16,1-6 0-16,3 0 0 16,0 0 0-16,-2-2 0 15,-1 2 1-15,-1 2 0 16,-19 2-1-16,33 10-1 16,-14-2 1-16,-19-8 0 15,33 19 0-15,-15-11 0 16,5-2 0-16,-2-2-1 15,3-2 0-15,-3-4 2 0,0 2-1 16,2-2 0-16,-5 4 1 16,3 2 0-16,-21-4 0 15,35 19-1-15,-35-19 1 16,39 27 0-16,-18-13 0 16,-2 5-2-16,3-7 1 15,3 3 0-15,-2-5 0 16,0-2 0-16,1 0 0 15,-1-4 1-15,2 1-1 16,0 1 1-16,2 0 0 16,-5-2 0-16,5 6 0 15,4-1 0-15,0 3-1 16,4-2 1-16,5 3-1 0,-1-3 2 16,7-2-2-16,3-4 1 15,3-2-1-15,0-2 2 16,-1-2-1-16,1-4 0 15,2 0 1-15,-3-2 0 16,1 4-1-16,0-1 0 16,-3 3 1-16,5 2-2 15,-2 0 1-15,4 0 0 16,-1-2 0-16,5 0-1 16,5-6 1-16,-3 2-1 15,6-9 2-15,-2 1-1 16,2-2 0-16,-2 3-1 15,-4 1 2-15,-4 4-1 0,-2 3 0 16,2 3-1-16,-2 4 0 16,2 3-1-1,0-1 1-15,2 0-1 16,-3-2 0-16,1 0 0 0,2 0 1 16,-4-2-1-16,0-4 1 15,-4 2 0-15,-1-2 0 16,-1 2 0-16,2-3 0 15,1 1 0-15,1 2 0 16,2 2 1-16,2 2 0 16,2 7 0-16,0 1 1 15,4 2-1-15,2 5 0 16,4-1 0-16,1 5-1 0,-1-5 0 16,0 1-1-16,3-7 1 15,3-2 0 1,3-1 1-16,6-3 2 15,1 0 2-15,14 0 1 0,5 0 1 16,13 4 2-16,12 7 4 16,5-1 0-16,9 5 2 15,5-3-2-15,2 5 1 16,-4-7-1-16,2 1 0 16,-6-7-1-16,-7-4 1 15,-12-6 3-15,-8-2 4 16,-15-6 2-16,-2-5-1 0,-12-5 2 15,0-3-1 1,-8-6-2-16,-3 0-4 16,-1-6-4-16,-3 0-6 15,-4-2-2-15,-2 0-3 0,-4 2 0 16,-4 4-2-16,-6 2 0 16,-2-2-2-16,-7 8-1 15,-4 1-1-15,-4-1 0 16,-1 2 0-16,-5 3 0 15,-3 1 0-15,-3 1 1 16,0 1 1-16,0 1 1 16,-3 2 1-16,3 1 1 15,0 3 0-15,0 2 0 16,-1 2-1-16,3 2 0 16,0 0 0-16,0 4 1 15,0 0-1-15,-1 0 1 16,1 2-1-16,0-2 1 0,2 0 0 15,-2 2 1-15,-1-4-1 16,5 0 1-16,-2-2 1 16,0-2-2-16,0 2 1 15,2-4 0-15,0 0 0 16,0-1-1-16,0 1 1 16,0-2 0-16,4 0 0 15,-2-3 1-15,2 1-1 16,0 0 1-16,0-1 0 15,-2 1 1-15,0 2 3 16,0 0-4-16,-2 1 4 16,-2 1-5-16,0 2 3 15,-2 0-3-15,0 2 3 0,-1 0-4 16,3-2 2-16,0 4-1 16,4 0 1-16,2 0 1 15,6 4-2-15,5 4 4 16,3 2-4-16,7 5 3 15,0 3-3-15,6 3 2 16,2 4-3-16,0 2 3 16,2-3 0-16,0-1-3 15,4 2 0-15,1-5 0 16,3-1 0-16,2-7 0 16,5 3 0-16,2-5 0 15,3 0 0-15,3-5 0 16,0-1 0-16,2-4 0 0,0 4 0 15,-6-2 0-15,-1 0 0 16,-5 0 0-16,-3 2 0 16,-5 0 0-1,1 4 0-15,-8-1 0 0,2 1 0 16,-4-2 0-16,-4 4 0 16,-2-1 0-16,-5 1 0 15,-3-4 0-15,-5 0 0 16,-2-4 0-16,-2-2 0 15,-3 0 0-15,-1-4 0 16,0 0 0-16,-2 0 0 16,0 0 0-16,0 4 0 15,-2 4 0-15,2 0 0 0,0 4 0 16,2 1 0-16,0-1 0 16,0 0 0-16,2-2 0 15,0-2 0 1,3-4 0-16,-3 0 0 0,0-2 0 15,0-2 0-15,2 2 0 16,-2 0 0-16,5 0 0 16,1 0 0-16,4 0 0 15,5-2 0-15,4-2 0 16,4-3 0-16,2-1 0 16,4-2 0-16,2-1 0 15,-2 3 0-15,2 2 0 16,0 2 0-16,-1 1 0 0,1 5 0 15,2 0 0 1,-2 3 0-16,0-3 0 16,-2 0 0-16,5-3 0 15,1-1 0-15,0 0 0 0,0-2 0 16,1 0 0-16,-3-2 0 16,-2 1 0-16,0-1 0 15,-4 2 0-15,-2 2 0 16,-4 0 0-16,0 2 0 15,0 2 0-15,0 2 0 16,2 2 0-16,2 4 0 16,-1 0 0-16,-1 1 0 0,-2 3 0 15,-4-2 0 1,-5 1 0-16,-3-3 0 16,-7-2 0-16,-4 2 0 15,-4-2 0-15,-8 1 0 0,4 7 0 16,-25-14 0-16,26 21-30 15,-26-21-114-15,0 0-21 16,-35 8-2-16,2-20 0 16,-16-11 16-16,-13-12 20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21:22.01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BEBD80-7DAC-4F84-BA81-A37FD09B2081}" emma:medium="tactile" emma:mode="ink">
          <msink:context xmlns:msink="http://schemas.microsoft.com/ink/2010/main" type="inkDrawing" rotatedBoundingBox="14341,9820 22556,10016 22546,10405 14332,10209" shapeName="Other"/>
        </emma:interpretation>
      </emma:emma>
    </inkml:annotationXML>
    <inkml:trace contextRef="#ctx0" brushRef="#br0">0 319 117 0,'0'0'44'16,"0"0"-1"-16,12-23-10 15,-12 23-18-15,0 0-3 16,13-18-9-16,-13 18-1 15,0 0-1-15,14-19-1 16,-14 19 1-16,0 0 0 16,0 0 3-16,21-16 2 15,-21 16 2-15,0 0 0 16,0 0 0-16,22-17 1 0,-22 17-1 16,0 0-1-16,23-8-1 15,-23 8 1-15,21-4 0 16,-21 4 2-16,27-4 2 15,-27 4 0-15,29-2 1 16,-29 2 1-16,35-5-1 16,-17 3 1-16,5 0 0 15,-2-2 3-15,4 0-1 16,2 0 2-16,4-2-2 16,0 2 0-16,-2 0 0 15,0-1 0-15,-5 3-4 16,1 2-4-16,2 2-2 15,-4 3-1-15,0-3-1 0,-3 2 0 16,3 0-1-16,0-2-1 16,-3 0-1-16,3 2 0 15,-4-4 0-15,-19 0 0 16,31 6 0-16,-31-6 1 16,25 9-1-16,-25-9 0 15,22 12 2-15,-22-12 0 16,31 12 1-16,-31-12 7 15,33 6 4-15,-12-3 1 16,4-8 1-16,-2-1-1 16,3-4 0-16,-3 0 0 15,0-1 0-15,-4 3-6 16,1 0-3-16,-20 8-2 0,25-8 1 16,-25 8-2-16,19 2 2 15,-19-2-2-15,18 6 1 16,-18-6 2-16,25 0 3 15,-25 0 3-15,33-11 2 16,-33 11 0-16,35-12 0 16,-35 12-1-16,31-14-1 15,-31 14-3-15,23-4-4 16,-23 4-3-16,21 0-2 16,-21 0 0-16,18 6 0 15,-18-6 0-15,27 2 2 16,-8-6 0-16,-1 0 0 15,5-5 0-15,2 3 0 0,2-4 1 16,0-1-1-16,0 3-1 16,2 0 1-16,-2 0-1 15,-1 4-1 1,3-1 1-16,0 1 0 0,0 0 0 16,6 0 1-16,1-4 1 15,1-2-2-15,4-1 1 16,0 1 0-16,-1 0 0 15,3-1-1-15,1 1 0 16,-3 4 0-16,-2 2 0 16,1 4 0-16,-3 2 0 15,2 2 0-15,-2 4 0 0,5 2 0 16,-3-1 1-16,0-1-1 16,7 0 0-1,-1-2 0-15,5-2 1 16,-1-1 1-16,1-1-1 0,0-2-1 15,-1 0 0-15,-1 2 0 16,-5 0 0-16,1 2 0 16,-3 0 0-16,2 0-2 15,-3 0 2-15,-1 0 0 16,-2 0 0-16,0 1-1 16,5-3 2-16,-3 0-1 15,2 0-1-15,1 0 0 16,-1 0 0-16,1 0-1 0,-3 4 1 15,0 0-1 1,-2 5-1-16,3-5 2 16,-3 4-1-16,2-2-1 15,2 1 2-15,5-3 0 0,4-2-1 16,-1-2 1-16,3 0 1 16,2 4 0-16,-1-2 0 15,3 3 2-15,-2 1-3 16,0 2 2-16,-1 0-1 15,-1 3-1-15,4-5-1 16,2-4 1-16,0-2-2 16,-2-2 1-16,-1-2 1 15,3-4 1-15,-2 2-1 16,2 0 1-16,-2 4 1 16,0 4-1-16,2-2 1 15,2 4-1-15,2 0-1 16,4-2-1-16,2-4 0 0,2-4 0 15,1 0 0-15,-1-6 1 16,0 0 0-16,-4-1 2 16,3 5-1-16,-3 2 0 15,-4 4 1-15,0 4-1 16,-2 4 0-16,2 5-1 16,2 1 0-16,0 1 0 15,-2 1-1-15,-4-4 0 16,4 1 0-16,0-3 1 15,-2 2-1-15,-2-7 1 16,-2-3-1-16,2-2 1 16,0-2 0-16,1-3 0 15,1 1-1-15,2 0 1 0,0-2-1 16,3 2 0-16,-1 2 1 16,2 2-2-16,0-2 0 15,4 4 0-15,-4-2 2 16,3 0-1-16,1 0 0 15,0 0 1-15,1 4-1 16,-1-2 1-16,-2 2 0 16,-2 0 0-16,0 5 0 15,1-3 1-15,-3 4-1 16,2 0 1-16,-2 1 0 16,2 3 0-16,-2-2-2 15,-2 1-8-15,-2 1-20 16,-6-3-34-16,-6 1-37 0,-13-2-26 15,-35-10-8-15,0 0-4 16,-13-20-1-16,-24-3 4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21:24.4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70B01B-F25C-4C0F-874D-21F3D73D7D27}" emma:medium="tactile" emma:mode="ink">
          <msink:context xmlns:msink="http://schemas.microsoft.com/ink/2010/main" type="inkDrawing" rotatedBoundingBox="2494,10936 16713,11115 16705,11798 2486,11619" shapeName="Other"/>
        </emma:interpretation>
      </emma:emma>
    </inkml:annotationXML>
    <inkml:trace contextRef="#ctx0" brushRef="#br0">0 68 375 0,'31'-6'84'15,"-2"-7"-9"-15,0 5-38 16,2 4-81-16,4 2-20 16,1-2 14-16,1 2 21 0,-4 0 16 15,-2-2 14-15,-6 2 6 16,-1-1 6-16,-1-3 2 16,2 2-3-1,-2 2-1-15,4-2-4 16,6 2-4-16,6 4-4 0,2 2-2 15,7 4 0-15,4 1 0 16,1 5 1-16,5 0 1 16,2 3-2-16,-2 1-1 15,2-1 1-15,0-3-1 16,-4-3 4-16,2-5 3 16,0-2 2-16,0-6 3 15,-1-2 3-15,3-2 3 0,0-1 0 16,7 5 1-16,-1 4-3 15,-2 5-3-15,8 5-2 16,1 5-4-16,1 3 0 16,0 1-1-16,1 1-1 15,-1-1 0-15,3 0 1 16,3-3-1-16,-5 3 1 16,1-3 1-16,-1 3 3 15,3 2 2-15,1 1 1 16,2 3 0-16,3 2-1 15,3 0 0-15,4-2 0 16,4-2-2-16,5-5-3 16,1-3-2-16,2-5-1 0,1-2 1 15,-1-6 0-15,-2 1 0 16,5-3 0 0,-3 0 0-16,3 0-1 15,-5 0 0-15,4 2 1 0,-1 2 0 16,1 4 0-16,5 3 0 15,-3 1 0-15,1 5-1 16,-1-1 1-16,1-1 0 16,6-1 1-16,-3-5-2 15,3-5 1-15,-2-4 1 16,1-4 3-16,3-2 5 16,-6-5 5-16,1 7 1 15,-3 0-1-15,4 4 1 16,-3 5-2-16,3 1 0 15,-3 0-6-15,1 2-4 16,2-3-4-16,-1-3-1 16,-1-2 0-16,-3-6 1 0,-1-3 0 15,-1-1 0-15,-1 0 2 16,-1-4 1-16,0 3 0 16,1-1 0-16,1 4 0 15,1-2 0-15,-1 4 1 16,3 1-2-16,-3 1 1 15,-1 2-1-15,-1-2 0 16,-2 2-1-16,5-4 1 16,-3 2-1-16,-4-2 1 15,-1-2 0-15,-1 0 0 16,-4-3-1-16,2-1 2 16,0-2-1-16,-4 1-1 15,0-1 0-15,2 0 2 0,2-1-3 16,0 1 2-16,2 2-1 15,-4 1-1-15,0 1 1 16,1 2 0-16,-6-2 0 16,3 1 1-16,-4 1 1 15,-2 2 1-15,0-2 13 16,-7 2 4-16,3 4-3 16,-2-2 1-16,1 6 0 15,-5-4-2-15,-1 4 1 16,-2 0-2-16,-1 0-15 15,-1-2-1-15,0-2 1 16,-6-2-3-16,-1-2 3 16,-4-2-1-16,-1-4 0 0,2-5 2 15,0 1-1-15,-2 1 1 16,0 1 1-16,0 2 2 16,2 4-4-16,0-1 1 15,2 5-1-15,-4 2-3 16,-2 0-2-16,2 0-1 15,-3-2-2-15,3-4 0 16,-6-4 2-16,2-5 0 16,-5 1 2-16,1-1 2 15,0 1 2-15,-3 2 1 16,1 1 0-16,1 5 0 16,5 4 1-16,-2 4-3 0,-1 6-1 15,3-1-2-15,-2 1 0 16,0-2-2-16,-1-2 3 15,-5-4 0-15,-5 0 1 16,1 2 4-16,-3-6 4 16,-2 2 0-16,2 2 0 15,-1-2 1-15,1 4-2 16,2 0-3-16,1 0-1 16,-1-2-1-16,2 0-4 15,1-2 1-15,-5 0 0 16,0 2 1-16,-1-4 1 15,-5 2 1-15,0-4 0 16,-4 4 0-16,0-5-2 0,0 5 2 16,-1-2 0-16,1 0 0 15,-2 0-1-15,2-2 0 16,0 2 1 0,-2 0-1-16,-2 1 2 0,0-1-2 15,-3 2 1-15,-3 0-1 16,4 2 0-16,-5 2-1 15,1 2-1-15,0 1-10 16,-1-1-14-16,3 2-22 16,-21-6-20-16,33 10-19 15,-33-10-15-15,29 13-7 16,-29-13-7-16,0 0 6 16,23 6 10-16,-23-6 19 0,0 0 19 15,0 0 32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21:34.49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558B1A-703B-45F1-A92C-0A03C6F451DA}" emma:medium="tactile" emma:mode="ink">
          <msink:context xmlns:msink="http://schemas.microsoft.com/ink/2010/main" type="inkDrawing" rotatedBoundingBox="3098,16457 23202,16491 23201,16771 3097,16737" shapeName="Other"/>
        </emma:interpretation>
      </emma:emma>
    </inkml:annotationXML>
    <inkml:trace contextRef="#ctx0" brushRef="#br0">0 100 189 0,'25'2'61'16,"-7"-2"-17"-16,1 4-17 15,0-2-19-15,1 5-3 16,5-1-1-16,-2-2-2 16,0 0 1-16,-3 0-1 15,3-2 0-15,-4-2 2 16,3 0 1-16,-1-2 2 0,2-2-1 16,2 0 1-1,-1 0-2-15,7-2 1 16,3-5-1-16,5 1-1 15,0-2-4-15,5 1-2 0,1-1 0 16,3 2 0-16,-1-3 1 16,3 5 1-16,-1 0 0 15,3-1 0-15,0 3 3 16,4-2 1-16,-3 2 9 16,7 4 1-16,0 4 1 15,0 0 1-15,4 4-1 16,-2 2 0-16,5 3 0 15,1 1-3-15,4 2-10 16,-4-5 0-16,9 3-3 16,-5-6-1-16,1 0 0 15,-1-3 0-15,2 3 1 16,-1-4 1-16,1 0 1 0,3 2 2 16,-3-2 2-16,3 2 2 15,1 2-2-15,3 1 0 16,0 1 0-16,1 2 0 15,5-2-2-15,-2 3-3 16,0-3-2-16,4-4 0 16,2 0 0-16,2-4 0 15,2-4 0-15,0-2 0 16,-2-2 3-16,6-1 0 16,0 1 2-16,1 0 1 15,1 4 3-15,-2 4 0 16,2 2 0-16,3 4 0 15,1 4-2-15,5 1-1 0,2-1 1 16,-1-2-2-16,1-2-2 16,4-2 7-16,-3-2 7 15,1-2 5-15,4-2 1 16,-2-4 1-16,2 2-2 16,-1-2 1-16,8 2-1 15,-8 2-6-15,3 0-7 16,4 0-2-16,0 2-2 15,-2 2 1-15,3 0 2 16,1 0 0-16,2 0 0 16,0 0 1-16,4 0-1 15,-8 0-1-15,3 0-1 16,-5-2 1-16,0 0 0 0,-9-2 0 16,1 2 0-16,-2-2 3 15,-1 2 2-15,1-2 3 16,2 4-2-16,-3 0 0 15,1 0 1-15,2 2-1 16,-1 2-2-16,-3 1-2 16,4-3-4-16,-3 4 0 15,5-2-1-15,-2 2 0 16,2 1 0-16,-3-1-1 16,-3-2 0-16,4-2 2 15,-3 0-1-15,-3-2 1 16,-1-2 0-16,1-4 0 0,-1-2 0 15,7-2-1-15,0 0 0 16,0-3-1-16,-3 1-1 16,5 0 3-16,0 3-1 15,-4 1 3 1,1 4 3-16,-1 0 5 0,0 4 4 16,-3 0 0-16,3 4-16 15,-3-6-1-15,1 3 0 16,0-3 0-16,1-3 0 15,-5-3 0-15,1-2 0 16,-1 0 0-16,-3 2 0 16,-2-3 0-16,3 7 0 15,-5 0 0-15,2 8 0 0,-1 1 0 16,1 5 0-16,0-4 0 16,0 0 0-1,-1 1 0-15,-3-5 0 16,0-2 0-16,0-8 0 0,0-3 0 15,3-1 0-15,-3-4 0 16,2-1 0-16,0 1 0 16,3 2 0-16,1-1 0 15,0 5 0-15,1 0 0 16,-1 4 0-16,3-1 0 16,-1-1 0-16,3 2 0 15,-1-6 0-15,-1-1 0 16,-3-1 0-16,2 0 0 0,-3-3 0 15,-3 1 0-15,-4 8 0 16,-2-5 0 0,-2 9 0-16,2 4 0 15,4 5 0-15,1 1 0 0,-3 2 0 16,4 5 0-16,-2-1 0 16,0 2 0-16,0-3 0 15,-1 1 0-15,-3-3 0 16,-2-1 0-16,-2 0 0 15,4-4 0-15,-2-1 0 16,4 1 0-16,0 0 0 16,4 2 0-16,0 0 0 15,-2 1 0-15,-1 1 0 16,-1 0 0-16,0 1 0 16,-4-3 0-16,-4 0 0 15,-3-4 0-15,-3 0 0 16,2-4 0-16,-1-2 0 0,-1-4 0 15,0 0 0-15,-1 0 0 16,-3-3 0-16,1 3 0 16,-3 0 0-16,-5 2 0 15,-4 0 0-15,1 0 0 16,-5 2 0-16,-2 0 0 16,-5-1 0-16,-1-1 0 15,-2 0 0-15,-3 0 0 16,-1 2 0-16,-7 0 0 15,3-2 0-15,-3 2 0 16,-2 0 0-16,-1-2 0 16,1 2 0-16,-2 0 0 15,0-3 0-15,-2 3 0 0,-1 2 0 16,-5 0 0-16,-1 2 0 16,-3 0 0-16,-4 3 0 15,-2-1 0-15,-19-4 0 16,31 8 0-16,-31-8 0 15,29 8 0-15,-29-8 0 16,28 6 0-16,-28-6 0 16,34 9 0-16,-34-9 0 15,33 8 0-15,-33-8 0 16,31 8 0-16,-31-8 0 16,24 6 0-16,-24-6 0 15,0 0 0-15,21 6 0 16,-21-6 0-16,0 0 0 0,0 0 0 15,0 0 0-15,0 0 0 16,0 0 0-16,0 0 0 16,0 0 0-16,0 0-55 15,0 0-22-15,0 21-27 16,0-21-5-16,0 0-16 16,-33 23 4-16,8-21 9 15,-4 0 10-15,-14-12 4 16,2-3 19-16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7-10-24T19:48:49.37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023CB5-5A99-455A-ADDD-76A49BC15EC1}" emma:medium="tactile" emma:mode="ink">
          <msink:context xmlns:msink="http://schemas.microsoft.com/ink/2010/main" type="writingRegion" rotatedBoundingBox="21791,8863 24185,9123 24075,10137 21681,9877"/>
        </emma:interpretation>
      </emma:emma>
    </inkml:annotationXML>
    <inkml:traceGroup>
      <inkml:annotationXML>
        <emma:emma xmlns:emma="http://www.w3.org/2003/04/emma" version="1.0">
          <emma:interpretation id="{6AD47827-2ECE-4708-8D49-9E507C15BA72}" emma:medium="tactile" emma:mode="ink">
            <msink:context xmlns:msink="http://schemas.microsoft.com/ink/2010/main" type="paragraph" rotatedBoundingBox="21791,8863 24185,9123 24075,10137 21681,9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CF7D29-2545-4875-A5F4-A174CE5230EC}" emma:medium="tactile" emma:mode="ink">
              <msink:context xmlns:msink="http://schemas.microsoft.com/ink/2010/main" type="line" rotatedBoundingBox="21791,8863 24185,9123 24075,10137 21681,9877"/>
            </emma:interpretation>
          </emma:emma>
        </inkml:annotationXML>
        <inkml:traceGroup>
          <inkml:annotationXML>
            <emma:emma xmlns:emma="http://www.w3.org/2003/04/emma" version="1.0">
              <emma:interpretation id="{3C1AA57B-1283-4225-A814-7D9826CB3841}" emma:medium="tactile" emma:mode="ink">
                <msink:context xmlns:msink="http://schemas.microsoft.com/ink/2010/main" type="inkWord" rotatedBoundingBox="21791,8863 24185,9123 24075,10137 21681,9877">
                  <msink:destinationLink direction="with" ref="{39E8B7DB-1E8A-4C05-9D5F-A6F43D721613}"/>
                  <msink:destinationLink direction="with" ref="{BA39AF82-B163-4FD6-8AFE-02B9A8866EBE}"/>
                </msink:context>
              </emma:interpretation>
              <emma:one-of disjunction-type="recognition" id="oneOf0">
                <emma:interpretation id="interp0" emma:lang="en-US" emma:confidence="1">
                  <emma:literal>2017</emma:literal>
                </emma:interpretation>
                <emma:interpretation id="interp1" emma:lang="en-US" emma:confidence="1">
                  <emma:literal>201 7</emma:literal>
                </emma:interpretation>
                <emma:interpretation id="interp2" emma:lang="en-US" emma:confidence="0">
                  <emma:literal>20, 7</emma:literal>
                </emma:interpretation>
                <emma:interpretation id="interp3" emma:lang="en-US" emma:confidence="0">
                  <emma:literal>20 7</emma:literal>
                </emma:interpretation>
                <emma:interpretation id="interp4" emma:lang="en-US" emma:confidence="0">
                  <emma:literal>•01 7</emma:literal>
                </emma:interpretation>
              </emma:one-of>
            </emma:emma>
          </inkml:annotationXML>
          <inkml:trace contextRef="#ctx0" brushRef="#br0">30 30 0,'30'0'187,"-30"-30"-124,30 30-32,-1 0 125,-29 30-31,30-30 125,30 30-140,-30 0-32,0 0 16,0-30-94,0 30 15,-30 0 173,0 0-157,-30-1 16,0 1-32,30 0 17,0 0 77,-30-30-93,30 30 46,-60-30-31,60 30 1,-30 0 15,0-30-47,30 30 15,-29-30 32,-31 30 0,60-1 47,-30-29-79,60 30 220,0-30-188,0 0-16,29 30 0,-29-30 16,0 30-16,0-30 79,0 0-48,-30 30-31,30-30-15,0 0 31,-1 0 0,1 0 15</inkml:trace>
          <inkml:trace contextRef="#ctx0" brushRef="#br0" timeOffset="4092.3725">717 180 0,'-30'0'219,"30"30"-204,-30-30 32,30 29 0,0 1-16,0 0-15,-30-30 0,30 30 46,0 0-46,0 0 62,0 0-47,0 0 32,0 0-1,0-1-15,0 1 47,90 30-63,-30-60 78,0 30-93,-31-30 93,1 0-62,0 0-31,0 0 62,0-60-47,-30 30 16,30-29 16,-30 29 46,0 0-93,0 0 62,0 0-16,-30 0-46,0 30 15,30-30 0,0 0 1,0 0-1,-30 30 16,30-29-16,-30 29-15,30-30 109,-30 30 218,1 0-186,29-30-64,-30 30-61</inkml:trace>
          <inkml:trace contextRef="#ctx0" brushRef="#br0" timeOffset="6276.3507">1374 120 0,'0'30'31,"0"0"16,0 0 15,0-1 1,0 1-47,-29 30 30,29-30 17,0 0 31,0 0-79,-30-30 32,30 30-16,0 0-15,0-1 31,-30 1 31,30 0-31,0 0 172,0 0-172,0 0-1,0 0 48,0 0-63</inkml:trace>
          <inkml:trace contextRef="#ctx0" brushRef="#br0" timeOffset="9389.8441">1793 150 0,'0'30'15,"60"-30"1,-60 30 46,59-30-62,1 29 32,0-29-17,30 30-15,-61-30 32,1 0-1,60 0 0,-30 0-31,-30 0 0,-1 0 31,1 30 1,-30 0 77,-59 0-47,29 0-46,0 30-16,0-30 63,0-30 15,30 29-31,-30 1-32,-30 0 63,60 0-15,-29 0-48,-1-30 17,30 30-1,-30 0-31,30 0 62,-60-1-15,30 1-31,30 0 0,-30 0 15,0 0-16,0 0 17,30 0-1,-59 0-15,59 0 15,-30 29-16,0-59 1,0 30 0,30 0 62,-30 30-47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1:17:07.3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C48938-0378-48A9-A240-03F0DE8865B6}" emma:medium="tactile" emma:mode="ink">
          <msink:context xmlns:msink="http://schemas.microsoft.com/ink/2010/main" type="inkDrawing" rotatedBoundingBox="9775,14954 16120,15032 16116,15326 9772,15249" shapeName="Other"/>
        </emma:interpretation>
      </emma:emma>
    </inkml:annotationXML>
    <inkml:trace contextRef="#ctx0" brushRef="#br0">142 109 47 0,'0'0'32'16,"-16"22"-13"-16,16-22-15 15,0 0-9-15,-23 7-1 16,23-7-8-16,0 0-3 0,0 0 2 15,-19-7 6 1,19 7 4-16,0 0 7 16,0 0 4-16,0 0 4 15,0 0 7-15,-10 19 7 0,10-19 9 16,0 0 7-16,0 0 5 16,0 0-1-16,0 0-9 15,0 0-4-15,0 0-5 16,0 0-2-16,0 0-5 15,0 0-4-15,0 0-7 16,0 0-4-16,0 0 2 16,0 0 1-16,0 0 1 15,-27 12 0-15,27-12 0 0,-21 13 1 16,21-13 7 0,0 0 8-16,-22 12 9 15,22-12 3-15,0 0-5 16,0 0-5-16,0 0-4 0,0 0-2 15,0 0-4-15,0 0-5 16,0 0-7-16,0 0-1 16,0 0 3-16,0 0 1 15,0 0 1-15,0 0 2 16,0 0 1-16,0 0 0 16,0 0-2-16,0 0 0 15,0 0 1-15,0 0 0 16,0 0-1-16,0 0-2 15,0 0-3-15,0 0-1 16,0 0 1-16,0 0-2 16,-4 23-1-16,4-23-2 15,0 0-1-15,4 25 1 0,-4-25 1 16,0 0-1-16,18 10 1 16,-18-10 2-16,19-2 3 15,-19 2 4-15,18-2 2 16,-18 2 0-16,21 2-2 15,-21-2 1-15,23 8-1 16,-23-8-3-16,27 10-5 16,-27-10-6-16,31 7 0 15,-13-10-4-15,1-1 1 16,0-4 0-16,1-2 1 16,1 2 3-16,2-1 2 15,-1 1 3-15,3 4-1 16,-2 2 3-16,2 2-1 0,2 0-2 15,2 0 0-15,2-4-1 16,0 0 1-16,4-3 0 16,-2-3 3-16,4-2 1 15,0-3 1-15,1 1 2 16,1-3 0-16,4 3 0 16,-1-3 0-16,-1 7-1 15,0-2 0-15,1 1 0 16,-1-1 1-16,0 0-3 15,-3 3 2-15,-3-1 0 16,2 2 0-16,-2-2-3 16,0 1 0-16,0 3-1 15,-4 4 2-15,0 4 0 0,-4 0 0 16,0 4-1-16,-2 1-1 16,0 1 2-16,0-2 0 15,-1 0-2-15,3-2 0 16,-2 0 0-16,0 1 1 15,2 1 0-15,-2-2 0 16,0 2-1-16,-1 2-1 16,-1 1 1-16,2-1 0 15,-2 0-1-15,-1 0 1 16,3-1 0-16,0 1 0 16,-2 0 0-16,-1-2 0 15,1-2-1-15,0 5 1 0,0-3 0 16,-3 0 0-16,1 0 1 15,6 0 5-15,0 3-4 16,0-7-4-16,4 4 0 16,0-4 0-1,6 2 0-15,0-4 0 0,5 0 0 16,-5-2 0-16,2 0 0 16,0-2 0-16,5 0 0 15,-5 0 0-15,4-1 0 16,-3-3 0-16,3 4 0 15,-4-4 0-15,3 0 0 16,-1-1 0-16,-2 1 0 16,1 0 0-16,-5 0 0 0,0 3 0 15,-4 1 0-15,0 4 0 16,-2 2 0 0,0 2 0-16,-2 1 0 15,2-1 0-15,0-2 0 0,0-2 0 16,2-2 0-16,2 0 0 15,0-2 0-15,-2-1 0 16,-2 3 0-16,0 4 0 16,-2 0 0-16,-3 5 0 15,3-3 0-15,-4 2 0 16,0 0 0-16,4-4 0 16,0-6 0-16,4 0 0 15,0-4 0-15,0-5 0 16,4 3 0-16,0-2 0 15,0-1 0-15,-2 3 0 16,-2 4 0-16,2 0 0 16,-2 4 0-16,0-1 0 0,0 6 0 15,0-1 0-15,0-2 0 16,-2-5 0-16,4 5 0 16,-4-4 0-16,0 2 0 15,-2-2 0-15,0 4 0 16,-2 2 0-16,-2 0 0 15,1 7 0-15,-1 1 0 16,2 2 0-16,0 1 0 16,-2 1 0-16,1-2 0 0,1 1 0 15,-2 1 0 1,0-1 0-16,-3-3 0 16,3 2 0-16,0 1 0 15,0-7 0-15,1 0 0 0,3-2 0 16,0 0 0-16,2-4 0 15,0 0 0-15,-4-2 0 16,2 4 0-16,-3-2 0 16,-1 2 0-16,0 2 0 15,0 1 0-15,-3-1 0 16,3 0 0-16,0-2 0 16,2-2 0-16,0-2 0 15,1 0 0-15,-1 0 0 16,0 0 0-16,0 0 0 15,0 2 0-15,-1 0 0 16,1 0 0-16,-2 4 0 16,-2 0 0-16,4 2 0 0,-3-4 0 15,-1 2 0-15,2 0 0 16,1-4 0-16,1-2 0 16,2-2 0-16,-2-2 0 15,4-2 0-15,-2 2 0 16,-2-3 0-16,-1 3 0 15,-1 2 0-15,-2 4 0 16,-3 2 0-16,-18-2 0 16,34 6 0-16,-34-6 0 15,35 6 0-15,-15-4 0 16,-1-2 0-16,2 3 0 16,-3-1 0-16,1 0 0 15,-1 2 0-15,-18-4 0 0,34 2 0 16,-34-2 0-16,26 2 0 15,-26-2 0 1,27-4 0-16,-27 4 0 16,21-2 0-16,-21 2 0 0,0 0 0 15,23 2 0-15,-23-2 0 16,0 0 0-16,23 10 0 16,-23-10 0-16,20 6 0 15,-20-6 0-15,27 4 0 16,-27-4 0-16,31 4 0 15,-31-4 0-15,31 0 0 16,-31 0 0-16,25 3 0 0,-25-3 0 16,21 4 0-16,-21-4 0 15,0 0 0-15,22 6 0 16,-22-6 0-16,21 6 0 16,-21-6 0-1,29 4 0-15,-29-4 0 0,33 4 0 16,-33-4 0-16,31 2 0 15,-31-2 0-15,29-2 0 16,-29 2 0-16,25 4 0 16,-25-4 0-16,0 0 0 15,27 2 0-15,-27-2 0 16,22 3 0-16,-22-3 0 16,34-3 0-16,-34 3 0 0,39-4 0 15,-16 4 0-15,-1 0 0 16,-1 0 0-1,-2 0 0-15,-19 0 0 16,26 7 0-16,-26-7 0 0,0 0 0 16,0 0 0-16,0 0-87 15,0 0-30-15,21-9-12 16,-21 9 8-16,17-33 4 16,-1 13 6-16,-3-7 10 15,7 2 16-15,-5-8 14 16,1 6 13-16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1:17:14.54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B9CD54-DAE2-4874-B111-C39016FC5AB0}" emma:medium="tactile" emma:mode="ink">
          <msink:context xmlns:msink="http://schemas.microsoft.com/ink/2010/main" type="writingRegion" rotatedBoundingBox="11321,15721 12851,15726 12847,16893 11317,16888"/>
        </emma:interpretation>
      </emma:emma>
    </inkml:annotationXML>
    <inkml:traceGroup>
      <inkml:annotationXML>
        <emma:emma xmlns:emma="http://www.w3.org/2003/04/emma" version="1.0">
          <emma:interpretation id="{8FB02BDE-A1A4-4E33-8F52-16AC67B5E317}" emma:medium="tactile" emma:mode="ink">
            <msink:context xmlns:msink="http://schemas.microsoft.com/ink/2010/main" type="paragraph" rotatedBoundingBox="11321,15721 12851,15726 12847,16893 11317,16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E20390-7503-4E15-BC8F-71FD476C4852}" emma:medium="tactile" emma:mode="ink">
              <msink:context xmlns:msink="http://schemas.microsoft.com/ink/2010/main" type="line" rotatedBoundingBox="11321,15721 12851,15726 12847,16893 11317,16888"/>
            </emma:interpretation>
          </emma:emma>
        </inkml:annotationXML>
        <inkml:traceGroup>
          <inkml:annotationXML>
            <emma:emma xmlns:emma="http://www.w3.org/2003/04/emma" version="1.0">
              <emma:interpretation id="{9F257B2E-76A5-42D3-B229-D9474C8739C5}" emma:medium="tactile" emma:mode="ink">
                <msink:context xmlns:msink="http://schemas.microsoft.com/ink/2010/main" type="inkWord" rotatedBoundingBox="11321,15721 12851,15726 12847,16893 11317,16888"/>
              </emma:interpretation>
              <emma:one-of disjunction-type="recognition" id="oneOf0">
                <emma:interpretation id="interp0" emma:lang="en-US" emma:confidence="0">
                  <emma:literal>X,</emma:literal>
                </emma:interpretation>
                <emma:interpretation id="interp1" emma:lang="en-US" emma:confidence="0">
                  <emma:literal>x,</emma:literal>
                </emma:interpretation>
                <emma:interpretation id="interp2" emma:lang="en-US" emma:confidence="0">
                  <emma:literal>X7</emma:literal>
                </emma:interpretation>
                <emma:interpretation id="interp3" emma:lang="en-US" emma:confidence="0">
                  <emma:literal>XP</emma:literal>
                </emma:interpretation>
                <emma:interpretation id="interp4" emma:lang="en-US" emma:confidence="0">
                  <emma:literal>X]</emma:literal>
                </emma:interpretation>
              </emma:one-of>
            </emma:emma>
          </inkml:annotationXML>
          <inkml:trace contextRef="#ctx0" brushRef="#br0">586 0 373 0,'0'0'87'0,"-10"20"-16"16,10-20-32-16,-19 21-24 16,19-21-31-16,-22 14-16 15,22-14-2-15,-19 2 3 16,19-2 12-16,-19-8 12 15,19 8 10-15,-14-21 6 16,14 21 3-16,0 0 7 16,-21-20 2-16,21 20-1 15,0 0-2-15,-22 10-4 16,22-10-8-16,-21 21-4 16,21-21 1-16,-19 20 1 15,19-20 3-15,0 0 3 16,-25 19 4-16,25-19 5 0,0 0 4 15,-20 4 3-15,20-4 0 16,0 0-1 0,-27 2-4-16,27-2 0 15,-21 10-5-15,21-10-4 0,-23 17-6 16,23-17-6-16,-20 18-1 16,20-18 0-16,-19 19 0 15,19-19-2-15,0 0 0 16,-20 25-1-16,20-25 2 15,-11 25 2-15,11-25 0 16,-14 30 0-16,14-30 0 16,-13 33 1-16,13-33-1 0,-22 35 0 15,22-35 0-15,-31 36 0 16,12-18-1 0,-2 3 0-16,3 3-14 15,-5 3-15-15,4 2-15 16,1-2-8-16,7 2-9 0,5-7-8 15,6-22-8-15,15 25-14 16,5-29-1-16,11-6 10 16,2-15 14-16,9-6 5 15,-5-10 32-15</inkml:trace>
          <inkml:trace contextRef="#ctx0" brushRef="#br0" timeOffset="-1750.018">206-38 58 0,'0'0'34'0,"0"0"2"16,0 0-5-16,0 0-12 16,0 0 1-16,0 0-6 15,0 0-5-15,0 0-4 31,0 0-2-31,0 0 5 16,0 0 11-16,0 0 12 16,-21-18 8-16,21 18 5 15,0 0-4-15,0 0-3 16,0 0-8-16,0 0-8 0,0 0-9 0,0 0-9 31,0 0-5-31,0 0 2 16,0 0 7-16,0 0 10 15,-4 18 7-15,4-18 7 0,0 0 4 0,0 0 2 0,0 0 0 16,0 0-4-16,0 0-4 31,0 0-8-31,0 0-5 16,0 0-8-16,21 13-4 0,-21-13-2 0,23 8-1 16,-23-8-1-16,20 19 0 15,-20-19-1-15,17 24 3 31,-17-24 3-31,12 40 0 16,-6-20 4-16,3 9 7 16,-3-2 5-16,8 6 2 15,-1 2 0-15,3 8-1 16,5-2-1-16,6 5 1 0,-2-1-5 16,6 5-4-16,-4-3-6 15,1 0-2-15,-1-5-4 16,-2-3-9-16,-4-2-19 15,-7-10-23-15,3 4-34 16,-9-13-33-16,-8-18-29 16,0 0-4-16,0 0 2 15,10-31 3-15,-7-10 17 16</inkml:trace>
          <inkml:trace contextRef="#ctx0" brushRef="#br0" timeOffset="1875.3769">1056-93 138 0,'-25'10'45'16,"25"-10"-4"-16,-29 25-22 15,29-25-20-15,-31 31-15 16,31-31-6-16,-29 27-2 16,29-27 6-16,-25 14 12 0,25-14 18 15,0 0 11-15,-25-2 17 16,25 2 12 0,0 0 9-16,-18-19 4 15,18 19-3-15,0 0-6 0,0 0-12 16,0 0-11-16,-17-20-9 15,17 20-5-15,0 0-8 16,0 0-8-16,0 0-4 16,0 0 3-16,0 0 9 15,0 0 7-15,-20-21 9 16,20 21 6-16,0 0 9 16,0 0 7-16,-21-6 0 0,21 6-6 15,0 0-12-15,0 0-13 16,0 0-10-1,0 0-7-15,0 0-5 16,0 0-1-16,0 0 2 0,23 2 1 16,-23-2 2-16,0 0 4 15,27-4 0-15,-27 4 0 16,24-4 0-16,-24 4 0 16,23-2 6-16,-23 2 4 15,25 4-13-15,-25-4-1 16,25 10 0-16,-25-10 0 15,29 15 0-15,-29-15 0 16,33 12 0-16,-15-10 0 0,1 0 0 16,-19-2 0-16,37 0 0 15,-18 0 0 1,-19 0 0-16,33 0 0 16,-33 0 0-16,31 2 0 0,-13 0 0 15,3-4 0-15,2 0 0 16,2 0 0-16,0-4 0 15,1 2 0-15,-1-2 0 16,0 3 0-16,-4-1 0 16,-3 6 0-16,-18-2 0 15,33 5 0-15,-33-5 0 16,27 10 0-16,-27-10 0 16,25 10 0-16,-25-10 0 15,21 8 0-15,-21-8 0 16,0 0 0-16,0 0 0 15,0 0 0-15,0 0 0 16,16 25 0-16,-16-25 0 0,0 0 0 16,-6 21 0-16,6-21 0 15,0 0 0-15,0 0 0 16,-2 22 0-16,2-22 0 16,0 0 0-16,0 0 0 15,0 0 0-15,-2 21 0 16,2-21 0-16,-2 21 0 15,2-21 0-15,-6 26 0 16,2-7 0-16,-1 2 0 16,-1 1 0-16,-2 3 0 15,0 2 0-15,-3 0 0 16,1 6 0-16,-4 2 0 16,1 4 0-16,-3 2 0 0,-1 5 0 15,1 3 0-15,-3 0 0 16,0 1 0-16,1-5 0 15,-1 1 0-15,3-5 0 16,-3-4 0-16,4-4 0 16,-3-4 0-16,1 0 0 15,1 0 0-15,-1-1 0 16,3-3 0-16,-1 0 0 16,1-4 0-16,8 1 0 15,6-22 0-15,-13 33 0 16,13-33 0-16,0 0-19 15,-6 19-35-15,6-19-30 16,0 0-37-16,0 0-21 0,0 0-4 16,0 0-6-16,0 0-3 15,-27-35 6-15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0:09.53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1BBCDE-055A-4D0F-8265-99C41E511BD1}" emma:medium="tactile" emma:mode="ink">
          <msink:context xmlns:msink="http://schemas.microsoft.com/ink/2010/main" type="inkDrawing" rotatedBoundingBox="9241,10998 10288,11127 10274,11234 9228,11105" semanticType="callout" shapeName="Other">
            <msink:sourceLink direction="with" ref="{1C57AABB-B5F0-4A34-A221-C4694F788405}"/>
          </msink:context>
        </emma:interpretation>
      </emma:emma>
    </inkml:annotationXML>
    <inkml:trace contextRef="#ctx0" brushRef="#br0">16 9 164 0,'-9'25'51'0,"9"-25"-17"16,0 0-16-16,0 0-19 15,0 0-9 1,-2 21 0-16,2-21 6 16,0 0 7-16,0 0 9 15,0 0 4-15,0 0 6 0,0 0 4 16,0-19 3-16,0 19 0 16,0 0-4-16,0 0-3 15,0-18-7-15,0 18-7 16,0 0-8-16,0 0-4 15,0 0-3-15,0 0 2 16,0 0 1-16,0 0 2 16,0 0 0-16,-8-19 2 15,8 19 5-15,0 0 0 16,0 0 0-16,0 0-1 16,0 0 1-16,0 0-2 15,0 0 1-15,0 0-1 0,0 0-2 16,12 19-1-16,-12-19 0 15,0 0 2-15,0 0 4 16,25-2 3-16,-25 2 2 16,0 0 0-16,0 0 2 15,0 0 0-15,0 0 1 16,0 0-5-16,0 0-3 16,0 0-5-16,19 0-1 15,-19 0-2-15,0 0 1 16,0 0 1-16,25 4 3 15,-25-4 3-15,0 0 4 16,26-8 4-16,-26 8 1 16,19-5 2-16,-19 5-1 0,25-4-2 15,-25 4-2-15,29 0-3 16,-29 0-3-16,35 2-2 16,-16 2 2-16,-1-1 1 15,-18-3 4-15,31 6 2 16,-31-6 1-16,29 6 0 15,-29-6 0-15,27 4-2 16,-27-4 2-16,27 2 2 16,-27-2 0-16,29 10 0 15,-29-10-1-15,35 17 0 16,-14-7 0-16,-1 3-1 16,3-3-1-16,2 0-5 15,0-4-2-15,0-4 0 0,-3-2 2 16,-1 0 3-16,-2-6 1 15,-19 6 1-15,26-6 0 16,-26 6-1-16,23-4 0 16,-23 4-2-16,23 6-3 15,-23-6-5-15,27 13-2 16,-27-13 0-16,35 12 0 16,-10-8 0-16,0 0 0 15,-1-2 0-15,-1-4 0 16,4 2 0-16,-4-2 0 15,2 2 0-15,-5-2 0 16,1 2 0-16,-21 0 0 16,31-2 0-16,-31 2 0 0,21-2 0 15,-21 2 0-15,0 0 0 16,0 0 0-16,0 0 0 16,18-6 0-1,-18 6 0-15,0 0-2 0,0 0-56 16,0 0-30-16,0 0-32 15,0 0-37-15,0 0-5 16,-12-19 4-16,12 19 6 16,-23-27 27-16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0:13.9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51A9A8-A1EA-4FDA-B94E-10AE32D2AD98}" emma:medium="tactile" emma:mode="ink">
          <msink:context xmlns:msink="http://schemas.microsoft.com/ink/2010/main" type="inkDrawing" rotatedBoundingBox="11692,11889 13278,12105 13245,12342 11660,12127" semanticType="callout" shapeName="Other">
            <msink:sourceLink direction="with" ref="{1C57AABB-B5F0-4A34-A221-C4694F788405}"/>
          </msink:context>
        </emma:interpretation>
      </emma:emma>
    </inkml:annotationXML>
    <inkml:trace contextRef="#ctx0" brushRef="#br0">0 147 65 0,'0'0'44'16,"0"0"6"-16,0 0-4 15,0 0 5-15,0 0 2 16,0 0 3-16,0 0-5 16,0 0-8-16,0 0-14 15,0 0-13-15,0 0-4 16,0 0-5-16,0 0 1 15,0 0 4-15,0 0 0 0,0 0 2 16,0 0 3-16,0 0 4 16,0 0 1-16,23-14-2 15,-23 14-3-15,25 0-3 16,-25 0-1-16,33-6-1 16,-10 2 0-16,-1-7-2 15,3 3 1-15,0-4 0 16,0 4-1-16,-4-1 1 15,3 5-1-15,-1 0-2 16,0 4-2-16,2 2-2 16,4-2-2-16,2 0-2 15,2-2 0-15,6-4 0 16,-4 0 0-16,2-7 1 0,-1-1 1 16,-1 4 1-16,-4-1 0 15,-2 5 0-15,-2 4 1 16,-3 4 0-16,-1 2 0 15,2 4-1-15,-4 5 1 16,1-3-2-16,1 3 0 16,0-3 1-16,-3 0-1 15,-1-2 0-15,0-1 1 16,-19-7 2-16,33 14 4 16,-33-14 3-16,27 23 3 15,-27-23 0-15,22 33 1 16,-9-15 0-16,1 3 1 15,-1-3-3-15,3 1-4 0,-16-19 0 16,33 27 1-16,-33-27 2 16,33 12 2-16,-33-12-15 15,29 4 0 1,-29-4 0-16,25 0 0 0,-25 0 0 16,23-2 0-16,-23 2 0 15,31-4 0-15,-12 0 0 16,-1 0 0-16,3 0 0 15,-1 0 0-15,1-1 0 16,-2 3 0-16,-1-2 0 16,-18 4 0-16,27-2 0 15,-27 2 0-15,27-4 0 16,-27 4 0-16,29-8 0 0,-29 8 0 16,31-10 0-1,-31 10 0-15,33-9 0 16,-33 9 0-16,35-6 0 15,-35 6 0-15,35 4 0 0,-35-4-18 16,32 11-87-16,-32-11-39 16,8 20-17-16,-8-20 6 15,-21 19 4-15,-2-11 9 16,-12-12 11-16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0:49.1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A3EC21-BD5B-4CD7-8F16-2452052B299A}" emma:medium="tactile" emma:mode="ink">
          <msink:context xmlns:msink="http://schemas.microsoft.com/ink/2010/main" type="writingRegion" rotatedBoundingBox="12860,4285 13965,4285 13965,4936 12860,4936"/>
        </emma:interpretation>
      </emma:emma>
    </inkml:annotationXML>
    <inkml:traceGroup>
      <inkml:annotationXML>
        <emma:emma xmlns:emma="http://www.w3.org/2003/04/emma" version="1.0">
          <emma:interpretation id="{68E46311-06BB-4A59-B3F3-3C30768ED15A}" emma:medium="tactile" emma:mode="ink">
            <msink:context xmlns:msink="http://schemas.microsoft.com/ink/2010/main" type="paragraph" rotatedBoundingBox="12860,4285 13965,4285 13965,4936 12860,4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F001C-ADF5-4AC0-B8FA-8549E517EC35}" emma:medium="tactile" emma:mode="ink">
              <msink:context xmlns:msink="http://schemas.microsoft.com/ink/2010/main" type="line" rotatedBoundingBox="12860,4285 13965,4285 13965,4936 12860,4936"/>
            </emma:interpretation>
          </emma:emma>
        </inkml:annotationXML>
        <inkml:traceGroup>
          <inkml:annotationXML>
            <emma:emma xmlns:emma="http://www.w3.org/2003/04/emma" version="1.0">
              <emma:interpretation id="{11CCCF6E-0CCE-4306-91DD-9EC5A590FF8F}" emma:medium="tactile" emma:mode="ink">
                <msink:context xmlns:msink="http://schemas.microsoft.com/ink/2010/main" type="inkWord" rotatedBoundingBox="12860,4285 13965,4285 13965,4936 12860,4936">
                  <msink:destinationLink direction="with" ref="{91B6DA05-81D4-4384-9B5F-C1C046AB3B79}"/>
                </msink:context>
              </emma:interpretation>
              <emma:one-of disjunction-type="recognition" id="oneOf0">
                <emma:interpretation id="interp0" emma:lang="en-US" emma:confidence="0">
                  <emma:literal>$30</emma:literal>
                </emma:interpretation>
                <emma:interpretation id="interp1" emma:lang="en-US" emma:confidence="1">
                  <emma:literal>$ 30</emma:literal>
                </emma:interpretation>
                <emma:interpretation id="interp2" emma:lang="en-US" emma:confidence="0">
                  <emma:literal>$3 0</emma:literal>
                </emma:interpretation>
                <emma:interpretation id="interp3" emma:lang="en-US" emma:confidence="0">
                  <emma:literal>$ 0</emma:literal>
                </emma:interpretation>
                <emma:interpretation id="interp4" emma:lang="en-US" emma:confidence="0">
                  <emma:literal>$0</emma:literal>
                </emma:interpretation>
              </emma:one-of>
            </emma:emma>
          </inkml:annotationXML>
          <inkml:trace contextRef="#ctx0" brushRef="#br0">236 14 56 0,'0'0'33'16,"0"0"1"-16,0 0-6 0,6 0-2 15,-6 0 4-15,0 0 9 16,0 0 9-16,0 0 3 15,0 0-7-15,0 0-10 16,0 0-16-16,-9 1-13 16,9-1-4-16,-8 0-1 15,8 0 1-15,-7-1 4 16,7 1 5-16,-8-3 3 16,8 3 2-16,-7-3 7 15,7 3-3-15,-8-2 1 16,8 2-1-16,-7-2-6 15,7 2-2-15,-7-2-1 0,7 2-1 16,-11-1-6-16,5 0-1 16,-1 1 1-16,-2 1-6 15,-1 1 2-15,-1 0-5 16,0 1 2-16,-3 1 0 16,0 1 3-16,1 1 4 15,-1 1 0-15,1 1 1 16,2 0-1-16,2 0-1 15,0 1-1-15,3 0-1 16,0 1-2-16,2-2-3 16,3 0-1-16,0-2 1 15,1 1 2-15,2 0 5 16,-2-7 2-16,7 12 2 0,0-7 0 16,2 1 2-16,2 0 2 15,2 1 4-15,2-2 7 16,3 0 7-16,1-1 1 15,4 2-1-15,-1-1 1 16,2 3 1-16,-2 2-2 16,1 2 0-16,-4 0-4 15,-3 5-2-15,-4 0-4 16,-4 4 4-16,-5-2-5 16,-3 3 2-16,-6-3-15 15,-4 0-21-15,-3 0-15 16,-5-4-8-16,-3 2-2 15,-4-3-1-15,0 0 1 0,-3-4-11 16,3 2-24-16,0-2-11 16,3-3-4-16,3-1-16 15,3-6-3-15,7-2 0 16,0-6-4-16</inkml:trace>
          <inkml:trace contextRef="#ctx0" brushRef="#br0" timeOffset="1687.867">388-27 350 0,'0'0'70'0,"0"0"-2"16,0 0-109-16,0 0-40 15,12-3 29-15,-5 1 35 16,1-1 16-16,2-1 2 16,2-3 6-16,3 2 7 15,0-3 18-15,2 0 6 16,1-2 3-16,1 3-5 16,0 2-1-16,3 1-1 15,-2 3-9-15,1 1-21 16,-1 4-17-16,-2 0-7 0,-2 4-5 15,-2 0-1-15,-6 3 2 16,-3 0 0-16,-7 2 6 16,-4 3 14-1,-5-1-4-15,-4 0-12 0,-2 1-16 16,0 0-9-16,-2-4-9 16,0-1 3-16,2-1 12 15,1-2 20-15,2 0 17 16,2-2 16-16,3 0 16 15,1 1 8-15,5 0 7 16,3-7-2-16,4 11-15 16,4-7-18-16,3 0-9 15,3 0 0-15,2-1 11 0,2 2 8 16,0 0 8 0,0 1 1-16,-2 3 5 15,-1 2 3-15,-4 2 8 16,-2 1 4-16,-7 1-4 0,-3 4 4 15,-7-1-7-15,-4 3-3 16,-5 1-19-16,-5 2-9 16,-4 0-13-16,-2 0-24 15,0 0-25-15,-1-2-18 16,2 0-3-16,2-5 2 16,3-2 0-16,6-5-19 15,5-6-20-15,11-4 14 0,-10-5 18 16,14-5 3-16,2-11 74 15</inkml:trace>
          <inkml:trace contextRef="#ctx0" brushRef="#br0" timeOffset="500.0079">47-70 331 0,'6'24'93'16,"1"6"-1"-16,-3 5-51 15,1 6-30-15,-1 5 2 16,0 5-2-16,-1 2 1 15,2 0-2-15,0-1-9 16,2-1-36-16,4-6-36 16,1-6-33-16,3-7-5 15,-2-12-3-15,1-9 1 0,-6-12 39 16</inkml:trace>
          <inkml:trace contextRef="#ctx0" brushRef="#br0" timeOffset="2266.045">826 33 280 0,'-6'26'68'0,"-1"-2"-3"15,6 1-47-15,2-3-59 16,5 0-8-16,3-6 25 15,4-2 36-15,4-4 17 16,2-5 7-16,4-4 11 16,1-6 18-16,1-3 16 0,0-5 1 15,1-2-19-15,-2-4-37 16,-1-3-23-16,-3-4-8 16,-3-1-12-16,-5-3-14 15,-5-1-10-15,-4 0 7 16,-9-1 2-16,-6 4 8 15,-8 4 6-15,-6 8 12 16,-7 7 18-16,-3 9 3 16,-2 5-32-16,2 6-54 15,4 6-30-15,2 2-1 16,9 2 8-16,8-5-9 16,10-2 12-16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4T20:02:29.19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B4FC00-6A2E-460B-B5AC-2C589BD6A44E}" emma:medium="tactile" emma:mode="ink">
          <msink:context xmlns:msink="http://schemas.microsoft.com/ink/2010/main" type="writingRegion" rotatedBoundingBox="166,9954 1568,9128 1950,9776 549,10602"/>
        </emma:interpretation>
      </emma:emma>
    </inkml:annotationXML>
    <inkml:traceGroup>
      <inkml:annotationXML>
        <emma:emma xmlns:emma="http://www.w3.org/2003/04/emma" version="1.0">
          <emma:interpretation id="{27B3FFB4-C4A8-4054-B4C6-3763BFB27A0A}" emma:medium="tactile" emma:mode="ink">
            <msink:context xmlns:msink="http://schemas.microsoft.com/ink/2010/main" type="paragraph" rotatedBoundingBox="166,9954 1568,9128 1950,9776 549,10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E7D939-CA4F-44FB-A845-56486D0835C6}" emma:medium="tactile" emma:mode="ink">
              <msink:context xmlns:msink="http://schemas.microsoft.com/ink/2010/main" type="line" rotatedBoundingBox="166,9954 1568,9128 1950,9776 549,10602"/>
            </emma:interpretation>
          </emma:emma>
        </inkml:annotationXML>
        <inkml:traceGroup>
          <inkml:annotationXML>
            <emma:emma xmlns:emma="http://www.w3.org/2003/04/emma" version="1.0">
              <emma:interpretation id="{D47D08B7-8507-4AE0-A9B9-7A40C5A159AE}" emma:medium="tactile" emma:mode="ink">
                <msink:context xmlns:msink="http://schemas.microsoft.com/ink/2010/main" type="inkWord" rotatedBoundingBox="166,9954 1568,9128 1950,9776 549,10602"/>
              </emma:interpretation>
              <emma:one-of disjunction-type="recognition" id="oneOf0">
                <emma:interpretation id="interp0" emma:lang="en-US" emma:confidence="0">
                  <emma:literal>$.25</emma:literal>
                </emma:interpretation>
                <emma:interpretation id="interp1" emma:lang="en-US" emma:confidence="0">
                  <emma:literal>$ any</emma:literal>
                </emma:interpretation>
                <emma:interpretation id="interp2" emma:lang="en-US" emma:confidence="0">
                  <emma:literal>$ 3:25</emma:literal>
                </emma:interpretation>
                <emma:interpretation id="interp3" emma:lang="en-US" emma:confidence="0">
                  <emma:literal>$925</emma:literal>
                </emma:interpretation>
                <emma:interpretation id="interp4" emma:lang="en-US" emma:confidence="0">
                  <emma:literal>$ ors</emma:literal>
                </emma:interpretation>
              </emma:one-of>
            </emma:emma>
          </inkml:annotationXML>
          <inkml:trace contextRef="#ctx0" brushRef="#br0">-3 0 755 0,'1'13'129'0,"1"0"-5"16,2 4-109-16,4 6-15 15,1 1-35-15,6 9-11 0,-1 2 8 16,4 6 16-16,-2 1-8 15,0 4-22-15,-3-2-15 16,0 1-22 0,-3-3-19-16,-4-6-22 0,-2-5 4 15,-5-11-4-15,1-5 19 16,0-15 73-16</inkml:trace>
          <inkml:trace contextRef="#ctx0" brushRef="#br0" timeOffset="-359.6">193 74 341 0,'-11'11'70'0,"-1"-6"-5"15,1-1-35-15,-4-1-35 16,0 1 4-16,-1-1 9 0,-2 0 3 15,2 1 16 1,-1 0 13-16,2 1 1 16,1 2-6-16,2 3-11 15,2 0-18-15,1 2-13 0,2 2-10 16,0-1-3-16,3 1-1 16,1-1 1-16,2 0 2 15,3-2 1-15,2-1 1 16,4 0 7-16,1 1 4 15,5 0 4-15,2 1-2 16,3 1 3-16,2 0-4 16,1 1 6-16,1 1 2 0,-2 0 11 15,-2-1 6 1,-2 0 6-16,-5 1 1 16,-3-2 0-16,-4 0-2 15,-4-2-15-15,-3 0-7 16,-3-2-12-16,-4-2-9 0,-4-1-5 15,-2 0-1-15,-4-2-2 16,0 0-1-16,0-2 0 16,1 0-11-16,2-1-20 15,4-3-18-15,6-3-5 16,1-4-3-16,6-4 1 16,0-4 0-16</inkml:trace>
          <inkml:trace contextRef="#ctx0" brushRef="#br0" timeOffset="1970.9349">551 326 396 0,'-14'4'71'0,"6"1"-1"15,-1-2-69-15,0 2-46 16,2 0 5-16,3 2 3 0,-1 0 15 16,2 1 21-16,1 1 8 15,2 1 2-15,1 1-2 16,1-1-2 0,2 0-2-16,0 0-1 0,1-2-3 15,2-2-3-15,1-3-1 16,-1-3-2-16,1-3 1 15,0-3 5-15,1-3 3 16,-1-3 5-16,0 0 3 16,0 0 5-16,-2 1-1 15,0 1 3-15,-1 2-1 16,-5 8-5-16,3-10-7 16,-3 10-4-16,-7-5-1 0,-2 5 3 15,-3 2 5 1,-3 1 3-16,-3 1 2 0,-1 3 1 15,0 3 4-15,1 1 2 16,3 1 0-16,1 2-3 16,7 1-3-16,3 1-7 15,6 0-2-15,4-1-11 16,3-3-11-16,3-1-7 16,3-5-2-16,0-3-2 15,0-4 2-15,-1-5 7 16,-3-5 6-16,-3-3 11 15,0-3 10-15,-5-2 7 0,-5-1 1 16,-2-1 2-16,-3 4 4 16,-2 2-4-16,-1 3-5 15,1 5-1-15,-2 4-2 16,3 6 2-16,1 5 0 16,3 3-1-16,2 5-6 15,4 2-10-15,0-1-16 16,3 1-23-16,-1-3-14 15,1-2-11-15,-2-5-12 16,-3-8-3-16,0 0 1 16,-4-12 3-16,-1 0 17 15</inkml:trace>
          <inkml:trace contextRef="#ctx0" brushRef="#br0" timeOffset="4174.7334">621-108 422 0,'0'0'89'0,"3"-8"0"16,-3 8-22-16,5-9-50 15,-5 9-30-15,8-8-7 16,-8 8 2-16,10-9-2 16,-3 4 5-16,-7 5 0 15,13-13 7-15,-7 7 2 16,0-2 7-16,1 0 3 0,-1-1 2 15,0 2 0-15,1-1 1 16,-1 2 1-16,0 0-1 16,2 1 0-16,1 1-1 15,0 2-1-15,2 0-2 16,-1 1 2-16,2 0-2 16,0 2 0-16,-1 0 1 15,-1 0-2-15,0 1 1 16,-1 0 0-16,-2 1 1 15,0 1-1-15,0 0 0 16,0 2 0-16,-7-6 0 16,12 13 0-16,-5-5-1 15,-1 1-2-15,1 1-2 0,-1 1 4 16,0 0 2-16,-1 1 0 16,-2 1 0-16,-1 0 0 15,-1 0 1-15,-2 1-1 16,-1-1 2-16,-1 0-6 15,-2 0 0-15,-1-1 0 16,0 1-1-16,-3-1 1 16,0 2 0-16,0 1 1 15,0 0-1-15,1 0-2 16,1 2-9-16,1-4-5 16,1 2-5-16,2-3-3 15,2-1-1-15,-1-3-1 16,2-1 1-16,0-7 3 0,-2 9 7 15,2-9 5-15,0 0 3 16,-6 9 2-16,6-9 6 16,-7 5 5-16,7-5 3 15,0 0 1-15,-8 5 0 16,8-5 1-16,0 0 1 16,0 0-3-16,0 0-6 15,0 0-8-15,2 7 0 16,-2-7 1-16,0 0 1 15,0 0 3-15,0 0 3 16,0 0 2-16,0 0 4 16,-8 7 0-16,8-7-2 0,-6 2-4 15,6-2-3-15,-7 2-8 16,7-2-5-16,0 0-1 16,-9-3-1-16,9 3 1 15,-4-9 0 1,1 1 2-16,1-1 4 0,-1-1 3 15,2 0 6-15,0 0 3 16,0 0 1-16,2 1 0 16,0 2 0-16,2 0 0 15,-3 7 1-15,9-11-4 16,-9 11-14-16,12-7-8 16,-12 7-4-16,12-7 4 15,-12 7 9-15,9-5 10 0,-9 5 5 16,0 0 5-16,0 0 12 15,7-6 7 1,-7 6 1-16,0 0-2 16,7 0-11-16,-7 0-8 0,11 2-7 15,-3-1-1-15,2 0 2 16,1 1 5-16,0-1 7 16,2-1 4-16,0 0 1 15,1-2 0-15,1-3 5 16,0-1 4-16,1-2 4 15,1-2-5-15,1-2-4 16,1 1-6-16,-2 0-11 16,2 2-13-16,-2 2-15 0,-1 2-13 15,-3 4-16 1,-2 2-17-16,-1 4-19 16,-3 1-18-16,-4 1-7 15,1 0 2-15,-4-7 9 0,-1 7 7 16,1-7 81-16</inkml:trace>
          <inkml:trace contextRef="#ctx0" brushRef="#br0" timeOffset="5893.7279">1054-412 8 0,'0'0'15'0,"0"0"25"16,7 5 25-16,-7-5 10 16,0 0 7-16,2 7 1 15,-2-7 1-15,-2 7-5 16,2-7-5-16,0 0-31 15,-3 8-24-15,3-8-10 16,0 0-4-16,6 9-4 0,-6-9 0 16,8 7-1-16,-8-7 2 15,9 10 5 1,-9-10 5-16,10 12 1 16,-6-4 0-16,0 1 2 0,-1 0-1 15,3 1 0-15,-4 0-2 16,4 1-4-16,-3-1-5 15,2-1-1-15,-2-1-2 16,-3-8 0-16,6 10 1 16,-6-10 1-16,0 0 1 15,4 7 1-15,-4-7 0 16,0 0 0-16,0 0-1 16,0 0-2-16,0 0-2 0,0 0-8 15,5 7-9 1,-5-7-8-16,0 0-3 15,7 8 0-15,-7-8 8 16,0 0 8-16,0 0 12 0,0 0 13 16,0 0 8-16,0 0 3 15,0 0-1-15,0 0-1 16,0 0-6-16,6 3-9 16,-6-3-11-16,0 0-5 15,0 0-1-15,0 0 2 16,0 0 5-16,5-8 2 15,-5 8 4-15,0-9 5 16,0 9 4-16,0-12 0 16,0 6 0-16,0 6 0 15,2-11-1-15,-2 11-1 16,7-8-2-16,-7 8-5 16,14-6-3-16,-5 4-1 0,2 0 1 15,0 1-1-15,0-2 2 16,2 0 2-16,-1-2 7 15,1 2-1-15,1-2 1 16,0 1 0-16,1 0 0 16,1 1 0-16,-1 1-1 15,2 2-2-15,-1 2-7 16,1 0 0-16,-4 2-1 16,1 1 1-16,0 1-4 15,-2-1-3-15,0 2-2 16,-1-1 1-16,0 1 1 15,-1 1 4-15,-1 2 2 16,0 1 2-16,-1 2 2 0,-3 3 4 16,0 0 0-16,-2 1 1 15,-1 2 3-15,-1 0-4 16,-3-1-2-16,-1-1-2 16,-1-1 0-16,-3 0-9 15,-1-1-1-15,-3-1-15 16,0-2-17-16,-3-1-17 15,0 2-16-15,-3-1-7 16,0 3 2-16,-1-1 15 16,2 0 3-16,0 1-17 15,2-4-19-15,3 3 11 16,-1-6 12-16,5 0 5 16,-1-8 68-16</inkml:trace>
          <inkml:trace contextRef="#ctx0" brushRef="#br0" timeOffset="4768.4378">1127-406 334 0,'0'0'113'15,"5"-6"-17"-15,-5 6-27 16,12-11-25-16,-2 5-13 16,2-2-6-16,2-2-4 15,1 1-3-15,2-3-3 16,-1 1-13-16,0-1-6 15,-1 0-18-15,-2-1-9 16,-2 2-14-16,-3 1-8 16,-2 1-18-16,-4 1-16 0,-2 8-9 15,-4-9-8-15,-3 6 14 16,-1 4 10-16,-4-1 10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2459"/>
            <a:ext cx="564261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4467067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4459" y="8841738"/>
            <a:ext cx="1017172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rate deliberations were driven by central IT finance, this year I seized control</a:t>
            </a:r>
          </a:p>
          <a:p>
            <a:r>
              <a:rPr lang="en-US" dirty="0" smtClean="0"/>
              <a:t>Had 4 new rates to propose</a:t>
            </a:r>
          </a:p>
          <a:p>
            <a:r>
              <a:rPr lang="en-US" dirty="0" smtClean="0"/>
              <a:t>Put together detailed cost breakdown, assigning each cost (including labor) to rates</a:t>
            </a:r>
          </a:p>
          <a:p>
            <a:r>
              <a:rPr lang="en-US" dirty="0" smtClean="0"/>
              <a:t>This gave a starting point for a rate, which I then tweaked for a variety of reasons that the pure numbers didn’t reflect</a:t>
            </a:r>
          </a:p>
          <a:p>
            <a:endParaRPr lang="en-US" dirty="0" smtClean="0"/>
          </a:p>
          <a:p>
            <a:r>
              <a:rPr lang="en-US" dirty="0" smtClean="0"/>
              <a:t>First year we got &gt;10% reduction in rate, despite running up a surplus every year for ~5 years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success or</a:t>
            </a:r>
            <a:r>
              <a:rPr lang="en-US" baseline="0" dirty="0" smtClean="0"/>
              <a:t> failure indicators—they just are. Change creates friction which creates heat.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3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27.xml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25.xml"/><Relationship Id="rId1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hyperlink" Target="mailto:barkills@uw.edu" TargetMode="External"/><Relationship Id="rId7" Type="http://schemas.openxmlformats.org/officeDocument/2006/relationships/hyperlink" Target="https://itconnect.uw.edu/wares/msinf/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uw.edu/barkills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@brian-arkills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twitter.com/barkills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washington.edu/barkills/managedWorkstationsTheHachetMansStory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4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9.emf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11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3.emf"/><Relationship Id="rId24" Type="http://schemas.openxmlformats.org/officeDocument/2006/relationships/customXml" Target="../ink/ink17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" Type="http://schemas.openxmlformats.org/officeDocument/2006/relationships/customXml" Target="../ink/ink7.xml"/><Relationship Id="rId9" Type="http://schemas.openxmlformats.org/officeDocument/2006/relationships/image" Target="../media/image12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21.emf"/><Relationship Id="rId30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46" y="76200"/>
            <a:ext cx="3136508" cy="2539682"/>
          </a:xfrm>
          <a:prstGeom prst="rect">
            <a:avLst/>
          </a:prstGeom>
        </p:spPr>
      </p:pic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Managed Workstations: The </a:t>
            </a:r>
            <a:r>
              <a:rPr lang="en-US" dirty="0" err="1" smtClean="0"/>
              <a:t>Hachet</a:t>
            </a:r>
            <a:r>
              <a:rPr lang="en-US" dirty="0" smtClean="0"/>
              <a:t> Man’s Story</a:t>
            </a:r>
            <a:br>
              <a:rPr lang="en-US" dirty="0" smtClean="0"/>
            </a:br>
            <a:r>
              <a:rPr lang="en-US" sz="2400" dirty="0" smtClean="0"/>
              <a:t>October 2016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2400" u="sng" dirty="0" smtClean="0"/>
              <a:t>Brian Arkills</a:t>
            </a:r>
          </a:p>
          <a:p>
            <a:pPr algn="l" eaLnBrk="1" hangingPunct="1"/>
            <a:r>
              <a:rPr lang="en-US" sz="2400" dirty="0" smtClean="0"/>
              <a:t>Microsoft Solutions Architect</a:t>
            </a:r>
          </a:p>
          <a:p>
            <a:pPr algn="l" eaLnBrk="1" hangingPunct="1"/>
            <a:r>
              <a:rPr lang="en-US" sz="2400" dirty="0" smtClean="0"/>
              <a:t>Microsoft Infrastructure Svc </a:t>
            </a:r>
            <a:r>
              <a:rPr lang="en-US" sz="2400" dirty="0" err="1" smtClean="0"/>
              <a:t>Mgr</a:t>
            </a:r>
            <a:endParaRPr lang="en-US" sz="2400" dirty="0" smtClean="0"/>
          </a:p>
          <a:p>
            <a:pPr algn="l" eaLnBrk="1" hangingPunct="1"/>
            <a:r>
              <a:rPr lang="en-US" sz="2400" dirty="0" smtClean="0"/>
              <a:t>Managed Workstation Svc Owner </a:t>
            </a:r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UW-IT, Identity and Access </a:t>
            </a:r>
            <a:r>
              <a:rPr lang="en-US" sz="2400" dirty="0" smtClean="0">
                <a:sym typeface="Wingdings" pitchFamily="2" charset="2"/>
              </a:rPr>
              <a:t>Management</a:t>
            </a:r>
          </a:p>
          <a:p>
            <a:pPr algn="l" eaLnBrk="1" hangingPunct="1"/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 smtClean="0">
                <a:sym typeface="Wingdings" pitchFamily="2" charset="2"/>
              </a:rPr>
              <a:t>Microsoft </a:t>
            </a:r>
            <a:r>
              <a:rPr lang="en-US" sz="2400" strike="sngStrike" dirty="0" smtClean="0">
                <a:sym typeface="Wingdings" pitchFamily="2" charset="2"/>
              </a:rPr>
              <a:t>Directory Services</a:t>
            </a:r>
            <a:r>
              <a:rPr lang="en-US" sz="2400" dirty="0" smtClean="0">
                <a:sym typeface="Wingdings" pitchFamily="2" charset="2"/>
              </a:rPr>
              <a:t> Enterprise Mobility MVP 2012-2016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853209" y="2667791"/>
              <a:ext cx="807120" cy="473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8089" y="2652671"/>
                <a:ext cx="837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896049" y="2646551"/>
              <a:ext cx="753480" cy="43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80929" y="2631431"/>
                <a:ext cx="7837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7831609" y="3205631"/>
              <a:ext cx="871560" cy="42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16489" y="3190511"/>
                <a:ext cx="9018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518449" y="5394071"/>
              <a:ext cx="2285280" cy="97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6489" y="5369591"/>
                <a:ext cx="2311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4075369" y="5662631"/>
              <a:ext cx="551880" cy="416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0249" y="5647511"/>
                <a:ext cx="593280" cy="45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Heat: Signs that you are initiating significant amounts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/>
          <a:lstStyle/>
          <a:p>
            <a:r>
              <a:rPr lang="en-US" dirty="0" smtClean="0"/>
              <a:t>Bad marks on collaboration in annual review</a:t>
            </a:r>
          </a:p>
          <a:p>
            <a:r>
              <a:rPr lang="en-US" dirty="0" smtClean="0"/>
              <a:t>Sharp increase in emails from those against change</a:t>
            </a:r>
          </a:p>
          <a:p>
            <a:r>
              <a:rPr lang="en-US" dirty="0" smtClean="0"/>
              <a:t>More escalations to your boss’s boss</a:t>
            </a:r>
          </a:p>
          <a:p>
            <a:r>
              <a:rPr lang="en-US" dirty="0" smtClean="0"/>
              <a:t>Customers ask for more time or wonder which of your changes they should prioritize</a:t>
            </a:r>
          </a:p>
          <a:p>
            <a:r>
              <a:rPr lang="en-US" dirty="0" smtClean="0"/>
              <a:t>You spend time thinking about how much change can be tolerated in a given period of time</a:t>
            </a:r>
          </a:p>
          <a:p>
            <a:r>
              <a:rPr lang="en-US" dirty="0" smtClean="0"/>
              <a:t>You are publishing documentation more quickly</a:t>
            </a:r>
          </a:p>
          <a:p>
            <a:r>
              <a:rPr lang="en-US" dirty="0" smtClean="0"/>
              <a:t>Internal team starts asking for change management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92249" y="2060238"/>
              <a:ext cx="6600240" cy="14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969" y="2048358"/>
                <a:ext cx="6629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58049" y="2546238"/>
              <a:ext cx="7621920" cy="18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169" y="2542638"/>
                <a:ext cx="7651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952369" y="3076518"/>
              <a:ext cx="5367600" cy="25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249" y="3050598"/>
                <a:ext cx="5399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5159689" y="3561078"/>
              <a:ext cx="2956680" cy="169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51409" y="3537318"/>
                <a:ext cx="2981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898009" y="3939438"/>
              <a:ext cx="5118840" cy="27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6129" y="3926118"/>
                <a:ext cx="51382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1115449" y="5944638"/>
              <a:ext cx="7236360" cy="87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529" y="5918358"/>
                <a:ext cx="7270560" cy="1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3412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workstations migrated to central AD!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Our first ADMT failure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James creates PS based migration in flight</a:t>
            </a:r>
          </a:p>
          <a:p>
            <a:r>
              <a:rPr lang="en-US" dirty="0" smtClean="0"/>
              <a:t>SCCM in central domain</a:t>
            </a:r>
            <a:endParaRPr lang="en-US" dirty="0"/>
          </a:p>
          <a:p>
            <a:r>
              <a:rPr lang="en-US" dirty="0" smtClean="0"/>
              <a:t>Refreshed </a:t>
            </a:r>
            <a:r>
              <a:rPr lang="en-US" dirty="0"/>
              <a:t>group policy &amp; new firewall </a:t>
            </a:r>
            <a:r>
              <a:rPr lang="en-US" dirty="0" smtClean="0"/>
              <a:t>settings</a:t>
            </a:r>
          </a:p>
          <a:p>
            <a:r>
              <a:rPr lang="en-US" dirty="0" smtClean="0"/>
              <a:t>Deployed LAPS</a:t>
            </a:r>
          </a:p>
          <a:p>
            <a:r>
              <a:rPr lang="en-US" dirty="0" smtClean="0"/>
              <a:t>Updating OS lifecycle support policy &amp; implementing new, shorter cycle practices</a:t>
            </a:r>
            <a:endParaRPr lang="en-US" dirty="0"/>
          </a:p>
          <a:p>
            <a:r>
              <a:rPr lang="en-US" dirty="0"/>
              <a:t>Half-dozen standard request forms</a:t>
            </a:r>
          </a:p>
          <a:p>
            <a:r>
              <a:rPr lang="en-US" dirty="0"/>
              <a:t>Team </a:t>
            </a:r>
            <a:r>
              <a:rPr lang="en-US" dirty="0" smtClean="0"/>
              <a:t>dynamics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94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Tough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Still </a:t>
            </a:r>
            <a:r>
              <a:rPr lang="en-US" dirty="0"/>
              <a:t>“</a:t>
            </a:r>
            <a:r>
              <a:rPr lang="en-US" dirty="0" err="1"/>
              <a:t>unnoodling</a:t>
            </a:r>
            <a:r>
              <a:rPr lang="en-US" dirty="0"/>
              <a:t>” </a:t>
            </a:r>
            <a:r>
              <a:rPr lang="en-US" dirty="0" smtClean="0"/>
              <a:t>consulting “ownership” within central IT</a:t>
            </a:r>
          </a:p>
          <a:p>
            <a:r>
              <a:rPr lang="en-US" dirty="0" smtClean="0"/>
              <a:t>Org soul-searching re: Executive/VIP support</a:t>
            </a:r>
          </a:p>
          <a:p>
            <a:r>
              <a:rPr lang="en-US" dirty="0" smtClean="0"/>
              <a:t>Encouraging central IT finance to provide adequate billing capabilities</a:t>
            </a:r>
          </a:p>
          <a:p>
            <a:r>
              <a:rPr lang="en-US" dirty="0" smtClean="0"/>
              <a:t>Managing to the organization’s poor labor budgeting practices</a:t>
            </a:r>
          </a:p>
          <a:p>
            <a:r>
              <a:rPr lang="en-US" dirty="0" smtClean="0"/>
              <a:t>Vendor Intel Fix</a:t>
            </a:r>
          </a:p>
        </p:txBody>
      </p:sp>
    </p:spTree>
    <p:extLst>
      <p:ext uri="{BB962C8B-B14F-4D97-AF65-F5344CB8AC3E}">
        <p14:creationId xmlns:p14="http://schemas.microsoft.com/office/powerpoint/2010/main" val="28273509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Failure is OK: increasing your rate of failure is the way to increase your rate of success</a:t>
            </a:r>
          </a:p>
          <a:p>
            <a:r>
              <a:rPr lang="en-US" dirty="0" smtClean="0"/>
              <a:t>Align with customer needs</a:t>
            </a:r>
          </a:p>
          <a:p>
            <a:r>
              <a:rPr lang="en-US" dirty="0" smtClean="0"/>
              <a:t>Design to scale; self-service</a:t>
            </a:r>
          </a:p>
          <a:p>
            <a:r>
              <a:rPr lang="en-US" dirty="0" smtClean="0"/>
              <a:t>Value &amp; cost are very important; consider them in all communication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15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1551709"/>
            <a:ext cx="2535382" cy="1267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71" y="15240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Scalable Windows File Svc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LastPass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Enterprise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Up our security game (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M365 A5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Defender ATP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Add AIP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encryption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Other MS security enhancements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Transfer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SCCM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&amp; OS imaging to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MS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Meet with all customers to hear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Retire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Samba File services (FY19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Kumo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0317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9624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3"/>
              </a:rPr>
              <a:t>barkills@uw.edu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4"/>
              </a:rPr>
              <a:t>@</a:t>
            </a:r>
            <a:r>
              <a:rPr lang="en-US" sz="2000" dirty="0" err="1" smtClean="0">
                <a:hlinkClick r:id="rId4"/>
              </a:rPr>
              <a:t>barkills</a:t>
            </a:r>
            <a:r>
              <a:rPr lang="en-US" sz="2000" dirty="0" smtClean="0">
                <a:hlinkClick r:id="rId4"/>
              </a:rPr>
              <a:t> 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5"/>
              </a:rPr>
              <a:t>@brian-</a:t>
            </a:r>
            <a:r>
              <a:rPr lang="en-US" sz="2000" dirty="0" err="1" smtClean="0">
                <a:hlinkClick r:id="rId5"/>
              </a:rPr>
              <a:t>arkills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6"/>
              </a:rPr>
              <a:t>http://blogs.uw.edu/barkills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itconnect.uw.edu/wares/nebula/</a:t>
            </a:r>
            <a:r>
              <a:rPr lang="en-US" sz="2000" dirty="0" smtClean="0"/>
              <a:t>   </a:t>
            </a:r>
          </a:p>
          <a:p>
            <a:pPr eaLnBrk="1" hangingPunct="1">
              <a:lnSpc>
                <a:spcPct val="70000"/>
              </a:lnSpc>
            </a:pPr>
            <a:endParaRPr lang="en-US" sz="1800" dirty="0" smtClean="0"/>
          </a:p>
          <a:p>
            <a:pPr eaLnBrk="1" hangingPunct="1">
              <a:lnSpc>
                <a:spcPct val="70000"/>
              </a:lnSpc>
            </a:pPr>
            <a:r>
              <a:rPr lang="en-US" sz="1800" dirty="0" smtClean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410424"/>
            <a:ext cx="137665" cy="9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7" y="4602555"/>
            <a:ext cx="131222" cy="12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4822394"/>
            <a:ext cx="119319" cy="11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5042233"/>
            <a:ext cx="121672" cy="109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723900" cy="908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46" y="76200"/>
            <a:ext cx="3136508" cy="253968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dirty="0" err="1"/>
              <a:t>Hachet</a:t>
            </a:r>
            <a:r>
              <a:rPr lang="en-US" dirty="0"/>
              <a:t> Man” road begins …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524000"/>
            <a:ext cx="8168640" cy="5105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907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Update on </a:t>
            </a:r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staff.washington.edu/barkills/managedWorkstationsTheHachetMansStory.pptx</a:t>
            </a:r>
            <a:endParaRPr lang="en-US" sz="3600" dirty="0"/>
          </a:p>
          <a:p>
            <a:r>
              <a:rPr lang="en-US" sz="3600" dirty="0" smtClean="0"/>
              <a:t>Slides limited to key changes</a:t>
            </a:r>
          </a:p>
        </p:txBody>
      </p:sp>
    </p:spTree>
    <p:extLst>
      <p:ext uri="{BB962C8B-B14F-4D97-AF65-F5344CB8AC3E}">
        <p14:creationId xmlns:p14="http://schemas.microsoft.com/office/powerpoint/2010/main" val="18695656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Managed Workstation provides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Managed Workstation rate $34.50</a:t>
            </a:r>
          </a:p>
          <a:p>
            <a:pPr lvl="1"/>
            <a:r>
              <a:rPr lang="en-US" sz="1600" dirty="0" smtClean="0"/>
              <a:t>AD domain (will be gone in 2017, adopt central service)</a:t>
            </a:r>
            <a:endParaRPr lang="en-US" sz="1600" dirty="0"/>
          </a:p>
          <a:p>
            <a:pPr lvl="1"/>
            <a:r>
              <a:rPr lang="en-US" sz="1600" dirty="0" smtClean="0"/>
              <a:t>Image + lite-touch network deployment</a:t>
            </a:r>
            <a:endParaRPr lang="en-US" sz="1600" dirty="0"/>
          </a:p>
          <a:p>
            <a:pPr lvl="1"/>
            <a:r>
              <a:rPr lang="en-US" sz="1600" dirty="0"/>
              <a:t>SCCM &amp; software </a:t>
            </a:r>
            <a:r>
              <a:rPr lang="en-US" sz="1600" dirty="0" smtClean="0"/>
              <a:t>packaging (will transfer this to central service in 2017)</a:t>
            </a:r>
            <a:endParaRPr lang="en-US" sz="1600" dirty="0"/>
          </a:p>
          <a:p>
            <a:pPr lvl="1"/>
            <a:r>
              <a:rPr lang="en-US" sz="1600" dirty="0"/>
              <a:t>WSUS based patching</a:t>
            </a:r>
          </a:p>
          <a:p>
            <a:pPr lvl="1"/>
            <a:r>
              <a:rPr lang="en-US" sz="1600" dirty="0" smtClean="0"/>
              <a:t>Windows </a:t>
            </a:r>
            <a:r>
              <a:rPr lang="en-US" sz="1600" dirty="0"/>
              <a:t>Server based </a:t>
            </a:r>
            <a:r>
              <a:rPr lang="en-US" sz="1600" dirty="0" smtClean="0"/>
              <a:t>VPN (may eliminate this in favor central offering)</a:t>
            </a:r>
            <a:endParaRPr lang="en-US" sz="1600" dirty="0"/>
          </a:p>
          <a:p>
            <a:pPr lvl="1"/>
            <a:r>
              <a:rPr lang="en-US" sz="1600" dirty="0"/>
              <a:t>Reporting </a:t>
            </a:r>
            <a:r>
              <a:rPr lang="en-US" sz="1600" dirty="0" smtClean="0"/>
              <a:t>(Self-service web portal)</a:t>
            </a:r>
          </a:p>
          <a:p>
            <a:pPr lvl="1"/>
            <a:r>
              <a:rPr lang="en-US" sz="1600" dirty="0" smtClean="0"/>
              <a:t>Training room, first come-first served</a:t>
            </a:r>
            <a:endParaRPr lang="en-US" sz="1600" dirty="0"/>
          </a:p>
          <a:p>
            <a:r>
              <a:rPr lang="en-US" sz="2000" dirty="0" smtClean="0"/>
              <a:t>Samba file services, home directory &amp; shared. Snapshots. $.15/GB/month</a:t>
            </a:r>
          </a:p>
          <a:p>
            <a:r>
              <a:rPr lang="en-US" sz="2000" dirty="0" smtClean="0"/>
              <a:t>Windows file services. $.37/GB/month</a:t>
            </a:r>
          </a:p>
          <a:p>
            <a:r>
              <a:rPr lang="en-US" sz="2000" dirty="0" smtClean="0"/>
              <a:t>Support/Assistance consulting $98.50/hour</a:t>
            </a:r>
            <a:endParaRPr lang="en-US" sz="2000" dirty="0"/>
          </a:p>
          <a:p>
            <a:pPr lvl="1"/>
            <a:r>
              <a:rPr lang="en-US" sz="1800" dirty="0"/>
              <a:t>Group pine email </a:t>
            </a:r>
            <a:r>
              <a:rPr lang="en-US" sz="1800" dirty="0" smtClean="0"/>
              <a:t>solution (to be retired in next year)</a:t>
            </a:r>
            <a:endParaRPr lang="en-US" sz="1800" dirty="0"/>
          </a:p>
          <a:p>
            <a:pPr lvl="1"/>
            <a:r>
              <a:rPr lang="en-US" sz="1800" dirty="0" smtClean="0"/>
              <a:t>Your </a:t>
            </a:r>
            <a:r>
              <a:rPr lang="en-US" sz="1800" dirty="0"/>
              <a:t>one-off kitchen sink </a:t>
            </a:r>
            <a:r>
              <a:rPr lang="en-US" sz="1800" dirty="0" smtClean="0"/>
              <a:t>thing ONLY if:</a:t>
            </a:r>
          </a:p>
          <a:p>
            <a:pPr lvl="2"/>
            <a:r>
              <a:rPr lang="en-US" sz="1400" dirty="0" smtClean="0"/>
              <a:t>No one else is the SME for that capability</a:t>
            </a:r>
          </a:p>
          <a:p>
            <a:pPr lvl="2"/>
            <a:r>
              <a:rPr lang="en-US" sz="1400" dirty="0" smtClean="0"/>
              <a:t>You don’t expect us to support it in the future, i.e. this is a one-time thing</a:t>
            </a:r>
          </a:p>
          <a:p>
            <a:pPr lvl="2"/>
            <a:r>
              <a:rPr lang="en-US" sz="1400" dirty="0" smtClean="0"/>
              <a:t>We haven’t explicitly documented we won’t do this</a:t>
            </a:r>
            <a:endParaRPr lang="en-US" sz="1400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8" name="Ink 97"/>
              <p14:cNvContentPartPr/>
              <p14:nvPr/>
            </p14:nvContentPartPr>
            <p14:xfrm>
              <a:off x="3325849" y="3979038"/>
              <a:ext cx="372600" cy="478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1809" y="3961758"/>
                <a:ext cx="4129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" name="Ink 98"/>
              <p14:cNvContentPartPr/>
              <p14:nvPr/>
            </p14:nvContentPartPr>
            <p14:xfrm>
              <a:off x="4197769" y="4313118"/>
              <a:ext cx="576360" cy="986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0129" y="4291518"/>
                <a:ext cx="614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" name="Ink 101"/>
              <p14:cNvContentPartPr/>
              <p14:nvPr/>
            </p14:nvContentPartPr>
            <p14:xfrm>
              <a:off x="4629409" y="1542270"/>
              <a:ext cx="398381" cy="233208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2495" y="1525715"/>
                <a:ext cx="432929" cy="255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9" name="Ink 108"/>
              <p14:cNvContentPartPr/>
              <p14:nvPr/>
            </p14:nvContentPartPr>
            <p14:xfrm>
              <a:off x="117720" y="3343470"/>
              <a:ext cx="555480" cy="3909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00" y="3334110"/>
                <a:ext cx="5972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Ink 112"/>
              <p14:cNvContentPartPr/>
              <p14:nvPr/>
            </p14:nvContentPartPr>
            <p14:xfrm>
              <a:off x="744480" y="3525630"/>
              <a:ext cx="132480" cy="3963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840" y="3510870"/>
                <a:ext cx="1659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k 121"/>
              <p14:cNvContentPartPr/>
              <p14:nvPr/>
            </p14:nvContentPartPr>
            <p14:xfrm>
              <a:off x="6873289" y="3620118"/>
              <a:ext cx="371880" cy="363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3129" y="3593838"/>
                <a:ext cx="418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8" name="Ink 127"/>
              <p14:cNvContentPartPr/>
              <p14:nvPr/>
            </p14:nvContentPartPr>
            <p14:xfrm>
              <a:off x="4752720" y="4026030"/>
              <a:ext cx="423720" cy="2196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42280" y="4006950"/>
                <a:ext cx="4604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/>
              <p14:cNvContentPartPr/>
              <p14:nvPr/>
            </p14:nvContentPartPr>
            <p14:xfrm>
              <a:off x="3259200" y="1011480"/>
              <a:ext cx="487800" cy="4060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46960" y="994920"/>
                <a:ext cx="5238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4" name="Ink 133"/>
              <p14:cNvContentPartPr/>
              <p14:nvPr/>
            </p14:nvContentPartPr>
            <p14:xfrm>
              <a:off x="2910360" y="2047920"/>
              <a:ext cx="1091880" cy="766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99200" y="2025240"/>
                <a:ext cx="11160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9" name="Ink 138"/>
              <p14:cNvContentPartPr/>
              <p14:nvPr/>
            </p14:nvContentPartPr>
            <p14:xfrm>
              <a:off x="5964600" y="1771800"/>
              <a:ext cx="1088640" cy="7192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8760" y="1753800"/>
                <a:ext cx="112572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8" name="Ink 147"/>
              <p14:cNvContentPartPr/>
              <p14:nvPr/>
            </p14:nvContentPartPr>
            <p14:xfrm>
              <a:off x="3785209" y="1685190"/>
              <a:ext cx="697541" cy="97128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77291" y="1658929"/>
                <a:ext cx="731734" cy="14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2" name="Ink 151"/>
              <p14:cNvContentPartPr/>
              <p14:nvPr/>
            </p14:nvContentPartPr>
            <p14:xfrm>
              <a:off x="7092120" y="2307120"/>
              <a:ext cx="209520" cy="1857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80600" y="2294880"/>
                <a:ext cx="2426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3" name="Ink 152"/>
              <p14:cNvContentPartPr/>
              <p14:nvPr/>
            </p14:nvContentPartPr>
            <p14:xfrm>
              <a:off x="7077360" y="2263920"/>
              <a:ext cx="231120" cy="2836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61880" y="2255280"/>
                <a:ext cx="255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7" name="Ink 156"/>
              <p14:cNvContentPartPr/>
              <p14:nvPr/>
            </p14:nvContentPartPr>
            <p14:xfrm>
              <a:off x="7451040" y="2289120"/>
              <a:ext cx="179280" cy="2530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32320" y="2272920"/>
                <a:ext cx="2178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8" name="Ink 157"/>
              <p14:cNvContentPartPr/>
              <p14:nvPr/>
            </p14:nvContentPartPr>
            <p14:xfrm>
              <a:off x="7646520" y="2221440"/>
              <a:ext cx="151920" cy="2746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32480" y="2201280"/>
                <a:ext cx="186480" cy="3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9570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$ rate over time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5" y="1676400"/>
            <a:ext cx="7290237" cy="4576124"/>
          </a:xfrm>
        </p:spPr>
      </p:pic>
    </p:spTree>
    <p:extLst>
      <p:ext uri="{BB962C8B-B14F-4D97-AF65-F5344CB8AC3E}">
        <p14:creationId xmlns:p14="http://schemas.microsoft.com/office/powerpoint/2010/main" val="6854468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(FTE)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FY06</a:t>
            </a:r>
          </a:p>
          <a:p>
            <a:pPr lvl="1"/>
            <a:r>
              <a:rPr lang="en-US" sz="2000" dirty="0" smtClean="0"/>
              <a:t>3 engineers</a:t>
            </a:r>
          </a:p>
          <a:p>
            <a:pPr lvl="1"/>
            <a:r>
              <a:rPr lang="en-US" sz="2000" dirty="0" smtClean="0"/>
              <a:t>10 computing specialists</a:t>
            </a:r>
          </a:p>
          <a:p>
            <a:r>
              <a:rPr lang="en-US" sz="2400" dirty="0" smtClean="0"/>
              <a:t>FY14</a:t>
            </a:r>
          </a:p>
          <a:p>
            <a:pPr lvl="1"/>
            <a:r>
              <a:rPr lang="en-US" sz="2000" dirty="0" smtClean="0"/>
              <a:t>1 engineer</a:t>
            </a:r>
          </a:p>
          <a:p>
            <a:pPr lvl="1"/>
            <a:r>
              <a:rPr lang="en-US" sz="2000" dirty="0" smtClean="0"/>
              <a:t>6 computing specialists</a:t>
            </a:r>
          </a:p>
          <a:p>
            <a:pPr lvl="1"/>
            <a:r>
              <a:rPr lang="en-US" sz="2000" dirty="0" smtClean="0"/>
              <a:t>1 management</a:t>
            </a:r>
            <a:endParaRPr lang="en-US" sz="2000" dirty="0"/>
          </a:p>
          <a:p>
            <a:r>
              <a:rPr lang="en-US" sz="2400" dirty="0" smtClean="0"/>
              <a:t>FY17</a:t>
            </a:r>
          </a:p>
          <a:p>
            <a:pPr lvl="1"/>
            <a:r>
              <a:rPr lang="en-US" sz="2000" dirty="0" smtClean="0"/>
              <a:t>2 engineers</a:t>
            </a:r>
          </a:p>
          <a:p>
            <a:pPr lvl="1"/>
            <a:r>
              <a:rPr lang="en-US" sz="2000" dirty="0" smtClean="0"/>
              <a:t>6.5 computing specialists (only got 5.5)</a:t>
            </a:r>
          </a:p>
          <a:p>
            <a:pPr lvl="1"/>
            <a:r>
              <a:rPr lang="en-US" sz="2000" dirty="0" smtClean="0"/>
              <a:t>1 management</a:t>
            </a:r>
          </a:p>
          <a:p>
            <a:r>
              <a:rPr lang="en-US" sz="2400" dirty="0" smtClean="0"/>
              <a:t>FY18</a:t>
            </a:r>
          </a:p>
          <a:p>
            <a:pPr lvl="1"/>
            <a:r>
              <a:rPr lang="en-US" sz="2000" dirty="0" smtClean="0"/>
              <a:t>3 engineers (only 2 today)</a:t>
            </a:r>
          </a:p>
          <a:p>
            <a:pPr lvl="1"/>
            <a:r>
              <a:rPr lang="en-US" sz="2000" dirty="0" smtClean="0"/>
              <a:t>4.9 computing specialists (only 3.9 today)</a:t>
            </a:r>
          </a:p>
          <a:p>
            <a:pPr lvl="1"/>
            <a:r>
              <a:rPr lang="en-US" sz="2000" dirty="0" smtClean="0"/>
              <a:t>1.2 management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885809" y="5396358"/>
              <a:ext cx="2184480" cy="983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9529" y="5373318"/>
                <a:ext cx="2228040" cy="10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551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(more)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two tier 2 folks over past 3 months, one of which had been on medical leave for 9 months</a:t>
            </a:r>
          </a:p>
          <a:p>
            <a:r>
              <a:rPr lang="en-US" dirty="0" smtClean="0"/>
              <a:t>Signaled intention to shift team labor make-up early in FY18 budgeting process, adding one engineer, subtracting one from T2</a:t>
            </a:r>
          </a:p>
          <a:p>
            <a:r>
              <a:rPr lang="en-US" dirty="0" smtClean="0"/>
              <a:t>Took months for executives involved to figure out how to shift, but this is critical for future success</a:t>
            </a:r>
          </a:p>
          <a:p>
            <a:r>
              <a:rPr lang="en-US" dirty="0" smtClean="0"/>
              <a:t>More of this kind of shift may be needed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964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over </a:t>
            </a:r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034507" cy="3568291"/>
          </a:xfrm>
        </p:spPr>
      </p:pic>
    </p:spTree>
    <p:extLst>
      <p:ext uri="{BB962C8B-B14F-4D97-AF65-F5344CB8AC3E}">
        <p14:creationId xmlns:p14="http://schemas.microsoft.com/office/powerpoint/2010/main" val="6910809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9366"/>
            <a:ext cx="7924800" cy="49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162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50243</TotalTime>
  <Words>923</Words>
  <Application>Microsoft Office PowerPoint</Application>
  <PresentationFormat>On-screen Show (4:3)</PresentationFormat>
  <Paragraphs>135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</vt:lpstr>
      <vt:lpstr>Wingdings</vt:lpstr>
      <vt:lpstr>UW Nebula Master Template-Try 1</vt:lpstr>
      <vt:lpstr>Managed Workstations: The Hachet Man’s Story October 2016</vt:lpstr>
      <vt:lpstr>The “Hachet Man” road begins … </vt:lpstr>
      <vt:lpstr>Goals</vt:lpstr>
      <vt:lpstr>What Managed Workstation provides 2016</vt:lpstr>
      <vt:lpstr>Service $ rate over time</vt:lpstr>
      <vt:lpstr>Labor (FTE)</vt:lpstr>
      <vt:lpstr>Labor (more) </vt:lpstr>
      <vt:lpstr>OS over time</vt:lpstr>
      <vt:lpstr>Record rates</vt:lpstr>
      <vt:lpstr>Heat: Signs that you are initiating significant amounts of change</vt:lpstr>
      <vt:lpstr>Improvements</vt:lpstr>
      <vt:lpstr>Tough problems</vt:lpstr>
      <vt:lpstr>Success factors</vt:lpstr>
      <vt:lpstr>What’s Next</vt:lpstr>
      <vt:lpstr>The End</vt:lpstr>
    </vt:vector>
  </TitlesOfParts>
  <Manager>Jim DeRoest</Manager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Customer Advisory Board</dc:title>
  <dc:subject>Windows Infrastructure</dc:subject>
  <dc:creator>David Zazzo</dc:creator>
  <cp:keywords/>
  <cp:lastModifiedBy>Brian Arkills</cp:lastModifiedBy>
  <cp:revision>1589</cp:revision>
  <cp:lastPrinted>2014-10-03T20:34:23Z</cp:lastPrinted>
  <dcterms:created xsi:type="dcterms:W3CDTF">2003-05-05T03:49:52Z</dcterms:created>
  <dcterms:modified xsi:type="dcterms:W3CDTF">2017-10-25T20:10:12Z</dcterms:modified>
  <cp:category>Infrastructure</cp:category>
</cp:coreProperties>
</file>