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ink/ink1.xml" ContentType="application/inkml+xml"/>
  <Override PartName="/ppt/ink/ink2.xml" ContentType="application/inkml+xml"/>
  <Override PartName="/ppt/ink/ink3.xml" ContentType="application/inkml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4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5" r:id="rId1"/>
  </p:sldMasterIdLst>
  <p:notesMasterIdLst>
    <p:notesMasterId r:id="rId13"/>
  </p:notesMasterIdLst>
  <p:handoutMasterIdLst>
    <p:handoutMasterId r:id="rId14"/>
  </p:handoutMasterIdLst>
  <p:sldIdLst>
    <p:sldId id="256" r:id="rId2"/>
    <p:sldId id="345" r:id="rId3"/>
    <p:sldId id="320" r:id="rId4"/>
    <p:sldId id="295" r:id="rId5"/>
    <p:sldId id="301" r:id="rId6"/>
    <p:sldId id="315" r:id="rId7"/>
    <p:sldId id="310" r:id="rId8"/>
    <p:sldId id="294" r:id="rId9"/>
    <p:sldId id="285" r:id="rId10"/>
    <p:sldId id="346" r:id="rId11"/>
    <p:sldId id="277" r:id="rId12"/>
  </p:sldIdLst>
  <p:sldSz cx="9144000" cy="6858000" type="screen4x3"/>
  <p:notesSz cx="7053263" cy="9309100"/>
  <p:custDataLst>
    <p:tags r:id="rId1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508D"/>
    <a:srgbClr val="4D4D73"/>
    <a:srgbClr val="565680"/>
    <a:srgbClr val="666699"/>
    <a:srgbClr val="F6F5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902" autoAdjust="0"/>
    <p:restoredTop sz="83944" autoAdjust="0"/>
  </p:normalViewPr>
  <p:slideViewPr>
    <p:cSldViewPr>
      <p:cViewPr varScale="1">
        <p:scale>
          <a:sx n="71" d="100"/>
          <a:sy n="71" d="100"/>
        </p:scale>
        <p:origin x="1334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32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077" y="67"/>
      </p:cViewPr>
      <p:guideLst>
        <p:guide orient="horz" pos="2932"/>
        <p:guide pos="22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6414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10" tIns="46305" rIns="92610" bIns="4630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95217" y="0"/>
            <a:ext cx="3056414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10" tIns="46305" rIns="92610" bIns="4630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1738"/>
            <a:ext cx="3056414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10" tIns="46305" rIns="92610" bIns="4630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95217" y="8841738"/>
            <a:ext cx="3056414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10" tIns="46305" rIns="92610" bIns="4630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E4D4E41-420D-46E6-B0BE-7AC271C487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582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48" units="cm"/>
          <inkml:channel name="Y" type="integer" max="15652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28839" units="1/cm"/>
          <inkml:channelProperty channel="Y" name="resolution" value="1000.12781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0-24T21:35:13.949"/>
    </inkml:context>
    <inkml:brush xml:id="br0">
      <inkml:brushProperty name="width" value="0.08333" units="cm"/>
      <inkml:brushProperty name="height" value="0.08333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657780DA-7938-425E-9CF0-BF3C5F9F5F8E}" emma:medium="tactile" emma:mode="ink">
          <msink:context xmlns:msink="http://schemas.microsoft.com/ink/2010/main" type="writingRegion" rotatedBoundingBox="18615,1654 18979,3746 18530,3824 18166,1732"/>
        </emma:interpretation>
      </emma:emma>
    </inkml:annotationXML>
    <inkml:traceGroup>
      <inkml:annotationXML>
        <emma:emma xmlns:emma="http://www.w3.org/2003/04/emma" version="1.0">
          <emma:interpretation id="{F2FA43A0-1F5D-41AC-927C-093B8F630E7D}" emma:medium="tactile" emma:mode="ink">
            <msink:context xmlns:msink="http://schemas.microsoft.com/ink/2010/main" type="paragraph" rotatedBoundingBox="18615,1654 18979,3746 18530,3824 18166,173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F6D3883-070C-4DDB-8DDC-76B1FBE14804}" emma:medium="tactile" emma:mode="ink">
              <msink:context xmlns:msink="http://schemas.microsoft.com/ink/2010/main" type="line" rotatedBoundingBox="18615,1654 18979,3746 18530,3824 18166,1732"/>
            </emma:interpretation>
          </emma:emma>
        </inkml:annotationXML>
        <inkml:traceGroup>
          <inkml:annotationXML>
            <emma:emma xmlns:emma="http://www.w3.org/2003/04/emma" version="1.0">
              <emma:interpretation id="{1B14D62A-5255-4FA5-9591-B5530BC7DDEA}" emma:medium="tactile" emma:mode="ink">
                <msink:context xmlns:msink="http://schemas.microsoft.com/ink/2010/main" type="inkWord" rotatedBoundingBox="18615,1654 18979,3746 18530,3824 18166,1732">
                  <msink:destinationLink direction="with" ref="{04989EB3-76F9-45C7-9739-0D61482447A5}"/>
                  <msink:destinationLink direction="with" ref="{A732B0C5-0EA8-429A-A361-7DE48AF40E9B}"/>
                </msink:context>
              </emma:interpretation>
              <emma:one-of disjunction-type="recognition" id="oneOf0">
                <emma:interpretation id="interp0" emma:lang="en-US" emma:confidence="0">
                  <emma:literal>ill.</emma:literal>
                </emma:interpretation>
                <emma:interpretation id="interp1" emma:lang="en-US" emma:confidence="0">
                  <emma:literal>ala.</emma:literal>
                </emma:interpretation>
                <emma:interpretation id="interp2" emma:lang="en-US" emma:confidence="0">
                  <emma:literal>al.</emma:literal>
                </emma:interpretation>
                <emma:interpretation id="interp3" emma:lang="en-US" emma:confidence="0">
                  <emma:literal>sol.</emma:literal>
                </emma:interpretation>
                <emma:interpretation id="interp4" emma:lang="en-US" emma:confidence="0">
                  <emma:literal>Il.</emma:literal>
                </emma:interpretation>
              </emma:one-of>
            </emma:emma>
          </inkml:annotationXML>
          <inkml:trace contextRef="#ctx0" brushRef="#br0">1700-137 289 0,'0'0'60'15,"8"-29"4"-15,-6 7-60 16,2 1-12-16,1 0 11 15,-3-1 18-15,-2 1 13 16,0 3 12-16,0-1-7 0,0 19-5 16,-4-23-10-16,4 23-4 15,0 0-4-15,0 0-5 16,0 0-3-16,0 0-3 16,0 0-1-16,-13 19-5 15,9 1 3-15,0 5-6 16,-2 4 2-16,2 6-3 15,1 4 4-15,1 1-3 16,4 1 9-16,3 4 5 16,1 3 3-16,4 7 3 15,3-1 3-15,1 8 1 16,0-3 0-16,5 7-1 16,-4 0-5-16,-1 2 5 0,1-4-5 15,-1-2-4-15,0-4 0 16,1-4-3-16,-3-5 1 15,3-6-4-15,-1-10 2 16,-1-4-9-16,-1-8 9 16,-12-21 0-16,19 18 4 15,-19-18 5-15,0 0 6 16,0 0-1-16,4-22 2 16,-4 22-3-16,0 0-6 15,-6-23-1-15,6 23-4 16,0 0-7-16,-2-21-6 15,2 21 5-15,-9-26-10 0,1 3 12 16,-2-6-8-16,-5-12 9 16,-1-7-9-16,-5-9 4 15,-2-7 1-15,-2-4-4 16,1-2 10 0,-1-3-10-16,4 5 4 0,0 9-13 15,9 5 3-15,0-2-4 16,3 9 0-16,5-3-1 15,2 7 3-15,-2 0 3 16,4 4 7-16,0-1 9 16,-2 10 1-16,2 7 0 15,0 23 2-15,2-19 1 16,-2 19-3-16,15 23-4 0,-3 6-3 16,0 4-6-16,7 4 5 15,0 8 2-15,1 9-2 16,-1 2 3-1,-1 1-2-15,-1 3 0 0,-3 0-1 16,-1 2 2-16,-5 0-1 16,0 4 1-16,1-7-2 15,-3 3 6-15,2-4-2 16,-2-2-1-16,3-5 1 16,-3-1-2-16,0-5 2 15,0-10-2-15,-2-6 3 16,1-6-8-16,-5-23 7 15,2 22 1-15,-2-22 4 0,0 0 3 16,-7-35-4-16,7 8 8 16,-4-10-9-1,4-4 6-15,-2-8-12 16,0 1 0-16,0 1 0 0,0-3-7 16,0 5-1-16,-2 0-8 15,2 3 8-15,-7-1-8 16,3 2 8-16,0-7 0 15,-2 1 5-15,-1 0 2 16,3 1 3-16,2 5-2 16,0 8-2-16,2 8 5 15,2 25 3-15,0 0 0 16,10 23-1-16,1 22 1 0,1 15-2 16,0 14 2-1,5 9 0-15,0 5 3 16,-1-3-4-16,-4-11 3 15,-1-16 3-15,1-7-11 0,-8-24 0 16,5-4 0-16,-9-23 0 16,0 0 0-16,0 0 0 15,0 0 0-15,-5-29 0 16,-1 8 0-16,4 1 0 16,-4-11 0-16,2 0 0 15,-9-10 0-15,7-3 0 16,-10-17-8-16,3-3-23 15,-7-4 13-15,1 2 19 16,-2 0 1-16,3 6 9 16,-1 8 1-16,3 11 2 15,3 12-3-15,13 29-5 16,-20-20-6-16,20 20-5 0,0 0-3 16,-11 22 0-16,11-22 3 15,-2 29 4-15,6-10 4 16,2 1 4-16,5 9 1 15,3 2 1-15,5 6-9 16,2 7 0-16,1 5 0 16,1-2 0-16,0 5 0 15,-3 2 0-15,-1-5 0 16,-4 1 0-16,-7-1 0 16,2 5 0-16,-6-7-14 15,2 9-36-15,-3-11-13 16,3 3-2-16,-8-13-10 15,8 0 11-15,-10-15-4 0,4-20 8 16,-2 21 9-16,2-21 4 16,0 0-8-16,0 0-26 15,0 0-1-15,-29-29-6 16,29 29-1-16,-35-21 19 16</inkml:trace>
          <inkml:trace contextRef="#ctx0" brushRef="#br0" timeOffset="1266.0447">2062 1511 315 0,'-35'20'69'0,"35"-20"-9"16,-27 33-38-16,12-14-47 16,5 1 2-16,2 1 16 15,2 0 10-15,1-3 14 16,3 1 5-16,2-19-1 15,9 29-1-15,-9-29-2 16,31 20-1-16,-11-20-6 16,11-4-7-16,0-6-1 15,4-5 5-15,1-3 1 16,-1-5 2-16,-2-2-2 16,-4-1-8-16,-6-1-6 15,-11 2-8-15,-8-2-5 16,-6 0-3-16,-17 1 4 0,-7 1 6 15,-10 8 3-15,-7 9 10 16,-9 6 15-16,3 8 11 16,-3 11 1-16,4 10-2 15,9 12-10-15,8 4-7 16,8 2-7-16,13-1-1 16,8-1-12-16,8-8 0 15,11-8-2-15,1-11 3 16,11-14 4-16,0-6 4 15,4-12 13-15,2-7 3 16,1-8 5-16,1 2-7 16,-6-2 1-16,-4 5-4 15,-5 3-2-15,-5 2-4 0,-17 21-11 16,8-24-9-16,-8 24-1 16,-22-9 2-16,1 9 1 15,-2 2 2-15,-4 3 2 16,2 3 6-16,-1 2 13 15,1 2 7-15,4 5 2 16,4 6 0-16,3 3-5 16,2 3-19-16,1 4-41 15,3 0-33-15,-6-8-29 16,7 0-5-16,-11-17-5 16,18-8-1-16</inkml:trace>
        </inkml:traceGroup>
      </inkml:traceGroup>
    </inkml:traceGroup>
  </inkml:traceGroup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48" units="cm"/>
          <inkml:channel name="Y" type="integer" max="15652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28839" units="1/cm"/>
          <inkml:channelProperty channel="Y" name="resolution" value="1000.12781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0-24T21:43:19.895"/>
    </inkml:context>
    <inkml:brush xml:id="br0">
      <inkml:brushProperty name="width" value="0.08333" units="cm"/>
      <inkml:brushProperty name="height" value="0.08333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8C3F92D2-AE95-4FE4-A179-FC9EBA220E2A}" emma:medium="tactile" emma:mode="ink">
          <msink:context xmlns:msink="http://schemas.microsoft.com/ink/2010/main" type="inkDrawing" rotatedBoundingBox="1944,12387 3143,12265 3175,12586 1976,12708" semanticType="callout" shapeName="Other">
            <msink:sourceLink direction="with" ref="{6B3678E6-C77C-4145-BB70-64516B8D76AC}"/>
          </msink:context>
        </emma:interpretation>
      </emma:emma>
    </inkml:annotationXML>
    <inkml:trace contextRef="#ctx0" brushRef="#br0">190 348 1 0,'0'0'44'0,"-25"-12"6"15,25 12-27-15,-27-13-6 16,27 13 3-16,-29-6 7 16,29 6-2-16,-27 6 0 15,27-6-7-15,-21 7-9 0,21-7-4 16,-22 4 1-16,22-4 2 15,0 0 1-15,-25 6 4 16,25-6-1 0,0 0 1-16,-19-6 0 0,19 6 2 15,0 0 1-15,0 0-1 16,0 0 1-16,0 0-1 16,0 0 1-16,0 0-2 15,0 0-1-15,0 0-2 16,0 0-3-16,0 0-1 15,0 0 2-15,0 0 0 16,0 0 0-16,0 0 3 0,0 0 1 16,0 0 0-16,0 0 1 15,0 0-4 1,-2-19-1-16,2 19-3 16,0 0-1-16,0 0-2 15,0 0-1-15,0 0-2 0,0 0 1 16,0 0-2-16,6-21 0 15,-6 21 1-15,0 0-2 16,21-14 1-16,-21 14 0 16,0 0 0-16,27-21 1 15,-27 21-1-15,21-14 0 16,-21 14 0-16,18-14 1 16,-18 14-1-16,19-11 1 0,-19 11-1 15,21-8 0-15,-21 8 2 16,18-10-2-1,-18 10 0-15,25-15 1 16,-25 15-1-16,25-20 1 0,-25 20 0 16,23-19 0-16,-23 19-1 15,22-10 0-15,-22 10-1 16,23-4 1-16,-23 4 0 16,19 2-1-16,-19-2-1 15,24-2 1-15,-24 2 1 16,27-9 0-16,-27 9 0 15,25-8 1-15,-25 8-1 16,21-8 1-16,-21 8 0 16,18 0 0-16,-18 0 0 15,0 0-3-15,25 10 0 16,-25-10 0-16,0 0 0 16,23 23 0-16,-23-23 0 0,19 21-1 15,-19-21 3-15,20 35 0 16,-7-11-1-16,-1 1-2 15,1 2 1-15,-1-4-1 16,0 1 0-16,1-5-2 16,-13-19 1-16,22 25 0 15,-22-25 1-15,23 12 2 16,-23-12 0-16,23 2 1 16,-23-2 0-16,25-2 0 15,-25 2 1-15,31-10-1 16,-31 10 1-16,35-21 0 15,-35 21-1-15,35-29 1 16,-16 13 0-16,1-1 1 0,1 1 0 16,0 1-1-16,-3 3 1 15,3 4-1-15,-2 1 1 16,1 1-1-16,-1 0-1 16,2-2 0-16,-3 2 0 15,1-5 2-15,-1 3-2 16,1-4 1-16,0-3 1 15,-19 15 2-15,33-31 1 16,-33 31 0-16,31-31 1 16,-31 31-1-16,27-31-1 15,-27 31 0-15,22-22-4 16,-22 22-11-16,0 0-9 16,17-21-6-16,-17 21-9 0,0 0-8 15,0 0-10-15,-2-18-12 16,2 18-6-16,0 0-5 15,0 0 3-15,0 0 34 16,0 0 40-16</inkml:trace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48" units="cm"/>
          <inkml:channel name="Y" type="integer" max="15652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28839" units="1/cm"/>
          <inkml:channelProperty channel="Y" name="resolution" value="1000.12781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0-24T21:35:11.933"/>
    </inkml:context>
    <inkml:brush xml:id="br0">
      <inkml:brushProperty name="width" value="0.08333" units="cm"/>
      <inkml:brushProperty name="height" value="0.08333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04989EB3-76F9-45C7-9739-0D61482447A5}" emma:medium="tactile" emma:mode="ink">
          <msink:context xmlns:msink="http://schemas.microsoft.com/ink/2010/main" type="inkDrawing" rotatedBoundingBox="16901,3213 17629,2094 17699,2139 16970,3258" semanticType="callout" shapeName="Other">
            <msink:sourceLink direction="with" ref="{1B14D62A-5255-4FA5-9591-B5530BC7DDEA}"/>
          </msink:context>
        </emma:interpretation>
      </emma:emma>
    </inkml:annotationXML>
    <inkml:trace contextRef="#ctx0" brushRef="#br0">1038 111 270 0,'-31'37'83'0,"0"0"3"15,-2-4-13-15,-4 0-29 0,2 8-18 16,0-8 1-16,2 4 3 15,-5 0 2-15,7 2 4 16,-4 3-3-16,8 5-4 16,0 1-11-16,5 5-4 15,-3 5 1-15,4 2-6 16,-1 2 0-16,-3-1-8 16,-2-3-1-16,-4-6-11 15,-2-5 2-15,-5-4 3 16,3-5-2-16,0-10-10 15,8-3-25-15,5-8-19 16,22-17-31-16,-23 20-17 0,23-20-8 16,0 0-2-16,12-18-4 15,7-3 12-15</inkml:trace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48" units="cm"/>
          <inkml:channel name="Y" type="integer" max="15652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28839" units="1/cm"/>
          <inkml:channelProperty channel="Y" name="resolution" value="1000.12781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0-24T21:35:11.293"/>
    </inkml:context>
    <inkml:brush xml:id="br0">
      <inkml:brushProperty name="width" value="0.08333" units="cm"/>
      <inkml:brushProperty name="height" value="0.08333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A732B0C5-0EA8-429A-A361-7DE48AF40E9B}" emma:medium="tactile" emma:mode="ink">
          <msink:context xmlns:msink="http://schemas.microsoft.com/ink/2010/main" type="inkDrawing" rotatedBoundingBox="16715,1993 17890,3285 17817,3352 16641,2060" semanticType="callout" shapeName="Other">
            <msink:sourceLink direction="with" ref="{1B14D62A-5255-4FA5-9591-B5530BC7DDEA}"/>
          </msink:context>
        </emma:interpretation>
      </emma:emma>
    </inkml:annotationXML>
    <inkml:trace contextRef="#ctx0" brushRef="#br0">0 14 5 0,'0'0'7'0,"0"0"7"16,0 0-4-16,19-11 4 0,-19 11 10 15,0 0 10 1,19-4 4-16,-19 4 1 16,0 0-2-16,0 0-8 15,0 0 3-15,18 13 0 0,-18-13-10 16,0 0-4-16,0 0-2 15,0 0 2-15,0 0 3 16,0 20 2-16,0-20 0 16,6 19-1-16,-6-19-2 15,15 18-3-15,-15-18-5 16,31 27-3-16,-10-8-2 16,-1-1-2-16,7 3 4 15,2 2 4-15,4 5-1 16,4 3 1-16,3 7-2 15,3 1 2-15,3 4-1 16,-1 6-1-16,7 5 2 16,4 4-6-16,1 8-2 0,3 2 1 15,5 6 0-15,-1 4-2 16,0 1-1-16,2-5 0 16,-6-4-8-16,-4-4 0 15,-9-10-6-15,-10-9-14 16,-8-14-17-16,-8-8-16 15,-9-7-17-15,-12-18-17 16,-4 21-8-16,4-21-1 16,-33 8 3-16,6-12 22 15</inkml:trace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48" units="cm"/>
          <inkml:channel name="Y" type="integer" max="15652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28839" units="1/cm"/>
          <inkml:channelProperty channel="Y" name="resolution" value="1000.12781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0-24T21:42:34.656"/>
    </inkml:context>
    <inkml:brush xml:id="br0">
      <inkml:brushProperty name="width" value="0.08333" units="cm"/>
      <inkml:brushProperty name="height" value="0.08333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1BB9B042-61C8-4721-A547-9CA12F1B63DC}" emma:medium="tactile" emma:mode="ink">
          <msink:context xmlns:msink="http://schemas.microsoft.com/ink/2010/main" type="inkDrawing" rotatedBoundingBox="554,5958 2016,2830 3624,3582 2162,6709" semanticType="callout" shapeName="Other">
            <msink:sourceLink direction="with" ref="{7DA555C9-3D70-4775-89E5-ACFBEEE8E247}"/>
          </msink:context>
        </emma:interpretation>
      </emma:emma>
    </inkml:annotationXML>
    <inkml:trace contextRef="#ctx0" brushRef="#br0">0 1175 372 0,'14'31'73'0,"-14"-31"-1"0,5 31-29 16,-5-31-74-16,6 31-6 15,-6-31 20-15,8 29 14 16,-8-29 12-16,4 19 3 16,-4-19 0-16,0 0 0 15,0 0-1-15,0 0 1 16,0 0-2-16,15 22-4 16,-15-22-5-16,0 0 0 15,16 29-1-15,-16-29 0 16,17 27 1-16,-17-27 0 15,16 31 1-15,-16-31 0 16,13 29 1-16,-13-29 5 0,8 27 1 16,-8-27 6-16,6 22-2 15,-6-22 2-15,2 33-2 16,-2-33-7 0,8 37 6-16,-3-16-11 15,-1 2-1-15,0-5-5 0,-4-18 5 16,10 27 10-16,-10-27 9 15,0 0 8-15,0 0-4 16,0 0 9-16,0 0-1 16,0 0 0-16,0 0-6 15,0 0-12-15,0 0-8 16,0 0 0-16,0 0 3 16,0 0-4-16,0 0 6 0,0 0 2 15,21-21 4-15,-15 3 4 16,7-3 5-1,-7-4 1-15,8 1-5 16,-3-5-15-16,5 2-6 0,-1-2 0 16,9 0 0-16,5-6 0 15,13 0 0-15,11-14 0 16,20-9 0-16,18-20 0 16,25-9 0-16,18-20 0 15,25-5 0-15,13-5 0 16,-1-9 0-16,9 11-32 15,-14-1-159-15,-19 9 0 16,-30 0-8-16,-24 10-4 0,-33 4 1 16</inkml:trace>
    <inkml:trace contextRef="#ctx0" brushRef="#br0" timeOffset="1536.7165">-99 2512 311 0,'10'-19'88'0,"-10"19"-2"0,0 0-6 16,0 0-7-16,0 0-41 16,0 0-24-16,0 0-8 15,8 25-3-15,-8-25 1 16,13 24 0-16,-13-24 2 16,20 36-1-16,-7-18 2 15,1 3-3-15,3-3 4 16,3 3-1-16,1-1 3 15,4 3 1-15,0 0 3 16,2-3 4-16,4 9-9 16,0 0 7-16,-4 4-7 15,2-2 6-15,-3 0-8 16,-1-2 7-16,-4-4-6 0,-5-5 11 16,-16-20 6-16,23 25 7 15,-23-25 6-15,0 0-1 16,0 0 0-16,0 0-1 15,0 0-6-15,0 0-5 16,0 0-6-16,0 0-8 16,0 0-5-16,0 0-1 15,0 0 3-15,0 0 5 16,0 0 4-16,0 0 1 16,0 0 0-16,13-23-12 15,-13 23 0-15,6-18 0 16,-6 18 0-16,25-33 0 15,1 4 0-15,8-12 0 0,19-11 0 16,24-16 0-16,26-14 0 16,36-9 0-16,12-16-34 15,14-13-154-15,-2-14-7 16,3-10 7-16,-7-13-13 16</inkml:trace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48" units="cm"/>
          <inkml:channel name="Y" type="integer" max="15652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28839" units="1/cm"/>
          <inkml:channelProperty channel="Y" name="resolution" value="1000.12781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0-24T21:42:43.601"/>
    </inkml:context>
    <inkml:brush xml:id="br0">
      <inkml:brushProperty name="width" value="0.08333" units="cm"/>
      <inkml:brushProperty name="height" value="0.08333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7DA555C9-3D70-4775-89E5-ACFBEEE8E247}" emma:medium="tactile" emma:mode="ink">
          <msink:context xmlns:msink="http://schemas.microsoft.com/ink/2010/main" type="inkDrawing" rotatedBoundingBox="1526,7385 3131,6684 3330,7138 1724,7839" shapeName="Other">
            <msink:destinationLink direction="with" ref="{1BB9B042-61C8-4721-A547-9CA12F1B63DC}"/>
            <msink:destinationLink direction="to" ref="{B21AB2AC-5F2D-43D6-80FB-1952B578E6EF}"/>
            <msink:destinationLink direction="from" ref="{B21AB2AC-5F2D-43D6-80FB-1952B578E6EF}"/>
          </msink:context>
        </emma:interpretation>
      </emma:emma>
    </inkml:annotationXML>
    <inkml:trace contextRef="#ctx0" brushRef="#br0">0 476 152 0,'21'27'65'16,"-21"-27"-14"-16,0 0-35 16,0 0-28-16,8 18-7 15,-8-18 8-15,0 0 8 0,0 0 9 16,14 23 1-16,-14-23 0 16,0 0-1-16,11 19 0 15,-11-19 0 1,0 0 0-16,10 20 2 0,-10-20 1 15,0 0 0-15,17 19-1 16,-17-19 1-16,18 18 1 16,-18-18-1-16,25 23-2 15,-25-23-3-15,29 29-3 16,-29-29 1-16,29 31-1 16,-29-31 1-16,25 31-1 15,-25-31 0-15,18 29 1 16,-18-29 1-16,13 22-1 0,-13-22 2 15,8 19 0-15,-8-19 1 16,6 23 0 0,-6-23 0-16,8 18-1 15,-8-18 0-15,9 25-1 0,-9-25-1 16,8 21-1-16,-8-21 1 16,0 0 6-16,0 0 4 15,0 0 4-15,0 0 3 16,0 0 2-16,0 0-1 15,0 0 1-15,0 0-3 16,0 0-5-16,0 0-2 16,0 0-2-16,0 0-1 15,0 0-2-15,19-3 0 0,-19 3-1 16,0 0 1 0,18-28 1-16,-18 28 1 15,21-35 1-15,-9 12 3 16,7 0 5-16,8-10 4 0,8 2 7 15,6-12 10-15,21 0 12 16,11-17-5-16,22 2-4 16,12-8-11-16,15 0-36 15,9 6-42-15,-3 1-49 16,0 5-39-16,-8 0-22 16,-17 7 1-16,-10-5-5 15,-20-1 12-15</inkml:trace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48" units="cm"/>
          <inkml:channel name="Y" type="integer" max="15652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28839" units="1/cm"/>
          <inkml:channelProperty channel="Y" name="resolution" value="1000.12781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0-24T21:42:57.077"/>
    </inkml:context>
    <inkml:brush xml:id="br0">
      <inkml:brushProperty name="width" value="0.08333" units="cm"/>
      <inkml:brushProperty name="height" value="0.08333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B21AB2AC-5F2D-43D6-80FB-1952B578E6EF}" emma:medium="tactile" emma:mode="ink">
          <msink:context xmlns:msink="http://schemas.microsoft.com/ink/2010/main" type="inkDrawing" rotatedBoundingBox="776,8619 2018,8457 2084,8956 842,9119" semanticType="callout" shapeName="Other">
            <msink:sourceLink direction="to" ref="{7DA555C9-3D70-4775-89E5-ACFBEEE8E247}"/>
            <msink:sourceLink direction="from" ref="{7DA555C9-3D70-4775-89E5-ACFBEEE8E247}"/>
          </msink:context>
        </emma:interpretation>
      </emma:emma>
    </inkml:annotationXML>
    <inkml:trace contextRef="#ctx0" brushRef="#br0">108 47 41 0,'0'0'29'0,"0"0"-7"15,0 0-2-15,0 0-9 16,0 0 0-16,0 0 1 16,0 0-1-16,0 0-1 15,-18-8-5-15,18 8-10 0,0 0-4 16,-27 17-3-1,27-17 1-15,0 0 3 16,-25 18 4-16,25-18 4 16,0 0 5-16,-19 19 3 15,19-19 0-15,0 0-1 0,0 0-6 16,-20 4-3-16,20-4-3 16,0 0-3-16,0 0-2 15,0 0 1-15,0-21 2 16,0 21 2-16,0 0 3 15,0 0 3-15,14-20 0 16,-14 20 0-16,0 0-5 16,12-19-2-16,-12 19-4 15,0 0-4-15,13-19-1 16,-13 19-1-16,0 0 0 16,6-18 0-16,-6 18 7 15</inkml:trace>
    <inkml:trace contextRef="#ctx0" brushRef="#br0" timeOffset="1422.3955">23-38 53 0,'0'0'11'0,"0"0"-2"15,0 0-7-15,0 0-8 16,0 0 1-16,0 0 2 16,0 0 4-16,0 0 4 15,0 0 3-15,0 0 1 16,-6 19 2-16,6-19-2 15,0 0-3-15,0 0-5 16,0 0-3-16,0 0 1 16,-18 15 1-16,18-15-2 15,0 0 1-15,0 0 0 16,0 0 0-16,0 0 3 16,0 0 3-16,0 0 2 15,0 0 2-15,0 0 2 0,0 0-1 16,0 0-1-16,0 0 1 15,0 0-2-15,0 0-3 16,0 0-3-16,0 0-2 16,0 0 0-16,0 0-1 15,0 0 2-15,0 0 3 16,0 0 3-16,0 0 2 16,0 0 3-16,0 0 2 15,0 0 2-15,0 0-1 16,0 0-1-16,0 0-3 15,0 0-2-15,0 0 0 16,-7-19 1-16,7 19 1 16,9-18 2-16,-9 18 2 0,8-20 1 15,-8 20-1-15,0 0 0 16,12-25-3-16,-12 25-3 16,7-21-5-1,-7 21-2-15,8-27-2 0,-8 27 5 16,4-35 6-16,0 14 6 15,-4 1 1-15,0 1 2 16,0-2-1-16,0 21 0 16,0-33-1-16,0 33-4 15,0-26-5-15,0 26-7 16,2-22-2-16,-2 22-1 16,11-21 2-16,-11 21-1 15,14-21 1-15,-14 21-1 0,17-18 2 16,-17 18-1-1,20-17 1-15,-20 17-1 16,19-12 2-16,-19 12-1 16,27-9 1-16,-27 9 0 0,31-2-2 15,-31 2 1-15,31 2 0 16,-31-2-1-16,31 9 0 16,-31-9 0-16,21 14 0 15,-21-14-1-15,0 0 1 16,23 21 1-16,-23-21-1 15,0 0 0-15,16 23 0 16,-16-23 0-16,0 0-1 0,19 24 0 16,-19-24 0-1,14 19-1-15,-14-19 1 16,17 22-1-16,-17-22 0 16,0 0 0-16,25 25 0 0,-25-25 1 15,20 12 0-15,-20-12-1 16,27 12 1-16,-27-12 1 15,34 15-1-15,-34-15 0 16,31 19 0-16,-31-19 0 16,31 14-1-16,-31-14 1 15,33 12 0-15,-33-12 1 16,33 5 0-16,-33-5 0 16,33 0-1-16,-14 2 2 15,1 2-1-15,-1 0 1 16,2 2-2-16,-3 2 1 15,1 3-1-15,2-3 0 16,-3 2 1-16,1-5 1 0,0-3 5 16,1-4 3-16,-1-7 4 15,4 1 3-15,-5-6 3 16,5 3 0-16,-2-5 0 16,0 7-3-16,-21 9-2 15,33-14-5-15,-33 14-3 16,27-4-4-16,-27 4-1 15,20-9 1-15,-20 9 5 16,25-18 5-16,-25 18 2 16,29-35 0-16,-14 14 1 15,1 3-1-15,-1-2 0 16,-1 1-2-16,-14 19-11 16,21-27-21-16,-21 27-26 0,0 0-26 15,21-16-34-15,-21 16-20 16,0 0-24-16,-27 4 3 15,2-4 2-15,4 4 57 16</inkml:trace>
  </inkml:traceGroup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48" units="cm"/>
          <inkml:channel name="Y" type="integer" max="15652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28839" units="1/cm"/>
          <inkml:channelProperty channel="Y" name="resolution" value="1000.12781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0-24T21:43:07.877"/>
    </inkml:context>
    <inkml:brush xml:id="br0">
      <inkml:brushProperty name="width" value="0.08333" units="cm"/>
      <inkml:brushProperty name="height" value="0.08333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6B3678E6-C77C-4145-BB70-64516B8D76AC}" emma:medium="tactile" emma:mode="ink">
          <msink:context xmlns:msink="http://schemas.microsoft.com/ink/2010/main" type="inkDrawing" rotatedBoundingBox="2786,13340 3916,12594 4137,12929 3008,13675" shapeName="Other">
            <msink:destinationLink direction="with" ref="{B2A8D0AC-D24A-4340-BFD1-F8B5A11D81A6}"/>
            <msink:destinationLink direction="with" ref="{8C3F92D2-AE95-4FE4-A179-FC9EBA220E2A}"/>
          </msink:context>
        </emma:interpretation>
      </emma:emma>
    </inkml:annotationXML>
    <inkml:trace contextRef="#ctx0" brushRef="#br0">0 542 91 0,'0'0'40'0,"0"0"-14"15,0 0-12-15,0 0-3 0,0 0-4 16,0 0-3-16,0 0 3 15,0 0 6-15,0 0 3 16,0 0 4-16,0 0-4 16,0 0-5-16,0 0-4 15,0 0 2-15,0 0 0 16,0 0-1-16,0 0 0 16,0 0 0-16,0 0 4 15,11 19 1-15,-11-19-2 16,0 0-2-16,0 0-2 15,0 0-2-15,0 0 0 16,0 0-1-16,0 0 0 16,0 0 0-16,0 0 1 0,0 0 0 15,0 0 0-15,0 0-1 16,0 0-2-16,0 0 0 16,0 0-1-16,0 0 2 15,0 0 0-15,0 0 3 16,0 0 0-16,0 0-1 15,0 0 0-15,0 0-1 16,0 0 1-16,0 0-1 16,0 0-3-16,18 18 0 15,-18-18-2-15,0 0 1 16,0 0 0-16,13 21 1 16,-13-21-2-16,0 0 0 0,0 0 2 15,21 23-1-15,-21-23 0 16,0 0 0-16,0 0 1 15,0 0 0 1,22 16 4-16,-22-16 3 16,0 0 1-16,19 17 2 0,-19-17 0 15,16 24 0-15,-16-24 0 16,19 31-1-16,-19-31-3 16,17 29-5-16,-17-29 1 15,12 21-1-15,-12-21 1 16,0 0-1-16,0 0 1 15,0 0 1-15,6 18 0 16,-6-18 1-16,0 0-1 0,0 31-1 16,0-31-1-16,2 31-1 15,-2-31 0 1,2 33-2-16,-2-33 2 16,4 29 7-16,-4-29 6 0,0 0 5 15,0 0 2-15,0 0 0 16,0 0 1-16,0 0-1 15,0 0 2-15,0 0-6 16,0 0-8-16,0 0-4 16,0 0 1-16,0 0 2 15,0 0 0-15,0 0 1 16,0 0-1-16,0 0-1 16,19-23 1-16,-19 23 1 0,6-22-3 15,-6 22-1-15,9-25-2 16,-9 25 1-1,12-25 0-15,-12 25-1 16,19-31-2-16,-19 31 0 0,26-31-1 16,-7 11 1-16,2-3 0 15,4-4-1-15,1 0 0 16,3-2 1-16,4 1 1 16,-2-3 1-16,5 0-2 15,-5 0 3-15,6 2 4 16,-2-4 6-16,4 2 0 15,-2 2 0-15,5 0 0 16,1 0 0-16,1 3 3 0,-1-1-4 16,3 0-2-1,-3 2-8-15,2 5 2 16,-3-5-5-16,-3 4-8 16,-2 7-20-16,-6-7-23 0,2 7-31 15,-10-5-28-15,-4 3-19 16,-19 16-18-16,16-33 2 15,-16 33 6-15,-10-31 16 16</inkml:trace>
  </inkml:traceGroup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48" units="cm"/>
          <inkml:channel name="Y" type="integer" max="15652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28839" units="1/cm"/>
          <inkml:channelProperty channel="Y" name="resolution" value="1000.12781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0-24T21:43:11.142"/>
    </inkml:context>
    <inkml:brush xml:id="br0">
      <inkml:brushProperty name="width" value="0.08333" units="cm"/>
      <inkml:brushProperty name="height" value="0.08333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B2A8D0AC-D24A-4340-BFD1-F8B5A11D81A6}" emma:medium="tactile" emma:mode="ink">
          <msink:context xmlns:msink="http://schemas.microsoft.com/ink/2010/main" type="inkDrawing" rotatedBoundingBox="3005,14339 4011,13681 4165,13917 3159,14575" semanticType="callout" shapeName="Other">
            <msink:sourceLink direction="with" ref="{6B3678E6-C77C-4145-BB70-64516B8D76AC}"/>
          </msink:context>
        </emma:interpretation>
      </emma:emma>
    </inkml:annotationXML>
    <inkml:trace contextRef="#ctx0" brushRef="#br0">13 466 122 0,'0'0'37'16,"-5"23"-10"-16,5-23-30 15,0 0-23-15,-6 20 4 16,6-20 20-16,0 0 22 15,0 0 20-15,0 0 5 16,0 0 2-16,0 0-5 16,0 0-2-16,0 0-5 0,0 0-7 15,0 0-8-15,0 0-9 16,0 0-4-16,0 0-3 16,0 0-1-16,0 0 0 15,-2 19-1-15,2-19-2 16,0 0 0-16,0 0 2 15,0 18 3-15,0-18 0 16,0 0 1-16,2 23 0 16,-2-23 0-16,4 19-1 15,-4-19 0-15,5 24 0 16,-5-24 0-16,6 27 0 16,-6-27 0-16,4 25-1 15,-4-25 0-15,6 23 1 0,-6-23-2 16,0 0-2-16,13 20 0 15,-13-20-1-15,0 0 1 16,0 0-1 0,0 0 0-16,14 19-1 0,-14-19 3 15,0 0 0-15,0 0-2 16,4 18-1-16,-4-18 2 16,0 0 0-16,0 0 1 15,6 19 0-15,-6-19 3 16,0 0 2-16,0 0 2 15,0 0 0-15,0 0 0 16,0 0 0-16,0 0 0 16,0 0-1-16,0 0-3 0,0 0-3 15,0 0-3-15,0 0 2 16,0 0 0 0,0 0 2-16,0 0 3 15,19-6 2-15,-19 6 5 0,0 0 2 16,25-29 1-16,-25 29 1 15,29-29-1-15,-11 8 0 16,9 1 0-16,0-7 1 16,6 0-5-16,2-6-3 15,5-2 3-15,1-4-1 16,4 0-1-16,5 0-9 16,-2-3-7-16,3 3-11 15,1-4-16-15,8 4-33 0,-2-3-33 16,0 1-21-1,4 0-12-15,-8-7 6 16,3 7 2-16,-9-2 10 16</inkml:trace>
  </inkml:traceGroup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48" units="cm"/>
          <inkml:channel name="Y" type="integer" max="15652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28839" units="1/cm"/>
          <inkml:channelProperty channel="Y" name="resolution" value="1000.12781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0-24T21:43:15.393"/>
    </inkml:context>
    <inkml:brush xml:id="br0">
      <inkml:brushProperty name="width" value="0.08333" units="cm"/>
      <inkml:brushProperty name="height" value="0.08333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6BB239CA-6C29-421F-BDE4-C70FEAD4FB0B}" emma:medium="tactile" emma:mode="ink">
          <msink:context xmlns:msink="http://schemas.microsoft.com/ink/2010/main" type="inkDrawing" rotatedBoundingBox="1110,16509 2309,16400 2338,16722 1140,16832" semanticType="callout" shapeName="Other"/>
        </emma:interpretation>
      </emma:emma>
    </inkml:annotationXML>
    <inkml:trace contextRef="#ctx0" brushRef="#br0">80 286 224 0,'0'0'70'0,"0"0"-18"16,0 0-29-16,0 0-16 16,0 0-2-16,0 0 2 15,-21-2 3-15,21 2 5 16,0 0 2-16,-19 8 0 16,19-8-3-16,0 0-5 15,0 0-5-15,-20 10-4 0,20-10 3 16,0 0 2-16,0 0 2 15,0 0 1-15,0 0 3 16,-19 13 2-16,19-13 1 16,0 0 0-16,0 0-4 15,0 0-2-15,0 0 1 16,0 0 3-16,0 0 1 16,8-19 3-16,-8 19 3 15,0 0 1-15,0 0-2 16,0 0-2-16,0 0-5 15,0 0-3-15,0-19-6 16,0 19-7-16,0 0-7 16,0 0-3-16,5-24 2 0,-5 24-2 15,8-21 2-15,-8 21 1 16,12-18 3 0,-12 18 5-16,15-25 2 15,-15 25 0-15,18-27 0 0,-18 27 1 16,23-29 0-16,-23 29 1 15,23-25 0-15,-23 25 0 16,21-22-1-16,-21 22 0 16,20-15-1-16,-20 15 2 15,21-16-1-15,-21 16-1 16,23-15-1-16,-23 15-1 16,20-16 5-16,-20 16-5 15,21-13 7-15,-21 13-9 0,0 0 7 16,19-6-6-1,-19 6 0-15,0 0 3 16,20 17-7-16,-20-17 5 16,0 0-4-16,25 25 7 0,-25-25-6 15,23 18 5-15,-23-18 2 16,23 21-1-16,-23-21 1 16,20 20 0-16,-20-20 0 15,21 23 0-15,-21-23 1 16,19 23 0-16,-19-23-1 15,20 26 1-15,-20-26-1 16,17 27 0-16,-17-27 0 16,14 29-1-16,-14-29 1 15,17 25-1-15,-17-25 0 16,18 18 1-16,-18-18 1 16,23 15-1-16,-23-15 4 15,29 6 5-15,-29-6 1 0,35 2 0 16,-12-4 1-16,-2-4 2 15,3-2 2-15,3-5 0 16,4-1-3-16,0-5-5 16,0 3-1-16,2-3 1 15,-4-1-3-15,2 1-3 16,-4-2-2-16,0 7-2 16,0-5 0-16,2 5 0 15,0-7-13-15,0 5-24 16,2-3-13-16,0 5-36 15,4 6-11-15,-10-7-15 16,2 7 2-16,-27 8-10 16</inkml:trace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6414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10" tIns="46305" rIns="92610" bIns="4630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5217" y="0"/>
            <a:ext cx="3056414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10" tIns="46305" rIns="92610" bIns="4630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8563" y="698500"/>
            <a:ext cx="4656137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5327" y="4422459"/>
            <a:ext cx="5642610" cy="4188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10" tIns="46305" rIns="92610" bIns="463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1738"/>
            <a:ext cx="4467067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10" tIns="46305" rIns="92610" bIns="46305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800">
                <a:latin typeface="Segoe" pitchFamily="34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©2006 University of Washington. All rights reserved.</a:t>
            </a:r>
          </a:p>
          <a:p>
            <a:pPr>
              <a:defRPr/>
            </a:pPr>
            <a:r>
              <a:rPr lang="en-US"/>
              <a:t>This presentation is for informational purposes only. </a:t>
            </a:r>
          </a:p>
          <a:p>
            <a:pPr>
              <a:defRPr/>
            </a:pPr>
            <a:r>
              <a:rPr lang="en-US"/>
              <a:t>The University of Washington makes no warranties, express or implied, in this summary.</a:t>
            </a:r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034459" y="8841738"/>
            <a:ext cx="1017172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10" tIns="46305" rIns="92610" bIns="4630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2EAB19A-6C0B-4755-8EC4-A12081D294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47383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©2006 University of Washington. All rights reserved.</a:t>
            </a:r>
          </a:p>
          <a:p>
            <a:r>
              <a:rPr lang="en-US" smtClean="0"/>
              <a:t>This presentation is for informational purposes only. </a:t>
            </a:r>
          </a:p>
          <a:p>
            <a:r>
              <a:rPr lang="en-US" smtClean="0"/>
              <a:t>The University of Washington makes no warranties, express or implied, in this summary.</a:t>
            </a:r>
          </a:p>
        </p:txBody>
      </p:sp>
      <p:sp>
        <p:nvSpPr>
          <p:cNvPr id="2457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B6505E-2221-4F5F-AD9B-A3C9D056482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7178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©2006 University of Washington. All rights reserved.</a:t>
            </a:r>
          </a:p>
          <a:p>
            <a:pPr>
              <a:defRPr/>
            </a:pPr>
            <a:r>
              <a:rPr lang="en-US" smtClean="0"/>
              <a:t>This presentation is for informational purposes only. </a:t>
            </a:r>
          </a:p>
          <a:p>
            <a:pPr>
              <a:defRPr/>
            </a:pPr>
            <a:r>
              <a:rPr lang="en-US" smtClean="0"/>
              <a:t>The University of Washington makes no warranties, express or implied, in this summary.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2EAB19A-6C0B-4755-8EC4-A12081D2944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758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©2006 University of Washington. All rights reserved.</a:t>
            </a:r>
          </a:p>
          <a:p>
            <a:pPr>
              <a:defRPr/>
            </a:pPr>
            <a:r>
              <a:rPr lang="en-US" smtClean="0"/>
              <a:t>This presentation is for informational purposes only. </a:t>
            </a:r>
          </a:p>
          <a:p>
            <a:pPr>
              <a:defRPr/>
            </a:pPr>
            <a:r>
              <a:rPr lang="en-US" smtClean="0"/>
              <a:t>The University of Washington makes no warranties, express or implied, in this summary.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2EAB19A-6C0B-4755-8EC4-A12081D2944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640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©2006 University of Washington. All rights reserved.</a:t>
            </a:r>
          </a:p>
          <a:p>
            <a:pPr>
              <a:defRPr/>
            </a:pPr>
            <a:r>
              <a:rPr lang="en-US" smtClean="0"/>
              <a:t>This presentation is for informational purposes only. </a:t>
            </a:r>
          </a:p>
          <a:p>
            <a:pPr>
              <a:defRPr/>
            </a:pPr>
            <a:r>
              <a:rPr lang="en-US" smtClean="0"/>
              <a:t>The University of Washington makes no warranties, express or implied, in this summary.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2EAB19A-6C0B-4755-8EC4-A12081D2944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5247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©2006 University of Washington. All rights reserved.</a:t>
            </a:r>
          </a:p>
          <a:p>
            <a:r>
              <a:rPr lang="en-US" smtClean="0"/>
              <a:t>This presentation is for informational purposes only. </a:t>
            </a:r>
          </a:p>
          <a:p>
            <a:r>
              <a:rPr lang="en-US" smtClean="0"/>
              <a:t>The University of Washington makes no warranties, express or implied, in this summary.</a:t>
            </a:r>
          </a:p>
        </p:txBody>
      </p:sp>
      <p:sp>
        <p:nvSpPr>
          <p:cNvPr id="430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461AC8-EEF9-4EFD-A734-A949B5164E4E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30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38882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barkills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1371600"/>
            <a:ext cx="9144000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8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1843087"/>
            <a:ext cx="80772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276600"/>
            <a:ext cx="6400800" cy="1752600"/>
          </a:xfrm>
        </p:spPr>
        <p:txBody>
          <a:bodyPr/>
          <a:lstStyle>
            <a:lvl1pPr marL="0" indent="0" algn="r">
              <a:lnSpc>
                <a:spcPct val="90000"/>
              </a:lnSpc>
              <a:spcBef>
                <a:spcPct val="0"/>
              </a:spcBef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720" y="6035040"/>
            <a:ext cx="2743200" cy="351190"/>
          </a:xfrm>
          <a:prstGeom prst="rect">
            <a:avLst/>
          </a:prstGeom>
          <a:effectLst>
            <a:glow rad="152400">
              <a:schemeClr val="accent1"/>
            </a:glow>
          </a:effectLst>
        </p:spPr>
      </p:pic>
    </p:spTree>
  </p:cSld>
  <p:clrMapOvr>
    <a:masterClrMapping/>
  </p:clrMapOvr>
  <p:transition spd="med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0"/>
            <a:ext cx="20574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60198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barkills.png"/>
          <p:cNvPicPr>
            <a:picLocks noChangeAspect="1"/>
          </p:cNvPicPr>
          <p:nvPr/>
        </p:nvPicPr>
        <p:blipFill rotWithShape="1">
          <a:blip r:embed="rId13"/>
          <a:srcRect b="18934"/>
          <a:stretch/>
        </p:blipFill>
        <p:spPr bwMode="auto">
          <a:xfrm>
            <a:off x="0" y="-76200"/>
            <a:ext cx="9144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76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7620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229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450"/>
          <a:stretch/>
        </p:blipFill>
        <p:spPr>
          <a:xfrm>
            <a:off x="8163305" y="685800"/>
            <a:ext cx="752095" cy="548640"/>
          </a:xfrm>
          <a:prstGeom prst="rect">
            <a:avLst/>
          </a:prstGeom>
          <a:effectLst>
            <a:glow rad="88900">
              <a:schemeClr val="accent1">
                <a:alpha val="75000"/>
              </a:schemeClr>
            </a:glo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ransition spd="med">
    <p:strips dir="rd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lnSpc>
          <a:spcPct val="90000"/>
        </a:lnSpc>
        <a:spcBef>
          <a:spcPct val="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6pPr>
      <a:lvl7pPr marL="2971800" indent="-228600" algn="l" rtl="0" fontAlgn="base">
        <a:lnSpc>
          <a:spcPct val="90000"/>
        </a:lnSpc>
        <a:spcBef>
          <a:spcPct val="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7pPr>
      <a:lvl8pPr marL="3429000" indent="-228600" algn="l" rtl="0" fontAlgn="base">
        <a:lnSpc>
          <a:spcPct val="90000"/>
        </a:lnSpc>
        <a:spcBef>
          <a:spcPct val="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8pPr>
      <a:lvl9pPr marL="3886200" indent="-228600" algn="l" rtl="0" fontAlgn="base">
        <a:lnSpc>
          <a:spcPct val="90000"/>
        </a:lnSpc>
        <a:spcBef>
          <a:spcPct val="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itconnect.uw.edu/wares/msinf/" TargetMode="External"/><Relationship Id="rId13" Type="http://schemas.openxmlformats.org/officeDocument/2006/relationships/image" Target="../media/image11.jpeg"/><Relationship Id="rId3" Type="http://schemas.openxmlformats.org/officeDocument/2006/relationships/notesSlide" Target="../notesSlides/notesSlide5.xml"/><Relationship Id="rId7" Type="http://schemas.openxmlformats.org/officeDocument/2006/relationships/hyperlink" Target="http://blogs.uw.edu/barkills" TargetMode="External"/><Relationship Id="rId12" Type="http://schemas.openxmlformats.org/officeDocument/2006/relationships/image" Target="../media/image10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Relationship Id="rId6" Type="http://schemas.openxmlformats.org/officeDocument/2006/relationships/hyperlink" Target="http://@brian-arkills" TargetMode="External"/><Relationship Id="rId11" Type="http://schemas.openxmlformats.org/officeDocument/2006/relationships/image" Target="../media/image9.png"/><Relationship Id="rId5" Type="http://schemas.openxmlformats.org/officeDocument/2006/relationships/hyperlink" Target="https://twitter.com/barkills" TargetMode="External"/><Relationship Id="rId10" Type="http://schemas.openxmlformats.org/officeDocument/2006/relationships/image" Target="../media/image8.png"/><Relationship Id="rId4" Type="http://schemas.openxmlformats.org/officeDocument/2006/relationships/hyperlink" Target="mailto:barkills@uw.edu" TargetMode="External"/><Relationship Id="rId9" Type="http://schemas.openxmlformats.org/officeDocument/2006/relationships/image" Target="../media/image7.gif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hyperlink" Target="http://staff.washington.edu/barkills/aadInMiddleOfOrgFriction.ppt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3.png"/><Relationship Id="rId4" Type="http://schemas.openxmlformats.org/officeDocument/2006/relationships/hyperlink" Target="https://itconnect.uw.edu/wares/msinf/design/arch/aad-arch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3" Type="http://schemas.openxmlformats.org/officeDocument/2006/relationships/image" Target="../media/image4.png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customXml" Target="../ink/ink2.xml"/><Relationship Id="rId5" Type="http://schemas.openxmlformats.org/officeDocument/2006/relationships/image" Target="../media/image5.emf"/><Relationship Id="rId4" Type="http://schemas.openxmlformats.org/officeDocument/2006/relationships/customXml" Target="../ink/ink1.xml"/><Relationship Id="rId9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ustomXml" Target="../ink/ink6.xml"/><Relationship Id="rId13" Type="http://schemas.openxmlformats.org/officeDocument/2006/relationships/image" Target="../media/image14.emf"/><Relationship Id="rId3" Type="http://schemas.openxmlformats.org/officeDocument/2006/relationships/image" Target="../media/image6.jpg"/><Relationship Id="rId7" Type="http://schemas.openxmlformats.org/officeDocument/2006/relationships/image" Target="../media/image11.emf"/><Relationship Id="rId12" Type="http://schemas.openxmlformats.org/officeDocument/2006/relationships/customXml" Target="../ink/ink8.xml"/><Relationship Id="rId17" Type="http://schemas.openxmlformats.org/officeDocument/2006/relationships/image" Target="../media/image16.emf"/><Relationship Id="rId2" Type="http://schemas.openxmlformats.org/officeDocument/2006/relationships/slideLayout" Target="../slideLayouts/slideLayout2.xml"/><Relationship Id="rId16" Type="http://schemas.openxmlformats.org/officeDocument/2006/relationships/customXml" Target="../ink/ink10.xml"/><Relationship Id="rId1" Type="http://schemas.openxmlformats.org/officeDocument/2006/relationships/tags" Target="../tags/tag10.xml"/><Relationship Id="rId6" Type="http://schemas.openxmlformats.org/officeDocument/2006/relationships/customXml" Target="../ink/ink5.xml"/><Relationship Id="rId11" Type="http://schemas.openxmlformats.org/officeDocument/2006/relationships/image" Target="../media/image13.emf"/><Relationship Id="rId5" Type="http://schemas.openxmlformats.org/officeDocument/2006/relationships/image" Target="../media/image10.emf"/><Relationship Id="rId15" Type="http://schemas.openxmlformats.org/officeDocument/2006/relationships/image" Target="../media/image15.emf"/><Relationship Id="rId10" Type="http://schemas.openxmlformats.org/officeDocument/2006/relationships/customXml" Target="../ink/ink7.xml"/><Relationship Id="rId4" Type="http://schemas.openxmlformats.org/officeDocument/2006/relationships/customXml" Target="../ink/ink4.xml"/><Relationship Id="rId9" Type="http://schemas.openxmlformats.org/officeDocument/2006/relationships/image" Target="../media/image12.emf"/><Relationship Id="rId14" Type="http://schemas.openxmlformats.org/officeDocument/2006/relationships/customXml" Target="../ink/ink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r" eaLnBrk="1" hangingPunct="1">
              <a:defRPr/>
            </a:pPr>
            <a:r>
              <a:rPr lang="en-US" dirty="0" smtClean="0"/>
              <a:t>Azure Active Directory: In the middle of organizational friction</a:t>
            </a:r>
            <a:br>
              <a:rPr lang="en-US" dirty="0" smtClean="0"/>
            </a:br>
            <a:r>
              <a:rPr lang="en-US" sz="2400" dirty="0" smtClean="0"/>
              <a:t>October 2016</a:t>
            </a:r>
          </a:p>
        </p:txBody>
      </p:sp>
      <p:sp>
        <p:nvSpPr>
          <p:cNvPr id="409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352800"/>
            <a:ext cx="6400800" cy="1752600"/>
          </a:xfrm>
        </p:spPr>
        <p:txBody>
          <a:bodyPr/>
          <a:lstStyle/>
          <a:p>
            <a:pPr algn="l" eaLnBrk="1" hangingPunct="1"/>
            <a:r>
              <a:rPr lang="en-US" sz="2400" u="sng" dirty="0" smtClean="0"/>
              <a:t>Brian Arkills</a:t>
            </a:r>
          </a:p>
          <a:p>
            <a:pPr algn="l" eaLnBrk="1" hangingPunct="1"/>
            <a:r>
              <a:rPr lang="en-US" sz="2400" dirty="0" smtClean="0"/>
              <a:t>Microsoft Solutions Architect</a:t>
            </a:r>
          </a:p>
          <a:p>
            <a:pPr algn="l" eaLnBrk="1" hangingPunct="1"/>
            <a:r>
              <a:rPr lang="en-US" sz="2400" dirty="0" smtClean="0"/>
              <a:t>Microsoft Infrastructure Svc </a:t>
            </a:r>
            <a:r>
              <a:rPr lang="en-US" sz="2400" dirty="0" err="1" smtClean="0"/>
              <a:t>Mgr</a:t>
            </a:r>
            <a:endParaRPr lang="en-US" sz="2400" dirty="0" smtClean="0"/>
          </a:p>
          <a:p>
            <a:pPr algn="l" eaLnBrk="1" hangingPunct="1"/>
            <a:r>
              <a:rPr lang="en-US" sz="2400" dirty="0" smtClean="0"/>
              <a:t>Managed Workstation Svc Owner </a:t>
            </a:r>
            <a:endParaRPr lang="en-US" sz="2400" dirty="0" smtClean="0">
              <a:sym typeface="Wingdings" pitchFamily="2" charset="2"/>
            </a:endParaRPr>
          </a:p>
          <a:p>
            <a:pPr algn="l" eaLnBrk="1" hangingPunct="1"/>
            <a:r>
              <a:rPr lang="en-US" sz="2400" dirty="0">
                <a:sym typeface="Wingdings" pitchFamily="2" charset="2"/>
              </a:rPr>
              <a:t>UW-IT, Identity and Access </a:t>
            </a:r>
            <a:r>
              <a:rPr lang="en-US" sz="2400" dirty="0" smtClean="0">
                <a:sym typeface="Wingdings" pitchFamily="2" charset="2"/>
              </a:rPr>
              <a:t>Management</a:t>
            </a:r>
          </a:p>
          <a:p>
            <a:pPr algn="l" eaLnBrk="1" hangingPunct="1"/>
            <a:endParaRPr lang="en-US" sz="2400" dirty="0" smtClean="0">
              <a:sym typeface="Wingdings" pitchFamily="2" charset="2"/>
            </a:endParaRPr>
          </a:p>
          <a:p>
            <a:pPr algn="l" eaLnBrk="1" hangingPunct="1"/>
            <a:r>
              <a:rPr lang="en-US" sz="2400" dirty="0" smtClean="0">
                <a:sym typeface="Wingdings" pitchFamily="2" charset="2"/>
              </a:rPr>
              <a:t>Microsoft </a:t>
            </a:r>
            <a:r>
              <a:rPr lang="en-US" sz="2400" strike="sngStrike" dirty="0" smtClean="0">
                <a:sym typeface="Wingdings" pitchFamily="2" charset="2"/>
              </a:rPr>
              <a:t>Directory Services</a:t>
            </a:r>
            <a:r>
              <a:rPr lang="en-US" sz="2400" dirty="0" smtClean="0">
                <a:sym typeface="Wingdings" pitchFamily="2" charset="2"/>
              </a:rPr>
              <a:t> Enterprise Mobility MVP 2012-2016</a:t>
            </a:r>
          </a:p>
        </p:txBody>
      </p:sp>
    </p:spTree>
    <p:custDataLst>
      <p:tags r:id="rId1"/>
    </p:custData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 - 1 year later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Refresh ADFS 2 -&gt; ADFS 2016</a:t>
            </a:r>
          </a:p>
          <a:p>
            <a:r>
              <a:rPr lang="en-US" dirty="0" smtClean="0"/>
              <a:t>Reevaluate AAD </a:t>
            </a:r>
            <a:r>
              <a:rPr lang="en-US" dirty="0" err="1" smtClean="0"/>
              <a:t>authN</a:t>
            </a:r>
            <a:r>
              <a:rPr lang="en-US" dirty="0" smtClean="0"/>
              <a:t>: PTA or hash sync?</a:t>
            </a:r>
          </a:p>
          <a:p>
            <a:r>
              <a:rPr lang="en-US" dirty="0" smtClean="0"/>
              <a:t>PIM</a:t>
            </a:r>
          </a:p>
          <a:p>
            <a:r>
              <a:rPr lang="en-US" dirty="0" smtClean="0"/>
              <a:t>Inactive user proposal: 900K users -&gt; ~200K users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89653118"/>
      </p:ext>
    </p:extLst>
  </p:cSld>
  <p:clrMapOvr>
    <a:masterClrMapping/>
  </p:clrMapOvr>
  <p:transition spd="med">
    <p:strips dir="r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 End</a:t>
            </a:r>
          </a:p>
        </p:txBody>
      </p:sp>
      <p:sp>
        <p:nvSpPr>
          <p:cNvPr id="2150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3962400"/>
            <a:ext cx="6400800" cy="1143000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en-US" sz="3200" dirty="0" smtClean="0"/>
              <a:t>Brian Arkills</a:t>
            </a:r>
          </a:p>
          <a:p>
            <a:pPr eaLnBrk="1" hangingPunct="1">
              <a:lnSpc>
                <a:spcPct val="70000"/>
              </a:lnSpc>
            </a:pPr>
            <a:r>
              <a:rPr lang="en-US" sz="2000" dirty="0" smtClean="0">
                <a:hlinkClick r:id="rId4"/>
              </a:rPr>
              <a:t>barkills@uw.edu</a:t>
            </a:r>
            <a:endParaRPr lang="en-US" sz="2000" dirty="0" smtClean="0"/>
          </a:p>
          <a:p>
            <a:pPr eaLnBrk="1" hangingPunct="1">
              <a:lnSpc>
                <a:spcPct val="70000"/>
              </a:lnSpc>
            </a:pPr>
            <a:r>
              <a:rPr lang="en-US" sz="2000" dirty="0" smtClean="0">
                <a:hlinkClick r:id="rId5"/>
              </a:rPr>
              <a:t>@</a:t>
            </a:r>
            <a:r>
              <a:rPr lang="en-US" sz="2000" dirty="0" err="1" smtClean="0">
                <a:hlinkClick r:id="rId5"/>
              </a:rPr>
              <a:t>barkills</a:t>
            </a:r>
            <a:r>
              <a:rPr lang="en-US" sz="2000" dirty="0" smtClean="0">
                <a:hlinkClick r:id="rId5"/>
              </a:rPr>
              <a:t> </a:t>
            </a:r>
            <a:endParaRPr lang="en-US" sz="2000" dirty="0" smtClean="0"/>
          </a:p>
          <a:p>
            <a:pPr eaLnBrk="1" hangingPunct="1">
              <a:lnSpc>
                <a:spcPct val="70000"/>
              </a:lnSpc>
            </a:pPr>
            <a:r>
              <a:rPr lang="en-US" sz="2000" dirty="0" smtClean="0">
                <a:hlinkClick r:id="rId6"/>
              </a:rPr>
              <a:t>@brian-</a:t>
            </a:r>
            <a:r>
              <a:rPr lang="en-US" sz="2000" dirty="0" err="1" smtClean="0">
                <a:hlinkClick r:id="rId6"/>
              </a:rPr>
              <a:t>arkills</a:t>
            </a:r>
            <a:endParaRPr lang="en-US" sz="2000" dirty="0" smtClean="0"/>
          </a:p>
          <a:p>
            <a:pPr eaLnBrk="1" hangingPunct="1">
              <a:lnSpc>
                <a:spcPct val="70000"/>
              </a:lnSpc>
            </a:pPr>
            <a:r>
              <a:rPr lang="en-US" sz="2000" dirty="0" smtClean="0">
                <a:hlinkClick r:id="rId7"/>
              </a:rPr>
              <a:t>http://blogs.uw.edu/barkills</a:t>
            </a:r>
            <a:endParaRPr lang="en-US" sz="2000" dirty="0"/>
          </a:p>
          <a:p>
            <a:pPr eaLnBrk="1" hangingPunct="1">
              <a:lnSpc>
                <a:spcPct val="70000"/>
              </a:lnSpc>
            </a:pPr>
            <a:r>
              <a:rPr lang="en-US" sz="2000" dirty="0">
                <a:hlinkClick r:id="rId8"/>
              </a:rPr>
              <a:t>https://itconnect.uw.edu/wares/msinf</a:t>
            </a:r>
            <a:r>
              <a:rPr lang="en-US" sz="2000" dirty="0" smtClean="0">
                <a:hlinkClick r:id="rId8"/>
              </a:rPr>
              <a:t>/</a:t>
            </a:r>
            <a:r>
              <a:rPr lang="en-US" sz="2000" dirty="0" smtClean="0"/>
              <a:t>   </a:t>
            </a:r>
          </a:p>
          <a:p>
            <a:pPr eaLnBrk="1" hangingPunct="1">
              <a:lnSpc>
                <a:spcPct val="70000"/>
              </a:lnSpc>
            </a:pPr>
            <a:endParaRPr lang="en-US" sz="1800" dirty="0" smtClean="0"/>
          </a:p>
          <a:p>
            <a:pPr eaLnBrk="1" hangingPunct="1">
              <a:lnSpc>
                <a:spcPct val="70000"/>
              </a:lnSpc>
            </a:pPr>
            <a:r>
              <a:rPr lang="en-US" sz="1800" dirty="0" smtClean="0"/>
              <a:t>Author of LDAP Directories Explained</a:t>
            </a:r>
          </a:p>
        </p:txBody>
      </p:sp>
      <p:pic>
        <p:nvPicPr>
          <p:cNvPr id="21508" name="Picture 6" descr="MMj02363030000[1]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086600" y="2514600"/>
            <a:ext cx="6477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8946" y="4410424"/>
            <a:ext cx="137665" cy="9924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8947" y="4602555"/>
            <a:ext cx="131222" cy="12695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8946" y="4822394"/>
            <a:ext cx="119319" cy="11638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8946" y="5042233"/>
            <a:ext cx="121672" cy="10903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715000"/>
            <a:ext cx="723900" cy="90849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Update on </a:t>
            </a:r>
            <a:r>
              <a:rPr lang="en-US" sz="3600" dirty="0">
                <a:hlinkClick r:id="rId4"/>
              </a:rPr>
              <a:t>http://</a:t>
            </a:r>
            <a:r>
              <a:rPr lang="en-US" sz="3600" dirty="0" smtClean="0">
                <a:hlinkClick r:id="rId4"/>
              </a:rPr>
              <a:t>staff.washington.edu/barkills/aadInMiddleOfOrgFriction.pptx</a:t>
            </a:r>
            <a:endParaRPr lang="en-US" sz="3600" dirty="0" smtClean="0"/>
          </a:p>
          <a:p>
            <a:r>
              <a:rPr lang="en-US" sz="3600" dirty="0" smtClean="0"/>
              <a:t>Slides limited to key changes + a couple key slides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74050471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UW’s AAD Architecture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95400"/>
            <a:ext cx="82296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hlinkClick r:id="rId4"/>
              </a:rPr>
              <a:t>https://itconnect.uw.edu/wares/msinf/design/arch/aad-arch</a:t>
            </a:r>
            <a:r>
              <a:rPr lang="en-US" sz="2000" dirty="0" smtClean="0">
                <a:hlinkClick r:id="rId4"/>
              </a:rPr>
              <a:t>/</a:t>
            </a:r>
            <a:endParaRPr lang="en-US" sz="2000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5" t="2143" r="859" b="1301"/>
          <a:stretch/>
        </p:blipFill>
        <p:spPr>
          <a:xfrm>
            <a:off x="548640" y="1676400"/>
            <a:ext cx="7955280" cy="466344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395077" y="6400800"/>
            <a:ext cx="7489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hlinkClick r:id="" action="ppaction://noaction"/>
              </a:rPr>
              <a:t>Jump</a:t>
            </a:r>
            <a:endParaRPr lang="en-US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45068019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OAuth2 &amp; AAD Apps!!!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How </a:t>
            </a:r>
            <a:r>
              <a:rPr lang="en-US" sz="6000" dirty="0"/>
              <a:t>could we possibly trust users?</a:t>
            </a:r>
            <a:endParaRPr lang="en-US" sz="60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000" y="0"/>
            <a:ext cx="319088" cy="23900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45623131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AAD Apps: A happy ending?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O365 service owner prefers ‘monitor and mitigate’ approach, so we </a:t>
            </a:r>
            <a:r>
              <a:rPr lang="en-US" strike="sngStrike" dirty="0" smtClean="0"/>
              <a:t>should soon</a:t>
            </a:r>
            <a:r>
              <a:rPr lang="en-US" dirty="0" smtClean="0"/>
              <a:t> next week move back to the tenant defaults. Yay!!</a:t>
            </a:r>
          </a:p>
          <a:p>
            <a:endParaRPr lang="en-US" dirty="0" smtClean="0"/>
          </a:p>
          <a:p>
            <a:r>
              <a:rPr lang="en-US" dirty="0" smtClean="0"/>
              <a:t>This still means AAD apps which require “elevated” app permissions need a tenant admin, and will go through our more extended risk analysis approval process. But that’s a 80/20 thing – or more likely a 99/1 thing.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000" y="0"/>
            <a:ext cx="319088" cy="239008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8" name="Ink 7"/>
              <p14:cNvContentPartPr/>
              <p14:nvPr/>
            </p14:nvContentPartPr>
            <p14:xfrm>
              <a:off x="6599054" y="611598"/>
              <a:ext cx="221400" cy="76356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574934" y="592878"/>
                <a:ext cx="261360" cy="79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1" name="Ink 10"/>
              <p14:cNvContentPartPr/>
              <p14:nvPr/>
            </p14:nvContentPartPr>
            <p14:xfrm>
              <a:off x="6088214" y="770718"/>
              <a:ext cx="284040" cy="39888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074174" y="760998"/>
                <a:ext cx="307800" cy="422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2" name="Ink 11"/>
              <p14:cNvContentPartPr/>
              <p14:nvPr/>
            </p14:nvContentPartPr>
            <p14:xfrm>
              <a:off x="5998214" y="730758"/>
              <a:ext cx="429120" cy="467640"/>
            </p14:xfrm>
          </p:contentPart>
        </mc:Choice>
        <mc:Fallback xmlns="">
          <p:pic>
            <p:nvPicPr>
              <p:cNvPr id="12" name="Ink 11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993534" y="720678"/>
                <a:ext cx="447840" cy="484560"/>
              </a:xfrm>
              <a:prstGeom prst="rect">
                <a:avLst/>
              </a:prstGeom>
            </p:spPr>
          </p:pic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834982436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AAD Apps: Monitoring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263" y="1680361"/>
            <a:ext cx="8008937" cy="4137673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71564838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AAD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Wingdings" panose="05000000000000000000" pitchFamily="2" charset="2"/>
              </a:rPr>
              <a:t>Old Office group namespace controls fail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New Office group namespace controls enabled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Office groups enabled via gating process</a:t>
            </a:r>
          </a:p>
          <a:p>
            <a:r>
              <a:rPr lang="en-US" dirty="0" smtClean="0"/>
              <a:t>Office group membership privacy fixed</a:t>
            </a:r>
          </a:p>
          <a:p>
            <a:r>
              <a:rPr lang="en-US" dirty="0" smtClean="0"/>
              <a:t>Thinking about course groups as office groups</a:t>
            </a:r>
          </a:p>
          <a:p>
            <a:r>
              <a:rPr lang="en-US" dirty="0" smtClean="0"/>
              <a:t>Thinking about shifting our group architecture so some groups do not follow Grouper -&gt; AD -&gt; AAD path; instead Grouper -&gt; AAD or AAD -&gt; Grouper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1620479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IdP</a:t>
            </a:r>
            <a:r>
              <a:rPr lang="en-US" dirty="0" smtClean="0"/>
              <a:t>/STS Wars: ADFS vs Shib -&gt; </a:t>
            </a:r>
            <a:br>
              <a:rPr lang="en-US" dirty="0" smtClean="0"/>
            </a:br>
            <a:r>
              <a:rPr lang="en-US" dirty="0" smtClean="0"/>
              <a:t>AAD vs Shib?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Still suspect cloud-based </a:t>
            </a:r>
            <a:r>
              <a:rPr lang="en-US" dirty="0" err="1" smtClean="0"/>
              <a:t>IdPs</a:t>
            </a:r>
            <a:r>
              <a:rPr lang="en-US" dirty="0" smtClean="0"/>
              <a:t> will rule</a:t>
            </a:r>
          </a:p>
          <a:p>
            <a:r>
              <a:rPr lang="en-US" dirty="0" smtClean="0"/>
              <a:t>Shibboleth continues to be best option for most</a:t>
            </a:r>
          </a:p>
          <a:p>
            <a:r>
              <a:rPr lang="en-US" dirty="0" smtClean="0"/>
              <a:t>Azure AD is great option if need provisioning, but only if your tenant isn’t too big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000" y="0"/>
            <a:ext cx="319088" cy="23900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13088527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r>
              <a:rPr lang="en-US" dirty="0" smtClean="0"/>
              <a:t>Complete &amp; share AAD App approach</a:t>
            </a:r>
          </a:p>
          <a:p>
            <a:r>
              <a:rPr lang="en-US" dirty="0" smtClean="0"/>
              <a:t>AAD DirSync -&gt; AAD Connect</a:t>
            </a:r>
          </a:p>
          <a:p>
            <a:r>
              <a:rPr lang="en-US" dirty="0" smtClean="0"/>
              <a:t>Watch &amp; agitate re: AAD groups</a:t>
            </a:r>
          </a:p>
          <a:p>
            <a:r>
              <a:rPr lang="en-US" dirty="0" smtClean="0"/>
              <a:t>Call out broken </a:t>
            </a:r>
            <a:r>
              <a:rPr lang="en-US" dirty="0" err="1" smtClean="0"/>
              <a:t>AADp</a:t>
            </a:r>
            <a:r>
              <a:rPr lang="en-US" dirty="0" smtClean="0"/>
              <a:t> cost approach for Ed sector;</a:t>
            </a:r>
            <a:br>
              <a:rPr lang="en-US" dirty="0" smtClean="0"/>
            </a:br>
            <a:r>
              <a:rPr lang="en-US" dirty="0" smtClean="0"/>
              <a:t>+ pressure by sharing </a:t>
            </a:r>
            <a:r>
              <a:rPr lang="en-US" dirty="0"/>
              <a:t> </a:t>
            </a:r>
            <a:r>
              <a:rPr lang="en-US" dirty="0" smtClean="0"/>
              <a:t>workaround solutions</a:t>
            </a:r>
          </a:p>
          <a:p>
            <a:r>
              <a:rPr lang="en-US" dirty="0" smtClean="0"/>
              <a:t>Develop AAD audit API based solutions</a:t>
            </a:r>
          </a:p>
          <a:p>
            <a:pPr lvl="1"/>
            <a:r>
              <a:rPr lang="en-US" dirty="0" smtClean="0"/>
              <a:t>User login reporting &amp; Last logon for inactive user initiative</a:t>
            </a:r>
          </a:p>
          <a:p>
            <a:pPr lvl="1"/>
            <a:r>
              <a:rPr lang="en-US" dirty="0" smtClean="0"/>
              <a:t>AAD App, Role, Policy change event alerting</a:t>
            </a:r>
          </a:p>
          <a:p>
            <a:pPr lvl="1"/>
            <a:r>
              <a:rPr lang="en-US" dirty="0" smtClean="0"/>
              <a:t>AAD user consent reporting (e.g. HIPAA regulated employee granted access to what apps?)</a:t>
            </a:r>
          </a:p>
          <a:p>
            <a:r>
              <a:rPr lang="en-US" dirty="0" smtClean="0"/>
              <a:t>License automation + integration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8118" y="1551709"/>
            <a:ext cx="2535382" cy="1267691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Ink 5"/>
              <p14:cNvContentPartPr/>
              <p14:nvPr/>
            </p14:nvContentPartPr>
            <p14:xfrm>
              <a:off x="396614" y="1232238"/>
              <a:ext cx="785160" cy="107676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81494" y="1228278"/>
                <a:ext cx="804240" cy="110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9" name="Ink 8"/>
              <p14:cNvContentPartPr/>
              <p14:nvPr/>
            </p14:nvContentPartPr>
            <p14:xfrm>
              <a:off x="549614" y="2487558"/>
              <a:ext cx="613800" cy="32004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42414" y="2483958"/>
                <a:ext cx="624600" cy="340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1" name="Ink 10"/>
              <p14:cNvContentPartPr/>
              <p14:nvPr/>
            </p14:nvContentPartPr>
            <p14:xfrm>
              <a:off x="304454" y="3091638"/>
              <a:ext cx="429840" cy="19080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93654" y="3074782"/>
                <a:ext cx="458640" cy="21482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4" name="Ink 13"/>
              <p14:cNvContentPartPr/>
              <p14:nvPr/>
            </p14:nvContentPartPr>
            <p14:xfrm>
              <a:off x="1017614" y="4598598"/>
              <a:ext cx="438120" cy="324360"/>
            </p14:xfrm>
          </p:contentPart>
        </mc:Choice>
        <mc:Fallback xmlns="">
          <p:pic>
            <p:nvPicPr>
              <p:cNvPr id="14" name="Ink 13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006454" y="4593918"/>
                <a:ext cx="460440" cy="350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6" name="Ink 15"/>
              <p14:cNvContentPartPr/>
              <p14:nvPr/>
            </p14:nvContentPartPr>
            <p14:xfrm>
              <a:off x="1113734" y="4971198"/>
              <a:ext cx="360720" cy="274680"/>
            </p14:xfrm>
          </p:contentPart>
        </mc:Choice>
        <mc:Fallback xmlns="">
          <p:pic>
            <p:nvPicPr>
              <p:cNvPr id="16" name="Ink 15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098974" y="4967598"/>
                <a:ext cx="379080" cy="29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8" name="Ink 17"/>
              <p14:cNvContentPartPr/>
              <p14:nvPr/>
            </p14:nvContentPartPr>
            <p14:xfrm>
              <a:off x="409214" y="5932758"/>
              <a:ext cx="425160" cy="113760"/>
            </p14:xfrm>
          </p:contentPart>
        </mc:Choice>
        <mc:Fallback xmlns="">
          <p:pic>
            <p:nvPicPr>
              <p:cNvPr id="18" name="Ink 17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92294" y="5919798"/>
                <a:ext cx="448560" cy="143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20" name="Ink 19"/>
              <p14:cNvContentPartPr/>
              <p14:nvPr/>
            </p14:nvContentPartPr>
            <p14:xfrm>
              <a:off x="709814" y="4416078"/>
              <a:ext cx="422280" cy="136800"/>
            </p14:xfrm>
          </p:contentPart>
        </mc:Choice>
        <mc:Fallback xmlns="">
          <p:pic>
            <p:nvPicPr>
              <p:cNvPr id="20" name="Ink 19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92894" y="4406358"/>
                <a:ext cx="453240" cy="161280"/>
              </a:xfrm>
              <a:prstGeom prst="rect">
                <a:avLst/>
              </a:prstGeom>
            </p:spPr>
          </p:pic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265031768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PRESENTATIONINFO" val="{&quot;DocumentId&quot;:&quot;b489a862c305ae93af38667b432511e0&quot;,&quot;LanguageCode&quot;:&quot;en-US&quot;,&quot;SlideGuids&quot;:[&quot;49ca8089-1aa5-4c13-905f-0f71f9e99421&quot;,&quot;dd729998-1d49-460f-bf25-b4864e4fceec&quot;,&quot;79b6a903-3721-4a68-be70-592fa9d4ae59&quot;,&quot;3d5b50ae-af50-4e7e-9f87-e16820691717&quot;,&quot;2b362c97-1008-4255-b860-571f74672bcb&quot;,&quot;2f9ece93-8cbe-4d23-a2b8-2400c794b199&quot;,&quot;b03c6e10-f126-43f5-86a9-5c724dcec88c&quot;,&quot;f2d7aee0-457e-48b0-9ce6-ffb5d990171e&quot;,&quot;40c55f63-7b71-4060-9056-b6971bf475f6&quot;,&quot;8c1cce08-34c2-4fd5-a07b-d484b35009f7&quot;,&quot;e54c6ad0-7a2d-4a42-ba05-e752b3ea2227&quot;],&quot;TimeStamp&quot;:&quot;2017-10-25T08:55:35.6351409-07:00&quot;}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SLIDEINFO" val="{&quot;Guid&quot;:&quot;40c55f63-7b71-4060-9056-b6971bf475f6&quot;,&quot;TimeStamp&quot;:&quot;2017-10-25T08:55:35.6341415-07:00&quot;}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SLIDEINFO" val="{&quot;Guid&quot;:&quot;8c1cce08-34c2-4fd5-a07b-d484b35009f7&quot;,&quot;TimeStamp&quot;:&quot;2017-10-25T08:55:35.6351409-07:00&quot;}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SLIDEINFO" val="{&quot;Guid&quot;:&quot;e54c6ad0-7a2d-4a42-ba05-e752b3ea2227&quot;,&quot;TimeStamp&quot;:&quot;2017-10-25T08:55:35.6351409-07:00&quot;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SLIDEINFO" val="{&quot;Guid&quot;:&quot;49ca8089-1aa5-4c13-905f-0f71f9e99421&quot;,&quot;TimeStamp&quot;:&quot;2017-10-25T08:55:35.5680928-07:00&quot;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SLIDEINFO" val="{&quot;Guid&quot;:&quot;dd729998-1d49-460f-bf25-b4864e4fceec&quot;,&quot;TimeStamp&quot;:&quot;2017-10-25T08:55:35.6341415-07:00&quot;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SLIDEINFO" val="{&quot;Guid&quot;:&quot;79b6a903-3721-4a68-be70-592fa9d4ae59&quot;,&quot;TimeStamp&quot;:&quot;2017-10-25T08:55:35.6341415-07:00&quot;}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SLIDEINFO" val="{&quot;Guid&quot;:&quot;3d5b50ae-af50-4e7e-9f87-e16820691717&quot;,&quot;TimeStamp&quot;:&quot;2017-10-25T08:55:35.6341415-07:00&quot;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SLIDEINFO" val="{&quot;Guid&quot;:&quot;2b362c97-1008-4255-b860-571f74672bcb&quot;,&quot;TimeStamp&quot;:&quot;2017-10-25T08:55:35.6341415-07:00&quot;}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SLIDEINFO" val="{&quot;Guid&quot;:&quot;2f9ece93-8cbe-4d23-a2b8-2400c794b199&quot;,&quot;TimeStamp&quot;:&quot;2017-10-25T08:55:35.6341415-07:00&quot;}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SLIDEINFO" val="{&quot;Guid&quot;:&quot;b03c6e10-f126-43f5-86a9-5c724dcec88c&quot;,&quot;TimeStamp&quot;:&quot;2017-10-25T08:55:35.6341415-07:00&quot;}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SLIDEINFO" val="{&quot;Guid&quot;:&quot;f2d7aee0-457e-48b0-9ce6-ffb5d990171e&quot;,&quot;TimeStamp&quot;:&quot;2017-10-25T08:55:35.6341415-07:00&quot;}"/>
</p:tagLst>
</file>

<file path=ppt/theme/theme1.xml><?xml version="1.0" encoding="utf-8"?>
<a:theme xmlns:a="http://schemas.openxmlformats.org/drawingml/2006/main" name="UW Nebula Master Template-Try 1">
  <a:themeElements>
    <a:clrScheme name="UW Nebula Master Template-Try 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UW Nebula Master Template-Try 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W Nebula Master Template-Try 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Nebula Master Template-Try 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Nebula Master Template-Try 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Nebula Master Template-Try 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Nebula Master Template-Try 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Nebula Master Template-Try 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Nebula Master Template-Try 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Nebula Master Template-Try 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Nebula Master Template-Try 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Nebula Master Template-Try 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Nebula Master Template-Try 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Nebula Master Template-Try 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46462</TotalTime>
  <Words>508</Words>
  <Application>Microsoft Office PowerPoint</Application>
  <PresentationFormat>On-screen Show (4:3)</PresentationFormat>
  <Paragraphs>77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Segoe</vt:lpstr>
      <vt:lpstr>Wingdings</vt:lpstr>
      <vt:lpstr>UW Nebula Master Template-Try 1</vt:lpstr>
      <vt:lpstr>Azure Active Directory: In the middle of organizational friction October 2016</vt:lpstr>
      <vt:lpstr>Goals</vt:lpstr>
      <vt:lpstr>UW’s AAD Architecture Guide</vt:lpstr>
      <vt:lpstr>OAuth2 &amp; AAD Apps!!! </vt:lpstr>
      <vt:lpstr>AAD Apps: A happy ending?</vt:lpstr>
      <vt:lpstr>AAD Apps: Monitoring</vt:lpstr>
      <vt:lpstr>AAD Groups</vt:lpstr>
      <vt:lpstr>IdP/STS Wars: ADFS vs Shib -&gt;  AAD vs Shib?</vt:lpstr>
      <vt:lpstr>What’s Next</vt:lpstr>
      <vt:lpstr>What’s Next - 1 year later</vt:lpstr>
      <vt:lpstr>The End</vt:lpstr>
    </vt:vector>
  </TitlesOfParts>
  <Manager>Jim DeRoest</Manager>
  <Company>University of Washington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Azure AD Customer Advisory Board</dc:title>
  <dc:subject>Windows Infrastructure</dc:subject>
  <dc:creator>David Zazzo</dc:creator>
  <cp:keywords/>
  <cp:lastModifiedBy>Brian Arkills</cp:lastModifiedBy>
  <cp:revision>1525</cp:revision>
  <cp:lastPrinted>2014-10-03T20:34:23Z</cp:lastPrinted>
  <dcterms:created xsi:type="dcterms:W3CDTF">2003-05-05T03:49:52Z</dcterms:created>
  <dcterms:modified xsi:type="dcterms:W3CDTF">2017-10-25T16:03:23Z</dcterms:modified>
  <cp:category>Infrastructure</cp:category>
</cp:coreProperties>
</file>